
<file path=[Content_Types].xml><?xml version="1.0" encoding="utf-8"?>
<Types xmlns="http://schemas.openxmlformats.org/package/2006/content-types">
  <Override PartName="/ppt/tags/tag8.xml" ContentType="application/vnd.openxmlformats-officedocument.presentationml.tags+xml"/>
  <Override PartName="/ppt/tags/tag104.xml" ContentType="application/vnd.openxmlformats-officedocument.presentationml.tags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89.xml" ContentType="application/vnd.openxmlformats-officedocument.presentationml.tags+xml"/>
  <Override PartName="/ppt/tags/tag111.xml" ContentType="application/vnd.openxmlformats-officedocument.presentationml.tags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49.xml" ContentType="application/vnd.openxmlformats-officedocument.presentationml.tags+xml"/>
  <Override PartName="/ppt/tags/tag78.xml" ContentType="application/vnd.openxmlformats-officedocument.presentationml.tags+xml"/>
  <Override PartName="/ppt/tags/tag96.xml" ContentType="application/vnd.openxmlformats-officedocument.presentationml.tags+xml"/>
  <Override PartName="/ppt/tags/tag100.xml" ContentType="application/vnd.openxmlformats-officedocument.presentationml.tags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tags/tag38.xml" ContentType="application/vnd.openxmlformats-officedocument.presentationml.tags+xml"/>
  <Override PartName="/ppt/tags/tag56.xml" ContentType="application/vnd.openxmlformats-officedocument.presentationml.tags+xml"/>
  <Override PartName="/ppt/tags/tag67.xml" ContentType="application/vnd.openxmlformats-officedocument.presentationml.tags+xml"/>
  <Override PartName="/ppt/tags/tag85.xml" ContentType="application/vnd.openxmlformats-officedocument.presentationml.tags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tags/tag16.xml" ContentType="application/vnd.openxmlformats-officedocument.presentationml.tags+xml"/>
  <Override PartName="/ppt/tags/tag27.xml" ContentType="application/vnd.openxmlformats-officedocument.presentationml.tags+xml"/>
  <Override PartName="/ppt/tags/tag45.xml" ContentType="application/vnd.openxmlformats-officedocument.presentationml.tags+xml"/>
  <Override PartName="/ppt/tags/tag63.xml" ContentType="application/vnd.openxmlformats-officedocument.presentationml.tags+xml"/>
  <Override PartName="/ppt/tags/tag74.xml" ContentType="application/vnd.openxmlformats-officedocument.presentationml.tags+xml"/>
  <Override PartName="/ppt/tags/tag92.xml" ContentType="application/vnd.openxmlformats-officedocument.presentationml.tags+xml"/>
  <Override PartName="/docProps/custom.xml" ContentType="application/vnd.openxmlformats-officedocument.custom-properties+xml"/>
  <Override PartName="/ppt/tags/tag34.xml" ContentType="application/vnd.openxmlformats-officedocument.presentationml.tags+xml"/>
  <Override PartName="/ppt/tags/tag52.xml" ContentType="application/vnd.openxmlformats-officedocument.presentationml.tags+xml"/>
  <Override PartName="/ppt/tags/tag81.xml" ContentType="application/vnd.openxmlformats-officedocument.presentationml.tags+xml"/>
  <Override PartName="/ppt/tags/tag109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41.xml" ContentType="application/vnd.openxmlformats-officedocument.presentationml.tags+xml"/>
  <Override PartName="/ppt/tags/tag70.xml" ContentType="application/vnd.openxmlformats-officedocument.presentationml.tags+xml"/>
  <Override PartName="/ppt/tags/tag116.xml" ContentType="application/vnd.openxmlformats-officedocument.presentationml.tags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30.xml" ContentType="application/vnd.openxmlformats-officedocument.presentationml.tags+xml"/>
  <Override PartName="/ppt/tags/tag105.xml" ContentType="application/vnd.openxmlformats-officedocument.presentationml.tag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ags/tag112.xml" ContentType="application/vnd.openxmlformats-officedocument.presentationml.tags+xml"/>
  <Override PartName="/ppt/tags/tag123.xml" ContentType="application/vnd.openxmlformats-officedocument.presentationml.tags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tags/tag5.xml" ContentType="application/vnd.openxmlformats-officedocument.presentationml.tags+xml"/>
  <Override PartName="/ppt/tags/tag79.xml" ContentType="application/vnd.openxmlformats-officedocument.presentationml.tags+xml"/>
  <Override PartName="/ppt/tags/tag101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9.xml" ContentType="application/vnd.openxmlformats-officedocument.presentationml.tags+xml"/>
  <Override PartName="/ppt/tags/tag68.xml" ContentType="application/vnd.openxmlformats-officedocument.presentationml.tags+xml"/>
  <Override PartName="/ppt/tags/tag86.xml" ContentType="application/vnd.openxmlformats-officedocument.presentationml.tags+xml"/>
  <Override PartName="/ppt/tags/tag97.xml" ContentType="application/vnd.openxmlformats-officedocument.presentationml.tags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ppt/tags/tag28.xml" ContentType="application/vnd.openxmlformats-officedocument.presentationml.tags+xml"/>
  <Override PartName="/ppt/tags/tag57.xml" ContentType="application/vnd.openxmlformats-officedocument.presentationml.tags+xml"/>
  <Override PartName="/ppt/tags/tag75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tags/tag17.xml" ContentType="application/vnd.openxmlformats-officedocument.presentationml.tags+xml"/>
  <Override PartName="/ppt/tags/tag35.xml" ContentType="application/vnd.openxmlformats-officedocument.presentationml.tags+xml"/>
  <Override PartName="/ppt/tags/tag46.xml" ContentType="application/vnd.openxmlformats-officedocument.presentationml.tags+xml"/>
  <Override PartName="/ppt/tags/tag64.xml" ContentType="application/vnd.openxmlformats-officedocument.presentationml.tags+xml"/>
  <Override PartName="/ppt/tags/tag82.xml" ContentType="application/vnd.openxmlformats-officedocument.presentationml.tags+xml"/>
  <Override PartName="/ppt/tags/tag93.xml" ContentType="application/vnd.openxmlformats-officedocument.presentationml.tags+xml"/>
  <Default Extension="wdp" ContentType="image/vnd.ms-photo"/>
  <Override PartName="/ppt/slideLayouts/slideLayout10.xml" ContentType="application/vnd.openxmlformats-officedocument.presentationml.slideLayout+xml"/>
  <Override PartName="/ppt/tags/tag24.xml" ContentType="application/vnd.openxmlformats-officedocument.presentationml.tags+xml"/>
  <Override PartName="/ppt/tags/tag53.xml" ContentType="application/vnd.openxmlformats-officedocument.presentationml.tags+xml"/>
  <Override PartName="/ppt/tags/tag71.xml" ContentType="application/vnd.openxmlformats-officedocument.presentationml.tags+xml"/>
  <Override PartName="/ppt/tags/tag13.xml" ContentType="application/vnd.openxmlformats-officedocument.presentationml.tags+xml"/>
  <Override PartName="/ppt/tags/tag31.xml" ContentType="application/vnd.openxmlformats-officedocument.presentationml.tags+xml"/>
  <Override PartName="/ppt/tags/tag42.xml" ContentType="application/vnd.openxmlformats-officedocument.presentationml.tags+xml"/>
  <Override PartName="/ppt/tags/tag60.xml" ContentType="application/vnd.openxmlformats-officedocument.presentationml.tags+xml"/>
  <Override PartName="/ppt/tags/tag117.xml" ContentType="application/vnd.openxmlformats-officedocument.presentationml.tags+xml"/>
  <Override PartName="/ppt/tags/tag20.xml" ContentType="application/vnd.openxmlformats-officedocument.presentationml.tags+xml"/>
  <Override PartName="/ppt/tags/tag106.xml" ContentType="application/vnd.openxmlformats-officedocument.presentationml.tags+xml"/>
  <Override PartName="/ppt/tags/tag124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113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ags/tag98.xml" ContentType="application/vnd.openxmlformats-officedocument.presentationml.tags+xml"/>
  <Override PartName="/ppt/tags/tag102.xml" ContentType="application/vnd.openxmlformats-officedocument.presentationml.tags+xml"/>
  <Override PartName="/ppt/tags/tag120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tags/tag58.xml" ContentType="application/vnd.openxmlformats-officedocument.presentationml.tags+xml"/>
  <Override PartName="/ppt/tags/tag69.xml" ContentType="application/vnd.openxmlformats-officedocument.presentationml.tags+xml"/>
  <Override PartName="/ppt/tags/tag87.xml" ContentType="application/vnd.openxmlformats-officedocument.presentationml.tags+xml"/>
  <Default Extension="rels" ContentType="application/vnd.openxmlformats-package.relationships+xml"/>
  <Override PartName="/ppt/slides/slide23.xml" ContentType="application/vnd.openxmlformats-officedocument.presentationml.slide+xml"/>
  <Override PartName="/ppt/tags/tag29.xml" ContentType="application/vnd.openxmlformats-officedocument.presentationml.tags+xml"/>
  <Override PartName="/ppt/tags/tag47.xml" ContentType="application/vnd.openxmlformats-officedocument.presentationml.tags+xml"/>
  <Override PartName="/ppt/tags/tag76.xml" ContentType="application/vnd.openxmlformats-officedocument.presentationml.tags+xml"/>
  <Override PartName="/ppt/tags/tag94.xml" ContentType="application/vnd.openxmlformats-officedocument.presentationml.tags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tags/tag18.xml" ContentType="application/vnd.openxmlformats-officedocument.presentationml.tags+xml"/>
  <Override PartName="/ppt/tags/tag36.xml" ContentType="application/vnd.openxmlformats-officedocument.presentationml.tags+xml"/>
  <Override PartName="/ppt/tags/tag54.xml" ContentType="application/vnd.openxmlformats-officedocument.presentationml.tags+xml"/>
  <Override PartName="/ppt/tags/tag65.xml" ContentType="application/vnd.openxmlformats-officedocument.presentationml.tags+xml"/>
  <Override PartName="/ppt/tags/tag83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43.xml" ContentType="application/vnd.openxmlformats-officedocument.presentationml.tags+xml"/>
  <Override PartName="/ppt/tags/tag61.xml" ContentType="application/vnd.openxmlformats-officedocument.presentationml.tags+xml"/>
  <Override PartName="/ppt/tags/tag72.xml" ContentType="application/vnd.openxmlformats-officedocument.presentationml.tags+xml"/>
  <Override PartName="/ppt/tags/tag90.xml" ContentType="application/vnd.openxmlformats-officedocument.presentationml.tags+xml"/>
  <Override PartName="/ppt/tags/tag118.xml" ContentType="application/vnd.openxmlformats-officedocument.presentationml.tags+xml"/>
  <Override PartName="/ppt/tags/tag32.xml" ContentType="application/vnd.openxmlformats-officedocument.presentationml.tags+xml"/>
  <Override PartName="/ppt/tags/tag50.xml" ContentType="application/vnd.openxmlformats-officedocument.presentationml.tags+xml"/>
  <Override PartName="/ppt/tags/tag107.xml" ContentType="application/vnd.openxmlformats-officedocument.presentationml.tags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114.xml" ContentType="application/vnd.openxmlformats-officedocument.presentationml.tags+xml"/>
  <Override PartName="/ppt/tags/tag125.xml" ContentType="application/vnd.openxmlformats-officedocument.presentationml.tags+xml"/>
  <Override PartName="/ppt/slides/slide28.xml" ContentType="application/vnd.openxmlformats-officedocument.presentationml.slide+xml"/>
  <Override PartName="/ppt/tags/tag7.xml" ContentType="application/vnd.openxmlformats-officedocument.presentationml.tags+xml"/>
  <Override PartName="/ppt/tags/tag103.xml" ContentType="application/vnd.openxmlformats-officedocument.presentationml.tags+xml"/>
  <Default Extension="mp3" ContentType="audio/unknown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tags/tag99.xml" ContentType="application/vnd.openxmlformats-officedocument.presentationml.tags+xml"/>
  <Override PartName="/ppt/tags/tag110.xml" ContentType="application/vnd.openxmlformats-officedocument.presentationml.tags+xml"/>
  <Override PartName="/ppt/tags/tag121.xml" ContentType="application/vnd.openxmlformats-officedocument.presentationml.tags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tags/tag3.xml" ContentType="application/vnd.openxmlformats-officedocument.presentationml.tags+xml"/>
  <Default Extension="jpeg" ContentType="image/jpeg"/>
  <Override PartName="/ppt/tags/tag59.xml" ContentType="application/vnd.openxmlformats-officedocument.presentationml.tags+xml"/>
  <Override PartName="/ppt/tags/tag77.xml" ContentType="application/vnd.openxmlformats-officedocument.presentationml.tags+xml"/>
  <Override PartName="/ppt/tags/tag88.xml" ContentType="application/vnd.openxmlformats-officedocument.presentationml.tags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9.xml" ContentType="application/vnd.openxmlformats-officedocument.presentationml.tags+xml"/>
  <Override PartName="/ppt/tags/tag37.xml" ContentType="application/vnd.openxmlformats-officedocument.presentationml.tags+xml"/>
  <Override PartName="/ppt/tags/tag48.xml" ContentType="application/vnd.openxmlformats-officedocument.presentationml.tags+xml"/>
  <Override PartName="/ppt/tags/tag66.xml" ContentType="application/vnd.openxmlformats-officedocument.presentationml.tags+xml"/>
  <Override PartName="/ppt/tags/tag84.xml" ContentType="application/vnd.openxmlformats-officedocument.presentationml.tags+xml"/>
  <Override PartName="/ppt/tags/tag95.xml" ContentType="application/vnd.openxmlformats-officedocument.presentationml.tags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26.xml" ContentType="application/vnd.openxmlformats-officedocument.presentationml.tags+xml"/>
  <Override PartName="/ppt/tags/tag55.xml" ContentType="application/vnd.openxmlformats-officedocument.presentationml.tags+xml"/>
  <Override PartName="/ppt/tags/tag73.xml" ContentType="application/vnd.openxmlformats-officedocument.presentationml.tags+xml"/>
  <Override PartName="/ppt/tags/tag15.xml" ContentType="application/vnd.openxmlformats-officedocument.presentationml.tags+xml"/>
  <Override PartName="/ppt/tags/tag33.xml" ContentType="application/vnd.openxmlformats-officedocument.presentationml.tags+xml"/>
  <Override PartName="/ppt/tags/tag44.xml" ContentType="application/vnd.openxmlformats-officedocument.presentationml.tags+xml"/>
  <Override PartName="/ppt/tags/tag62.xml" ContentType="application/vnd.openxmlformats-officedocument.presentationml.tags+xml"/>
  <Override PartName="/ppt/tags/tag80.xml" ContentType="application/vnd.openxmlformats-officedocument.presentationml.tags+xml"/>
  <Override PartName="/ppt/tags/tag91.xml" ContentType="application/vnd.openxmlformats-officedocument.presentationml.tags+xml"/>
  <Override PartName="/ppt/tags/tag119.xml" ContentType="application/vnd.openxmlformats-officedocument.presentationml.tags+xml"/>
  <Override PartName="/ppt/tags/tag22.xml" ContentType="application/vnd.openxmlformats-officedocument.presentationml.tags+xml"/>
  <Override PartName="/ppt/tags/tag40.xml" ContentType="application/vnd.openxmlformats-officedocument.presentationml.tags+xml"/>
  <Override PartName="/ppt/tags/tag51.xml" ContentType="application/vnd.openxmlformats-officedocument.presentationml.tags+xml"/>
  <Override PartName="/ppt/tags/tag108.xml" ContentType="application/vnd.openxmlformats-officedocument.presentationml.tags+xml"/>
  <Override PartName="/ppt/slides/slide8.xml" ContentType="application/vnd.openxmlformats-officedocument.presentationml.slide+xml"/>
  <Override PartName="/ppt/tags/tag11.xml" ContentType="application/vnd.openxmlformats-officedocument.presentationml.tags+xml"/>
  <Override PartName="/ppt/tags/tag115.xml" ContentType="application/vnd.openxmlformats-officedocument.presentationml.tags+xml"/>
  <Override PartName="/ppt/slides/slide29.xml" ContentType="application/vnd.openxmlformats-officedocument.presentationml.slide+xml"/>
  <Override PartName="/ppt/tags/tag122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358" r:id="rId4"/>
    <p:sldId id="362" r:id="rId5"/>
    <p:sldId id="259" r:id="rId6"/>
    <p:sldId id="367" r:id="rId7"/>
    <p:sldId id="355" r:id="rId8"/>
    <p:sldId id="318" r:id="rId9"/>
    <p:sldId id="366" r:id="rId10"/>
    <p:sldId id="378" r:id="rId11"/>
    <p:sldId id="365" r:id="rId12"/>
    <p:sldId id="330" r:id="rId13"/>
    <p:sldId id="368" r:id="rId14"/>
    <p:sldId id="260" r:id="rId15"/>
    <p:sldId id="258" r:id="rId16"/>
    <p:sldId id="262" r:id="rId17"/>
    <p:sldId id="370" r:id="rId18"/>
    <p:sldId id="371" r:id="rId19"/>
    <p:sldId id="372" r:id="rId20"/>
    <p:sldId id="373" r:id="rId21"/>
    <p:sldId id="374" r:id="rId22"/>
    <p:sldId id="375" r:id="rId23"/>
    <p:sldId id="376" r:id="rId24"/>
    <p:sldId id="377" r:id="rId25"/>
    <p:sldId id="270" r:id="rId26"/>
    <p:sldId id="268" r:id="rId27"/>
    <p:sldId id="272" r:id="rId28"/>
    <p:sldId id="275" r:id="rId29"/>
    <p:sldId id="334" r:id="rId30"/>
    <p:sldId id="356" r:id="rId31"/>
    <p:sldId id="281" r:id="rId32"/>
    <p:sldId id="357" r:id="rId33"/>
    <p:sldId id="280" r:id="rId34"/>
    <p:sldId id="271" r:id="rId35"/>
    <p:sldId id="351" r:id="rId36"/>
    <p:sldId id="286" r:id="rId37"/>
    <p:sldId id="265" r:id="rId38"/>
    <p:sldId id="287" r:id="rId3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110" userDrawn="1">
          <p15:clr>
            <a:srgbClr val="A4A3A4"/>
          </p15:clr>
        </p15:guide>
        <p15:guide id="3" orient="horz" pos="4001">
          <p15:clr>
            <a:srgbClr val="A4A3A4"/>
          </p15:clr>
        </p15:guide>
        <p15:guide id="4" pos="3872">
          <p15:clr>
            <a:srgbClr val="A4A3A4"/>
          </p15:clr>
        </p15:guide>
        <p15:guide id="5" pos="393">
          <p15:clr>
            <a:srgbClr val="A4A3A4"/>
          </p15:clr>
        </p15:guide>
        <p15:guide id="6" pos="7254">
          <p15:clr>
            <a:srgbClr val="A4A3A4"/>
          </p15:clr>
        </p15:guide>
        <p15:guide id="7" orient="horz" pos="1389" userDrawn="1">
          <p15:clr>
            <a:srgbClr val="A4A3A4"/>
          </p15:clr>
        </p15:guide>
        <p15:guide id="8" orient="horz" pos="35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2A9CF"/>
    <a:srgbClr val="F99F7C"/>
    <a:srgbClr val="F9B267"/>
    <a:srgbClr val="FFD433"/>
    <a:srgbClr val="7ADAFC"/>
    <a:srgbClr val="6FCAB7"/>
    <a:srgbClr val="FFD42E"/>
    <a:srgbClr val="FFFFFF"/>
    <a:srgbClr val="FAFAFA"/>
    <a:srgbClr val="F5F5F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2DE63D5-997A-4646-A377-4702673A728D}" styleName="浅色样式 2 - 强调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FECB4D8-DB02-4DC6-A0A2-4F2EBAE1DC90}" styleName="中度样式 1 - 强调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79" autoAdjust="0"/>
    <p:restoredTop sz="96429" autoAdjust="0"/>
  </p:normalViewPr>
  <p:slideViewPr>
    <p:cSldViewPr snapToGrid="0" showGuides="1">
      <p:cViewPr>
        <p:scale>
          <a:sx n="70" d="100"/>
          <a:sy n="70" d="100"/>
        </p:scale>
        <p:origin x="-1123" y="-374"/>
      </p:cViewPr>
      <p:guideLst>
        <p:guide orient="horz" pos="4110"/>
        <p:guide orient="horz" pos="4001"/>
        <p:guide orient="horz" pos="1389"/>
        <p:guide orient="horz" pos="3521"/>
        <p:guide pos="3872"/>
        <p:guide pos="393"/>
        <p:guide pos="725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教学分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86905"/>
            <a:ext cx="12192000" cy="72000"/>
          </a:xfrm>
          <a:prstGeom prst="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1" name="矩形 10"/>
          <p:cNvSpPr/>
          <p:nvPr userDrawn="1"/>
        </p:nvSpPr>
        <p:spPr>
          <a:xfrm>
            <a:off x="0" y="6721475"/>
            <a:ext cx="12192000" cy="13652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34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1"/>
            <a:tileRect/>
          </a:gra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教学设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86905"/>
            <a:ext cx="12192000" cy="72000"/>
          </a:xfrm>
          <a:prstGeom prst="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0" y="6721475"/>
            <a:ext cx="12192000" cy="13652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34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1"/>
            <a:tileRect/>
          </a:gra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教学实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86905"/>
            <a:ext cx="12192000" cy="72000"/>
          </a:xfrm>
          <a:prstGeom prst="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0" y="6721475"/>
            <a:ext cx="12192000" cy="13652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34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1"/>
            <a:tileRect/>
          </a:gra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教学反思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686905"/>
            <a:ext cx="12192000" cy="72000"/>
          </a:xfrm>
          <a:prstGeom prst="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12" name="矩形 11"/>
          <p:cNvSpPr/>
          <p:nvPr userDrawn="1"/>
        </p:nvSpPr>
        <p:spPr>
          <a:xfrm>
            <a:off x="0" y="6721475"/>
            <a:ext cx="12192000" cy="136524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75000"/>
                </a:schemeClr>
              </a:gs>
              <a:gs pos="34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0" scaled="1"/>
            <a:tileRect/>
          </a:gra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A18FCC-6795-42D6-B4F3-F2E248DEDD7B}" type="datetimeFigureOut">
              <a:rPr lang="zh-CN" altLang="en-US" smtClean="0"/>
              <a:pPr/>
              <a:t>2022/9/25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E387A-1477-49CC-9CD8-FE20FB36844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2.xml"/><Relationship Id="rId3" Type="http://schemas.openxmlformats.org/officeDocument/2006/relationships/tags" Target="../tags/tag3.xml"/><Relationship Id="rId21" Type="http://schemas.openxmlformats.org/officeDocument/2006/relationships/image" Target="../media/image2.png"/><Relationship Id="rId7" Type="http://schemas.openxmlformats.org/officeDocument/2006/relationships/tags" Target="../tags/tag7.xml"/><Relationship Id="rId12" Type="http://schemas.openxmlformats.org/officeDocument/2006/relationships/tags" Target="../tags/tag11.xml"/><Relationship Id="rId17" Type="http://schemas.openxmlformats.org/officeDocument/2006/relationships/image" Target="../media/image1.jpeg"/><Relationship Id="rId2" Type="http://schemas.openxmlformats.org/officeDocument/2006/relationships/tags" Target="../tags/tag2.xml"/><Relationship Id="rId16" Type="http://schemas.openxmlformats.org/officeDocument/2006/relationships/slideLayout" Target="../slideLayouts/slideLayout7.xml"/><Relationship Id="rId20" Type="http://schemas.microsoft.com/office/2007/relationships/media" Target="../media/media1.mp3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video" Target="NULL" TargetMode="External"/><Relationship Id="rId5" Type="http://schemas.openxmlformats.org/officeDocument/2006/relationships/tags" Target="../tags/tag5.xml"/><Relationship Id="rId15" Type="http://schemas.openxmlformats.org/officeDocument/2006/relationships/tags" Target="../tags/tag14.xml"/><Relationship Id="rId10" Type="http://schemas.openxmlformats.org/officeDocument/2006/relationships/tags" Target="../tags/tag10.xml"/><Relationship Id="rId19" Type="http://schemas.microsoft.com/office/2007/relationships/hdphoto" Target="../media/hdphoto1.wdp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image" Target="../media/image3.png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Layout" Target="../slideLayouts/slideLayout8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22.xml"/><Relationship Id="rId7" Type="http://schemas.openxmlformats.org/officeDocument/2006/relationships/image" Target="../media/image5.png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image" Target="../media/image4.png"/><Relationship Id="rId5" Type="http://schemas.openxmlformats.org/officeDocument/2006/relationships/slideLayout" Target="../slideLayouts/slideLayout8.xml"/><Relationship Id="rId4" Type="http://schemas.openxmlformats.org/officeDocument/2006/relationships/tags" Target="../tags/tag23.xm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24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tags" Target="../tags/tag32.xml"/><Relationship Id="rId13" Type="http://schemas.openxmlformats.org/officeDocument/2006/relationships/tags" Target="../tags/tag37.xml"/><Relationship Id="rId18" Type="http://schemas.microsoft.com/office/2007/relationships/hdphoto" Target="../media/hdphoto2.wdp"/><Relationship Id="rId3" Type="http://schemas.openxmlformats.org/officeDocument/2006/relationships/tags" Target="../tags/tag27.xml"/><Relationship Id="rId7" Type="http://schemas.openxmlformats.org/officeDocument/2006/relationships/tags" Target="../tags/tag31.xml"/><Relationship Id="rId12" Type="http://schemas.openxmlformats.org/officeDocument/2006/relationships/tags" Target="../tags/tag36.xml"/><Relationship Id="rId17" Type="http://schemas.openxmlformats.org/officeDocument/2006/relationships/image" Target="../media/image11.png"/><Relationship Id="rId2" Type="http://schemas.openxmlformats.org/officeDocument/2006/relationships/tags" Target="../tags/tag26.xml"/><Relationship Id="rId16" Type="http://schemas.openxmlformats.org/officeDocument/2006/relationships/image" Target="../media/image10.jpeg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11" Type="http://schemas.openxmlformats.org/officeDocument/2006/relationships/tags" Target="../tags/tag35.xml"/><Relationship Id="rId5" Type="http://schemas.openxmlformats.org/officeDocument/2006/relationships/tags" Target="../tags/tag29.xml"/><Relationship Id="rId15" Type="http://schemas.openxmlformats.org/officeDocument/2006/relationships/slideLayout" Target="../slideLayouts/slideLayout7.xml"/><Relationship Id="rId10" Type="http://schemas.openxmlformats.org/officeDocument/2006/relationships/tags" Target="../tags/tag34.xml"/><Relationship Id="rId4" Type="http://schemas.openxmlformats.org/officeDocument/2006/relationships/tags" Target="../tags/tag28.xml"/><Relationship Id="rId9" Type="http://schemas.openxmlformats.org/officeDocument/2006/relationships/tags" Target="../tags/tag33.xml"/><Relationship Id="rId14" Type="http://schemas.openxmlformats.org/officeDocument/2006/relationships/tags" Target="../tags/tag3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tags" Target="../tags/tag41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5" Type="http://schemas.openxmlformats.org/officeDocument/2006/relationships/tags" Target="../tags/tag43.xml"/><Relationship Id="rId4" Type="http://schemas.openxmlformats.org/officeDocument/2006/relationships/tags" Target="../tags/tag4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4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4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49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13" Type="http://schemas.openxmlformats.org/officeDocument/2006/relationships/tags" Target="../tags/tag62.xml"/><Relationship Id="rId18" Type="http://schemas.openxmlformats.org/officeDocument/2006/relationships/tags" Target="../tags/tag67.xml"/><Relationship Id="rId26" Type="http://schemas.openxmlformats.org/officeDocument/2006/relationships/tags" Target="../tags/tag75.xml"/><Relationship Id="rId3" Type="http://schemas.openxmlformats.org/officeDocument/2006/relationships/tags" Target="../tags/tag52.xml"/><Relationship Id="rId21" Type="http://schemas.openxmlformats.org/officeDocument/2006/relationships/tags" Target="../tags/tag70.xml"/><Relationship Id="rId34" Type="http://schemas.openxmlformats.org/officeDocument/2006/relationships/image" Target="../media/image18.jpeg"/><Relationship Id="rId7" Type="http://schemas.openxmlformats.org/officeDocument/2006/relationships/tags" Target="../tags/tag56.xml"/><Relationship Id="rId12" Type="http://schemas.openxmlformats.org/officeDocument/2006/relationships/tags" Target="../tags/tag61.xml"/><Relationship Id="rId17" Type="http://schemas.openxmlformats.org/officeDocument/2006/relationships/tags" Target="../tags/tag66.xml"/><Relationship Id="rId25" Type="http://schemas.openxmlformats.org/officeDocument/2006/relationships/tags" Target="../tags/tag74.xml"/><Relationship Id="rId33" Type="http://schemas.openxmlformats.org/officeDocument/2006/relationships/image" Target="../media/image17.jpeg"/><Relationship Id="rId2" Type="http://schemas.openxmlformats.org/officeDocument/2006/relationships/tags" Target="../tags/tag51.xml"/><Relationship Id="rId16" Type="http://schemas.openxmlformats.org/officeDocument/2006/relationships/tags" Target="../tags/tag65.xml"/><Relationship Id="rId20" Type="http://schemas.openxmlformats.org/officeDocument/2006/relationships/tags" Target="../tags/tag69.xml"/><Relationship Id="rId29" Type="http://schemas.openxmlformats.org/officeDocument/2006/relationships/tags" Target="../tags/tag78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24" Type="http://schemas.openxmlformats.org/officeDocument/2006/relationships/tags" Target="../tags/tag73.xml"/><Relationship Id="rId32" Type="http://schemas.openxmlformats.org/officeDocument/2006/relationships/image" Target="../media/image16.jpeg"/><Relationship Id="rId5" Type="http://schemas.openxmlformats.org/officeDocument/2006/relationships/tags" Target="../tags/tag54.xml"/><Relationship Id="rId15" Type="http://schemas.openxmlformats.org/officeDocument/2006/relationships/tags" Target="../tags/tag64.xml"/><Relationship Id="rId23" Type="http://schemas.openxmlformats.org/officeDocument/2006/relationships/tags" Target="../tags/tag72.xml"/><Relationship Id="rId28" Type="http://schemas.openxmlformats.org/officeDocument/2006/relationships/tags" Target="../tags/tag77.xml"/><Relationship Id="rId10" Type="http://schemas.openxmlformats.org/officeDocument/2006/relationships/tags" Target="../tags/tag59.xml"/><Relationship Id="rId19" Type="http://schemas.openxmlformats.org/officeDocument/2006/relationships/tags" Target="../tags/tag68.xml"/><Relationship Id="rId31" Type="http://schemas.openxmlformats.org/officeDocument/2006/relationships/image" Target="../media/image15.jpeg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tags" Target="../tags/tag63.xml"/><Relationship Id="rId22" Type="http://schemas.openxmlformats.org/officeDocument/2006/relationships/tags" Target="../tags/tag71.xml"/><Relationship Id="rId27" Type="http://schemas.openxmlformats.org/officeDocument/2006/relationships/tags" Target="../tags/tag76.xml"/><Relationship Id="rId30" Type="http://schemas.openxmlformats.org/officeDocument/2006/relationships/slideLayout" Target="../slideLayouts/slideLayout8.xml"/><Relationship Id="rId35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tags" Target="../tags/tag86.xml"/><Relationship Id="rId13" Type="http://schemas.openxmlformats.org/officeDocument/2006/relationships/tags" Target="../tags/tag91.xml"/><Relationship Id="rId18" Type="http://schemas.openxmlformats.org/officeDocument/2006/relationships/tags" Target="../tags/tag96.xml"/><Relationship Id="rId26" Type="http://schemas.openxmlformats.org/officeDocument/2006/relationships/image" Target="../media/image22.png"/><Relationship Id="rId3" Type="http://schemas.openxmlformats.org/officeDocument/2006/relationships/tags" Target="../tags/tag81.xml"/><Relationship Id="rId21" Type="http://schemas.openxmlformats.org/officeDocument/2006/relationships/tags" Target="../tags/tag99.xml"/><Relationship Id="rId7" Type="http://schemas.openxmlformats.org/officeDocument/2006/relationships/tags" Target="../tags/tag85.xml"/><Relationship Id="rId12" Type="http://schemas.openxmlformats.org/officeDocument/2006/relationships/tags" Target="../tags/tag90.xml"/><Relationship Id="rId17" Type="http://schemas.openxmlformats.org/officeDocument/2006/relationships/tags" Target="../tags/tag95.xml"/><Relationship Id="rId25" Type="http://schemas.openxmlformats.org/officeDocument/2006/relationships/image" Target="../media/image21.png"/><Relationship Id="rId2" Type="http://schemas.openxmlformats.org/officeDocument/2006/relationships/tags" Target="../tags/tag80.xml"/><Relationship Id="rId16" Type="http://schemas.openxmlformats.org/officeDocument/2006/relationships/tags" Target="../tags/tag94.xml"/><Relationship Id="rId20" Type="http://schemas.openxmlformats.org/officeDocument/2006/relationships/tags" Target="../tags/tag98.xml"/><Relationship Id="rId1" Type="http://schemas.openxmlformats.org/officeDocument/2006/relationships/tags" Target="../tags/tag79.xml"/><Relationship Id="rId6" Type="http://schemas.openxmlformats.org/officeDocument/2006/relationships/tags" Target="../tags/tag84.xml"/><Relationship Id="rId11" Type="http://schemas.openxmlformats.org/officeDocument/2006/relationships/tags" Target="../tags/tag89.xml"/><Relationship Id="rId24" Type="http://schemas.openxmlformats.org/officeDocument/2006/relationships/image" Target="../media/image20.jpeg"/><Relationship Id="rId5" Type="http://schemas.openxmlformats.org/officeDocument/2006/relationships/tags" Target="../tags/tag83.xml"/><Relationship Id="rId15" Type="http://schemas.openxmlformats.org/officeDocument/2006/relationships/tags" Target="../tags/tag93.xml"/><Relationship Id="rId23" Type="http://schemas.openxmlformats.org/officeDocument/2006/relationships/slideLayout" Target="../slideLayouts/slideLayout8.xml"/><Relationship Id="rId28" Type="http://schemas.openxmlformats.org/officeDocument/2006/relationships/image" Target="../media/image24.jpeg"/><Relationship Id="rId10" Type="http://schemas.openxmlformats.org/officeDocument/2006/relationships/tags" Target="../tags/tag88.xml"/><Relationship Id="rId19" Type="http://schemas.openxmlformats.org/officeDocument/2006/relationships/tags" Target="../tags/tag97.xml"/><Relationship Id="rId4" Type="http://schemas.openxmlformats.org/officeDocument/2006/relationships/tags" Target="../tags/tag82.xml"/><Relationship Id="rId9" Type="http://schemas.openxmlformats.org/officeDocument/2006/relationships/tags" Target="../tags/tag87.xml"/><Relationship Id="rId14" Type="http://schemas.openxmlformats.org/officeDocument/2006/relationships/tags" Target="../tags/tag92.xml"/><Relationship Id="rId22" Type="http://schemas.openxmlformats.org/officeDocument/2006/relationships/tags" Target="../tags/tag100.xml"/><Relationship Id="rId27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0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ags" Target="../tags/tag10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0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tags" Target="../tags/tag113.xml"/><Relationship Id="rId7" Type="http://schemas.openxmlformats.org/officeDocument/2006/relationships/image" Target="../media/image34.png"/><Relationship Id="rId2" Type="http://schemas.openxmlformats.org/officeDocument/2006/relationships/tags" Target="../tags/tag112.xml"/><Relationship Id="rId1" Type="http://schemas.openxmlformats.org/officeDocument/2006/relationships/tags" Target="../tags/tag111.xml"/><Relationship Id="rId6" Type="http://schemas.openxmlformats.org/officeDocument/2006/relationships/image" Target="../media/image33.png"/><Relationship Id="rId11" Type="http://schemas.openxmlformats.org/officeDocument/2006/relationships/image" Target="../media/image37.jpeg"/><Relationship Id="rId5" Type="http://schemas.openxmlformats.org/officeDocument/2006/relationships/slideLayout" Target="../slideLayouts/slideLayout10.xml"/><Relationship Id="rId10" Type="http://schemas.openxmlformats.org/officeDocument/2006/relationships/image" Target="../media/image36.png"/><Relationship Id="rId4" Type="http://schemas.openxmlformats.org/officeDocument/2006/relationships/tags" Target="../tags/tag114.xml"/><Relationship Id="rId9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15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16.xml"/><Relationship Id="rId5" Type="http://schemas.microsoft.com/office/2007/relationships/hdphoto" Target="../media/hdphoto3.wdp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17.xml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19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20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10.xml"/><Relationship Id="rId1" Type="http://schemas.openxmlformats.org/officeDocument/2006/relationships/tags" Target="../tags/tag121.xml"/><Relationship Id="rId4" Type="http://schemas.openxmlformats.org/officeDocument/2006/relationships/image" Target="../media/image49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7" Type="http://schemas.openxmlformats.org/officeDocument/2006/relationships/image" Target="../media/image53.jpeg"/><Relationship Id="rId2" Type="http://schemas.openxmlformats.org/officeDocument/2006/relationships/tags" Target="../tags/tag123.xml"/><Relationship Id="rId1" Type="http://schemas.openxmlformats.org/officeDocument/2006/relationships/tags" Target="../tags/tag12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2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slideLayout" Target="../slideLayouts/slideLayout11.xml"/><Relationship Id="rId1" Type="http://schemas.openxmlformats.org/officeDocument/2006/relationships/tags" Target="../tags/tag125.xml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A_平行四边形 1"/>
          <p:cNvSpPr/>
          <p:nvPr>
            <p:custDataLst>
              <p:tags r:id="rId1"/>
            </p:custDataLst>
          </p:nvPr>
        </p:nvSpPr>
        <p:spPr>
          <a:xfrm rot="21023956" flipH="1">
            <a:off x="7127916" y="-226886"/>
            <a:ext cx="1872477" cy="2113575"/>
          </a:xfrm>
          <a:custGeom>
            <a:avLst/>
            <a:gdLst>
              <a:gd name="connsiteX0" fmla="*/ 0 w 3138616"/>
              <a:gd name="connsiteY0" fmla="*/ 6858000 h 6858000"/>
              <a:gd name="connsiteX1" fmla="*/ 784654 w 3138616"/>
              <a:gd name="connsiteY1" fmla="*/ 0 h 6858000"/>
              <a:gd name="connsiteX2" fmla="*/ 3138616 w 3138616"/>
              <a:gd name="connsiteY2" fmla="*/ 0 h 6858000"/>
              <a:gd name="connsiteX3" fmla="*/ 2353962 w 3138616"/>
              <a:gd name="connsiteY3" fmla="*/ 6858000 h 6858000"/>
              <a:gd name="connsiteX4" fmla="*/ 0 w 3138616"/>
              <a:gd name="connsiteY4" fmla="*/ 6858000 h 6858000"/>
              <a:gd name="connsiteX0-1" fmla="*/ 0 w 3941805"/>
              <a:gd name="connsiteY0-2" fmla="*/ 6870357 h 6870357"/>
              <a:gd name="connsiteX1-3" fmla="*/ 784654 w 3941805"/>
              <a:gd name="connsiteY1-4" fmla="*/ 12357 h 6870357"/>
              <a:gd name="connsiteX2-5" fmla="*/ 3941805 w 3941805"/>
              <a:gd name="connsiteY2-6" fmla="*/ 0 h 6870357"/>
              <a:gd name="connsiteX3-7" fmla="*/ 2353962 w 3941805"/>
              <a:gd name="connsiteY3-8" fmla="*/ 6870357 h 6870357"/>
              <a:gd name="connsiteX4-9" fmla="*/ 0 w 3941805"/>
              <a:gd name="connsiteY4-10" fmla="*/ 6870357 h 6870357"/>
              <a:gd name="connsiteX0-11" fmla="*/ 0 w 3941805"/>
              <a:gd name="connsiteY0-12" fmla="*/ 6870357 h 6870357"/>
              <a:gd name="connsiteX1-13" fmla="*/ 1649627 w 3941805"/>
              <a:gd name="connsiteY1-14" fmla="*/ 37070 h 6870357"/>
              <a:gd name="connsiteX2-15" fmla="*/ 3941805 w 3941805"/>
              <a:gd name="connsiteY2-16" fmla="*/ 0 h 6870357"/>
              <a:gd name="connsiteX3-17" fmla="*/ 2353962 w 3941805"/>
              <a:gd name="connsiteY3-18" fmla="*/ 6870357 h 6870357"/>
              <a:gd name="connsiteX4-19" fmla="*/ 0 w 3941805"/>
              <a:gd name="connsiteY4-20" fmla="*/ 6870357 h 6870357"/>
              <a:gd name="connsiteX0-21" fmla="*/ 0 w 3941805"/>
              <a:gd name="connsiteY0-22" fmla="*/ 6870357 h 6870357"/>
              <a:gd name="connsiteX1-23" fmla="*/ 1711411 w 3941805"/>
              <a:gd name="connsiteY1-24" fmla="*/ 24713 h 6870357"/>
              <a:gd name="connsiteX2-25" fmla="*/ 3941805 w 3941805"/>
              <a:gd name="connsiteY2-26" fmla="*/ 0 h 6870357"/>
              <a:gd name="connsiteX3-27" fmla="*/ 2353962 w 3941805"/>
              <a:gd name="connsiteY3-28" fmla="*/ 6870357 h 6870357"/>
              <a:gd name="connsiteX4-29" fmla="*/ 0 w 3941805"/>
              <a:gd name="connsiteY4-30" fmla="*/ 6870357 h 6870357"/>
              <a:gd name="connsiteX0-31" fmla="*/ 0 w 3941805"/>
              <a:gd name="connsiteY0-32" fmla="*/ 6870357 h 6870357"/>
              <a:gd name="connsiteX1-33" fmla="*/ 1859692 w 3941805"/>
              <a:gd name="connsiteY1-34" fmla="*/ 12356 h 6870357"/>
              <a:gd name="connsiteX2-35" fmla="*/ 3941805 w 3941805"/>
              <a:gd name="connsiteY2-36" fmla="*/ 0 h 6870357"/>
              <a:gd name="connsiteX3-37" fmla="*/ 2353962 w 3941805"/>
              <a:gd name="connsiteY3-38" fmla="*/ 6870357 h 6870357"/>
              <a:gd name="connsiteX4-39" fmla="*/ 0 w 3941805"/>
              <a:gd name="connsiteY4-40" fmla="*/ 6870357 h 6870357"/>
              <a:gd name="connsiteX0-41" fmla="*/ 0 w 3941805"/>
              <a:gd name="connsiteY0-42" fmla="*/ 6870357 h 6870357"/>
              <a:gd name="connsiteX1-43" fmla="*/ 1859692 w 3941805"/>
              <a:gd name="connsiteY1-44" fmla="*/ 12356 h 6870357"/>
              <a:gd name="connsiteX2-45" fmla="*/ 3941805 w 3941805"/>
              <a:gd name="connsiteY2-46" fmla="*/ 0 h 6870357"/>
              <a:gd name="connsiteX3-47" fmla="*/ 1909119 w 3941805"/>
              <a:gd name="connsiteY3-48" fmla="*/ 6858000 h 6870357"/>
              <a:gd name="connsiteX4-49" fmla="*/ 0 w 3941805"/>
              <a:gd name="connsiteY4-50" fmla="*/ 6870357 h 6870357"/>
              <a:gd name="connsiteX0-51" fmla="*/ 0 w 3805881"/>
              <a:gd name="connsiteY0-52" fmla="*/ 6858001 h 6858001"/>
              <a:gd name="connsiteX1-53" fmla="*/ 1859692 w 3805881"/>
              <a:gd name="connsiteY1-54" fmla="*/ 0 h 6858001"/>
              <a:gd name="connsiteX2-55" fmla="*/ 3805881 w 3805881"/>
              <a:gd name="connsiteY2-56" fmla="*/ 12357 h 6858001"/>
              <a:gd name="connsiteX3-57" fmla="*/ 1909119 w 3805881"/>
              <a:gd name="connsiteY3-58" fmla="*/ 6845644 h 6858001"/>
              <a:gd name="connsiteX4-59" fmla="*/ 0 w 3805881"/>
              <a:gd name="connsiteY4-60" fmla="*/ 6858001 h 6858001"/>
              <a:gd name="connsiteX0-61" fmla="*/ 0 w 3805881"/>
              <a:gd name="connsiteY0-62" fmla="*/ 6858001 h 6858001"/>
              <a:gd name="connsiteX1-63" fmla="*/ 1859692 w 3805881"/>
              <a:gd name="connsiteY1-64" fmla="*/ 0 h 6858001"/>
              <a:gd name="connsiteX2-65" fmla="*/ 3805881 w 3805881"/>
              <a:gd name="connsiteY2-66" fmla="*/ 12357 h 6858001"/>
              <a:gd name="connsiteX3-67" fmla="*/ 2072764 w 3805881"/>
              <a:gd name="connsiteY3-68" fmla="*/ 6296810 h 6858001"/>
              <a:gd name="connsiteX4-69" fmla="*/ 0 w 3805881"/>
              <a:gd name="connsiteY4-70" fmla="*/ 6858001 h 6858001"/>
              <a:gd name="connsiteX0-71" fmla="*/ -1 w 3770052"/>
              <a:gd name="connsiteY0-72" fmla="*/ 6627311 h 6627312"/>
              <a:gd name="connsiteX1-73" fmla="*/ 1823863 w 3770052"/>
              <a:gd name="connsiteY1-74" fmla="*/ 0 h 6627312"/>
              <a:gd name="connsiteX2-75" fmla="*/ 3770052 w 3770052"/>
              <a:gd name="connsiteY2-76" fmla="*/ 12357 h 6627312"/>
              <a:gd name="connsiteX3-77" fmla="*/ 2036935 w 3770052"/>
              <a:gd name="connsiteY3-78" fmla="*/ 6296810 h 6627312"/>
              <a:gd name="connsiteX4-79" fmla="*/ -1 w 3770052"/>
              <a:gd name="connsiteY4-80" fmla="*/ 6627311 h 6627312"/>
              <a:gd name="connsiteX0-81" fmla="*/ -1 w 3770052"/>
              <a:gd name="connsiteY0-82" fmla="*/ 6627311 h 6627312"/>
              <a:gd name="connsiteX1-83" fmla="*/ 1823863 w 3770052"/>
              <a:gd name="connsiteY1-84" fmla="*/ 0 h 6627312"/>
              <a:gd name="connsiteX2-85" fmla="*/ 3770052 w 3770052"/>
              <a:gd name="connsiteY2-86" fmla="*/ 12357 h 6627312"/>
              <a:gd name="connsiteX3-87" fmla="*/ 2145013 w 3770052"/>
              <a:gd name="connsiteY3-88" fmla="*/ 5983870 h 6627312"/>
              <a:gd name="connsiteX4-89" fmla="*/ -1 w 3770052"/>
              <a:gd name="connsiteY4-90" fmla="*/ 6627311 h 6627312"/>
              <a:gd name="connsiteX0-91" fmla="*/ -1 w 3770052"/>
              <a:gd name="connsiteY0-92" fmla="*/ 6627311 h 6627312"/>
              <a:gd name="connsiteX1-93" fmla="*/ 1823863 w 3770052"/>
              <a:gd name="connsiteY1-94" fmla="*/ 0 h 6627312"/>
              <a:gd name="connsiteX2-95" fmla="*/ 3770052 w 3770052"/>
              <a:gd name="connsiteY2-96" fmla="*/ 12357 h 6627312"/>
              <a:gd name="connsiteX3-97" fmla="*/ 2043315 w 3770052"/>
              <a:gd name="connsiteY3-98" fmla="*/ 6168700 h 6627312"/>
              <a:gd name="connsiteX4-99" fmla="*/ -1 w 3770052"/>
              <a:gd name="connsiteY4-100" fmla="*/ 6627311 h 66273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770052" h="6627312">
                <a:moveTo>
                  <a:pt x="-1" y="6627311"/>
                </a:moveTo>
                <a:lnTo>
                  <a:pt x="1823863" y="0"/>
                </a:lnTo>
                <a:lnTo>
                  <a:pt x="3770052" y="12357"/>
                </a:lnTo>
                <a:lnTo>
                  <a:pt x="2043315" y="6168700"/>
                </a:lnTo>
                <a:lnTo>
                  <a:pt x="-1" y="6627311"/>
                </a:lnTo>
                <a:close/>
              </a:path>
            </a:pathLst>
          </a:custGeom>
          <a:solidFill>
            <a:srgbClr val="F9B2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sp>
        <p:nvSpPr>
          <p:cNvPr id="6" name="PA_平行四边形 2"/>
          <p:cNvSpPr/>
          <p:nvPr>
            <p:custDataLst>
              <p:tags r:id="rId2"/>
            </p:custDataLst>
          </p:nvPr>
        </p:nvSpPr>
        <p:spPr>
          <a:xfrm flipH="1">
            <a:off x="248479" y="5381405"/>
            <a:ext cx="1759224" cy="1476595"/>
          </a:xfrm>
          <a:custGeom>
            <a:avLst/>
            <a:gdLst>
              <a:gd name="connsiteX0" fmla="*/ 0 w 1659834"/>
              <a:gd name="connsiteY0" fmla="*/ 1247995 h 1247995"/>
              <a:gd name="connsiteX1" fmla="*/ 311999 w 1659834"/>
              <a:gd name="connsiteY1" fmla="*/ 0 h 1247995"/>
              <a:gd name="connsiteX2" fmla="*/ 1659834 w 1659834"/>
              <a:gd name="connsiteY2" fmla="*/ 0 h 1247995"/>
              <a:gd name="connsiteX3" fmla="*/ 1347835 w 1659834"/>
              <a:gd name="connsiteY3" fmla="*/ 1247995 h 1247995"/>
              <a:gd name="connsiteX4" fmla="*/ 0 w 1659834"/>
              <a:gd name="connsiteY4" fmla="*/ 1247995 h 1247995"/>
              <a:gd name="connsiteX0-1" fmla="*/ 0 w 2077277"/>
              <a:gd name="connsiteY0-2" fmla="*/ 1476595 h 1476595"/>
              <a:gd name="connsiteX1-3" fmla="*/ 311999 w 2077277"/>
              <a:gd name="connsiteY1-4" fmla="*/ 228600 h 1476595"/>
              <a:gd name="connsiteX2-5" fmla="*/ 2077277 w 2077277"/>
              <a:gd name="connsiteY2-6" fmla="*/ 0 h 1476595"/>
              <a:gd name="connsiteX3-7" fmla="*/ 1347835 w 2077277"/>
              <a:gd name="connsiteY3-8" fmla="*/ 1476595 h 1476595"/>
              <a:gd name="connsiteX4-9" fmla="*/ 0 w 2077277"/>
              <a:gd name="connsiteY4-10" fmla="*/ 1476595 h 1476595"/>
              <a:gd name="connsiteX0-11" fmla="*/ 0 w 2077277"/>
              <a:gd name="connsiteY0-12" fmla="*/ 1665439 h 1665439"/>
              <a:gd name="connsiteX1-13" fmla="*/ 1276094 w 2077277"/>
              <a:gd name="connsiteY1-14" fmla="*/ 0 h 1665439"/>
              <a:gd name="connsiteX2-15" fmla="*/ 2077277 w 2077277"/>
              <a:gd name="connsiteY2-16" fmla="*/ 188844 h 1665439"/>
              <a:gd name="connsiteX3-17" fmla="*/ 1347835 w 2077277"/>
              <a:gd name="connsiteY3-18" fmla="*/ 1665439 h 1665439"/>
              <a:gd name="connsiteX4-19" fmla="*/ 0 w 2077277"/>
              <a:gd name="connsiteY4-20" fmla="*/ 1665439 h 1665439"/>
              <a:gd name="connsiteX0-21" fmla="*/ 0 w 1759224"/>
              <a:gd name="connsiteY0-22" fmla="*/ 1665439 h 1665439"/>
              <a:gd name="connsiteX1-23" fmla="*/ 958041 w 1759224"/>
              <a:gd name="connsiteY1-24" fmla="*/ 0 h 1665439"/>
              <a:gd name="connsiteX2-25" fmla="*/ 1759224 w 1759224"/>
              <a:gd name="connsiteY2-26" fmla="*/ 188844 h 1665439"/>
              <a:gd name="connsiteX3-27" fmla="*/ 1029782 w 1759224"/>
              <a:gd name="connsiteY3-28" fmla="*/ 1665439 h 1665439"/>
              <a:gd name="connsiteX4-29" fmla="*/ 0 w 1759224"/>
              <a:gd name="connsiteY4-30" fmla="*/ 1665439 h 1665439"/>
              <a:gd name="connsiteX0-31" fmla="*/ 0 w 1759224"/>
              <a:gd name="connsiteY0-32" fmla="*/ 1476595 h 1476595"/>
              <a:gd name="connsiteX1-33" fmla="*/ 799015 w 1759224"/>
              <a:gd name="connsiteY1-34" fmla="*/ 49695 h 1476595"/>
              <a:gd name="connsiteX2-35" fmla="*/ 1759224 w 1759224"/>
              <a:gd name="connsiteY2-36" fmla="*/ 0 h 1476595"/>
              <a:gd name="connsiteX3-37" fmla="*/ 1029782 w 1759224"/>
              <a:gd name="connsiteY3-38" fmla="*/ 1476595 h 1476595"/>
              <a:gd name="connsiteX4-39" fmla="*/ 0 w 1759224"/>
              <a:gd name="connsiteY4-40" fmla="*/ 1476595 h 1476595"/>
              <a:gd name="connsiteX0-41" fmla="*/ 0 w 1759224"/>
              <a:gd name="connsiteY0-42" fmla="*/ 1476595 h 1476595"/>
              <a:gd name="connsiteX1-43" fmla="*/ 967980 w 1759224"/>
              <a:gd name="connsiteY1-44" fmla="*/ 19877 h 1476595"/>
              <a:gd name="connsiteX2-45" fmla="*/ 1759224 w 1759224"/>
              <a:gd name="connsiteY2-46" fmla="*/ 0 h 1476595"/>
              <a:gd name="connsiteX3-47" fmla="*/ 1029782 w 1759224"/>
              <a:gd name="connsiteY3-48" fmla="*/ 1476595 h 1476595"/>
              <a:gd name="connsiteX4-49" fmla="*/ 0 w 1759224"/>
              <a:gd name="connsiteY4-50" fmla="*/ 1476595 h 147659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759224" h="1476595">
                <a:moveTo>
                  <a:pt x="0" y="1476595"/>
                </a:moveTo>
                <a:lnTo>
                  <a:pt x="967980" y="19877"/>
                </a:lnTo>
                <a:lnTo>
                  <a:pt x="1759224" y="0"/>
                </a:lnTo>
                <a:lnTo>
                  <a:pt x="1029782" y="1476595"/>
                </a:lnTo>
                <a:lnTo>
                  <a:pt x="0" y="1476595"/>
                </a:lnTo>
                <a:close/>
              </a:path>
            </a:pathLst>
          </a:custGeom>
          <a:solidFill>
            <a:srgbClr val="F9B2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直角三角形 6"/>
          <p:cNvSpPr/>
          <p:nvPr>
            <p:custDataLst>
              <p:tags r:id="rId3"/>
            </p:custDataLst>
          </p:nvPr>
        </p:nvSpPr>
        <p:spPr>
          <a:xfrm>
            <a:off x="0" y="4403035"/>
            <a:ext cx="1520687" cy="2454965"/>
          </a:xfrm>
          <a:prstGeom prst="rtTriangle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4" name="组合 3"/>
          <p:cNvGrpSpPr/>
          <p:nvPr>
            <p:custDataLst>
              <p:tags r:id="rId4"/>
            </p:custDataLst>
          </p:nvPr>
        </p:nvGrpSpPr>
        <p:grpSpPr>
          <a:xfrm>
            <a:off x="8325885" y="176495"/>
            <a:ext cx="5268184" cy="6564949"/>
            <a:chOff x="7392831" y="-519387"/>
            <a:chExt cx="7731211" cy="8101286"/>
          </a:xfrm>
          <a:solidFill>
            <a:srgbClr val="82A9CF"/>
          </a:solidFill>
        </p:grpSpPr>
        <p:sp>
          <p:nvSpPr>
            <p:cNvPr id="5" name="平行四边形 1"/>
            <p:cNvSpPr/>
            <p:nvPr/>
          </p:nvSpPr>
          <p:spPr>
            <a:xfrm rot="20905886" flipH="1">
              <a:off x="8210830" y="2335439"/>
              <a:ext cx="4534327" cy="5246460"/>
            </a:xfrm>
            <a:custGeom>
              <a:avLst/>
              <a:gdLst>
                <a:gd name="connsiteX0" fmla="*/ 0 w 3138616"/>
                <a:gd name="connsiteY0" fmla="*/ 6858000 h 6858000"/>
                <a:gd name="connsiteX1" fmla="*/ 784654 w 3138616"/>
                <a:gd name="connsiteY1" fmla="*/ 0 h 6858000"/>
                <a:gd name="connsiteX2" fmla="*/ 3138616 w 3138616"/>
                <a:gd name="connsiteY2" fmla="*/ 0 h 6858000"/>
                <a:gd name="connsiteX3" fmla="*/ 2353962 w 3138616"/>
                <a:gd name="connsiteY3" fmla="*/ 6858000 h 6858000"/>
                <a:gd name="connsiteX4" fmla="*/ 0 w 3138616"/>
                <a:gd name="connsiteY4" fmla="*/ 6858000 h 6858000"/>
                <a:gd name="connsiteX0-1" fmla="*/ 0 w 3941805"/>
                <a:gd name="connsiteY0-2" fmla="*/ 6870357 h 6870357"/>
                <a:gd name="connsiteX1-3" fmla="*/ 784654 w 3941805"/>
                <a:gd name="connsiteY1-4" fmla="*/ 12357 h 6870357"/>
                <a:gd name="connsiteX2-5" fmla="*/ 3941805 w 3941805"/>
                <a:gd name="connsiteY2-6" fmla="*/ 0 h 6870357"/>
                <a:gd name="connsiteX3-7" fmla="*/ 2353962 w 3941805"/>
                <a:gd name="connsiteY3-8" fmla="*/ 6870357 h 6870357"/>
                <a:gd name="connsiteX4-9" fmla="*/ 0 w 3941805"/>
                <a:gd name="connsiteY4-10" fmla="*/ 6870357 h 6870357"/>
                <a:gd name="connsiteX0-11" fmla="*/ 0 w 3941805"/>
                <a:gd name="connsiteY0-12" fmla="*/ 6870357 h 6870357"/>
                <a:gd name="connsiteX1-13" fmla="*/ 1649627 w 3941805"/>
                <a:gd name="connsiteY1-14" fmla="*/ 37070 h 6870357"/>
                <a:gd name="connsiteX2-15" fmla="*/ 3941805 w 3941805"/>
                <a:gd name="connsiteY2-16" fmla="*/ 0 h 6870357"/>
                <a:gd name="connsiteX3-17" fmla="*/ 2353962 w 3941805"/>
                <a:gd name="connsiteY3-18" fmla="*/ 6870357 h 6870357"/>
                <a:gd name="connsiteX4-19" fmla="*/ 0 w 3941805"/>
                <a:gd name="connsiteY4-20" fmla="*/ 6870357 h 6870357"/>
                <a:gd name="connsiteX0-21" fmla="*/ 0 w 3941805"/>
                <a:gd name="connsiteY0-22" fmla="*/ 6870357 h 6870357"/>
                <a:gd name="connsiteX1-23" fmla="*/ 1711411 w 3941805"/>
                <a:gd name="connsiteY1-24" fmla="*/ 24713 h 6870357"/>
                <a:gd name="connsiteX2-25" fmla="*/ 3941805 w 3941805"/>
                <a:gd name="connsiteY2-26" fmla="*/ 0 h 6870357"/>
                <a:gd name="connsiteX3-27" fmla="*/ 2353962 w 3941805"/>
                <a:gd name="connsiteY3-28" fmla="*/ 6870357 h 6870357"/>
                <a:gd name="connsiteX4-29" fmla="*/ 0 w 3941805"/>
                <a:gd name="connsiteY4-30" fmla="*/ 6870357 h 6870357"/>
                <a:gd name="connsiteX0-31" fmla="*/ 0 w 3941805"/>
                <a:gd name="connsiteY0-32" fmla="*/ 6870357 h 6870357"/>
                <a:gd name="connsiteX1-33" fmla="*/ 1859692 w 3941805"/>
                <a:gd name="connsiteY1-34" fmla="*/ 12356 h 6870357"/>
                <a:gd name="connsiteX2-35" fmla="*/ 3941805 w 3941805"/>
                <a:gd name="connsiteY2-36" fmla="*/ 0 h 6870357"/>
                <a:gd name="connsiteX3-37" fmla="*/ 2353962 w 3941805"/>
                <a:gd name="connsiteY3-38" fmla="*/ 6870357 h 6870357"/>
                <a:gd name="connsiteX4-39" fmla="*/ 0 w 3941805"/>
                <a:gd name="connsiteY4-40" fmla="*/ 6870357 h 6870357"/>
                <a:gd name="connsiteX0-41" fmla="*/ 0 w 3941805"/>
                <a:gd name="connsiteY0-42" fmla="*/ 6870357 h 6870357"/>
                <a:gd name="connsiteX1-43" fmla="*/ 1859692 w 3941805"/>
                <a:gd name="connsiteY1-44" fmla="*/ 12356 h 6870357"/>
                <a:gd name="connsiteX2-45" fmla="*/ 3941805 w 3941805"/>
                <a:gd name="connsiteY2-46" fmla="*/ 0 h 6870357"/>
                <a:gd name="connsiteX3-47" fmla="*/ 1909119 w 3941805"/>
                <a:gd name="connsiteY3-48" fmla="*/ 6858000 h 6870357"/>
                <a:gd name="connsiteX4-49" fmla="*/ 0 w 3941805"/>
                <a:gd name="connsiteY4-50" fmla="*/ 6870357 h 6870357"/>
                <a:gd name="connsiteX0-51" fmla="*/ 0 w 3805881"/>
                <a:gd name="connsiteY0-52" fmla="*/ 6858001 h 6858001"/>
                <a:gd name="connsiteX1-53" fmla="*/ 1859692 w 3805881"/>
                <a:gd name="connsiteY1-54" fmla="*/ 0 h 6858001"/>
                <a:gd name="connsiteX2-55" fmla="*/ 3805881 w 3805881"/>
                <a:gd name="connsiteY2-56" fmla="*/ 12357 h 6858001"/>
                <a:gd name="connsiteX3-57" fmla="*/ 1909119 w 3805881"/>
                <a:gd name="connsiteY3-58" fmla="*/ 6845644 h 6858001"/>
                <a:gd name="connsiteX4-59" fmla="*/ 0 w 3805881"/>
                <a:gd name="connsiteY4-60" fmla="*/ 6858001 h 68580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3805881" h="6858001">
                  <a:moveTo>
                    <a:pt x="0" y="6858001"/>
                  </a:moveTo>
                  <a:lnTo>
                    <a:pt x="1859692" y="0"/>
                  </a:lnTo>
                  <a:lnTo>
                    <a:pt x="3805881" y="12357"/>
                  </a:lnTo>
                  <a:lnTo>
                    <a:pt x="1909119" y="6845644"/>
                  </a:lnTo>
                  <a:lnTo>
                    <a:pt x="0" y="685800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endParaRPr>
            </a:p>
          </p:txBody>
        </p:sp>
        <p:sp>
          <p:nvSpPr>
            <p:cNvPr id="8" name="平行四边形 1"/>
            <p:cNvSpPr/>
            <p:nvPr/>
          </p:nvSpPr>
          <p:spPr>
            <a:xfrm flipH="1">
              <a:off x="7392831" y="-519387"/>
              <a:ext cx="7731211" cy="6882982"/>
            </a:xfrm>
            <a:custGeom>
              <a:avLst/>
              <a:gdLst>
                <a:gd name="connsiteX0" fmla="*/ 0 w 3138616"/>
                <a:gd name="connsiteY0" fmla="*/ 6858000 h 6858000"/>
                <a:gd name="connsiteX1" fmla="*/ 784654 w 3138616"/>
                <a:gd name="connsiteY1" fmla="*/ 0 h 6858000"/>
                <a:gd name="connsiteX2" fmla="*/ 3138616 w 3138616"/>
                <a:gd name="connsiteY2" fmla="*/ 0 h 6858000"/>
                <a:gd name="connsiteX3" fmla="*/ 2353962 w 3138616"/>
                <a:gd name="connsiteY3" fmla="*/ 6858000 h 6858000"/>
                <a:gd name="connsiteX4" fmla="*/ 0 w 3138616"/>
                <a:gd name="connsiteY4" fmla="*/ 6858000 h 6858000"/>
                <a:gd name="connsiteX0-1" fmla="*/ 0 w 3941805"/>
                <a:gd name="connsiteY0-2" fmla="*/ 6870357 h 6870357"/>
                <a:gd name="connsiteX1-3" fmla="*/ 784654 w 3941805"/>
                <a:gd name="connsiteY1-4" fmla="*/ 12357 h 6870357"/>
                <a:gd name="connsiteX2-5" fmla="*/ 3941805 w 3941805"/>
                <a:gd name="connsiteY2-6" fmla="*/ 0 h 6870357"/>
                <a:gd name="connsiteX3-7" fmla="*/ 2353962 w 3941805"/>
                <a:gd name="connsiteY3-8" fmla="*/ 6870357 h 6870357"/>
                <a:gd name="connsiteX4-9" fmla="*/ 0 w 3941805"/>
                <a:gd name="connsiteY4-10" fmla="*/ 6870357 h 6870357"/>
                <a:gd name="connsiteX0-11" fmla="*/ 0 w 3941805"/>
                <a:gd name="connsiteY0-12" fmla="*/ 6870357 h 6870357"/>
                <a:gd name="connsiteX1-13" fmla="*/ 1649627 w 3941805"/>
                <a:gd name="connsiteY1-14" fmla="*/ 37070 h 6870357"/>
                <a:gd name="connsiteX2-15" fmla="*/ 3941805 w 3941805"/>
                <a:gd name="connsiteY2-16" fmla="*/ 0 h 6870357"/>
                <a:gd name="connsiteX3-17" fmla="*/ 2353962 w 3941805"/>
                <a:gd name="connsiteY3-18" fmla="*/ 6870357 h 6870357"/>
                <a:gd name="connsiteX4-19" fmla="*/ 0 w 3941805"/>
                <a:gd name="connsiteY4-20" fmla="*/ 6870357 h 6870357"/>
                <a:gd name="connsiteX0-21" fmla="*/ 0 w 3941805"/>
                <a:gd name="connsiteY0-22" fmla="*/ 6870357 h 6870357"/>
                <a:gd name="connsiteX1-23" fmla="*/ 1711411 w 3941805"/>
                <a:gd name="connsiteY1-24" fmla="*/ 24713 h 6870357"/>
                <a:gd name="connsiteX2-25" fmla="*/ 3941805 w 3941805"/>
                <a:gd name="connsiteY2-26" fmla="*/ 0 h 6870357"/>
                <a:gd name="connsiteX3-27" fmla="*/ 2353962 w 3941805"/>
                <a:gd name="connsiteY3-28" fmla="*/ 6870357 h 6870357"/>
                <a:gd name="connsiteX4-29" fmla="*/ 0 w 3941805"/>
                <a:gd name="connsiteY4-30" fmla="*/ 6870357 h 6870357"/>
                <a:gd name="connsiteX0-31" fmla="*/ 0 w 3941805"/>
                <a:gd name="connsiteY0-32" fmla="*/ 6870357 h 6870357"/>
                <a:gd name="connsiteX1-33" fmla="*/ 1859692 w 3941805"/>
                <a:gd name="connsiteY1-34" fmla="*/ 12356 h 6870357"/>
                <a:gd name="connsiteX2-35" fmla="*/ 3941805 w 3941805"/>
                <a:gd name="connsiteY2-36" fmla="*/ 0 h 6870357"/>
                <a:gd name="connsiteX3-37" fmla="*/ 2353962 w 3941805"/>
                <a:gd name="connsiteY3-38" fmla="*/ 6870357 h 6870357"/>
                <a:gd name="connsiteX4-39" fmla="*/ 0 w 3941805"/>
                <a:gd name="connsiteY4-40" fmla="*/ 6870357 h 6870357"/>
                <a:gd name="connsiteX0-41" fmla="*/ 0 w 3941805"/>
                <a:gd name="connsiteY0-42" fmla="*/ 6870357 h 6870357"/>
                <a:gd name="connsiteX1-43" fmla="*/ 1859692 w 3941805"/>
                <a:gd name="connsiteY1-44" fmla="*/ 12356 h 6870357"/>
                <a:gd name="connsiteX2-45" fmla="*/ 3941805 w 3941805"/>
                <a:gd name="connsiteY2-46" fmla="*/ 0 h 6870357"/>
                <a:gd name="connsiteX3-47" fmla="*/ 1909119 w 3941805"/>
                <a:gd name="connsiteY3-48" fmla="*/ 6858000 h 6870357"/>
                <a:gd name="connsiteX4-49" fmla="*/ 0 w 3941805"/>
                <a:gd name="connsiteY4-50" fmla="*/ 6870357 h 6870357"/>
                <a:gd name="connsiteX0-51" fmla="*/ 0 w 3805881"/>
                <a:gd name="connsiteY0-52" fmla="*/ 6858001 h 6858001"/>
                <a:gd name="connsiteX1-53" fmla="*/ 1859692 w 3805881"/>
                <a:gd name="connsiteY1-54" fmla="*/ 0 h 6858001"/>
                <a:gd name="connsiteX2-55" fmla="*/ 3805881 w 3805881"/>
                <a:gd name="connsiteY2-56" fmla="*/ 12357 h 6858001"/>
                <a:gd name="connsiteX3-57" fmla="*/ 1909119 w 3805881"/>
                <a:gd name="connsiteY3-58" fmla="*/ 6845644 h 6858001"/>
                <a:gd name="connsiteX4-59" fmla="*/ 0 w 3805881"/>
                <a:gd name="connsiteY4-60" fmla="*/ 6858001 h 6858001"/>
                <a:gd name="connsiteX0-61" fmla="*/ 0 w 3799472"/>
                <a:gd name="connsiteY0-62" fmla="*/ 6865522 h 6865522"/>
                <a:gd name="connsiteX1-63" fmla="*/ 1859692 w 3799472"/>
                <a:gd name="connsiteY1-64" fmla="*/ 7521 h 6865522"/>
                <a:gd name="connsiteX2-65" fmla="*/ 3799472 w 3799472"/>
                <a:gd name="connsiteY2-66" fmla="*/ 0 h 6865522"/>
                <a:gd name="connsiteX3-67" fmla="*/ 1909119 w 3799472"/>
                <a:gd name="connsiteY3-68" fmla="*/ 6853165 h 6865522"/>
                <a:gd name="connsiteX4-69" fmla="*/ 0 w 3799472"/>
                <a:gd name="connsiteY4-70" fmla="*/ 6865522 h 6865522"/>
                <a:gd name="connsiteX0-71" fmla="*/ 0 w 3799472"/>
                <a:gd name="connsiteY0-72" fmla="*/ 6865522 h 6882983"/>
                <a:gd name="connsiteX1-73" fmla="*/ 1859692 w 3799472"/>
                <a:gd name="connsiteY1-74" fmla="*/ 7521 h 6882983"/>
                <a:gd name="connsiteX2-75" fmla="*/ 3799472 w 3799472"/>
                <a:gd name="connsiteY2-76" fmla="*/ 0 h 6882983"/>
                <a:gd name="connsiteX3-77" fmla="*/ 1896302 w 3799472"/>
                <a:gd name="connsiteY3-78" fmla="*/ 6882983 h 6882983"/>
                <a:gd name="connsiteX4-79" fmla="*/ 0 w 3799472"/>
                <a:gd name="connsiteY4-80" fmla="*/ 6865522 h 6882983"/>
                <a:gd name="connsiteX0-81" fmla="*/ 0 w 4683881"/>
                <a:gd name="connsiteY0-82" fmla="*/ 6865522 h 6882983"/>
                <a:gd name="connsiteX1-83" fmla="*/ 1859692 w 4683881"/>
                <a:gd name="connsiteY1-84" fmla="*/ 7521 h 6882983"/>
                <a:gd name="connsiteX2-85" fmla="*/ 4683881 w 4683881"/>
                <a:gd name="connsiteY2-86" fmla="*/ 0 h 6882983"/>
                <a:gd name="connsiteX3-87" fmla="*/ 1896302 w 4683881"/>
                <a:gd name="connsiteY3-88" fmla="*/ 6882983 h 6882983"/>
                <a:gd name="connsiteX4-89" fmla="*/ 0 w 4683881"/>
                <a:gd name="connsiteY4-90" fmla="*/ 6865522 h 6882983"/>
                <a:gd name="connsiteX0-91" fmla="*/ 0 w 4985093"/>
                <a:gd name="connsiteY0-92" fmla="*/ 6865522 h 6882983"/>
                <a:gd name="connsiteX1-93" fmla="*/ 1859692 w 4985093"/>
                <a:gd name="connsiteY1-94" fmla="*/ 7521 h 6882983"/>
                <a:gd name="connsiteX2-95" fmla="*/ 4985093 w 4985093"/>
                <a:gd name="connsiteY2-96" fmla="*/ 0 h 6882983"/>
                <a:gd name="connsiteX3-97" fmla="*/ 1896302 w 4985093"/>
                <a:gd name="connsiteY3-98" fmla="*/ 6882983 h 6882983"/>
                <a:gd name="connsiteX4-99" fmla="*/ 0 w 4985093"/>
                <a:gd name="connsiteY4-100" fmla="*/ 6865522 h 6882983"/>
                <a:gd name="connsiteX0-101" fmla="*/ 0 w 4985093"/>
                <a:gd name="connsiteY0-102" fmla="*/ 6865522 h 6882983"/>
                <a:gd name="connsiteX1-103" fmla="*/ 2904320 w 4985093"/>
                <a:gd name="connsiteY1-104" fmla="*/ 7521 h 6882983"/>
                <a:gd name="connsiteX2-105" fmla="*/ 4985093 w 4985093"/>
                <a:gd name="connsiteY2-106" fmla="*/ 0 h 6882983"/>
                <a:gd name="connsiteX3-107" fmla="*/ 1896302 w 4985093"/>
                <a:gd name="connsiteY3-108" fmla="*/ 6882983 h 6882983"/>
                <a:gd name="connsiteX4-109" fmla="*/ 0 w 4985093"/>
                <a:gd name="connsiteY4-110" fmla="*/ 6865522 h 6882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4985093" h="6882983">
                  <a:moveTo>
                    <a:pt x="0" y="6865522"/>
                  </a:moveTo>
                  <a:lnTo>
                    <a:pt x="2904320" y="7521"/>
                  </a:lnTo>
                  <a:lnTo>
                    <a:pt x="4985093" y="0"/>
                  </a:lnTo>
                  <a:lnTo>
                    <a:pt x="1896302" y="6882983"/>
                  </a:lnTo>
                  <a:lnTo>
                    <a:pt x="0" y="686552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endParaRPr>
            </a:p>
          </p:txBody>
        </p:sp>
      </p:grpSp>
      <p:sp>
        <p:nvSpPr>
          <p:cNvPr id="9" name="椭圆 8"/>
          <p:cNvSpPr/>
          <p:nvPr>
            <p:custDataLst>
              <p:tags r:id="rId5"/>
            </p:custDataLst>
          </p:nvPr>
        </p:nvSpPr>
        <p:spPr>
          <a:xfrm>
            <a:off x="8442456" y="480984"/>
            <a:ext cx="3234417" cy="3234417"/>
          </a:xfrm>
          <a:prstGeom prst="ellipse">
            <a:avLst/>
          </a:prstGeom>
          <a:blipFill dpi="0" rotWithShape="1">
            <a:blip r:embed="rId17" cstate="print">
              <a:extLst>
                <a:ext uri="{BEBA8EAE-BF5A-486C-A8C5-ECC9F3942E4B}">
                  <a14:imgProps xmlns:a14="http://schemas.microsoft.com/office/drawing/2010/main" xmlns="">
                    <a14:imgLayer r:embed="rId19">
                      <a14:imgEffect>
                        <a14:brightnessContrast contrast="3000"/>
                      </a14:imgEffect>
                      <a14:imgEffect>
                        <a14:saturation sat="101000"/>
                      </a14:imgEffect>
                      <a14:imgEffect>
                        <a14:sharpenSoften amount="2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" name="椭圆 9"/>
          <p:cNvSpPr/>
          <p:nvPr>
            <p:custDataLst>
              <p:tags r:id="rId6"/>
            </p:custDataLst>
          </p:nvPr>
        </p:nvSpPr>
        <p:spPr>
          <a:xfrm>
            <a:off x="11078845" y="3715734"/>
            <a:ext cx="1238998" cy="1238998"/>
          </a:xfrm>
          <a:prstGeom prst="ellipse">
            <a:avLst/>
          </a:prstGeom>
          <a:solidFill>
            <a:srgbClr val="F9B267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椭圆 10"/>
          <p:cNvSpPr/>
          <p:nvPr>
            <p:custDataLst>
              <p:tags r:id="rId7"/>
            </p:custDataLst>
          </p:nvPr>
        </p:nvSpPr>
        <p:spPr>
          <a:xfrm>
            <a:off x="11048072" y="-296747"/>
            <a:ext cx="1368000" cy="1368000"/>
          </a:xfrm>
          <a:prstGeom prst="ellipse">
            <a:avLst/>
          </a:prstGeom>
          <a:solidFill>
            <a:srgbClr val="F99F7C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PA_平行四边形 1"/>
          <p:cNvSpPr/>
          <p:nvPr>
            <p:custDataLst>
              <p:tags r:id="rId8"/>
            </p:custDataLst>
          </p:nvPr>
        </p:nvSpPr>
        <p:spPr>
          <a:xfrm rot="10169968" flipH="1">
            <a:off x="9837330" y="4911047"/>
            <a:ext cx="1872477" cy="2113575"/>
          </a:xfrm>
          <a:custGeom>
            <a:avLst/>
            <a:gdLst>
              <a:gd name="connsiteX0" fmla="*/ 0 w 3138616"/>
              <a:gd name="connsiteY0" fmla="*/ 6858000 h 6858000"/>
              <a:gd name="connsiteX1" fmla="*/ 784654 w 3138616"/>
              <a:gd name="connsiteY1" fmla="*/ 0 h 6858000"/>
              <a:gd name="connsiteX2" fmla="*/ 3138616 w 3138616"/>
              <a:gd name="connsiteY2" fmla="*/ 0 h 6858000"/>
              <a:gd name="connsiteX3" fmla="*/ 2353962 w 3138616"/>
              <a:gd name="connsiteY3" fmla="*/ 6858000 h 6858000"/>
              <a:gd name="connsiteX4" fmla="*/ 0 w 3138616"/>
              <a:gd name="connsiteY4" fmla="*/ 6858000 h 6858000"/>
              <a:gd name="connsiteX0-1" fmla="*/ 0 w 3941805"/>
              <a:gd name="connsiteY0-2" fmla="*/ 6870357 h 6870357"/>
              <a:gd name="connsiteX1-3" fmla="*/ 784654 w 3941805"/>
              <a:gd name="connsiteY1-4" fmla="*/ 12357 h 6870357"/>
              <a:gd name="connsiteX2-5" fmla="*/ 3941805 w 3941805"/>
              <a:gd name="connsiteY2-6" fmla="*/ 0 h 6870357"/>
              <a:gd name="connsiteX3-7" fmla="*/ 2353962 w 3941805"/>
              <a:gd name="connsiteY3-8" fmla="*/ 6870357 h 6870357"/>
              <a:gd name="connsiteX4-9" fmla="*/ 0 w 3941805"/>
              <a:gd name="connsiteY4-10" fmla="*/ 6870357 h 6870357"/>
              <a:gd name="connsiteX0-11" fmla="*/ 0 w 3941805"/>
              <a:gd name="connsiteY0-12" fmla="*/ 6870357 h 6870357"/>
              <a:gd name="connsiteX1-13" fmla="*/ 1649627 w 3941805"/>
              <a:gd name="connsiteY1-14" fmla="*/ 37070 h 6870357"/>
              <a:gd name="connsiteX2-15" fmla="*/ 3941805 w 3941805"/>
              <a:gd name="connsiteY2-16" fmla="*/ 0 h 6870357"/>
              <a:gd name="connsiteX3-17" fmla="*/ 2353962 w 3941805"/>
              <a:gd name="connsiteY3-18" fmla="*/ 6870357 h 6870357"/>
              <a:gd name="connsiteX4-19" fmla="*/ 0 w 3941805"/>
              <a:gd name="connsiteY4-20" fmla="*/ 6870357 h 6870357"/>
              <a:gd name="connsiteX0-21" fmla="*/ 0 w 3941805"/>
              <a:gd name="connsiteY0-22" fmla="*/ 6870357 h 6870357"/>
              <a:gd name="connsiteX1-23" fmla="*/ 1711411 w 3941805"/>
              <a:gd name="connsiteY1-24" fmla="*/ 24713 h 6870357"/>
              <a:gd name="connsiteX2-25" fmla="*/ 3941805 w 3941805"/>
              <a:gd name="connsiteY2-26" fmla="*/ 0 h 6870357"/>
              <a:gd name="connsiteX3-27" fmla="*/ 2353962 w 3941805"/>
              <a:gd name="connsiteY3-28" fmla="*/ 6870357 h 6870357"/>
              <a:gd name="connsiteX4-29" fmla="*/ 0 w 3941805"/>
              <a:gd name="connsiteY4-30" fmla="*/ 6870357 h 6870357"/>
              <a:gd name="connsiteX0-31" fmla="*/ 0 w 3941805"/>
              <a:gd name="connsiteY0-32" fmla="*/ 6870357 h 6870357"/>
              <a:gd name="connsiteX1-33" fmla="*/ 1859692 w 3941805"/>
              <a:gd name="connsiteY1-34" fmla="*/ 12356 h 6870357"/>
              <a:gd name="connsiteX2-35" fmla="*/ 3941805 w 3941805"/>
              <a:gd name="connsiteY2-36" fmla="*/ 0 h 6870357"/>
              <a:gd name="connsiteX3-37" fmla="*/ 2353962 w 3941805"/>
              <a:gd name="connsiteY3-38" fmla="*/ 6870357 h 6870357"/>
              <a:gd name="connsiteX4-39" fmla="*/ 0 w 3941805"/>
              <a:gd name="connsiteY4-40" fmla="*/ 6870357 h 6870357"/>
              <a:gd name="connsiteX0-41" fmla="*/ 0 w 3941805"/>
              <a:gd name="connsiteY0-42" fmla="*/ 6870357 h 6870357"/>
              <a:gd name="connsiteX1-43" fmla="*/ 1859692 w 3941805"/>
              <a:gd name="connsiteY1-44" fmla="*/ 12356 h 6870357"/>
              <a:gd name="connsiteX2-45" fmla="*/ 3941805 w 3941805"/>
              <a:gd name="connsiteY2-46" fmla="*/ 0 h 6870357"/>
              <a:gd name="connsiteX3-47" fmla="*/ 1909119 w 3941805"/>
              <a:gd name="connsiteY3-48" fmla="*/ 6858000 h 6870357"/>
              <a:gd name="connsiteX4-49" fmla="*/ 0 w 3941805"/>
              <a:gd name="connsiteY4-50" fmla="*/ 6870357 h 6870357"/>
              <a:gd name="connsiteX0-51" fmla="*/ 0 w 3805881"/>
              <a:gd name="connsiteY0-52" fmla="*/ 6858001 h 6858001"/>
              <a:gd name="connsiteX1-53" fmla="*/ 1859692 w 3805881"/>
              <a:gd name="connsiteY1-54" fmla="*/ 0 h 6858001"/>
              <a:gd name="connsiteX2-55" fmla="*/ 3805881 w 3805881"/>
              <a:gd name="connsiteY2-56" fmla="*/ 12357 h 6858001"/>
              <a:gd name="connsiteX3-57" fmla="*/ 1909119 w 3805881"/>
              <a:gd name="connsiteY3-58" fmla="*/ 6845644 h 6858001"/>
              <a:gd name="connsiteX4-59" fmla="*/ 0 w 3805881"/>
              <a:gd name="connsiteY4-60" fmla="*/ 6858001 h 6858001"/>
              <a:gd name="connsiteX0-61" fmla="*/ 0 w 3805881"/>
              <a:gd name="connsiteY0-62" fmla="*/ 6858001 h 6858001"/>
              <a:gd name="connsiteX1-63" fmla="*/ 1859692 w 3805881"/>
              <a:gd name="connsiteY1-64" fmla="*/ 0 h 6858001"/>
              <a:gd name="connsiteX2-65" fmla="*/ 3805881 w 3805881"/>
              <a:gd name="connsiteY2-66" fmla="*/ 12357 h 6858001"/>
              <a:gd name="connsiteX3-67" fmla="*/ 2072764 w 3805881"/>
              <a:gd name="connsiteY3-68" fmla="*/ 6296810 h 6858001"/>
              <a:gd name="connsiteX4-69" fmla="*/ 0 w 3805881"/>
              <a:gd name="connsiteY4-70" fmla="*/ 6858001 h 6858001"/>
              <a:gd name="connsiteX0-71" fmla="*/ -1 w 3770052"/>
              <a:gd name="connsiteY0-72" fmla="*/ 6627311 h 6627312"/>
              <a:gd name="connsiteX1-73" fmla="*/ 1823863 w 3770052"/>
              <a:gd name="connsiteY1-74" fmla="*/ 0 h 6627312"/>
              <a:gd name="connsiteX2-75" fmla="*/ 3770052 w 3770052"/>
              <a:gd name="connsiteY2-76" fmla="*/ 12357 h 6627312"/>
              <a:gd name="connsiteX3-77" fmla="*/ 2036935 w 3770052"/>
              <a:gd name="connsiteY3-78" fmla="*/ 6296810 h 6627312"/>
              <a:gd name="connsiteX4-79" fmla="*/ -1 w 3770052"/>
              <a:gd name="connsiteY4-80" fmla="*/ 6627311 h 6627312"/>
              <a:gd name="connsiteX0-81" fmla="*/ -1 w 3770052"/>
              <a:gd name="connsiteY0-82" fmla="*/ 6627311 h 6627312"/>
              <a:gd name="connsiteX1-83" fmla="*/ 1823863 w 3770052"/>
              <a:gd name="connsiteY1-84" fmla="*/ 0 h 6627312"/>
              <a:gd name="connsiteX2-85" fmla="*/ 3770052 w 3770052"/>
              <a:gd name="connsiteY2-86" fmla="*/ 12357 h 6627312"/>
              <a:gd name="connsiteX3-87" fmla="*/ 2145013 w 3770052"/>
              <a:gd name="connsiteY3-88" fmla="*/ 5983870 h 6627312"/>
              <a:gd name="connsiteX4-89" fmla="*/ -1 w 3770052"/>
              <a:gd name="connsiteY4-90" fmla="*/ 6627311 h 6627312"/>
              <a:gd name="connsiteX0-91" fmla="*/ -1 w 3770052"/>
              <a:gd name="connsiteY0-92" fmla="*/ 6627311 h 6627312"/>
              <a:gd name="connsiteX1-93" fmla="*/ 1823863 w 3770052"/>
              <a:gd name="connsiteY1-94" fmla="*/ 0 h 6627312"/>
              <a:gd name="connsiteX2-95" fmla="*/ 3770052 w 3770052"/>
              <a:gd name="connsiteY2-96" fmla="*/ 12357 h 6627312"/>
              <a:gd name="connsiteX3-97" fmla="*/ 2043315 w 3770052"/>
              <a:gd name="connsiteY3-98" fmla="*/ 6168700 h 6627312"/>
              <a:gd name="connsiteX4-99" fmla="*/ -1 w 3770052"/>
              <a:gd name="connsiteY4-100" fmla="*/ 6627311 h 66273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770052" h="6627312">
                <a:moveTo>
                  <a:pt x="-1" y="6627311"/>
                </a:moveTo>
                <a:lnTo>
                  <a:pt x="1823863" y="0"/>
                </a:lnTo>
                <a:lnTo>
                  <a:pt x="3770052" y="12357"/>
                </a:lnTo>
                <a:lnTo>
                  <a:pt x="2043315" y="6168700"/>
                </a:lnTo>
                <a:lnTo>
                  <a:pt x="-1" y="6627311"/>
                </a:lnTo>
                <a:close/>
              </a:path>
            </a:pathLst>
          </a:custGeom>
          <a:solidFill>
            <a:srgbClr val="6FCA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sp>
        <p:nvSpPr>
          <p:cNvPr id="17" name="PA_矩形: 圆角 27"/>
          <p:cNvSpPr/>
          <p:nvPr>
            <p:custDataLst>
              <p:tags r:id="rId9"/>
            </p:custDataLst>
          </p:nvPr>
        </p:nvSpPr>
        <p:spPr>
          <a:xfrm>
            <a:off x="4347850" y="5328065"/>
            <a:ext cx="1487041" cy="510854"/>
          </a:xfrm>
          <a:prstGeom prst="round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2000" b="1" i="0" u="none" strike="noStrike" kern="1200" cap="none" spc="20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PA_矩形: 圆角 27"/>
          <p:cNvSpPr/>
          <p:nvPr>
            <p:custDataLst>
              <p:tags r:id="rId10"/>
            </p:custDataLst>
          </p:nvPr>
        </p:nvSpPr>
        <p:spPr>
          <a:xfrm>
            <a:off x="6121973" y="5328065"/>
            <a:ext cx="2844606" cy="510854"/>
          </a:xfrm>
          <a:prstGeom prst="round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spc="2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邹欣</a:t>
            </a:r>
            <a:r>
              <a:rPr lang="zh-CN" altLang="en-US" sz="2000" b="1" spc="20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欣</a:t>
            </a:r>
            <a:endParaRPr kumimoji="0" lang="zh-CN" altLang="en-US" sz="2000" b="1" i="0" u="none" strike="noStrike" kern="1200" cap="none" spc="20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20" name="PA_奥特曼 - Remember (Original Mix)">
            <a:hlinkClick r:id="" action="ppaction://media"/>
          </p:cNvPr>
          <p:cNvPicPr>
            <a:picLocks noChangeAspect="1"/>
          </p:cNvPicPr>
          <p:nvPr>
            <a:videoFile r:link="rId11"/>
            <p:custDataLst>
              <p:tags r:id="rId12"/>
            </p:custDataLst>
            <p:extLst>
              <p:ext uri="{DAA4B4D4-6D71-4841-9C94-3DE7FCFB9230}">
                <p14:media xmlns:p14="http://schemas.microsoft.com/office/powerpoint/2010/main" xmlns="" r:embed="rId20"/>
              </p:ext>
            </p:extLst>
          </p:nvPr>
        </p:nvPicPr>
        <p:blipFill>
          <a:blip r:embed="rId21" cstate="print"/>
          <a:stretch>
            <a:fillRect/>
          </a:stretch>
        </p:blipFill>
        <p:spPr>
          <a:xfrm>
            <a:off x="-1604235" y="1110387"/>
            <a:ext cx="1531476" cy="1531476"/>
          </a:xfrm>
          <a:prstGeom prst="rect">
            <a:avLst/>
          </a:prstGeom>
        </p:spPr>
      </p:pic>
      <p:sp>
        <p:nvSpPr>
          <p:cNvPr id="2" name="矩形 1"/>
          <p:cNvSpPr/>
          <p:nvPr>
            <p:custDataLst>
              <p:tags r:id="rId13"/>
            </p:custDataLst>
          </p:nvPr>
        </p:nvSpPr>
        <p:spPr>
          <a:xfrm>
            <a:off x="-72759" y="964019"/>
            <a:ext cx="12264759" cy="3957186"/>
          </a:xfrm>
          <a:prstGeom prst="rect">
            <a:avLst/>
          </a:prstGeom>
          <a:solidFill>
            <a:srgbClr val="7ADAFC">
              <a:alpha val="4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>
            <p:custDataLst>
              <p:tags r:id="rId14"/>
            </p:custDataLst>
          </p:nvPr>
        </p:nvSpPr>
        <p:spPr>
          <a:xfrm>
            <a:off x="429223" y="4010553"/>
            <a:ext cx="11762777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>
              <a:defRPr/>
            </a:pPr>
            <a:r>
              <a:rPr lang="zh-CN" altLang="zh-CN" sz="3600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英语</a:t>
            </a:r>
            <a:r>
              <a:rPr lang="en-US" altLang="zh-CN" sz="3600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(</a:t>
            </a:r>
            <a:r>
              <a:rPr lang="zh-CN" altLang="en-US" sz="3600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职业模块</a:t>
            </a:r>
            <a:r>
              <a:rPr lang="en-US" altLang="zh-CN" sz="3600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)</a:t>
            </a:r>
            <a:r>
              <a:rPr kumimoji="0" lang="zh-CN" altLang="en-US" sz="3600" i="0" u="none" strike="noStrike" kern="1200" cap="none" spc="0" normalizeH="0" baseline="0" noProof="0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+mn-ea"/>
              </a:rPr>
              <a:t>课程思政说课</a:t>
            </a:r>
          </a:p>
        </p:txBody>
      </p:sp>
      <p:sp>
        <p:nvSpPr>
          <p:cNvPr id="19" name="文本框 18"/>
          <p:cNvSpPr txBox="1"/>
          <p:nvPr>
            <p:custDataLst>
              <p:tags r:id="rId15"/>
            </p:custDataLst>
          </p:nvPr>
        </p:nvSpPr>
        <p:spPr>
          <a:xfrm>
            <a:off x="110537" y="1330565"/>
            <a:ext cx="12193657" cy="243848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ctr">
              <a:lnSpc>
                <a:spcPct val="150000"/>
              </a:lnSpc>
              <a:defRPr/>
            </a:pPr>
            <a:r>
              <a:rPr lang="zh-CN" altLang="en-US" sz="54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旅游服务与管理专业学生英语应用</a:t>
            </a:r>
            <a:r>
              <a:rPr lang="zh-CN" altLang="en-US" sz="5400" b="1" dirty="0" smtClean="0">
                <a:solidFill>
                  <a:schemeClr val="accent5">
                    <a:lumMod val="2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能力培养</a:t>
            </a:r>
            <a:r>
              <a:rPr lang="zh-CN" altLang="en-US" sz="5400" b="1" dirty="0">
                <a:solidFill>
                  <a:schemeClr val="accent5">
                    <a:lumMod val="2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中的中国文化植入</a:t>
            </a:r>
            <a:endParaRPr kumimoji="0" lang="en-US" altLang="zh-CN" sz="5400" b="1" i="0" u="none" strike="noStrike" kern="1200" cap="none" spc="0" normalizeH="0" baseline="0" noProof="0" dirty="0" smtClean="0">
              <a:solidFill>
                <a:schemeClr val="accent5">
                  <a:lumMod val="2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video>
              <p:cMediaNode vol="80000" numSld="999"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vide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-1" y="0"/>
            <a:ext cx="12192001" cy="68008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9"/>
          <p:cNvSpPr txBox="1"/>
          <p:nvPr>
            <p:custDataLst>
              <p:tags r:id="rId2"/>
            </p:custDataLst>
          </p:nvPr>
        </p:nvSpPr>
        <p:spPr>
          <a:xfrm>
            <a:off x="623889" y="-14424"/>
            <a:ext cx="1436924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spc="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3400" b="1" dirty="0" smtClean="0">
                <a:solidFill>
                  <a:schemeClr val="bg1"/>
                </a:solidFill>
              </a:rPr>
              <a:t>导入</a:t>
            </a:r>
            <a:endParaRPr lang="zh-CN" altLang="en-US" sz="3400" b="1" dirty="0">
              <a:solidFill>
                <a:schemeClr val="bg1"/>
              </a:solidFill>
            </a:endParaRPr>
          </a:p>
        </p:txBody>
      </p:sp>
      <p:sp>
        <p:nvSpPr>
          <p:cNvPr id="75" name="文本框 74"/>
          <p:cNvSpPr txBox="1"/>
          <p:nvPr>
            <p:custDataLst>
              <p:tags r:id="rId3"/>
            </p:custDataLst>
          </p:nvPr>
        </p:nvSpPr>
        <p:spPr>
          <a:xfrm>
            <a:off x="5961888" y="1910473"/>
            <a:ext cx="593280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 dirty="0"/>
              <a:t>        </a:t>
            </a:r>
            <a:r>
              <a:rPr lang="zh-CN" altLang="en-US" sz="2400" b="1" dirty="0"/>
              <a:t>习近平总书记在全</a:t>
            </a:r>
            <a:r>
              <a:rPr lang="zh-CN" altLang="en-US" sz="2400" b="1" dirty="0" smtClean="0"/>
              <a:t>国高校思</a:t>
            </a:r>
            <a:r>
              <a:rPr lang="zh-CN" altLang="en-US" sz="2400" b="1" dirty="0"/>
              <a:t>想政治工作会议</a:t>
            </a:r>
            <a:r>
              <a:rPr lang="zh-CN" altLang="en-US" sz="2400" b="1" dirty="0" smtClean="0"/>
              <a:t>上强调：“要</a:t>
            </a:r>
            <a:r>
              <a:rPr lang="zh-CN" altLang="en-US" sz="2400" b="1" dirty="0"/>
              <a:t>用好课堂教学这个主渠道，思想政治理论课要坚持在改进中加强，其他各门课都要守好一段渠、种好责任田，使各类课程与思想政治理论课同向同行，形成协同效应”</a:t>
            </a:r>
            <a:r>
              <a:rPr lang="zh-CN" altLang="en-US" sz="2400" b="1" dirty="0" smtClean="0"/>
              <a:t>。</a:t>
            </a:r>
            <a:endParaRPr lang="zh-CN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23888" y="1625346"/>
            <a:ext cx="4742056" cy="3888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矩形 3"/>
          <p:cNvSpPr/>
          <p:nvPr>
            <p:custDataLst>
              <p:tags r:id="rId5"/>
            </p:custDataLst>
          </p:nvPr>
        </p:nvSpPr>
        <p:spPr>
          <a:xfrm>
            <a:off x="2299701" y="78633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3200" b="1" dirty="0">
                <a:solidFill>
                  <a:srgbClr val="0070C0"/>
                </a:solidFill>
              </a:rPr>
              <a:t>“</a:t>
            </a:r>
            <a:r>
              <a:rPr lang="zh-CN" altLang="en-US" sz="3200" b="1" dirty="0">
                <a:solidFill>
                  <a:srgbClr val="0070C0"/>
                </a:solidFill>
              </a:rPr>
              <a:t>课程思政</a:t>
            </a:r>
            <a:r>
              <a:rPr lang="en-US" altLang="zh-CN" sz="3200" b="1" dirty="0">
                <a:solidFill>
                  <a:srgbClr val="0070C0"/>
                </a:solidFill>
              </a:rPr>
              <a:t>”</a:t>
            </a:r>
            <a:r>
              <a:rPr lang="zh-CN" altLang="en-US" sz="3200" b="1" dirty="0">
                <a:solidFill>
                  <a:srgbClr val="0070C0"/>
                </a:solidFill>
              </a:rPr>
              <a:t>的总源头</a:t>
            </a: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75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1245922" y="1785462"/>
            <a:ext cx="6410471" cy="900000"/>
          </a:xfrm>
          <a:prstGeom prst="rect">
            <a:avLst/>
          </a:prstGeom>
          <a:solidFill>
            <a:schemeClr val="accent5">
              <a:lumMod val="25000"/>
            </a:schemeClr>
          </a:solidFill>
        </p:spPr>
        <p:txBody>
          <a:bodyPr wrap="square" rtlCol="0" anchor="ctr" anchorCtr="0">
            <a:no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zh-CN" altLang="en-US" sz="2000" b="1" dirty="0">
                <a:solidFill>
                  <a:schemeClr val="bg1"/>
                </a:solidFill>
              </a:rPr>
              <a:t> 课程思政注重培养学生的思辨能力和价值认同。</a:t>
            </a:r>
          </a:p>
        </p:txBody>
      </p:sp>
      <p:sp>
        <p:nvSpPr>
          <p:cNvPr id="7" name="矩形 6"/>
          <p:cNvSpPr/>
          <p:nvPr>
            <p:custDataLst>
              <p:tags r:id="rId2"/>
            </p:custDataLst>
          </p:nvPr>
        </p:nvSpPr>
        <p:spPr>
          <a:xfrm>
            <a:off x="2410426" y="81839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altLang="zh-CN" sz="3200" b="1" dirty="0">
                <a:solidFill>
                  <a:srgbClr val="0070C0"/>
                </a:solidFill>
              </a:rPr>
              <a:t>“</a:t>
            </a:r>
            <a:r>
              <a:rPr lang="zh-CN" altLang="en-US" sz="3200" b="1" dirty="0">
                <a:solidFill>
                  <a:srgbClr val="0070C0"/>
                </a:solidFill>
              </a:rPr>
              <a:t>课程思政</a:t>
            </a:r>
            <a:r>
              <a:rPr lang="en-US" altLang="zh-CN" sz="3200" b="1" dirty="0">
                <a:solidFill>
                  <a:srgbClr val="0070C0"/>
                </a:solidFill>
              </a:rPr>
              <a:t>”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的侧重点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sp>
        <p:nvSpPr>
          <p:cNvPr id="9" name="矩形 8"/>
          <p:cNvSpPr/>
          <p:nvPr>
            <p:custDataLst>
              <p:tags r:id="rId3"/>
            </p:custDataLst>
          </p:nvPr>
        </p:nvSpPr>
        <p:spPr>
          <a:xfrm>
            <a:off x="1273218" y="3218795"/>
            <a:ext cx="6355879" cy="90000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 anchor="ctr" anchorCtr="0">
            <a:no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zh-CN" altLang="en-US" sz="2000" b="1" dirty="0" smtClean="0">
                <a:solidFill>
                  <a:schemeClr val="bg1"/>
                </a:solidFill>
              </a:rPr>
              <a:t>通过案例将理论与</a:t>
            </a:r>
            <a:r>
              <a:rPr lang="zh-CN" altLang="en-US" sz="2000" b="1" dirty="0">
                <a:solidFill>
                  <a:schemeClr val="bg1"/>
                </a:solidFill>
              </a:rPr>
              <a:t>实践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结合，鼓励</a:t>
            </a:r>
            <a:r>
              <a:rPr lang="zh-CN" altLang="en-US" sz="2000" b="1" dirty="0">
                <a:solidFill>
                  <a:schemeClr val="bg1"/>
                </a:solidFill>
              </a:rPr>
              <a:t>学生积极参与、乐于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探究。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8" name="Group 284"/>
          <p:cNvGrpSpPr>
            <a:grpSpLocks noChangeAspect="1"/>
          </p:cNvGrpSpPr>
          <p:nvPr/>
        </p:nvGrpSpPr>
        <p:grpSpPr bwMode="auto">
          <a:xfrm flipH="1">
            <a:off x="9083369" y="3587340"/>
            <a:ext cx="3096341" cy="3237648"/>
            <a:chOff x="3668" y="2044"/>
            <a:chExt cx="2468" cy="2506"/>
          </a:xfrm>
          <a:solidFill>
            <a:sysClr val="window" lastClr="FFFFFF">
              <a:lumMod val="65000"/>
            </a:sysClr>
          </a:solidFill>
        </p:grpSpPr>
        <p:sp>
          <p:nvSpPr>
            <p:cNvPr id="11" name="Freeform 285"/>
            <p:cNvSpPr>
              <a:spLocks noEditPoints="1"/>
            </p:cNvSpPr>
            <p:nvPr/>
          </p:nvSpPr>
          <p:spPr bwMode="auto">
            <a:xfrm>
              <a:off x="4210" y="3120"/>
              <a:ext cx="917" cy="937"/>
            </a:xfrm>
            <a:custGeom>
              <a:avLst/>
              <a:gdLst>
                <a:gd name="T0" fmla="*/ 177 w 387"/>
                <a:gd name="T1" fmla="*/ 0 h 396"/>
                <a:gd name="T2" fmla="*/ 10 w 387"/>
                <a:gd name="T3" fmla="*/ 198 h 396"/>
                <a:gd name="T4" fmla="*/ 211 w 387"/>
                <a:gd name="T5" fmla="*/ 396 h 396"/>
                <a:gd name="T6" fmla="*/ 378 w 387"/>
                <a:gd name="T7" fmla="*/ 198 h 396"/>
                <a:gd name="T8" fmla="*/ 177 w 387"/>
                <a:gd name="T9" fmla="*/ 0 h 396"/>
                <a:gd name="T10" fmla="*/ 183 w 387"/>
                <a:gd name="T11" fmla="*/ 70 h 396"/>
                <a:gd name="T12" fmla="*/ 313 w 387"/>
                <a:gd name="T13" fmla="*/ 198 h 396"/>
                <a:gd name="T14" fmla="*/ 205 w 387"/>
                <a:gd name="T15" fmla="*/ 326 h 396"/>
                <a:gd name="T16" fmla="*/ 75 w 387"/>
                <a:gd name="T17" fmla="*/ 198 h 396"/>
                <a:gd name="T18" fmla="*/ 183 w 387"/>
                <a:gd name="T19" fmla="*/ 70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7" h="396">
                  <a:moveTo>
                    <a:pt x="177" y="0"/>
                  </a:moveTo>
                  <a:cubicBezTo>
                    <a:pt x="75" y="0"/>
                    <a:pt x="0" y="88"/>
                    <a:pt x="10" y="198"/>
                  </a:cubicBezTo>
                  <a:cubicBezTo>
                    <a:pt x="19" y="307"/>
                    <a:pt x="109" y="396"/>
                    <a:pt x="211" y="396"/>
                  </a:cubicBezTo>
                  <a:cubicBezTo>
                    <a:pt x="312" y="396"/>
                    <a:pt x="387" y="307"/>
                    <a:pt x="378" y="198"/>
                  </a:cubicBezTo>
                  <a:cubicBezTo>
                    <a:pt x="369" y="88"/>
                    <a:pt x="278" y="0"/>
                    <a:pt x="177" y="0"/>
                  </a:cubicBezTo>
                  <a:close/>
                  <a:moveTo>
                    <a:pt x="183" y="70"/>
                  </a:moveTo>
                  <a:cubicBezTo>
                    <a:pt x="248" y="70"/>
                    <a:pt x="307" y="127"/>
                    <a:pt x="313" y="198"/>
                  </a:cubicBezTo>
                  <a:cubicBezTo>
                    <a:pt x="319" y="269"/>
                    <a:pt x="270" y="326"/>
                    <a:pt x="205" y="326"/>
                  </a:cubicBezTo>
                  <a:cubicBezTo>
                    <a:pt x="139" y="326"/>
                    <a:pt x="81" y="269"/>
                    <a:pt x="75" y="198"/>
                  </a:cubicBezTo>
                  <a:cubicBezTo>
                    <a:pt x="69" y="127"/>
                    <a:pt x="117" y="70"/>
                    <a:pt x="183" y="70"/>
                  </a:cubicBezTo>
                  <a:close/>
                </a:path>
              </a:pathLst>
            </a:custGeom>
            <a:blipFill dpi="0" rotWithShape="1"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endParaRPr>
            </a:p>
          </p:txBody>
        </p:sp>
        <p:sp>
          <p:nvSpPr>
            <p:cNvPr id="12" name="Freeform 286"/>
            <p:cNvSpPr>
              <a:spLocks/>
            </p:cNvSpPr>
            <p:nvPr/>
          </p:nvSpPr>
          <p:spPr bwMode="auto">
            <a:xfrm>
              <a:off x="4525" y="3439"/>
              <a:ext cx="289" cy="299"/>
            </a:xfrm>
            <a:custGeom>
              <a:avLst/>
              <a:gdLst>
                <a:gd name="T0" fmla="*/ 119 w 122"/>
                <a:gd name="T1" fmla="*/ 63 h 126"/>
                <a:gd name="T2" fmla="*/ 66 w 122"/>
                <a:gd name="T3" fmla="*/ 126 h 126"/>
                <a:gd name="T4" fmla="*/ 3 w 122"/>
                <a:gd name="T5" fmla="*/ 63 h 126"/>
                <a:gd name="T6" fmla="*/ 55 w 122"/>
                <a:gd name="T7" fmla="*/ 0 h 126"/>
                <a:gd name="T8" fmla="*/ 119 w 122"/>
                <a:gd name="T9" fmla="*/ 63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2" h="126">
                  <a:moveTo>
                    <a:pt x="119" y="63"/>
                  </a:moveTo>
                  <a:cubicBezTo>
                    <a:pt x="122" y="98"/>
                    <a:pt x="98" y="126"/>
                    <a:pt x="66" y="126"/>
                  </a:cubicBezTo>
                  <a:cubicBezTo>
                    <a:pt x="34" y="126"/>
                    <a:pt x="6" y="98"/>
                    <a:pt x="3" y="63"/>
                  </a:cubicBezTo>
                  <a:cubicBezTo>
                    <a:pt x="0" y="28"/>
                    <a:pt x="23" y="0"/>
                    <a:pt x="55" y="0"/>
                  </a:cubicBezTo>
                  <a:cubicBezTo>
                    <a:pt x="88" y="0"/>
                    <a:pt x="116" y="28"/>
                    <a:pt x="119" y="63"/>
                  </a:cubicBezTo>
                  <a:close/>
                </a:path>
              </a:pathLst>
            </a:custGeom>
            <a:blipFill dpi="0" rotWithShape="1"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endParaRPr>
            </a:p>
          </p:txBody>
        </p:sp>
        <p:sp>
          <p:nvSpPr>
            <p:cNvPr id="13" name="Freeform 287"/>
            <p:cNvSpPr>
              <a:spLocks noEditPoints="1"/>
            </p:cNvSpPr>
            <p:nvPr/>
          </p:nvSpPr>
          <p:spPr bwMode="auto">
            <a:xfrm>
              <a:off x="3737" y="2634"/>
              <a:ext cx="1864" cy="1909"/>
            </a:xfrm>
            <a:custGeom>
              <a:avLst/>
              <a:gdLst>
                <a:gd name="T0" fmla="*/ 359 w 787"/>
                <a:gd name="T1" fmla="*/ 0 h 806"/>
                <a:gd name="T2" fmla="*/ 20 w 787"/>
                <a:gd name="T3" fmla="*/ 403 h 806"/>
                <a:gd name="T4" fmla="*/ 428 w 787"/>
                <a:gd name="T5" fmla="*/ 806 h 806"/>
                <a:gd name="T6" fmla="*/ 768 w 787"/>
                <a:gd name="T7" fmla="*/ 403 h 806"/>
                <a:gd name="T8" fmla="*/ 359 w 787"/>
                <a:gd name="T9" fmla="*/ 0 h 806"/>
                <a:gd name="T10" fmla="*/ 369 w 787"/>
                <a:gd name="T11" fmla="*/ 116 h 806"/>
                <a:gd name="T12" fmla="*/ 661 w 787"/>
                <a:gd name="T13" fmla="*/ 403 h 806"/>
                <a:gd name="T14" fmla="*/ 418 w 787"/>
                <a:gd name="T15" fmla="*/ 690 h 806"/>
                <a:gd name="T16" fmla="*/ 127 w 787"/>
                <a:gd name="T17" fmla="*/ 403 h 806"/>
                <a:gd name="T18" fmla="*/ 369 w 787"/>
                <a:gd name="T19" fmla="*/ 116 h 8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87" h="806">
                  <a:moveTo>
                    <a:pt x="359" y="0"/>
                  </a:moveTo>
                  <a:cubicBezTo>
                    <a:pt x="153" y="0"/>
                    <a:pt x="0" y="181"/>
                    <a:pt x="20" y="403"/>
                  </a:cubicBezTo>
                  <a:cubicBezTo>
                    <a:pt x="39" y="625"/>
                    <a:pt x="222" y="806"/>
                    <a:pt x="428" y="806"/>
                  </a:cubicBezTo>
                  <a:cubicBezTo>
                    <a:pt x="635" y="806"/>
                    <a:pt x="787" y="625"/>
                    <a:pt x="768" y="403"/>
                  </a:cubicBezTo>
                  <a:cubicBezTo>
                    <a:pt x="749" y="181"/>
                    <a:pt x="566" y="0"/>
                    <a:pt x="359" y="0"/>
                  </a:cubicBezTo>
                  <a:close/>
                  <a:moveTo>
                    <a:pt x="369" y="116"/>
                  </a:moveTo>
                  <a:cubicBezTo>
                    <a:pt x="517" y="116"/>
                    <a:pt x="647" y="244"/>
                    <a:pt x="661" y="403"/>
                  </a:cubicBezTo>
                  <a:cubicBezTo>
                    <a:pt x="674" y="562"/>
                    <a:pt x="566" y="690"/>
                    <a:pt x="418" y="690"/>
                  </a:cubicBezTo>
                  <a:cubicBezTo>
                    <a:pt x="271" y="690"/>
                    <a:pt x="140" y="562"/>
                    <a:pt x="127" y="403"/>
                  </a:cubicBezTo>
                  <a:cubicBezTo>
                    <a:pt x="113" y="244"/>
                    <a:pt x="222" y="116"/>
                    <a:pt x="369" y="116"/>
                  </a:cubicBezTo>
                  <a:close/>
                </a:path>
              </a:pathLst>
            </a:custGeom>
            <a:blipFill dpi="0" rotWithShape="1"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endParaRPr>
            </a:p>
          </p:txBody>
        </p:sp>
        <p:sp>
          <p:nvSpPr>
            <p:cNvPr id="14" name="Freeform 288"/>
            <p:cNvSpPr>
              <a:spLocks noEditPoints="1"/>
            </p:cNvSpPr>
            <p:nvPr/>
          </p:nvSpPr>
          <p:spPr bwMode="auto">
            <a:xfrm>
              <a:off x="3668" y="2044"/>
              <a:ext cx="2468" cy="2506"/>
            </a:xfrm>
            <a:custGeom>
              <a:avLst/>
              <a:gdLst>
                <a:gd name="T0" fmla="*/ 367 w 1042"/>
                <a:gd name="T1" fmla="*/ 0 h 1058"/>
                <a:gd name="T2" fmla="*/ 0 w 1042"/>
                <a:gd name="T3" fmla="*/ 144 h 1058"/>
                <a:gd name="T4" fmla="*/ 0 w 1042"/>
                <a:gd name="T5" fmla="*/ 374 h 1058"/>
                <a:gd name="T6" fmla="*/ 379 w 1042"/>
                <a:gd name="T7" fmla="*/ 141 h 1058"/>
                <a:gd name="T8" fmla="*/ 898 w 1042"/>
                <a:gd name="T9" fmla="*/ 652 h 1058"/>
                <a:gd name="T10" fmla="*/ 746 w 1042"/>
                <a:gd name="T11" fmla="*/ 1058 h 1058"/>
                <a:gd name="T12" fmla="*/ 931 w 1042"/>
                <a:gd name="T13" fmla="*/ 1058 h 1058"/>
                <a:gd name="T14" fmla="*/ 1029 w 1042"/>
                <a:gd name="T15" fmla="*/ 652 h 1058"/>
                <a:gd name="T16" fmla="*/ 367 w 1042"/>
                <a:gd name="T17" fmla="*/ 0 h 1058"/>
                <a:gd name="T18" fmla="*/ 0 w 1042"/>
                <a:gd name="T19" fmla="*/ 847 h 1058"/>
                <a:gd name="T20" fmla="*/ 0 w 1042"/>
                <a:gd name="T21" fmla="*/ 1021 h 1058"/>
                <a:gd name="T22" fmla="*/ 36 w 1042"/>
                <a:gd name="T23" fmla="*/ 1058 h 1058"/>
                <a:gd name="T24" fmla="*/ 234 w 1042"/>
                <a:gd name="T25" fmla="*/ 1058 h 1058"/>
                <a:gd name="T26" fmla="*/ 169 w 1042"/>
                <a:gd name="T27" fmla="*/ 1058 h 1058"/>
                <a:gd name="T28" fmla="*/ 0 w 1042"/>
                <a:gd name="T29" fmla="*/ 847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42" h="1058">
                  <a:moveTo>
                    <a:pt x="367" y="0"/>
                  </a:moveTo>
                  <a:cubicBezTo>
                    <a:pt x="223" y="0"/>
                    <a:pt x="96" y="54"/>
                    <a:pt x="0" y="144"/>
                  </a:cubicBezTo>
                  <a:cubicBezTo>
                    <a:pt x="0" y="374"/>
                    <a:pt x="0" y="374"/>
                    <a:pt x="0" y="374"/>
                  </a:cubicBezTo>
                  <a:cubicBezTo>
                    <a:pt x="73" y="234"/>
                    <a:pt x="212" y="141"/>
                    <a:pt x="379" y="141"/>
                  </a:cubicBezTo>
                  <a:cubicBezTo>
                    <a:pt x="641" y="141"/>
                    <a:pt x="874" y="370"/>
                    <a:pt x="898" y="652"/>
                  </a:cubicBezTo>
                  <a:cubicBezTo>
                    <a:pt x="912" y="817"/>
                    <a:pt x="852" y="964"/>
                    <a:pt x="746" y="1058"/>
                  </a:cubicBezTo>
                  <a:cubicBezTo>
                    <a:pt x="931" y="1058"/>
                    <a:pt x="931" y="1058"/>
                    <a:pt x="931" y="1058"/>
                  </a:cubicBezTo>
                  <a:cubicBezTo>
                    <a:pt x="1004" y="946"/>
                    <a:pt x="1042" y="805"/>
                    <a:pt x="1029" y="652"/>
                  </a:cubicBezTo>
                  <a:cubicBezTo>
                    <a:pt x="998" y="292"/>
                    <a:pt x="701" y="0"/>
                    <a:pt x="367" y="0"/>
                  </a:cubicBezTo>
                  <a:close/>
                  <a:moveTo>
                    <a:pt x="0" y="847"/>
                  </a:moveTo>
                  <a:cubicBezTo>
                    <a:pt x="0" y="1021"/>
                    <a:pt x="0" y="1021"/>
                    <a:pt x="0" y="1021"/>
                  </a:cubicBezTo>
                  <a:cubicBezTo>
                    <a:pt x="12" y="1034"/>
                    <a:pt x="24" y="1045"/>
                    <a:pt x="36" y="1058"/>
                  </a:cubicBezTo>
                  <a:cubicBezTo>
                    <a:pt x="234" y="1058"/>
                    <a:pt x="234" y="1058"/>
                    <a:pt x="234" y="1058"/>
                  </a:cubicBezTo>
                  <a:cubicBezTo>
                    <a:pt x="169" y="1058"/>
                    <a:pt x="169" y="1058"/>
                    <a:pt x="169" y="1058"/>
                  </a:cubicBezTo>
                  <a:cubicBezTo>
                    <a:pt x="98" y="1003"/>
                    <a:pt x="39" y="931"/>
                    <a:pt x="0" y="847"/>
                  </a:cubicBezTo>
                  <a:close/>
                </a:path>
              </a:pathLst>
            </a:custGeom>
            <a:blipFill dpi="0" rotWithShape="1"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endParaRPr>
            </a:p>
          </p:txBody>
        </p:sp>
      </p:grpSp>
      <p:grpSp>
        <p:nvGrpSpPr>
          <p:cNvPr id="15" name="Group 292"/>
          <p:cNvGrpSpPr>
            <a:grpSpLocks noChangeAspect="1"/>
          </p:cNvGrpSpPr>
          <p:nvPr/>
        </p:nvGrpSpPr>
        <p:grpSpPr bwMode="auto">
          <a:xfrm flipH="1">
            <a:off x="8624367" y="2535562"/>
            <a:ext cx="2298866" cy="3174443"/>
            <a:chOff x="6253" y="-20"/>
            <a:chExt cx="1702" cy="1757"/>
          </a:xfrm>
        </p:grpSpPr>
        <p:sp>
          <p:nvSpPr>
            <p:cNvPr id="16" name="Freeform 293"/>
            <p:cNvSpPr>
              <a:spLocks/>
            </p:cNvSpPr>
            <p:nvPr/>
          </p:nvSpPr>
          <p:spPr bwMode="auto">
            <a:xfrm>
              <a:off x="6258" y="1576"/>
              <a:ext cx="102" cy="97"/>
            </a:xfrm>
            <a:custGeom>
              <a:avLst/>
              <a:gdLst>
                <a:gd name="T0" fmla="*/ 102 w 43"/>
                <a:gd name="T1" fmla="*/ 33 h 41"/>
                <a:gd name="T2" fmla="*/ 14 w 43"/>
                <a:gd name="T3" fmla="*/ 97 h 41"/>
                <a:gd name="T4" fmla="*/ 0 w 43"/>
                <a:gd name="T5" fmla="*/ 83 h 41"/>
                <a:gd name="T6" fmla="*/ 71 w 43"/>
                <a:gd name="T7" fmla="*/ 0 h 41"/>
                <a:gd name="T8" fmla="*/ 102 w 43"/>
                <a:gd name="T9" fmla="*/ 33 h 41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43" h="41">
                  <a:moveTo>
                    <a:pt x="43" y="14"/>
                  </a:moveTo>
                  <a:cubicBezTo>
                    <a:pt x="6" y="41"/>
                    <a:pt x="6" y="41"/>
                    <a:pt x="6" y="41"/>
                  </a:cubicBezTo>
                  <a:cubicBezTo>
                    <a:pt x="2" y="41"/>
                    <a:pt x="0" y="39"/>
                    <a:pt x="0" y="35"/>
                  </a:cubicBezTo>
                  <a:cubicBezTo>
                    <a:pt x="30" y="0"/>
                    <a:pt x="30" y="0"/>
                    <a:pt x="30" y="0"/>
                  </a:cubicBezTo>
                  <a:lnTo>
                    <a:pt x="43" y="14"/>
                  </a:lnTo>
                  <a:close/>
                </a:path>
              </a:pathLst>
            </a:custGeom>
            <a:solidFill>
              <a:srgbClr val="1F497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</a:endParaRPr>
            </a:p>
          </p:txBody>
        </p:sp>
        <p:sp>
          <p:nvSpPr>
            <p:cNvPr id="18" name="Freeform 294"/>
            <p:cNvSpPr>
              <a:spLocks/>
            </p:cNvSpPr>
            <p:nvPr/>
          </p:nvSpPr>
          <p:spPr bwMode="auto">
            <a:xfrm>
              <a:off x="6393" y="631"/>
              <a:ext cx="992" cy="928"/>
            </a:xfrm>
            <a:custGeom>
              <a:avLst/>
              <a:gdLst>
                <a:gd name="T0" fmla="*/ 114 w 418"/>
                <a:gd name="T1" fmla="*/ 928 h 391"/>
                <a:gd name="T2" fmla="*/ 0 w 418"/>
                <a:gd name="T3" fmla="*/ 795 h 391"/>
                <a:gd name="T4" fmla="*/ 992 w 418"/>
                <a:gd name="T5" fmla="*/ 0 h 391"/>
                <a:gd name="T6" fmla="*/ 114 w 418"/>
                <a:gd name="T7" fmla="*/ 928 h 391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418" h="391">
                  <a:moveTo>
                    <a:pt x="48" y="391"/>
                  </a:moveTo>
                  <a:cubicBezTo>
                    <a:pt x="23" y="377"/>
                    <a:pt x="11" y="356"/>
                    <a:pt x="0" y="335"/>
                  </a:cubicBezTo>
                  <a:cubicBezTo>
                    <a:pt x="418" y="0"/>
                    <a:pt x="418" y="0"/>
                    <a:pt x="418" y="0"/>
                  </a:cubicBezTo>
                  <a:lnTo>
                    <a:pt x="48" y="391"/>
                  </a:lnTo>
                  <a:close/>
                </a:path>
              </a:pathLst>
            </a:custGeom>
            <a:solidFill>
              <a:srgbClr val="C050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</a:endParaRPr>
            </a:p>
          </p:txBody>
        </p:sp>
        <p:sp>
          <p:nvSpPr>
            <p:cNvPr id="19" name="Freeform 295"/>
            <p:cNvSpPr>
              <a:spLocks/>
            </p:cNvSpPr>
            <p:nvPr/>
          </p:nvSpPr>
          <p:spPr bwMode="auto">
            <a:xfrm>
              <a:off x="6979" y="631"/>
              <a:ext cx="582" cy="776"/>
            </a:xfrm>
            <a:custGeom>
              <a:avLst/>
              <a:gdLst>
                <a:gd name="T0" fmla="*/ 0 w 245"/>
                <a:gd name="T1" fmla="*/ 175 h 327"/>
                <a:gd name="T2" fmla="*/ 171 w 245"/>
                <a:gd name="T3" fmla="*/ 0 h 327"/>
                <a:gd name="T4" fmla="*/ 0 w 245"/>
                <a:gd name="T5" fmla="*/ 175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5" h="327">
                  <a:moveTo>
                    <a:pt x="0" y="175"/>
                  </a:moveTo>
                  <a:cubicBezTo>
                    <a:pt x="95" y="327"/>
                    <a:pt x="245" y="215"/>
                    <a:pt x="171" y="0"/>
                  </a:cubicBezTo>
                  <a:lnTo>
                    <a:pt x="0" y="175"/>
                  </a:lnTo>
                  <a:close/>
                </a:path>
              </a:pathLst>
            </a:custGeom>
            <a:solidFill>
              <a:srgbClr val="C0504D">
                <a:lumMod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endParaRPr>
            </a:p>
          </p:txBody>
        </p:sp>
        <p:sp>
          <p:nvSpPr>
            <p:cNvPr id="20" name="Freeform 296"/>
            <p:cNvSpPr>
              <a:spLocks/>
            </p:cNvSpPr>
            <p:nvPr/>
          </p:nvSpPr>
          <p:spPr bwMode="auto">
            <a:xfrm>
              <a:off x="6548" y="329"/>
              <a:ext cx="837" cy="677"/>
            </a:xfrm>
            <a:custGeom>
              <a:avLst/>
              <a:gdLst>
                <a:gd name="T0" fmla="*/ 162 w 353"/>
                <a:gd name="T1" fmla="*/ 285 h 285"/>
                <a:gd name="T2" fmla="*/ 353 w 353"/>
                <a:gd name="T3" fmla="*/ 127 h 285"/>
                <a:gd name="T4" fmla="*/ 162 w 353"/>
                <a:gd name="T5" fmla="*/ 285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3" h="285">
                  <a:moveTo>
                    <a:pt x="162" y="285"/>
                  </a:moveTo>
                  <a:cubicBezTo>
                    <a:pt x="353" y="127"/>
                    <a:pt x="353" y="127"/>
                    <a:pt x="353" y="127"/>
                  </a:cubicBezTo>
                  <a:cubicBezTo>
                    <a:pt x="182" y="29"/>
                    <a:pt x="0" y="0"/>
                    <a:pt x="162" y="285"/>
                  </a:cubicBezTo>
                  <a:close/>
                </a:path>
              </a:pathLst>
            </a:custGeom>
            <a:solidFill>
              <a:srgbClr val="C0504D">
                <a:lumMod val="75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endParaRPr>
            </a:p>
          </p:txBody>
        </p:sp>
        <p:sp>
          <p:nvSpPr>
            <p:cNvPr id="21" name="Freeform 297"/>
            <p:cNvSpPr>
              <a:spLocks/>
            </p:cNvSpPr>
            <p:nvPr/>
          </p:nvSpPr>
          <p:spPr bwMode="auto">
            <a:xfrm>
              <a:off x="7167" y="-20"/>
              <a:ext cx="370" cy="651"/>
            </a:xfrm>
            <a:custGeom>
              <a:avLst/>
              <a:gdLst>
                <a:gd name="T0" fmla="*/ 92 w 156"/>
                <a:gd name="T1" fmla="*/ 274 h 274"/>
                <a:gd name="T2" fmla="*/ 0 w 156"/>
                <a:gd name="T3" fmla="*/ 229 h 274"/>
                <a:gd name="T4" fmla="*/ 92 w 156"/>
                <a:gd name="T5" fmla="*/ 274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6" h="274">
                  <a:moveTo>
                    <a:pt x="92" y="274"/>
                  </a:moveTo>
                  <a:cubicBezTo>
                    <a:pt x="156" y="0"/>
                    <a:pt x="71" y="104"/>
                    <a:pt x="0" y="229"/>
                  </a:cubicBezTo>
                  <a:cubicBezTo>
                    <a:pt x="27" y="241"/>
                    <a:pt x="55" y="254"/>
                    <a:pt x="92" y="274"/>
                  </a:cubicBezTo>
                  <a:close/>
                </a:path>
              </a:pathLst>
            </a:custGeom>
            <a:solidFill>
              <a:srgbClr val="C0504D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endParaRPr>
            </a:p>
          </p:txBody>
        </p:sp>
        <p:sp>
          <p:nvSpPr>
            <p:cNvPr id="22" name="Freeform 298"/>
            <p:cNvSpPr>
              <a:spLocks/>
            </p:cNvSpPr>
            <p:nvPr/>
          </p:nvSpPr>
          <p:spPr bwMode="auto">
            <a:xfrm>
              <a:off x="7385" y="628"/>
              <a:ext cx="570" cy="304"/>
            </a:xfrm>
            <a:custGeom>
              <a:avLst/>
              <a:gdLst>
                <a:gd name="T0" fmla="*/ 0 w 240"/>
                <a:gd name="T1" fmla="*/ 1 h 128"/>
                <a:gd name="T2" fmla="*/ 19 w 240"/>
                <a:gd name="T3" fmla="*/ 128 h 128"/>
                <a:gd name="T4" fmla="*/ 0 w 240"/>
                <a:gd name="T5" fmla="*/ 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0" h="128">
                  <a:moveTo>
                    <a:pt x="0" y="1"/>
                  </a:moveTo>
                  <a:cubicBezTo>
                    <a:pt x="240" y="0"/>
                    <a:pt x="239" y="86"/>
                    <a:pt x="19" y="128"/>
                  </a:cubicBezTo>
                  <a:cubicBezTo>
                    <a:pt x="21" y="86"/>
                    <a:pt x="13" y="43"/>
                    <a:pt x="0" y="1"/>
                  </a:cubicBezTo>
                  <a:close/>
                </a:path>
              </a:pathLst>
            </a:custGeom>
            <a:solidFill>
              <a:srgbClr val="C0504D">
                <a:lumMod val="5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</a:endParaRPr>
            </a:p>
          </p:txBody>
        </p:sp>
        <p:sp>
          <p:nvSpPr>
            <p:cNvPr id="23" name="Freeform 299"/>
            <p:cNvSpPr>
              <a:spLocks/>
            </p:cNvSpPr>
            <p:nvPr/>
          </p:nvSpPr>
          <p:spPr bwMode="auto">
            <a:xfrm>
              <a:off x="6253" y="1426"/>
              <a:ext cx="264" cy="311"/>
            </a:xfrm>
            <a:custGeom>
              <a:avLst/>
              <a:gdLst>
                <a:gd name="T0" fmla="*/ 264 w 111"/>
                <a:gd name="T1" fmla="*/ 123 h 131"/>
                <a:gd name="T2" fmla="*/ 140 w 111"/>
                <a:gd name="T3" fmla="*/ 0 h 131"/>
                <a:gd name="T4" fmla="*/ 264 w 111"/>
                <a:gd name="T5" fmla="*/ 123 h 131"/>
                <a:gd name="T6" fmla="*/ 0 60000 65536"/>
                <a:gd name="T7" fmla="*/ 0 60000 65536"/>
                <a:gd name="T8" fmla="*/ 0 60000 65536"/>
              </a:gdLst>
              <a:ahLst/>
              <a:cxnLst>
                <a:cxn ang="T6">
                  <a:pos x="T0" y="T1"/>
                </a:cxn>
                <a:cxn ang="T7">
                  <a:pos x="T2" y="T3"/>
                </a:cxn>
                <a:cxn ang="T8">
                  <a:pos x="T4" y="T5"/>
                </a:cxn>
              </a:cxnLst>
              <a:rect l="0" t="0" r="r" b="b"/>
              <a:pathLst>
                <a:path w="111" h="131">
                  <a:moveTo>
                    <a:pt x="111" y="52"/>
                  </a:moveTo>
                  <a:cubicBezTo>
                    <a:pt x="30" y="131"/>
                    <a:pt x="0" y="41"/>
                    <a:pt x="59" y="0"/>
                  </a:cubicBezTo>
                  <a:cubicBezTo>
                    <a:pt x="70" y="23"/>
                    <a:pt x="85" y="39"/>
                    <a:pt x="111" y="52"/>
                  </a:cubicBezTo>
                  <a:close/>
                </a:path>
              </a:pathLst>
            </a:custGeom>
            <a:solidFill>
              <a:srgbClr val="4F81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/>
              </a:endParaRPr>
            </a:p>
          </p:txBody>
        </p:sp>
      </p:grpSp>
      <p:sp>
        <p:nvSpPr>
          <p:cNvPr id="25" name="矩形 24"/>
          <p:cNvSpPr/>
          <p:nvPr/>
        </p:nvSpPr>
        <p:spPr bwMode="auto">
          <a:xfrm>
            <a:off x="1308829" y="4652127"/>
            <a:ext cx="6284657" cy="900000"/>
          </a:xfrm>
          <a:prstGeom prst="rect">
            <a:avLst/>
          </a:prstGeom>
          <a:solidFill>
            <a:srgbClr val="F69E1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spPr>
        <p:txBody>
          <a:bodyPr anchor="ctr">
            <a:sp3d/>
          </a:bodyPr>
          <a:lstStyle/>
          <a:p>
            <a:pPr lvl="0" eaLnBrk="0" fontAlgn="ctr" hangingPunct="0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SzPct val="70000"/>
              <a:defRPr/>
            </a:pPr>
            <a:r>
              <a:rPr lang="zh-CN" altLang="en-US" sz="2000" b="1" kern="0" dirty="0">
                <a:solidFill>
                  <a:prstClr val="white"/>
                </a:solidFill>
                <a:latin typeface="+mn-ea"/>
              </a:rPr>
              <a:t>一堂学生喜欢的思政课，不是一个老师在奋斗，而是一个教师团队共同的思想结晶</a:t>
            </a:r>
            <a:r>
              <a:rPr lang="zh-CN" altLang="en-US" sz="2000" b="1" kern="0" dirty="0" smtClean="0">
                <a:solidFill>
                  <a:prstClr val="white"/>
                </a:solidFill>
                <a:latin typeface="+mn-ea"/>
              </a:rPr>
              <a:t>。</a:t>
            </a:r>
            <a:endParaRPr kumimoji="0" lang="zh-CN" altLang="en-US" sz="2000" b="1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6" name="TextBox 9"/>
          <p:cNvSpPr txBox="1"/>
          <p:nvPr>
            <p:custDataLst>
              <p:tags r:id="rId4"/>
            </p:custDataLst>
          </p:nvPr>
        </p:nvSpPr>
        <p:spPr>
          <a:xfrm>
            <a:off x="623889" y="-14424"/>
            <a:ext cx="1436924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spc="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3400" b="1" dirty="0" smtClean="0">
                <a:solidFill>
                  <a:schemeClr val="bg1"/>
                </a:solidFill>
              </a:rPr>
              <a:t>导入</a:t>
            </a:r>
            <a:endParaRPr lang="zh-CN" altLang="en-US" sz="34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707" y="1858411"/>
            <a:ext cx="5831502" cy="35173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03911" y="1858411"/>
            <a:ext cx="930520" cy="2223833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-52262" y="-79930"/>
            <a:ext cx="12300969" cy="76001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1787856" y="0"/>
            <a:ext cx="104177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中国文化植入对学生专业成长与职业发展的意义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7201469" y="2482457"/>
            <a:ext cx="449466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文化是旅游的灵魂，旅游是文化的载体。在学生英语应用能力培养中注重中国文化植入，对旅游服务与管理专业的成长和未来职业发展有着特别重大的意义。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 flipV="1">
            <a:off x="7338600" y="2159491"/>
            <a:ext cx="578351" cy="84054"/>
            <a:chOff x="3930857" y="1377220"/>
            <a:chExt cx="911959" cy="132538"/>
          </a:xfrm>
          <a:solidFill>
            <a:schemeClr val="accent4">
              <a:lumMod val="50000"/>
            </a:schemeClr>
          </a:solidFill>
        </p:grpSpPr>
        <p:sp>
          <p:nvSpPr>
            <p:cNvPr id="14" name="椭圆 13"/>
            <p:cNvSpPr/>
            <p:nvPr/>
          </p:nvSpPr>
          <p:spPr>
            <a:xfrm>
              <a:off x="3930857" y="1377220"/>
              <a:ext cx="132538" cy="13253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4190664" y="1377220"/>
              <a:ext cx="132538" cy="13253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450471" y="1377220"/>
              <a:ext cx="132538" cy="13253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4710278" y="1377220"/>
              <a:ext cx="132538" cy="13253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TextBox 9"/>
          <p:cNvSpPr txBox="1"/>
          <p:nvPr>
            <p:custDataLst>
              <p:tags r:id="rId1"/>
            </p:custDataLst>
          </p:nvPr>
        </p:nvSpPr>
        <p:spPr>
          <a:xfrm>
            <a:off x="623889" y="-14424"/>
            <a:ext cx="1436924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spc="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r>
              <a:rPr lang="zh-CN" altLang="en-US" sz="3400" b="1" dirty="0" smtClean="0">
                <a:solidFill>
                  <a:schemeClr val="bg1"/>
                </a:solidFill>
              </a:rPr>
              <a:t>导入</a:t>
            </a:r>
            <a:endParaRPr lang="zh-CN" altLang="en-US" sz="3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0805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直角三角形 26"/>
          <p:cNvSpPr/>
          <p:nvPr>
            <p:custDataLst>
              <p:tags r:id="rId1"/>
            </p:custDataLst>
          </p:nvPr>
        </p:nvSpPr>
        <p:spPr>
          <a:xfrm>
            <a:off x="0" y="597742"/>
            <a:ext cx="3120210" cy="6250733"/>
          </a:xfrm>
          <a:prstGeom prst="rtTriangle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" name="椭圆 25"/>
          <p:cNvSpPr/>
          <p:nvPr>
            <p:custDataLst>
              <p:tags r:id="rId2"/>
            </p:custDataLst>
          </p:nvPr>
        </p:nvSpPr>
        <p:spPr>
          <a:xfrm>
            <a:off x="-152963" y="1031424"/>
            <a:ext cx="5463540" cy="5428894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sp>
        <p:nvSpPr>
          <p:cNvPr id="3" name="平行四边形 2"/>
          <p:cNvSpPr/>
          <p:nvPr>
            <p:custDataLst>
              <p:tags r:id="rId3"/>
            </p:custDataLst>
          </p:nvPr>
        </p:nvSpPr>
        <p:spPr>
          <a:xfrm rot="10800000" flipH="1">
            <a:off x="6051408" y="5806476"/>
            <a:ext cx="732852" cy="783140"/>
          </a:xfrm>
          <a:prstGeom prst="parallelogram">
            <a:avLst>
              <a:gd name="adj" fmla="val 56099"/>
            </a:avLst>
          </a:prstGeom>
          <a:solidFill>
            <a:srgbClr val="F99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>
            <p:custDataLst>
              <p:tags r:id="rId4"/>
            </p:custDataLst>
          </p:nvPr>
        </p:nvSpPr>
        <p:spPr>
          <a:xfrm>
            <a:off x="8867503" y="1336713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5"/>
            </p:custDataLst>
          </p:nvPr>
        </p:nvSpPr>
        <p:spPr>
          <a:xfrm>
            <a:off x="8881151" y="259215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6"/>
            </p:custDataLst>
          </p:nvPr>
        </p:nvSpPr>
        <p:spPr>
          <a:xfrm>
            <a:off x="8881151" y="3815991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教学实施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7"/>
            </p:custDataLst>
          </p:nvPr>
        </p:nvSpPr>
        <p:spPr>
          <a:xfrm>
            <a:off x="8881151" y="5098590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  <a:endParaRPr lang="zh-CN" altLang="en-US" sz="3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>
            <p:custDataLst>
              <p:tags r:id="rId8"/>
            </p:custDataLst>
          </p:nvPr>
        </p:nvGrpSpPr>
        <p:grpSpPr>
          <a:xfrm>
            <a:off x="7772300" y="1389399"/>
            <a:ext cx="616096" cy="607048"/>
            <a:chOff x="7935667" y="1389399"/>
            <a:chExt cx="616096" cy="607048"/>
          </a:xfrm>
        </p:grpSpPr>
        <p:sp>
          <p:nvSpPr>
            <p:cNvPr id="9" name="圆角矩形 8"/>
            <p:cNvSpPr/>
            <p:nvPr/>
          </p:nvSpPr>
          <p:spPr>
            <a:xfrm rot="2700000">
              <a:off x="7935667" y="1393882"/>
              <a:ext cx="602565" cy="602565"/>
            </a:xfrm>
            <a:prstGeom prst="roundRect">
              <a:avLst/>
            </a:prstGeom>
            <a:solidFill>
              <a:srgbClr val="82A9CF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7955125" y="1389399"/>
              <a:ext cx="596638" cy="58477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3200" b="1">
                  <a:solidFill>
                    <a:schemeClr val="bg1"/>
                  </a:solidFill>
                  <a:latin typeface="+mn-ea"/>
                  <a:cs typeface="Kartika" panose="02020503030404060203" pitchFamily="18" charset="0"/>
                </a:defRPr>
              </a:lvl1pPr>
            </a:lstStyle>
            <a:p>
              <a:r>
                <a:rPr lang="zh-CN" altLang="en-US" dirty="0"/>
                <a:t>一</a:t>
              </a:r>
            </a:p>
          </p:txBody>
        </p:sp>
      </p:grpSp>
      <p:grpSp>
        <p:nvGrpSpPr>
          <p:cNvPr id="11" name="组合 10"/>
          <p:cNvGrpSpPr/>
          <p:nvPr>
            <p:custDataLst>
              <p:tags r:id="rId9"/>
            </p:custDataLst>
          </p:nvPr>
        </p:nvGrpSpPr>
        <p:grpSpPr>
          <a:xfrm>
            <a:off x="7772300" y="2641885"/>
            <a:ext cx="604298" cy="602565"/>
            <a:chOff x="7935667" y="2641885"/>
            <a:chExt cx="604298" cy="602565"/>
          </a:xfrm>
        </p:grpSpPr>
        <p:sp>
          <p:nvSpPr>
            <p:cNvPr id="12" name="圆角矩形 11"/>
            <p:cNvSpPr/>
            <p:nvPr/>
          </p:nvSpPr>
          <p:spPr>
            <a:xfrm rot="2700000">
              <a:off x="7935667" y="2641885"/>
              <a:ext cx="602565" cy="602565"/>
            </a:xfrm>
            <a:prstGeom prst="roundRect">
              <a:avLst/>
            </a:prstGeom>
            <a:solidFill>
              <a:srgbClr val="6FCAB7"/>
            </a:solidFill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943327" y="2646093"/>
              <a:ext cx="596638" cy="58477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chemeClr val="bg1"/>
                  </a:solidFill>
                  <a:latin typeface="+mn-ea"/>
                  <a:cs typeface="Kartika" panose="02020503030404060203" pitchFamily="18" charset="0"/>
                </a:rPr>
                <a:t>二</a:t>
              </a:r>
              <a:endParaRPr lang="zh-CN" altLang="en-US" sz="3200" b="1" dirty="0">
                <a:solidFill>
                  <a:schemeClr val="bg1"/>
                </a:solidFill>
                <a:latin typeface="+mn-ea"/>
                <a:cs typeface="Kartika" panose="02020503030404060203" pitchFamily="18" charset="0"/>
              </a:endParaRPr>
            </a:p>
          </p:txBody>
        </p:sp>
      </p:grpSp>
      <p:grpSp>
        <p:nvGrpSpPr>
          <p:cNvPr id="14" name="组合 13"/>
          <p:cNvGrpSpPr/>
          <p:nvPr>
            <p:custDataLst>
              <p:tags r:id="rId10"/>
            </p:custDataLst>
          </p:nvPr>
        </p:nvGrpSpPr>
        <p:grpSpPr>
          <a:xfrm>
            <a:off x="7772302" y="3883874"/>
            <a:ext cx="602693" cy="608579"/>
            <a:chOff x="7935669" y="3883874"/>
            <a:chExt cx="602693" cy="608579"/>
          </a:xfrm>
        </p:grpSpPr>
        <p:sp>
          <p:nvSpPr>
            <p:cNvPr id="15" name="圆角矩形 14"/>
            <p:cNvSpPr/>
            <p:nvPr/>
          </p:nvSpPr>
          <p:spPr>
            <a:xfrm rot="2700000">
              <a:off x="7935669" y="3889888"/>
              <a:ext cx="602565" cy="602565"/>
            </a:xfrm>
            <a:prstGeom prst="roundRect">
              <a:avLst/>
            </a:prstGeom>
            <a:solidFill>
              <a:srgbClr val="F9B267"/>
            </a:solidFill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7943327" y="3883874"/>
              <a:ext cx="595035" cy="58477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>
                <a:defRPr sz="3200" b="1">
                  <a:solidFill>
                    <a:schemeClr val="bg1"/>
                  </a:solidFill>
                  <a:latin typeface="+mn-ea"/>
                  <a:cs typeface="Kartika" panose="02020503030404060203" pitchFamily="18" charset="0"/>
                </a:defRPr>
              </a:lvl1pPr>
            </a:lstStyle>
            <a:p>
              <a:r>
                <a:rPr lang="zh-CN" altLang="en-US" dirty="0" smtClean="0"/>
                <a:t>三</a:t>
              </a:r>
              <a:endParaRPr lang="zh-CN" altLang="en-US" dirty="0"/>
            </a:p>
          </p:txBody>
        </p:sp>
      </p:grpSp>
      <p:grpSp>
        <p:nvGrpSpPr>
          <p:cNvPr id="17" name="组合 16"/>
          <p:cNvGrpSpPr/>
          <p:nvPr>
            <p:custDataLst>
              <p:tags r:id="rId11"/>
            </p:custDataLst>
          </p:nvPr>
        </p:nvGrpSpPr>
        <p:grpSpPr>
          <a:xfrm>
            <a:off x="7772302" y="5114953"/>
            <a:ext cx="616094" cy="625503"/>
            <a:chOff x="7935669" y="5114953"/>
            <a:chExt cx="616094" cy="625503"/>
          </a:xfrm>
        </p:grpSpPr>
        <p:sp>
          <p:nvSpPr>
            <p:cNvPr id="18" name="圆角矩形 17"/>
            <p:cNvSpPr/>
            <p:nvPr/>
          </p:nvSpPr>
          <p:spPr>
            <a:xfrm rot="2700000">
              <a:off x="7935669" y="5137891"/>
              <a:ext cx="602565" cy="602565"/>
            </a:xfrm>
            <a:prstGeom prst="roundRect">
              <a:avLst/>
            </a:prstGeom>
            <a:solidFill>
              <a:srgbClr val="F99F7C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955125" y="5114953"/>
              <a:ext cx="596638" cy="584775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chemeClr val="bg1"/>
                  </a:solidFill>
                  <a:latin typeface="+mn-ea"/>
                  <a:cs typeface="Kartika" panose="02020503030404060203" pitchFamily="18" charset="0"/>
                </a:rPr>
                <a:t>四</a:t>
              </a:r>
              <a:endParaRPr lang="zh-CN" altLang="en-US" sz="3200" b="1" dirty="0">
                <a:solidFill>
                  <a:schemeClr val="bg1"/>
                </a:solidFill>
                <a:latin typeface="+mn-ea"/>
                <a:cs typeface="Kartika" panose="02020503030404060203" pitchFamily="18" charset="0"/>
              </a:endParaRPr>
            </a:p>
          </p:txBody>
        </p:sp>
      </p:grpSp>
      <p:grpSp>
        <p:nvGrpSpPr>
          <p:cNvPr id="20" name="组合 19"/>
          <p:cNvGrpSpPr/>
          <p:nvPr>
            <p:custDataLst>
              <p:tags r:id="rId12"/>
            </p:custDataLst>
          </p:nvPr>
        </p:nvGrpSpPr>
        <p:grpSpPr>
          <a:xfrm>
            <a:off x="4254014" y="1060237"/>
            <a:ext cx="2113127" cy="5326523"/>
            <a:chOff x="4254014" y="1060237"/>
            <a:chExt cx="2113127" cy="5326523"/>
          </a:xfrm>
        </p:grpSpPr>
        <p:sp>
          <p:nvSpPr>
            <p:cNvPr id="21" name="平行四边形 20"/>
            <p:cNvSpPr/>
            <p:nvPr/>
          </p:nvSpPr>
          <p:spPr>
            <a:xfrm rot="10800000" flipH="1">
              <a:off x="4254014" y="3435765"/>
              <a:ext cx="2113127" cy="2299877"/>
            </a:xfrm>
            <a:prstGeom prst="parallelogram">
              <a:avLst>
                <a:gd name="adj" fmla="val 56099"/>
              </a:avLst>
            </a:prstGeom>
            <a:solidFill>
              <a:srgbClr val="6FCA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17" cstate="print">
              <a:biLevel thresh="75000"/>
              <a:extLst>
                <a:ext uri="{BEBA8EAE-BF5A-486C-A8C5-ECC9F3942E4B}">
                  <a14:imgProps xmlns:a14="http://schemas.microsoft.com/office/drawing/2010/main" xmlns="">
                    <a14:imgLayer r:embed="rId18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 t="76775"/>
            <a:stretch>
              <a:fillRect/>
            </a:stretch>
          </p:blipFill>
          <p:spPr>
            <a:xfrm rot="14546685" flipV="1">
              <a:off x="2542117" y="3609089"/>
              <a:ext cx="5326523" cy="228819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3" name="组合 22"/>
          <p:cNvGrpSpPr/>
          <p:nvPr>
            <p:custDataLst>
              <p:tags r:id="rId13"/>
            </p:custDataLst>
          </p:nvPr>
        </p:nvGrpSpPr>
        <p:grpSpPr>
          <a:xfrm>
            <a:off x="3365625" y="-559291"/>
            <a:ext cx="3215148" cy="5326523"/>
            <a:chOff x="3365625" y="-559291"/>
            <a:chExt cx="3215148" cy="5326523"/>
          </a:xfrm>
        </p:grpSpPr>
        <p:sp>
          <p:nvSpPr>
            <p:cNvPr id="24" name="平行四边形 23"/>
            <p:cNvSpPr/>
            <p:nvPr/>
          </p:nvSpPr>
          <p:spPr>
            <a:xfrm rot="10800000" flipH="1">
              <a:off x="3365625" y="-5"/>
              <a:ext cx="3215148" cy="3435771"/>
            </a:xfrm>
            <a:prstGeom prst="parallelogram">
              <a:avLst>
                <a:gd name="adj" fmla="val 56099"/>
              </a:avLst>
            </a:prstGeom>
            <a:solidFill>
              <a:srgbClr val="F9B2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5" name="图片 24"/>
            <p:cNvPicPr>
              <a:picLocks noChangeAspect="1"/>
            </p:cNvPicPr>
            <p:nvPr/>
          </p:nvPicPr>
          <p:blipFill rotWithShape="1">
            <a:blip r:embed="rId17" cstate="print">
              <a:biLevel thresh="75000"/>
              <a:extLst>
                <a:ext uri="{BEBA8EAE-BF5A-486C-A8C5-ECC9F3942E4B}">
                  <a14:imgProps xmlns:a14="http://schemas.microsoft.com/office/drawing/2010/main" xmlns="">
                    <a14:imgLayer r:embed="rId18"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 t="76775"/>
            <a:stretch>
              <a:fillRect/>
            </a:stretch>
          </p:blipFill>
          <p:spPr>
            <a:xfrm rot="14546685" flipV="1">
              <a:off x="3090331" y="1989561"/>
              <a:ext cx="5326523" cy="228819"/>
            </a:xfrm>
            <a:prstGeom prst="rect">
              <a:avLst/>
            </a:prstGeom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8" name="文本框 27"/>
          <p:cNvSpPr txBox="1"/>
          <p:nvPr>
            <p:custDataLst>
              <p:tags r:id="rId14"/>
            </p:custDataLst>
          </p:nvPr>
        </p:nvSpPr>
        <p:spPr>
          <a:xfrm>
            <a:off x="5919516" y="577681"/>
            <a:ext cx="91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 smtClean="0"/>
              <a:t>目录</a:t>
            </a:r>
            <a:endParaRPr lang="zh-CN" altLang="en-US" sz="4800" b="1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0" presetClass="entr" presetSubtype="0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0" presetClass="entr" presetSubtype="0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26" grpId="0" bldLvl="0" animBg="1"/>
      <p:bldP spid="3" grpId="0" bldLvl="0" animBg="1"/>
      <p:bldP spid="4" grpId="0"/>
      <p:bldP spid="5" grpId="0"/>
      <p:bldP spid="6" grpId="0"/>
      <p:bldP spid="7" grpId="0"/>
      <p:bldP spid="2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角三角形 15"/>
          <p:cNvSpPr/>
          <p:nvPr>
            <p:custDataLst>
              <p:tags r:id="rId1"/>
            </p:custDataLst>
          </p:nvPr>
        </p:nvSpPr>
        <p:spPr>
          <a:xfrm>
            <a:off x="0" y="607267"/>
            <a:ext cx="3120210" cy="6250733"/>
          </a:xfrm>
          <a:prstGeom prst="rtTriangle">
            <a:avLst/>
          </a:prstGeom>
          <a:solidFill>
            <a:srgbClr val="6FCA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椭圆 2"/>
          <p:cNvSpPr/>
          <p:nvPr>
            <p:custDataLst>
              <p:tags r:id="rId2"/>
            </p:custDataLst>
          </p:nvPr>
        </p:nvSpPr>
        <p:spPr>
          <a:xfrm>
            <a:off x="-528103" y="239975"/>
            <a:ext cx="6295855" cy="6255932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11" name="组合 10"/>
          <p:cNvGrpSpPr/>
          <p:nvPr>
            <p:custDataLst>
              <p:tags r:id="rId3"/>
            </p:custDataLst>
          </p:nvPr>
        </p:nvGrpSpPr>
        <p:grpSpPr>
          <a:xfrm>
            <a:off x="4577389" y="353592"/>
            <a:ext cx="2413955" cy="2413955"/>
            <a:chOff x="3034947" y="3861048"/>
            <a:chExt cx="2700219" cy="2700219"/>
          </a:xfrm>
          <a:effectLst/>
        </p:grpSpPr>
        <p:sp>
          <p:nvSpPr>
            <p:cNvPr id="12" name="椭圆 11"/>
            <p:cNvSpPr/>
            <p:nvPr/>
          </p:nvSpPr>
          <p:spPr>
            <a:xfrm>
              <a:off x="3536771" y="4210207"/>
              <a:ext cx="1757636" cy="2013457"/>
            </a:xfrm>
            <a:prstGeom prst="ellipse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8600" b="1" spc="3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一</a:t>
              </a:r>
            </a:p>
          </p:txBody>
        </p:sp>
        <p:sp>
          <p:nvSpPr>
            <p:cNvPr id="13" name="同心圆 12"/>
            <p:cNvSpPr/>
            <p:nvPr/>
          </p:nvSpPr>
          <p:spPr>
            <a:xfrm>
              <a:off x="3034947" y="3861048"/>
              <a:ext cx="2700219" cy="2700219"/>
            </a:xfrm>
            <a:prstGeom prst="donut">
              <a:avLst>
                <a:gd name="adj" fmla="val 20126"/>
              </a:avLst>
            </a:prstGeom>
            <a:solidFill>
              <a:srgbClr val="82A9CF"/>
            </a:solidFill>
            <a:ln w="38100">
              <a:solidFill>
                <a:sysClr val="window" lastClr="FFFFFF"/>
              </a:solidFill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15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4" name="矩形 13"/>
          <p:cNvSpPr/>
          <p:nvPr>
            <p:custDataLst>
              <p:tags r:id="rId4"/>
            </p:custDataLst>
          </p:nvPr>
        </p:nvSpPr>
        <p:spPr>
          <a:xfrm>
            <a:off x="6991344" y="2934581"/>
            <a:ext cx="33832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教学分析</a:t>
            </a:r>
          </a:p>
        </p:txBody>
      </p:sp>
      <p:sp>
        <p:nvSpPr>
          <p:cNvPr id="15" name="矩形 14"/>
          <p:cNvSpPr/>
          <p:nvPr>
            <p:custDataLst>
              <p:tags r:id="rId5"/>
            </p:custDataLst>
          </p:nvPr>
        </p:nvSpPr>
        <p:spPr>
          <a:xfrm>
            <a:off x="6868949" y="4122050"/>
            <a:ext cx="38526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Teaching </a:t>
            </a:r>
            <a:r>
              <a:rPr lang="en-US" altLang="zh-CN" sz="36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Analysis</a:t>
            </a:r>
            <a:endParaRPr lang="en-US" altLang="zh-CN" sz="36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>
            <p:custDataLst>
              <p:tags r:id="rId6"/>
            </p:custDataLst>
          </p:nvPr>
        </p:nvGrpSpPr>
        <p:grpSpPr>
          <a:xfrm flipH="1">
            <a:off x="10184297" y="4403035"/>
            <a:ext cx="2007703" cy="2454965"/>
            <a:chOff x="10184297" y="4403035"/>
            <a:chExt cx="2007703" cy="2454965"/>
          </a:xfrm>
        </p:grpSpPr>
        <p:sp>
          <p:nvSpPr>
            <p:cNvPr id="17" name="平行四边形 2"/>
            <p:cNvSpPr/>
            <p:nvPr/>
          </p:nvSpPr>
          <p:spPr>
            <a:xfrm flipH="1">
              <a:off x="10432776" y="5381405"/>
              <a:ext cx="1759224" cy="1476595"/>
            </a:xfrm>
            <a:custGeom>
              <a:avLst/>
              <a:gdLst>
                <a:gd name="connsiteX0" fmla="*/ 0 w 1659834"/>
                <a:gd name="connsiteY0" fmla="*/ 1247995 h 1247995"/>
                <a:gd name="connsiteX1" fmla="*/ 311999 w 1659834"/>
                <a:gd name="connsiteY1" fmla="*/ 0 h 1247995"/>
                <a:gd name="connsiteX2" fmla="*/ 1659834 w 1659834"/>
                <a:gd name="connsiteY2" fmla="*/ 0 h 1247995"/>
                <a:gd name="connsiteX3" fmla="*/ 1347835 w 1659834"/>
                <a:gd name="connsiteY3" fmla="*/ 1247995 h 1247995"/>
                <a:gd name="connsiteX4" fmla="*/ 0 w 1659834"/>
                <a:gd name="connsiteY4" fmla="*/ 1247995 h 1247995"/>
                <a:gd name="connsiteX0-1" fmla="*/ 0 w 2077277"/>
                <a:gd name="connsiteY0-2" fmla="*/ 1476595 h 1476595"/>
                <a:gd name="connsiteX1-3" fmla="*/ 311999 w 2077277"/>
                <a:gd name="connsiteY1-4" fmla="*/ 228600 h 1476595"/>
                <a:gd name="connsiteX2-5" fmla="*/ 2077277 w 2077277"/>
                <a:gd name="connsiteY2-6" fmla="*/ 0 h 1476595"/>
                <a:gd name="connsiteX3-7" fmla="*/ 1347835 w 2077277"/>
                <a:gd name="connsiteY3-8" fmla="*/ 1476595 h 1476595"/>
                <a:gd name="connsiteX4-9" fmla="*/ 0 w 2077277"/>
                <a:gd name="connsiteY4-10" fmla="*/ 1476595 h 1476595"/>
                <a:gd name="connsiteX0-11" fmla="*/ 0 w 2077277"/>
                <a:gd name="connsiteY0-12" fmla="*/ 1665439 h 1665439"/>
                <a:gd name="connsiteX1-13" fmla="*/ 1276094 w 2077277"/>
                <a:gd name="connsiteY1-14" fmla="*/ 0 h 1665439"/>
                <a:gd name="connsiteX2-15" fmla="*/ 2077277 w 2077277"/>
                <a:gd name="connsiteY2-16" fmla="*/ 188844 h 1665439"/>
                <a:gd name="connsiteX3-17" fmla="*/ 1347835 w 2077277"/>
                <a:gd name="connsiteY3-18" fmla="*/ 1665439 h 1665439"/>
                <a:gd name="connsiteX4-19" fmla="*/ 0 w 2077277"/>
                <a:gd name="connsiteY4-20" fmla="*/ 1665439 h 1665439"/>
                <a:gd name="connsiteX0-21" fmla="*/ 0 w 1759224"/>
                <a:gd name="connsiteY0-22" fmla="*/ 1665439 h 1665439"/>
                <a:gd name="connsiteX1-23" fmla="*/ 958041 w 1759224"/>
                <a:gd name="connsiteY1-24" fmla="*/ 0 h 1665439"/>
                <a:gd name="connsiteX2-25" fmla="*/ 1759224 w 1759224"/>
                <a:gd name="connsiteY2-26" fmla="*/ 188844 h 1665439"/>
                <a:gd name="connsiteX3-27" fmla="*/ 1029782 w 1759224"/>
                <a:gd name="connsiteY3-28" fmla="*/ 1665439 h 1665439"/>
                <a:gd name="connsiteX4-29" fmla="*/ 0 w 1759224"/>
                <a:gd name="connsiteY4-30" fmla="*/ 1665439 h 1665439"/>
                <a:gd name="connsiteX0-31" fmla="*/ 0 w 1759224"/>
                <a:gd name="connsiteY0-32" fmla="*/ 1476595 h 1476595"/>
                <a:gd name="connsiteX1-33" fmla="*/ 799015 w 1759224"/>
                <a:gd name="connsiteY1-34" fmla="*/ 49695 h 1476595"/>
                <a:gd name="connsiteX2-35" fmla="*/ 1759224 w 1759224"/>
                <a:gd name="connsiteY2-36" fmla="*/ 0 h 1476595"/>
                <a:gd name="connsiteX3-37" fmla="*/ 1029782 w 1759224"/>
                <a:gd name="connsiteY3-38" fmla="*/ 1476595 h 1476595"/>
                <a:gd name="connsiteX4-39" fmla="*/ 0 w 1759224"/>
                <a:gd name="connsiteY4-40" fmla="*/ 1476595 h 1476595"/>
                <a:gd name="connsiteX0-41" fmla="*/ 0 w 1759224"/>
                <a:gd name="connsiteY0-42" fmla="*/ 1476595 h 1476595"/>
                <a:gd name="connsiteX1-43" fmla="*/ 967980 w 1759224"/>
                <a:gd name="connsiteY1-44" fmla="*/ 19877 h 1476595"/>
                <a:gd name="connsiteX2-45" fmla="*/ 1759224 w 1759224"/>
                <a:gd name="connsiteY2-46" fmla="*/ 0 h 1476595"/>
                <a:gd name="connsiteX3-47" fmla="*/ 1029782 w 1759224"/>
                <a:gd name="connsiteY3-48" fmla="*/ 1476595 h 1476595"/>
                <a:gd name="connsiteX4-49" fmla="*/ 0 w 1759224"/>
                <a:gd name="connsiteY4-50" fmla="*/ 1476595 h 147659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59224" h="1476595">
                  <a:moveTo>
                    <a:pt x="0" y="1476595"/>
                  </a:moveTo>
                  <a:lnTo>
                    <a:pt x="967980" y="19877"/>
                  </a:lnTo>
                  <a:lnTo>
                    <a:pt x="1759224" y="0"/>
                  </a:lnTo>
                  <a:lnTo>
                    <a:pt x="1029782" y="1476595"/>
                  </a:lnTo>
                  <a:lnTo>
                    <a:pt x="0" y="1476595"/>
                  </a:lnTo>
                  <a:close/>
                </a:path>
              </a:pathLst>
            </a:custGeom>
            <a:solidFill>
              <a:srgbClr val="F9B2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8" name="直角三角形 17"/>
            <p:cNvSpPr/>
            <p:nvPr/>
          </p:nvSpPr>
          <p:spPr>
            <a:xfrm>
              <a:off x="10184297" y="4403035"/>
              <a:ext cx="1520687" cy="2454965"/>
            </a:xfrm>
            <a:prstGeom prst="rtTriangle">
              <a:avLst/>
            </a:prstGeom>
            <a:solidFill>
              <a:srgbClr val="F99F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256645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5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18" dur="1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19" dur="1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bldLvl="0" animBg="1"/>
          <p:bldP spid="3" grpId="0" bldLvl="0" animBg="1"/>
          <p:bldP spid="14" grpId="0"/>
          <p:bldP spid="15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5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7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bldLvl="0" animBg="1"/>
          <p:bldP spid="3" grpId="0" bldLvl="0" animBg="1"/>
          <p:bldP spid="14" grpId="0"/>
          <p:bldP spid="15" grpId="0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-52262" y="-79930"/>
            <a:ext cx="12300969" cy="76001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教材分析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22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 l="40305" r="2867"/>
          <a:stretch/>
        </p:blipFill>
        <p:spPr>
          <a:xfrm>
            <a:off x="1173706" y="2038026"/>
            <a:ext cx="2801391" cy="3701687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7" name="右箭头 16"/>
          <p:cNvSpPr/>
          <p:nvPr/>
        </p:nvSpPr>
        <p:spPr>
          <a:xfrm>
            <a:off x="4091307" y="2734813"/>
            <a:ext cx="1328527" cy="2469986"/>
          </a:xfrm>
          <a:prstGeom prst="rightArrow">
            <a:avLst/>
          </a:pr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4"/>
          <p:cNvSpPr txBox="1"/>
          <p:nvPr/>
        </p:nvSpPr>
        <p:spPr>
          <a:xfrm>
            <a:off x="6057278" y="3445255"/>
            <a:ext cx="5068342" cy="72000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>
              <a:spcBef>
                <a:spcPts val="1200"/>
              </a:spcBef>
              <a:spcAft>
                <a:spcPts val="1200"/>
              </a:spcAft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zh-CN" altLang="en-US" b="0" dirty="0"/>
              <a:t>是以语言技能为主，融实践性、交际性为一体的语言课程。</a:t>
            </a:r>
          </a:p>
        </p:txBody>
      </p:sp>
      <p:sp>
        <p:nvSpPr>
          <p:cNvPr id="24" name="文本框 4"/>
          <p:cNvSpPr txBox="1"/>
          <p:nvPr/>
        </p:nvSpPr>
        <p:spPr>
          <a:xfrm>
            <a:off x="6057278" y="4562292"/>
            <a:ext cx="5068342" cy="720000"/>
          </a:xfrm>
          <a:prstGeom prst="rect">
            <a:avLst/>
          </a:prstGeom>
          <a:solidFill>
            <a:srgbClr val="F69E1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spPr>
        <p:txBody>
          <a:bodyPr anchor="ctr" anchorCtr="0">
            <a:noAutofit/>
            <a:sp3d/>
          </a:bodyPr>
          <a:lstStyle>
            <a:defPPr>
              <a:defRPr lang="zh-CN"/>
            </a:defPPr>
            <a:lvl1pPr lvl="0" eaLnBrk="0" fontAlgn="ctr" hangingPunct="0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SzPct val="70000"/>
              <a:defRPr sz="2000" b="1" kern="0">
                <a:solidFill>
                  <a:prstClr val="white"/>
                </a:solidFill>
                <a:latin typeface="+mn-ea"/>
              </a:defRPr>
            </a:lvl1pPr>
          </a:lstStyle>
          <a:p>
            <a:r>
              <a:rPr lang="zh-CN" altLang="zh-CN" b="0" dirty="0"/>
              <a:t>中职旅游专业二年级学生的一</a:t>
            </a:r>
            <a:r>
              <a:rPr lang="zh-CN" altLang="zh-CN" b="0" dirty="0" smtClean="0"/>
              <a:t>门</a:t>
            </a:r>
            <a:r>
              <a:rPr lang="zh-CN" altLang="en-US" b="0" dirty="0" smtClean="0"/>
              <a:t>必修</a:t>
            </a:r>
            <a:r>
              <a:rPr lang="zh-CN" altLang="zh-CN" b="0" dirty="0" smtClean="0"/>
              <a:t>公共</a:t>
            </a:r>
            <a:r>
              <a:rPr lang="zh-CN" altLang="zh-CN" b="0" dirty="0"/>
              <a:t>基础课</a:t>
            </a:r>
            <a:endParaRPr lang="zh-CN" altLang="en-US" b="0" dirty="0"/>
          </a:p>
        </p:txBody>
      </p:sp>
      <p:sp>
        <p:nvSpPr>
          <p:cNvPr id="2" name="矩形 1"/>
          <p:cNvSpPr/>
          <p:nvPr/>
        </p:nvSpPr>
        <p:spPr>
          <a:xfrm>
            <a:off x="6043630" y="2278231"/>
            <a:ext cx="5068342" cy="720000"/>
          </a:xfrm>
          <a:prstGeom prst="rect">
            <a:avLst/>
          </a:prstGeom>
          <a:solidFill>
            <a:schemeClr val="accent5">
              <a:lumMod val="25000"/>
            </a:schemeClr>
          </a:solidFill>
        </p:spPr>
        <p:txBody>
          <a:bodyPr wrap="square" rtlCol="0" anchor="ctr" anchorCtr="0">
            <a:no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zh-CN" altLang="en-US" sz="2000" dirty="0">
                <a:solidFill>
                  <a:schemeClr val="bg1"/>
                </a:solidFill>
              </a:rPr>
              <a:t>是中职教育课程改革规划新教材。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11" name="矩形 10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12" name="组合 11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13" name="泪滴形 12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TextBox 10"/>
              <p:cNvSpPr txBox="1"/>
              <p:nvPr/>
            </p:nvSpPr>
            <p:spPr>
              <a:xfrm>
                <a:off x="762167" y="101628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1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任意多边形 14"/>
          <p:cNvSpPr/>
          <p:nvPr/>
        </p:nvSpPr>
        <p:spPr>
          <a:xfrm>
            <a:off x="1605463" y="2292872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0"/>
              <a:satOff val="0"/>
              <a:lumOff val="0"/>
              <a:alphaOff val="0"/>
            </a:schemeClr>
          </a:fillRef>
          <a:effectRef idx="2">
            <a:schemeClr val="accent3">
              <a:shade val="5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Unit1 Reception</a:t>
            </a:r>
            <a:endParaRPr lang="zh-CN" sz="20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4600322" y="2292872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116970"/>
              <a:satOff val="5856"/>
              <a:lumOff val="9538"/>
              <a:alphaOff val="0"/>
            </a:schemeClr>
          </a:fillRef>
          <a:effectRef idx="2">
            <a:schemeClr val="accent3">
              <a:shade val="50000"/>
              <a:hueOff val="116970"/>
              <a:satOff val="5856"/>
              <a:lumOff val="953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Unit2  Make an Appointment</a:t>
            </a:r>
            <a:endParaRPr lang="zh-CN" sz="20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任意多边形 66"/>
          <p:cNvSpPr/>
          <p:nvPr/>
        </p:nvSpPr>
        <p:spPr>
          <a:xfrm>
            <a:off x="7595181" y="2292872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233941"/>
              <a:satOff val="11712"/>
              <a:lumOff val="19077"/>
              <a:alphaOff val="0"/>
            </a:schemeClr>
          </a:fillRef>
          <a:effectRef idx="2">
            <a:schemeClr val="accent3">
              <a:shade val="50000"/>
              <a:hueOff val="233941"/>
              <a:satOff val="11712"/>
              <a:lumOff val="1907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Unit3 Bank Service</a:t>
            </a:r>
            <a:endParaRPr lang="zh-CN" sz="20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任意多边形 68"/>
          <p:cNvSpPr/>
          <p:nvPr/>
        </p:nvSpPr>
        <p:spPr>
          <a:xfrm>
            <a:off x="1598774" y="3489487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350911"/>
              <a:satOff val="17568"/>
              <a:lumOff val="28615"/>
              <a:alphaOff val="0"/>
            </a:schemeClr>
          </a:fillRef>
          <a:effectRef idx="2">
            <a:schemeClr val="accent3">
              <a:shade val="50000"/>
              <a:hueOff val="350911"/>
              <a:satOff val="17568"/>
              <a:lumOff val="2861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Unit4 Hotel Service</a:t>
            </a:r>
            <a:endParaRPr lang="zh-CN" sz="20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任意多边形 70"/>
          <p:cNvSpPr/>
          <p:nvPr/>
        </p:nvSpPr>
        <p:spPr>
          <a:xfrm>
            <a:off x="4593633" y="3489487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467882"/>
              <a:satOff val="23424"/>
              <a:lumOff val="38154"/>
              <a:alphaOff val="0"/>
            </a:schemeClr>
          </a:fillRef>
          <a:effectRef idx="2">
            <a:schemeClr val="accent3">
              <a:shade val="50000"/>
              <a:hueOff val="467882"/>
              <a:satOff val="23424"/>
              <a:lumOff val="3815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Unit5 Maintenance Service</a:t>
            </a:r>
            <a:endParaRPr lang="zh-CN" sz="20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任意多边形 72"/>
          <p:cNvSpPr/>
          <p:nvPr/>
        </p:nvSpPr>
        <p:spPr>
          <a:xfrm>
            <a:off x="7588491" y="3489487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467882"/>
              <a:satOff val="23424"/>
              <a:lumOff val="38154"/>
              <a:alphaOff val="0"/>
            </a:schemeClr>
          </a:fillRef>
          <a:effectRef idx="2">
            <a:schemeClr val="accent3">
              <a:shade val="50000"/>
              <a:hueOff val="467882"/>
              <a:satOff val="23424"/>
              <a:lumOff val="38154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Unit6   Food and  Beverage</a:t>
            </a:r>
            <a:endParaRPr lang="zh-CN" sz="20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任意多边形 74"/>
          <p:cNvSpPr/>
          <p:nvPr/>
        </p:nvSpPr>
        <p:spPr>
          <a:xfrm>
            <a:off x="1605463" y="4686102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350911"/>
              <a:satOff val="17568"/>
              <a:lumOff val="28615"/>
              <a:alphaOff val="0"/>
            </a:schemeClr>
          </a:fillRef>
          <a:effectRef idx="2">
            <a:schemeClr val="accent3">
              <a:shade val="50000"/>
              <a:hueOff val="350911"/>
              <a:satOff val="17568"/>
              <a:lumOff val="2861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Unit7   Travel  Service</a:t>
            </a:r>
            <a:endParaRPr lang="zh-CN" sz="2000" b="1" kern="12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任意多边形 76"/>
          <p:cNvSpPr/>
          <p:nvPr/>
        </p:nvSpPr>
        <p:spPr>
          <a:xfrm>
            <a:off x="4600322" y="4686102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233941"/>
              <a:satOff val="11712"/>
              <a:lumOff val="19077"/>
              <a:alphaOff val="0"/>
            </a:schemeClr>
          </a:fillRef>
          <a:effectRef idx="2">
            <a:schemeClr val="accent3">
              <a:shade val="50000"/>
              <a:hueOff val="233941"/>
              <a:satOff val="11712"/>
              <a:lumOff val="19077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Unit8 Travel  Service</a:t>
            </a:r>
            <a:endParaRPr lang="zh-CN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任意多边形 78"/>
          <p:cNvSpPr/>
          <p:nvPr/>
        </p:nvSpPr>
        <p:spPr>
          <a:xfrm>
            <a:off x="7595181" y="4686102"/>
            <a:ext cx="2880000" cy="950562"/>
          </a:xfrm>
          <a:custGeom>
            <a:avLst/>
            <a:gdLst>
              <a:gd name="connsiteX0" fmla="*/ 0 w 2139184"/>
              <a:gd name="connsiteY0" fmla="*/ 128351 h 1283510"/>
              <a:gd name="connsiteX1" fmla="*/ 128351 w 2139184"/>
              <a:gd name="connsiteY1" fmla="*/ 0 h 1283510"/>
              <a:gd name="connsiteX2" fmla="*/ 2010833 w 2139184"/>
              <a:gd name="connsiteY2" fmla="*/ 0 h 1283510"/>
              <a:gd name="connsiteX3" fmla="*/ 2139184 w 2139184"/>
              <a:gd name="connsiteY3" fmla="*/ 128351 h 1283510"/>
              <a:gd name="connsiteX4" fmla="*/ 2139184 w 2139184"/>
              <a:gd name="connsiteY4" fmla="*/ 1155159 h 1283510"/>
              <a:gd name="connsiteX5" fmla="*/ 2010833 w 2139184"/>
              <a:gd name="connsiteY5" fmla="*/ 1283510 h 1283510"/>
              <a:gd name="connsiteX6" fmla="*/ 128351 w 2139184"/>
              <a:gd name="connsiteY6" fmla="*/ 1283510 h 1283510"/>
              <a:gd name="connsiteX7" fmla="*/ 0 w 2139184"/>
              <a:gd name="connsiteY7" fmla="*/ 1155159 h 1283510"/>
              <a:gd name="connsiteX8" fmla="*/ 0 w 2139184"/>
              <a:gd name="connsiteY8" fmla="*/ 128351 h 12835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39184" h="1283510">
                <a:moveTo>
                  <a:pt x="0" y="128351"/>
                </a:moveTo>
                <a:cubicBezTo>
                  <a:pt x="0" y="57465"/>
                  <a:pt x="57465" y="0"/>
                  <a:pt x="128351" y="0"/>
                </a:cubicBezTo>
                <a:lnTo>
                  <a:pt x="2010833" y="0"/>
                </a:lnTo>
                <a:cubicBezTo>
                  <a:pt x="2081719" y="0"/>
                  <a:pt x="2139184" y="57465"/>
                  <a:pt x="2139184" y="128351"/>
                </a:cubicBezTo>
                <a:lnTo>
                  <a:pt x="2139184" y="1155159"/>
                </a:lnTo>
                <a:cubicBezTo>
                  <a:pt x="2139184" y="1226045"/>
                  <a:pt x="2081719" y="1283510"/>
                  <a:pt x="2010833" y="1283510"/>
                </a:cubicBezTo>
                <a:lnTo>
                  <a:pt x="128351" y="1283510"/>
                </a:lnTo>
                <a:cubicBezTo>
                  <a:pt x="57465" y="1283510"/>
                  <a:pt x="0" y="1226045"/>
                  <a:pt x="0" y="1155159"/>
                </a:cubicBezTo>
                <a:lnTo>
                  <a:pt x="0" y="128351"/>
                </a:lnTo>
                <a:close/>
              </a:path>
            </a:pathLst>
          </a:cu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3">
              <a:shade val="50000"/>
              <a:hueOff val="116970"/>
              <a:satOff val="5856"/>
              <a:lumOff val="9538"/>
              <a:alphaOff val="0"/>
            </a:schemeClr>
          </a:fillRef>
          <a:effectRef idx="2">
            <a:schemeClr val="accent3">
              <a:shade val="50000"/>
              <a:hueOff val="116970"/>
              <a:satOff val="5856"/>
              <a:lumOff val="9538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13793" tIns="113793" rIns="113793" bIns="113793" numCol="1" spcCol="1270" anchor="ctr" anchorCtr="0">
            <a:noAutofit/>
          </a:bodyPr>
          <a:lstStyle/>
          <a:p>
            <a:pPr lvl="0" algn="ctr" defTabSz="889000" rtl="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000" b="1" kern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training in </a:t>
            </a:r>
            <a:r>
              <a:rPr lang="en-US" sz="2000" b="1" kern="1200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Junshan</a:t>
            </a:r>
            <a:r>
              <a:rPr lang="en-US" sz="2000" b="1" kern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Island</a:t>
            </a:r>
            <a:endParaRPr lang="zh-CN" sz="2000" b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-52262" y="-79930"/>
            <a:ext cx="12300969" cy="76001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教材分析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47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grpSp>
        <p:nvGrpSpPr>
          <p:cNvPr id="48" name="组合 47"/>
          <p:cNvGrpSpPr>
            <a:grpSpLocks noChangeAspect="1"/>
          </p:cNvGrpSpPr>
          <p:nvPr/>
        </p:nvGrpSpPr>
        <p:grpSpPr bwMode="auto">
          <a:xfrm>
            <a:off x="737183" y="1151028"/>
            <a:ext cx="4929554" cy="554037"/>
            <a:chOff x="855540" y="3513439"/>
            <a:chExt cx="1123664" cy="987727"/>
          </a:xfrm>
          <a:solidFill>
            <a:schemeClr val="accent2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49" name="矩形 48"/>
            <p:cNvSpPr/>
            <p:nvPr/>
          </p:nvSpPr>
          <p:spPr>
            <a:xfrm>
              <a:off x="855540" y="3513439"/>
              <a:ext cx="939454" cy="9877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eaLnBrk="0" fontAlgn="ctr" hangingPunct="0">
                <a:buClr>
                  <a:srgbClr val="FF0000"/>
                </a:buClr>
                <a:buSzPct val="70000"/>
                <a:defRPr/>
              </a:pPr>
              <a:endParaRPr lang="zh-CN" altLang="en-US" sz="1700" b="1" dirty="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50" name="矩形 14"/>
            <p:cNvSpPr>
              <a:spLocks noChangeArrowheads="1"/>
            </p:cNvSpPr>
            <p:nvPr/>
          </p:nvSpPr>
          <p:spPr bwMode="auto">
            <a:xfrm>
              <a:off x="877969" y="3581910"/>
              <a:ext cx="1101235" cy="8230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教材共</a:t>
              </a:r>
              <a:r>
                <a:rPr kumimoji="1" lang="en-US" altLang="zh-CN" sz="2400" b="1" dirty="0" smtClean="0">
                  <a:latin typeface="微软雅黑" pitchFamily="34" charset="-122"/>
                  <a:ea typeface="微软雅黑" pitchFamily="34" charset="-122"/>
                </a:rPr>
                <a:t>8</a:t>
              </a:r>
              <a:r>
                <a:rPr kumimoji="1"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个章节，</a:t>
              </a:r>
              <a:r>
                <a:rPr kumimoji="1" lang="en-US" altLang="zh-CN" sz="2400" b="1" dirty="0" smtClean="0">
                  <a:latin typeface="微软雅黑" pitchFamily="34" charset="-122"/>
                  <a:ea typeface="微软雅黑" pitchFamily="34" charset="-122"/>
                </a:rPr>
                <a:t>36</a:t>
              </a:r>
              <a:r>
                <a:rPr kumimoji="1"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学时。 </a:t>
              </a:r>
              <a:endParaRPr kumimoji="1"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52" name="矩形 51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54" name="泪滴形 53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TextBox 10"/>
              <p:cNvSpPr txBox="1"/>
              <p:nvPr/>
            </p:nvSpPr>
            <p:spPr>
              <a:xfrm>
                <a:off x="762167" y="101628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1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67" grpId="0" animBg="1"/>
      <p:bldP spid="69" grpId="0" animBg="1"/>
      <p:bldP spid="71" grpId="0" animBg="1"/>
      <p:bldP spid="73" grpId="0" animBg="1"/>
      <p:bldP spid="75" grpId="0" animBg="1"/>
      <p:bldP spid="77" grpId="0" animBg="1"/>
      <p:bldP spid="7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-52262" y="-79930"/>
            <a:ext cx="12300969" cy="76001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教学目标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22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42" t="23056"/>
          <a:stretch/>
        </p:blipFill>
        <p:spPr>
          <a:xfrm>
            <a:off x="762026" y="2185075"/>
            <a:ext cx="5540916" cy="3314975"/>
          </a:xfrm>
          <a:prstGeom prst="rect">
            <a:avLst/>
          </a:prstGeom>
        </p:spPr>
      </p:pic>
      <p:sp>
        <p:nvSpPr>
          <p:cNvPr id="11" name="矩形 10"/>
          <p:cNvSpPr/>
          <p:nvPr/>
        </p:nvSpPr>
        <p:spPr>
          <a:xfrm>
            <a:off x="6914861" y="2605289"/>
            <a:ext cx="4494662" cy="2803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sz="2400" dirty="0"/>
              <a:t>使学生掌握一定的英语基础知识和技能，培养学生在日常生活和职业场景中的英语应用能力和文化素养，为社会培养亟需的</a:t>
            </a:r>
            <a:r>
              <a:rPr lang="en-US" altLang="zh-CN" sz="2400" dirty="0"/>
              <a:t>“</a:t>
            </a:r>
            <a:r>
              <a:rPr lang="zh-CN" altLang="zh-CN" sz="2400" dirty="0"/>
              <a:t>英语</a:t>
            </a:r>
            <a:r>
              <a:rPr lang="en-US" altLang="zh-CN" sz="2400" dirty="0"/>
              <a:t>+</a:t>
            </a:r>
            <a:r>
              <a:rPr lang="zh-CN" altLang="zh-CN" sz="2400" dirty="0"/>
              <a:t>专业</a:t>
            </a:r>
            <a:r>
              <a:rPr lang="en-US" altLang="zh-CN" sz="2400" dirty="0"/>
              <a:t>” </a:t>
            </a:r>
            <a:r>
              <a:rPr lang="zh-CN" altLang="zh-CN" sz="2400" dirty="0"/>
              <a:t>的复合型中等技能人才。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2" name="组合 11"/>
          <p:cNvGrpSpPr/>
          <p:nvPr/>
        </p:nvGrpSpPr>
        <p:grpSpPr>
          <a:xfrm flipV="1">
            <a:off x="7051992" y="2282323"/>
            <a:ext cx="578351" cy="84054"/>
            <a:chOff x="3930857" y="1377220"/>
            <a:chExt cx="911959" cy="132538"/>
          </a:xfrm>
          <a:solidFill>
            <a:schemeClr val="accent4">
              <a:lumMod val="50000"/>
            </a:schemeClr>
          </a:solidFill>
        </p:grpSpPr>
        <p:sp>
          <p:nvSpPr>
            <p:cNvPr id="13" name="椭圆 12"/>
            <p:cNvSpPr/>
            <p:nvPr/>
          </p:nvSpPr>
          <p:spPr>
            <a:xfrm>
              <a:off x="3930857" y="1377220"/>
              <a:ext cx="132538" cy="13253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4190664" y="1377220"/>
              <a:ext cx="132538" cy="13253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4450471" y="1377220"/>
              <a:ext cx="132538" cy="13253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椭圆 17"/>
            <p:cNvSpPr/>
            <p:nvPr/>
          </p:nvSpPr>
          <p:spPr>
            <a:xfrm>
              <a:off x="4710278" y="1377220"/>
              <a:ext cx="132538" cy="132538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>
            <a:grpSpLocks noChangeAspect="1"/>
          </p:cNvGrpSpPr>
          <p:nvPr/>
        </p:nvGrpSpPr>
        <p:grpSpPr bwMode="auto">
          <a:xfrm>
            <a:off x="765626" y="1137520"/>
            <a:ext cx="2548218" cy="554037"/>
            <a:chOff x="855540" y="3513439"/>
            <a:chExt cx="1399872" cy="987727"/>
          </a:xfrm>
          <a:solidFill>
            <a:schemeClr val="accent2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17" name="矩形 16"/>
            <p:cNvSpPr/>
            <p:nvPr/>
          </p:nvSpPr>
          <p:spPr>
            <a:xfrm>
              <a:off x="855540" y="3513439"/>
              <a:ext cx="1399872" cy="9877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9" name="矩形 14"/>
            <p:cNvSpPr>
              <a:spLocks noChangeArrowheads="1"/>
            </p:cNvSpPr>
            <p:nvPr/>
          </p:nvSpPr>
          <p:spPr bwMode="auto">
            <a:xfrm>
              <a:off x="1004859" y="3607780"/>
              <a:ext cx="1101235" cy="82304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总体目标</a:t>
              </a:r>
              <a:endParaRPr kumimoji="1"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24" name="矩形 23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26" name="泪滴形 25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TextBox 10"/>
              <p:cNvSpPr txBox="1"/>
              <p:nvPr/>
            </p:nvSpPr>
            <p:spPr>
              <a:xfrm>
                <a:off x="762167" y="101628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62627302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-52262" y="-79930"/>
            <a:ext cx="12300969" cy="76001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教学目标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22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24" name="矩形 23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26" name="泪滴形 25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TextBox 10"/>
              <p:cNvSpPr txBox="1"/>
              <p:nvPr/>
            </p:nvSpPr>
            <p:spPr>
              <a:xfrm>
                <a:off x="762167" y="101628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28" name="图片 27" descr="C:\Users\Administrator\Desktop\QQ截图20191207145926.pngQQ截图20191207145926"/>
          <p:cNvPicPr>
            <a:picLocks noChangeAspect="1"/>
          </p:cNvPicPr>
          <p:nvPr/>
        </p:nvPicPr>
        <p:blipFill rotWithShape="1">
          <a:blip r:embed="rId3" cstate="print"/>
          <a:srcRect b="7589"/>
          <a:stretch/>
        </p:blipFill>
        <p:spPr>
          <a:xfrm>
            <a:off x="1676346" y="2677949"/>
            <a:ext cx="8843749" cy="387297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9" name="文本框 5"/>
          <p:cNvSpPr txBox="1"/>
          <p:nvPr/>
        </p:nvSpPr>
        <p:spPr>
          <a:xfrm>
            <a:off x="1037434" y="1090380"/>
            <a:ext cx="104701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chemeClr val="tx1"/>
                </a:solidFill>
                <a:sym typeface="+mn-ea"/>
              </a:rPr>
              <a:t>湖</a:t>
            </a:r>
            <a:r>
              <a:rPr lang="zh-CN" altLang="en-US" sz="2800" dirty="0" smtClean="0">
                <a:solidFill>
                  <a:schemeClr val="tx1"/>
                </a:solidFill>
                <a:sym typeface="+mn-ea"/>
              </a:rPr>
              <a:t>南职业院校</a:t>
            </a:r>
            <a:r>
              <a:rPr lang="en-US" altLang="zh-CN" sz="2800" dirty="0" smtClean="0"/>
              <a:t>“</a:t>
            </a:r>
            <a:r>
              <a:rPr lang="zh-CN" altLang="en-US" sz="2800" dirty="0" smtClean="0"/>
              <a:t>英语</a:t>
            </a:r>
            <a:r>
              <a:rPr lang="en-US" altLang="zh-CN" sz="2800" dirty="0" smtClean="0"/>
              <a:t>+</a:t>
            </a:r>
            <a:r>
              <a:rPr lang="zh-CN" altLang="en-US" sz="2800" dirty="0" smtClean="0"/>
              <a:t>专业</a:t>
            </a:r>
            <a:r>
              <a:rPr lang="en-US" altLang="zh-CN" sz="2800" dirty="0" smtClean="0"/>
              <a:t>” ” </a:t>
            </a:r>
            <a:r>
              <a:rPr lang="zh-CN" altLang="en-US" sz="2800" dirty="0" smtClean="0"/>
              <a:t>的复合型技能人才</a:t>
            </a:r>
            <a:endParaRPr lang="zh-CN" altLang="en-US" sz="2800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zh-CN" altLang="en-US" sz="2800" dirty="0">
                <a:solidFill>
                  <a:schemeClr val="tx1"/>
                </a:solidFill>
                <a:sym typeface="+mn-ea"/>
              </a:rPr>
              <a:t>服务湖南经济发展特色</a:t>
            </a:r>
          </a:p>
        </p:txBody>
      </p:sp>
    </p:spTree>
    <p:extLst>
      <p:ext uri="{BB962C8B-B14F-4D97-AF65-F5344CB8AC3E}">
        <p14:creationId xmlns:p14="http://schemas.microsoft.com/office/powerpoint/2010/main" xmlns="" val="61321412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-52262" y="-79930"/>
            <a:ext cx="12300969" cy="76001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教学目标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22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grpSp>
        <p:nvGrpSpPr>
          <p:cNvPr id="23" name="组合 22"/>
          <p:cNvGrpSpPr>
            <a:grpSpLocks noChangeAspect="1"/>
          </p:cNvGrpSpPr>
          <p:nvPr/>
        </p:nvGrpSpPr>
        <p:grpSpPr bwMode="auto">
          <a:xfrm>
            <a:off x="765626" y="1069280"/>
            <a:ext cx="2548218" cy="554037"/>
            <a:chOff x="855540" y="3513439"/>
            <a:chExt cx="1399872" cy="987727"/>
          </a:xfrm>
          <a:solidFill>
            <a:schemeClr val="accent2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25" name="矩形 24"/>
            <p:cNvSpPr/>
            <p:nvPr/>
          </p:nvSpPr>
          <p:spPr>
            <a:xfrm>
              <a:off x="855540" y="3513439"/>
              <a:ext cx="1399872" cy="9877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26" name="矩形 14"/>
            <p:cNvSpPr>
              <a:spLocks noChangeArrowheads="1"/>
            </p:cNvSpPr>
            <p:nvPr/>
          </p:nvSpPr>
          <p:spPr bwMode="auto">
            <a:xfrm>
              <a:off x="1004859" y="3607780"/>
              <a:ext cx="1101235" cy="82304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2400" b="1" dirty="0">
                  <a:latin typeface="微软雅黑" pitchFamily="34" charset="-122"/>
                  <a:ea typeface="微软雅黑" pitchFamily="34" charset="-122"/>
                </a:rPr>
                <a:t>具体</a:t>
              </a:r>
              <a:r>
                <a:rPr kumimoji="1"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目标</a:t>
              </a:r>
              <a:endParaRPr kumimoji="1"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725648" y="2063420"/>
            <a:ext cx="2564130" cy="3673475"/>
            <a:chOff x="619063" y="1062397"/>
            <a:chExt cx="4856820" cy="5097073"/>
          </a:xfrm>
        </p:grpSpPr>
        <p:sp>
          <p:nvSpPr>
            <p:cNvPr id="70" name="圆角矩形 69"/>
            <p:cNvSpPr/>
            <p:nvPr/>
          </p:nvSpPr>
          <p:spPr bwMode="auto">
            <a:xfrm>
              <a:off x="887283" y="1062397"/>
              <a:ext cx="4588600" cy="5097073"/>
            </a:xfrm>
            <a:prstGeom prst="roundRect">
              <a:avLst>
                <a:gd name="adj" fmla="val 4604"/>
              </a:avLst>
            </a:prstGeom>
            <a:solidFill>
              <a:srgbClr val="82A9CF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619063" y="1443956"/>
              <a:ext cx="589484" cy="4362719"/>
              <a:chOff x="619063" y="1443956"/>
              <a:chExt cx="589484" cy="4362719"/>
            </a:xfrm>
          </p:grpSpPr>
          <p:sp>
            <p:nvSpPr>
              <p:cNvPr id="72" name="圆角矩形 71"/>
              <p:cNvSpPr/>
              <p:nvPr/>
            </p:nvSpPr>
            <p:spPr bwMode="auto">
              <a:xfrm>
                <a:off x="619063" y="3807128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3" name="圆角矩形 72"/>
              <p:cNvSpPr/>
              <p:nvPr/>
            </p:nvSpPr>
            <p:spPr bwMode="auto">
              <a:xfrm>
                <a:off x="619063" y="4397921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4" name="圆角矩形 73"/>
              <p:cNvSpPr/>
              <p:nvPr/>
            </p:nvSpPr>
            <p:spPr bwMode="auto">
              <a:xfrm>
                <a:off x="619063" y="4988714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5" name="圆角矩形 74"/>
              <p:cNvSpPr/>
              <p:nvPr/>
            </p:nvSpPr>
            <p:spPr bwMode="auto">
              <a:xfrm>
                <a:off x="619063" y="5579504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6" name="圆角矩形 75"/>
              <p:cNvSpPr/>
              <p:nvPr/>
            </p:nvSpPr>
            <p:spPr bwMode="auto">
              <a:xfrm>
                <a:off x="619063" y="1443956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7" name="圆角矩形 76"/>
              <p:cNvSpPr/>
              <p:nvPr/>
            </p:nvSpPr>
            <p:spPr bwMode="auto">
              <a:xfrm>
                <a:off x="619063" y="2034749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8" name="圆角矩形 77"/>
              <p:cNvSpPr/>
              <p:nvPr/>
            </p:nvSpPr>
            <p:spPr bwMode="auto">
              <a:xfrm>
                <a:off x="619063" y="2625542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9" name="圆角矩形 78"/>
              <p:cNvSpPr/>
              <p:nvPr/>
            </p:nvSpPr>
            <p:spPr bwMode="auto">
              <a:xfrm>
                <a:off x="619063" y="3216335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80" name="圆角矩形 79"/>
          <p:cNvSpPr/>
          <p:nvPr/>
        </p:nvSpPr>
        <p:spPr>
          <a:xfrm>
            <a:off x="1698212" y="2691453"/>
            <a:ext cx="696658" cy="2242592"/>
          </a:xfrm>
          <a:prstGeom prst="roundRect">
            <a:avLst/>
          </a:prstGeom>
          <a:solidFill>
            <a:srgbClr val="F9B26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/>
            <a:r>
              <a:rPr lang="zh-CN" altLang="en-US" sz="2800" b="1" kern="0" dirty="0">
                <a:solidFill>
                  <a:sysClr val="window" lastClr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知识目标</a:t>
            </a:r>
          </a:p>
        </p:txBody>
      </p:sp>
      <p:sp>
        <p:nvSpPr>
          <p:cNvPr id="81" name="文本框 15"/>
          <p:cNvSpPr txBox="1"/>
          <p:nvPr/>
        </p:nvSpPr>
        <p:spPr>
          <a:xfrm>
            <a:off x="3729755" y="1921609"/>
            <a:ext cx="7365872" cy="400110"/>
          </a:xfrm>
          <a:prstGeom prst="rect">
            <a:avLst/>
          </a:prstGeom>
          <a:solidFill>
            <a:srgbClr val="F69E1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spPr>
        <p:txBody>
          <a:bodyPr anchor="ctr" anchorCtr="0">
            <a:noAutofit/>
            <a:sp3d/>
          </a:bodyPr>
          <a:lstStyle>
            <a:defPPr>
              <a:defRPr lang="zh-CN"/>
            </a:defPPr>
            <a:lvl1pPr lvl="0" eaLnBrk="0" fontAlgn="ctr" hangingPunct="0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SzPct val="70000"/>
              <a:defRPr sz="2000" b="0" kern="0">
                <a:solidFill>
                  <a:prstClr val="white"/>
                </a:solidFill>
                <a:latin typeface="+mn-ea"/>
              </a:defRPr>
            </a:lvl1pPr>
          </a:lstStyle>
          <a:p>
            <a:r>
              <a:rPr lang="en-US" altLang="zh-CN" dirty="0"/>
              <a:t>1</a:t>
            </a:r>
            <a:r>
              <a:rPr lang="zh-CN" altLang="en-US" dirty="0"/>
              <a:t>、培养学生听、说、读、写等英语语言技能。</a:t>
            </a:r>
          </a:p>
        </p:txBody>
      </p:sp>
      <p:sp>
        <p:nvSpPr>
          <p:cNvPr id="82" name="文本框 16"/>
          <p:cNvSpPr txBox="1"/>
          <p:nvPr/>
        </p:nvSpPr>
        <p:spPr>
          <a:xfrm>
            <a:off x="3736583" y="2588449"/>
            <a:ext cx="7386340" cy="400110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>
              <a:spcBef>
                <a:spcPts val="1200"/>
              </a:spcBef>
              <a:spcAft>
                <a:spcPts val="1200"/>
              </a:spcAft>
              <a:defRPr sz="2000" b="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2</a:t>
            </a:r>
            <a:r>
              <a:rPr lang="zh-CN" altLang="en-US" dirty="0"/>
              <a:t>、掌握接待、预约及银行、酒店、餐饮、售后服务的英语表达。</a:t>
            </a:r>
          </a:p>
        </p:txBody>
      </p:sp>
      <p:sp>
        <p:nvSpPr>
          <p:cNvPr id="83" name="文本框 19"/>
          <p:cNvSpPr txBox="1"/>
          <p:nvPr/>
        </p:nvSpPr>
        <p:spPr>
          <a:xfrm>
            <a:off x="3716115" y="3260170"/>
            <a:ext cx="7406808" cy="400110"/>
          </a:xfrm>
          <a:prstGeom prst="rect">
            <a:avLst/>
          </a:prstGeom>
          <a:solidFill>
            <a:srgbClr val="F69E1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spPr>
        <p:txBody>
          <a:bodyPr anchor="ctr" anchorCtr="0">
            <a:noAutofit/>
            <a:sp3d/>
          </a:bodyPr>
          <a:lstStyle>
            <a:defPPr>
              <a:defRPr lang="zh-CN"/>
            </a:defPPr>
            <a:lvl1pPr lvl="0" eaLnBrk="0" fontAlgn="ctr" hangingPunct="0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SzPct val="70000"/>
              <a:defRPr sz="2000" b="0" kern="0">
                <a:solidFill>
                  <a:prstClr val="white"/>
                </a:solidFill>
                <a:latin typeface="+mn-ea"/>
              </a:defRPr>
            </a:lvl1pPr>
          </a:lstStyle>
          <a:p>
            <a:r>
              <a:rPr lang="en-US" altLang="zh-CN" dirty="0"/>
              <a:t>3</a:t>
            </a:r>
            <a:r>
              <a:rPr lang="zh-CN" altLang="en-US" dirty="0"/>
              <a:t>、掌握旅游景点介绍、旅行规划制订和商讨的英语表达。</a:t>
            </a:r>
          </a:p>
        </p:txBody>
      </p:sp>
      <p:grpSp>
        <p:nvGrpSpPr>
          <p:cNvPr id="84" name="组合 83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85" name="矩形 84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86" name="组合 85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87" name="泪滴形 86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TextBox 10"/>
              <p:cNvSpPr txBox="1"/>
              <p:nvPr/>
            </p:nvSpPr>
            <p:spPr>
              <a:xfrm>
                <a:off x="762167" y="101628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8" name="文本框 19"/>
          <p:cNvSpPr txBox="1"/>
          <p:nvPr/>
        </p:nvSpPr>
        <p:spPr>
          <a:xfrm>
            <a:off x="3716115" y="3950841"/>
            <a:ext cx="7406808" cy="1015663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 anchor="ctr" anchorCtr="0">
            <a:noAutofit/>
          </a:bodyPr>
          <a:lstStyle>
            <a:defPPr>
              <a:defRPr lang="zh-CN"/>
            </a:defPPr>
            <a:lvl1pPr>
              <a:spcBef>
                <a:spcPts val="1200"/>
              </a:spcBef>
              <a:spcAft>
                <a:spcPts val="1200"/>
              </a:spcAft>
              <a:defRPr sz="2000" b="0">
                <a:solidFill>
                  <a:schemeClr val="bg1"/>
                </a:solidFill>
              </a:defRPr>
            </a:lvl1pPr>
          </a:lstStyle>
          <a:p>
            <a:r>
              <a:rPr lang="en-US" altLang="zh-CN" dirty="0"/>
              <a:t>4</a:t>
            </a:r>
            <a:r>
              <a:rPr lang="zh-CN" altLang="en-US" dirty="0"/>
              <a:t>、认知</a:t>
            </a:r>
            <a:r>
              <a:rPr lang="en-US" altLang="zh-CN" dirty="0"/>
              <a:t>3000</a:t>
            </a:r>
            <a:r>
              <a:rPr lang="zh-CN" altLang="en-US" dirty="0"/>
              <a:t>个英语单词（包括入学时要求掌握的</a:t>
            </a:r>
            <a:r>
              <a:rPr lang="en-US" altLang="zh-CN" dirty="0"/>
              <a:t>800</a:t>
            </a:r>
            <a:r>
              <a:rPr lang="zh-CN" altLang="en-US" dirty="0"/>
              <a:t>个词）以及由这些词构成的常用词组，对其中</a:t>
            </a:r>
            <a:r>
              <a:rPr lang="en-US" altLang="zh-CN" dirty="0"/>
              <a:t>1200 </a:t>
            </a:r>
            <a:r>
              <a:rPr lang="zh-CN" altLang="en-US" dirty="0"/>
              <a:t>个左右的单词能正确拼写、英汉互译；</a:t>
            </a:r>
          </a:p>
        </p:txBody>
      </p:sp>
      <p:sp>
        <p:nvSpPr>
          <p:cNvPr id="29" name="文本框 19"/>
          <p:cNvSpPr txBox="1"/>
          <p:nvPr/>
        </p:nvSpPr>
        <p:spPr>
          <a:xfrm>
            <a:off x="3716115" y="5213479"/>
            <a:ext cx="7406808" cy="707886"/>
          </a:xfrm>
          <a:prstGeom prst="rect">
            <a:avLst/>
          </a:prstGeom>
          <a:solidFill>
            <a:srgbClr val="F69E12"/>
          </a:solidFill>
          <a:ln w="12700" cap="flat" cmpd="sng" algn="ctr">
            <a:noFill/>
            <a:prstDash val="solid"/>
            <a:miter lim="800000"/>
          </a:ln>
          <a:effectLst/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spPr>
        <p:txBody>
          <a:bodyPr anchor="ctr" anchorCtr="0">
            <a:noAutofit/>
            <a:sp3d/>
          </a:bodyPr>
          <a:lstStyle>
            <a:defPPr>
              <a:defRPr lang="zh-CN"/>
            </a:defPPr>
            <a:lvl1pPr lvl="0" eaLnBrk="0" fontAlgn="ctr" hangingPunct="0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SzPct val="70000"/>
              <a:defRPr sz="2000" b="0" kern="0">
                <a:solidFill>
                  <a:prstClr val="white"/>
                </a:solidFill>
                <a:latin typeface="+mn-ea"/>
              </a:defRPr>
            </a:lvl1pPr>
          </a:lstStyle>
          <a:p>
            <a:r>
              <a:rPr lang="en-US" altLang="zh-CN" dirty="0"/>
              <a:t>5</a:t>
            </a:r>
            <a:r>
              <a:rPr lang="zh-CN" altLang="en-US" dirty="0"/>
              <a:t>、基本熟悉词类、构词法、句子成分、句子种类、句子类型、时态、语态、非谓语动词、特殊句式等语法及运用。</a:t>
            </a:r>
          </a:p>
        </p:txBody>
      </p:sp>
    </p:spTree>
    <p:extLst>
      <p:ext uri="{BB962C8B-B14F-4D97-AF65-F5344CB8AC3E}">
        <p14:creationId xmlns:p14="http://schemas.microsoft.com/office/powerpoint/2010/main" xmlns="" val="374827340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bldLvl="0" animBg="1"/>
      <p:bldP spid="81" grpId="0" animBg="1"/>
      <p:bldP spid="82" grpId="0" animBg="1"/>
      <p:bldP spid="83" grpId="0" animBg="1"/>
      <p:bldP spid="28" grpId="0" animBg="1"/>
      <p:bldP spid="2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35887" y="2196715"/>
            <a:ext cx="2564130" cy="3673475"/>
            <a:chOff x="619063" y="1062397"/>
            <a:chExt cx="4856820" cy="5097073"/>
          </a:xfrm>
        </p:grpSpPr>
        <p:sp>
          <p:nvSpPr>
            <p:cNvPr id="3" name="圆角矩形 2"/>
            <p:cNvSpPr/>
            <p:nvPr/>
          </p:nvSpPr>
          <p:spPr bwMode="auto">
            <a:xfrm>
              <a:off x="887283" y="1062397"/>
              <a:ext cx="4588600" cy="5097073"/>
            </a:xfrm>
            <a:prstGeom prst="roundRect">
              <a:avLst>
                <a:gd name="adj" fmla="val 4604"/>
              </a:avLst>
            </a:prstGeom>
            <a:solidFill>
              <a:srgbClr val="82A9CF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619063" y="1443956"/>
              <a:ext cx="589484" cy="4362719"/>
              <a:chOff x="619063" y="1443956"/>
              <a:chExt cx="589484" cy="4362719"/>
            </a:xfrm>
          </p:grpSpPr>
          <p:sp>
            <p:nvSpPr>
              <p:cNvPr id="5" name="圆角矩形 4"/>
              <p:cNvSpPr/>
              <p:nvPr/>
            </p:nvSpPr>
            <p:spPr bwMode="auto">
              <a:xfrm>
                <a:off x="619063" y="3807128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圆角矩形 5"/>
              <p:cNvSpPr/>
              <p:nvPr/>
            </p:nvSpPr>
            <p:spPr bwMode="auto">
              <a:xfrm>
                <a:off x="619063" y="4397921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" name="圆角矩形 6"/>
              <p:cNvSpPr/>
              <p:nvPr/>
            </p:nvSpPr>
            <p:spPr bwMode="auto">
              <a:xfrm>
                <a:off x="619063" y="4988714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圆角矩形 7"/>
              <p:cNvSpPr/>
              <p:nvPr/>
            </p:nvSpPr>
            <p:spPr bwMode="auto">
              <a:xfrm>
                <a:off x="619063" y="5579504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圆角矩形 8"/>
              <p:cNvSpPr/>
              <p:nvPr/>
            </p:nvSpPr>
            <p:spPr bwMode="auto">
              <a:xfrm>
                <a:off x="619063" y="1443956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" name="圆角矩形 9"/>
              <p:cNvSpPr/>
              <p:nvPr/>
            </p:nvSpPr>
            <p:spPr bwMode="auto">
              <a:xfrm>
                <a:off x="619063" y="2034749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 bwMode="auto">
              <a:xfrm>
                <a:off x="619063" y="2625542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619063" y="3216335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34" name="圆角矩形 33"/>
          <p:cNvSpPr/>
          <p:nvPr/>
        </p:nvSpPr>
        <p:spPr>
          <a:xfrm>
            <a:off x="1422775" y="2915897"/>
            <a:ext cx="731957" cy="2261834"/>
          </a:xfrm>
          <a:prstGeom prst="roundRect">
            <a:avLst/>
          </a:prstGeom>
          <a:solidFill>
            <a:srgbClr val="F9B26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/>
            <a:r>
              <a:rPr lang="zh-CN" altLang="en-US" sz="2800" b="1" kern="0" dirty="0">
                <a:solidFill>
                  <a:sysClr val="window" lastClr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能力目标</a:t>
            </a:r>
          </a:p>
        </p:txBody>
      </p:sp>
      <p:sp>
        <p:nvSpPr>
          <p:cNvPr id="55" name="矩形 54"/>
          <p:cNvSpPr/>
          <p:nvPr/>
        </p:nvSpPr>
        <p:spPr>
          <a:xfrm>
            <a:off x="-52262" y="-79930"/>
            <a:ext cx="12300969" cy="76001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教学目标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57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grpSp>
        <p:nvGrpSpPr>
          <p:cNvPr id="58" name="组合 57"/>
          <p:cNvGrpSpPr>
            <a:grpSpLocks noChangeAspect="1"/>
          </p:cNvGrpSpPr>
          <p:nvPr/>
        </p:nvGrpSpPr>
        <p:grpSpPr bwMode="auto">
          <a:xfrm>
            <a:off x="765626" y="1069280"/>
            <a:ext cx="2548218" cy="554037"/>
            <a:chOff x="855540" y="3513439"/>
            <a:chExt cx="1399872" cy="987727"/>
          </a:xfrm>
          <a:solidFill>
            <a:schemeClr val="accent2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0" name="矩形 59"/>
            <p:cNvSpPr/>
            <p:nvPr/>
          </p:nvSpPr>
          <p:spPr>
            <a:xfrm>
              <a:off x="855540" y="3513439"/>
              <a:ext cx="1399872" cy="9877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1" name="矩形 14"/>
            <p:cNvSpPr>
              <a:spLocks noChangeArrowheads="1"/>
            </p:cNvSpPr>
            <p:nvPr/>
          </p:nvSpPr>
          <p:spPr bwMode="auto">
            <a:xfrm>
              <a:off x="1004859" y="3607780"/>
              <a:ext cx="1101235" cy="82304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2400" b="1" dirty="0">
                  <a:latin typeface="微软雅黑" pitchFamily="34" charset="-122"/>
                  <a:ea typeface="微软雅黑" pitchFamily="34" charset="-122"/>
                </a:rPr>
                <a:t>具体</a:t>
              </a:r>
              <a:r>
                <a:rPr kumimoji="1"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目标</a:t>
              </a:r>
              <a:endParaRPr kumimoji="1"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63" name="矩形 62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64" name="组合 63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65" name="泪滴形 64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TextBox 10"/>
              <p:cNvSpPr txBox="1"/>
              <p:nvPr/>
            </p:nvSpPr>
            <p:spPr>
              <a:xfrm>
                <a:off x="762167" y="101628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13" name="组合 12"/>
          <p:cNvGrpSpPr/>
          <p:nvPr/>
        </p:nvGrpSpPr>
        <p:grpSpPr>
          <a:xfrm>
            <a:off x="3205836" y="2254855"/>
            <a:ext cx="8884756" cy="4091247"/>
            <a:chOff x="3205836" y="2254855"/>
            <a:chExt cx="8884756" cy="4091247"/>
          </a:xfrm>
        </p:grpSpPr>
        <p:pic>
          <p:nvPicPr>
            <p:cNvPr id="81" name="Picture 1"/>
            <p:cNvPicPr>
              <a:picLocks noChangeAspect="1" noChangeArrowheads="1"/>
            </p:cNvPicPr>
            <p:nvPr/>
          </p:nvPicPr>
          <p:blipFill>
            <a:blip r:embed="rId3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08125" y="2274053"/>
              <a:ext cx="1579954" cy="11222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4" name="right-arrow-angle_38577"/>
            <p:cNvSpPr>
              <a:spLocks noChangeAspect="1"/>
            </p:cNvSpPr>
            <p:nvPr>
              <p:custDataLst>
                <p:tags r:id="rId2"/>
              </p:custDataLst>
            </p:nvPr>
          </p:nvSpPr>
          <p:spPr bwMode="auto">
            <a:xfrm>
              <a:off x="4657339" y="2600813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60000"/>
                <a:lumOff val="40000"/>
                <a:alpha val="2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right-arrow-angle_38577"/>
            <p:cNvSpPr>
              <a:spLocks noChangeAspect="1"/>
            </p:cNvSpPr>
            <p:nvPr>
              <p:custDataLst>
                <p:tags r:id="rId3"/>
              </p:custDataLst>
            </p:nvPr>
          </p:nvSpPr>
          <p:spPr bwMode="auto">
            <a:xfrm>
              <a:off x="4560929" y="2600812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75000"/>
                <a:alpha val="1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ight-arrow-angle_38577"/>
            <p:cNvSpPr>
              <a:spLocks noChangeAspect="1"/>
            </p:cNvSpPr>
            <p:nvPr>
              <p:custDataLst>
                <p:tags r:id="rId4"/>
              </p:custDataLst>
            </p:nvPr>
          </p:nvSpPr>
          <p:spPr bwMode="auto">
            <a:xfrm>
              <a:off x="6245652" y="2600813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60000"/>
                <a:lumOff val="40000"/>
                <a:alpha val="2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ight-arrow-angle_38577"/>
            <p:cNvSpPr>
              <a:spLocks noChangeAspect="1"/>
            </p:cNvSpPr>
            <p:nvPr>
              <p:custDataLst>
                <p:tags r:id="rId5"/>
              </p:custDataLst>
            </p:nvPr>
          </p:nvSpPr>
          <p:spPr bwMode="auto">
            <a:xfrm>
              <a:off x="6342446" y="2600812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alpha val="4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right-arrow-angle_38577"/>
            <p:cNvSpPr>
              <a:spLocks noChangeAspect="1"/>
            </p:cNvSpPr>
            <p:nvPr>
              <p:custDataLst>
                <p:tags r:id="rId6"/>
              </p:custDataLst>
            </p:nvPr>
          </p:nvSpPr>
          <p:spPr bwMode="auto">
            <a:xfrm>
              <a:off x="6439241" y="2600812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75000"/>
                <a:alpha val="7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ight-arrow-angle_38577"/>
            <p:cNvSpPr>
              <a:spLocks noChangeAspect="1"/>
            </p:cNvSpPr>
            <p:nvPr>
              <p:custDataLst>
                <p:tags r:id="rId7"/>
              </p:custDataLst>
            </p:nvPr>
          </p:nvSpPr>
          <p:spPr bwMode="auto">
            <a:xfrm>
              <a:off x="6149242" y="2600812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75000"/>
                <a:alpha val="1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ight-arrow-angle_38577"/>
            <p:cNvSpPr>
              <a:spLocks noChangeAspect="1"/>
            </p:cNvSpPr>
            <p:nvPr>
              <p:custDataLst>
                <p:tags r:id="rId8"/>
              </p:custDataLst>
            </p:nvPr>
          </p:nvSpPr>
          <p:spPr bwMode="auto">
            <a:xfrm>
              <a:off x="8212252" y="2600813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60000"/>
                <a:lumOff val="40000"/>
                <a:alpha val="2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right-arrow-angle_38577"/>
            <p:cNvSpPr>
              <a:spLocks noChangeAspect="1"/>
            </p:cNvSpPr>
            <p:nvPr>
              <p:custDataLst>
                <p:tags r:id="rId9"/>
              </p:custDataLst>
            </p:nvPr>
          </p:nvSpPr>
          <p:spPr bwMode="auto">
            <a:xfrm>
              <a:off x="8156786" y="2600812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75000"/>
                <a:alpha val="1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8" name="图片 27"/>
            <p:cNvPicPr/>
            <p:nvPr>
              <p:custDataLst>
                <p:tags r:id="rId10"/>
              </p:custDataLst>
            </p:nvPr>
          </p:nvPicPr>
          <p:blipFill>
            <a:blip r:embed="rId32" cstate="print"/>
            <a:stretch>
              <a:fillRect/>
            </a:stretch>
          </p:blipFill>
          <p:spPr>
            <a:xfrm>
              <a:off x="3207222" y="2260762"/>
              <a:ext cx="1679477" cy="1118828"/>
            </a:xfrm>
            <a:prstGeom prst="rect">
              <a:avLst/>
            </a:prstGeom>
          </p:spPr>
        </p:pic>
        <p:sp>
          <p:nvSpPr>
            <p:cNvPr id="59" name="矩形 58"/>
            <p:cNvSpPr/>
            <p:nvPr>
              <p:custDataLst>
                <p:tags r:id="rId11"/>
              </p:custDataLst>
            </p:nvPr>
          </p:nvSpPr>
          <p:spPr>
            <a:xfrm>
              <a:off x="3333790" y="3747877"/>
              <a:ext cx="1680210" cy="2598225"/>
            </a:xfrm>
            <a:prstGeom prst="rect">
              <a:avLst/>
            </a:prstGeom>
          </p:spPr>
          <p:txBody>
            <a:bodyPr wrap="square" l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 smtClean="0">
                  <a:latin typeface="+mn-ea"/>
                  <a:sym typeface="+mn-ea"/>
                </a:rPr>
                <a:t>能用英语较流畅接待外宾，能用英语为外宾提供旅游、商贸等方面的服务咨询</a:t>
              </a:r>
              <a:endParaRPr lang="zh-CN" altLang="en-US" sz="2000" spc="150" dirty="0"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Oval 2"/>
            <p:cNvSpPr/>
            <p:nvPr>
              <p:custDataLst>
                <p:tags r:id="rId12"/>
              </p:custDataLst>
            </p:nvPr>
          </p:nvSpPr>
          <p:spPr>
            <a:xfrm>
              <a:off x="3205836" y="3046587"/>
              <a:ext cx="699502" cy="699502"/>
            </a:xfrm>
            <a:prstGeom prst="ellipse">
              <a:avLst/>
            </a:prstGeom>
            <a:solidFill>
              <a:sysClr val="window" lastClr="FFFFFF">
                <a:lumMod val="65000"/>
                <a:alpha val="31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Oval 32"/>
            <p:cNvSpPr/>
            <p:nvPr>
              <p:custDataLst>
                <p:tags r:id="rId13"/>
              </p:custDataLst>
            </p:nvPr>
          </p:nvSpPr>
          <p:spPr>
            <a:xfrm>
              <a:off x="3266537" y="3107288"/>
              <a:ext cx="578100" cy="578100"/>
            </a:xfrm>
            <a:prstGeom prst="ellipse">
              <a:avLst/>
            </a:prstGeom>
            <a:solidFill>
              <a:srgbClr val="3498DB"/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>
              <a:normAutofit fontScale="67500" lnSpcReduction="20000"/>
            </a:bodyPr>
            <a:lstStyle/>
            <a:p>
              <a:pPr algn="ctr"/>
              <a:r>
                <a:rPr lang="en-US" sz="2400" b="1" dirty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01</a:t>
              </a:r>
            </a:p>
          </p:txBody>
        </p:sp>
        <p:pic>
          <p:nvPicPr>
            <p:cNvPr id="32" name="图片 31"/>
            <p:cNvPicPr/>
            <p:nvPr>
              <p:custDataLst>
                <p:tags r:id="rId14"/>
              </p:custDataLst>
            </p:nvPr>
          </p:nvPicPr>
          <p:blipFill>
            <a:blip r:embed="rId33" cstate="print"/>
            <a:stretch>
              <a:fillRect/>
            </a:stretch>
          </p:blipFill>
          <p:spPr>
            <a:xfrm>
              <a:off x="5014459" y="2260827"/>
              <a:ext cx="1679477" cy="1118828"/>
            </a:xfrm>
            <a:prstGeom prst="rect">
              <a:avLst/>
            </a:prstGeom>
          </p:spPr>
        </p:pic>
        <p:sp>
          <p:nvSpPr>
            <p:cNvPr id="35" name="矩形 34"/>
            <p:cNvSpPr/>
            <p:nvPr>
              <p:custDataLst>
                <p:tags r:id="rId15"/>
              </p:custDataLst>
            </p:nvPr>
          </p:nvSpPr>
          <p:spPr>
            <a:xfrm>
              <a:off x="5040551" y="3747876"/>
              <a:ext cx="1652905" cy="1622415"/>
            </a:xfrm>
            <a:prstGeom prst="rect">
              <a:avLst/>
            </a:prstGeom>
          </p:spPr>
          <p:txBody>
            <a:bodyPr wrap="square" l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 smtClean="0">
                  <a:latin typeface="+mn-ea"/>
                  <a:sym typeface="+mn-ea"/>
                </a:rPr>
                <a:t>在阅读能力和听力方面具备快速</a:t>
              </a:r>
              <a:r>
                <a:rPr lang="zh-CN" altLang="en-US" sz="2000" dirty="0">
                  <a:latin typeface="+mn-ea"/>
                  <a:sym typeface="+mn-ea"/>
                </a:rPr>
                <a:t>提</a:t>
              </a:r>
              <a:r>
                <a:rPr lang="zh-CN" altLang="en-US" sz="2000" dirty="0" smtClean="0">
                  <a:latin typeface="+mn-ea"/>
                  <a:sym typeface="+mn-ea"/>
                </a:rPr>
                <a:t>取文章信</a:t>
              </a:r>
              <a:r>
                <a:rPr lang="zh-CN" altLang="en-US" sz="2000" dirty="0">
                  <a:latin typeface="+mn-ea"/>
                  <a:sym typeface="+mn-ea"/>
                </a:rPr>
                <a:t>息的能力</a:t>
              </a:r>
              <a:endParaRPr lang="zh-CN" altLang="en-US" sz="2000" dirty="0">
                <a:latin typeface="+mn-ea"/>
              </a:endParaRPr>
            </a:p>
            <a:p>
              <a:pPr>
                <a:lnSpc>
                  <a:spcPct val="120000"/>
                </a:lnSpc>
              </a:pPr>
              <a:endParaRPr lang="zh-CN" altLang="en-US" sz="2000" spc="150" dirty="0"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Oval 2"/>
            <p:cNvSpPr/>
            <p:nvPr>
              <p:custDataLst>
                <p:tags r:id="rId16"/>
              </p:custDataLst>
            </p:nvPr>
          </p:nvSpPr>
          <p:spPr>
            <a:xfrm>
              <a:off x="5014938" y="3034220"/>
              <a:ext cx="699502" cy="699502"/>
            </a:xfrm>
            <a:prstGeom prst="ellipse">
              <a:avLst/>
            </a:prstGeom>
            <a:solidFill>
              <a:sysClr val="window" lastClr="FFFFFF">
                <a:lumMod val="65000"/>
                <a:alpha val="31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Oval 32"/>
            <p:cNvSpPr/>
            <p:nvPr>
              <p:custDataLst>
                <p:tags r:id="rId17"/>
              </p:custDataLst>
            </p:nvPr>
          </p:nvSpPr>
          <p:spPr>
            <a:xfrm>
              <a:off x="5075638" y="3094921"/>
              <a:ext cx="578100" cy="578100"/>
            </a:xfrm>
            <a:prstGeom prst="ellipse">
              <a:avLst/>
            </a:prstGeom>
            <a:solidFill>
              <a:srgbClr val="1AA3AA"/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>
              <a:normAutofit fontScale="67500" lnSpcReduction="20000"/>
            </a:bodyPr>
            <a:lstStyle/>
            <a:p>
              <a:pPr algn="ctr"/>
              <a:r>
                <a:rPr lang="en-US" sz="2400" b="1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02</a:t>
              </a:r>
              <a:endParaRPr lang="en-US" sz="2400" b="1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pic>
          <p:nvPicPr>
            <p:cNvPr id="39" name="图片 38"/>
            <p:cNvPicPr/>
            <p:nvPr>
              <p:custDataLst>
                <p:tags r:id="rId18"/>
              </p:custDataLst>
            </p:nvPr>
          </p:nvPicPr>
          <p:blipFill>
            <a:blip r:embed="rId34" cstate="print"/>
            <a:stretch>
              <a:fillRect/>
            </a:stretch>
          </p:blipFill>
          <p:spPr>
            <a:xfrm>
              <a:off x="6814583" y="2260827"/>
              <a:ext cx="1679477" cy="1118828"/>
            </a:xfrm>
            <a:prstGeom prst="rect">
              <a:avLst/>
            </a:prstGeom>
          </p:spPr>
        </p:pic>
        <p:sp>
          <p:nvSpPr>
            <p:cNvPr id="42" name="矩形 41"/>
            <p:cNvSpPr/>
            <p:nvPr>
              <p:custDataLst>
                <p:tags r:id="rId19"/>
              </p:custDataLst>
            </p:nvPr>
          </p:nvSpPr>
          <p:spPr>
            <a:xfrm>
              <a:off x="6877419" y="3747877"/>
              <a:ext cx="1771650" cy="1373505"/>
            </a:xfrm>
            <a:prstGeom prst="rect">
              <a:avLst/>
            </a:prstGeom>
          </p:spPr>
          <p:txBody>
            <a:bodyPr wrap="square" l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/>
                <a:t>能较熟练用英语写作日常工作和生活中常用到的短应用文。</a:t>
              </a:r>
              <a:endParaRPr lang="zh-CN" altLang="en-US" sz="2000" spc="150" dirty="0"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Oval 2"/>
            <p:cNvSpPr/>
            <p:nvPr>
              <p:custDataLst>
                <p:tags r:id="rId20"/>
              </p:custDataLst>
            </p:nvPr>
          </p:nvSpPr>
          <p:spPr>
            <a:xfrm>
              <a:off x="6817004" y="3028244"/>
              <a:ext cx="699502" cy="699502"/>
            </a:xfrm>
            <a:prstGeom prst="ellipse">
              <a:avLst/>
            </a:prstGeom>
            <a:solidFill>
              <a:sysClr val="window" lastClr="FFFFFF">
                <a:lumMod val="65000"/>
                <a:alpha val="31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4" name="Oval 32"/>
            <p:cNvSpPr/>
            <p:nvPr>
              <p:custDataLst>
                <p:tags r:id="rId21"/>
              </p:custDataLst>
            </p:nvPr>
          </p:nvSpPr>
          <p:spPr>
            <a:xfrm>
              <a:off x="6877704" y="3088946"/>
              <a:ext cx="578100" cy="578100"/>
            </a:xfrm>
            <a:prstGeom prst="ellipse">
              <a:avLst/>
            </a:prstGeom>
            <a:solidFill>
              <a:srgbClr val="9BBB59"/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>
              <a:normAutofit fontScale="67500" lnSpcReduction="20000"/>
            </a:bodyPr>
            <a:lstStyle/>
            <a:p>
              <a:pPr algn="ctr"/>
              <a:r>
                <a:rPr lang="en-US" sz="2400" b="1" dirty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03</a:t>
              </a:r>
            </a:p>
          </p:txBody>
        </p:sp>
        <p:pic>
          <p:nvPicPr>
            <p:cNvPr id="53" name="图片 52"/>
            <p:cNvPicPr>
              <a:picLocks noChangeAspect="1"/>
            </p:cNvPicPr>
            <p:nvPr>
              <p:custDataLst>
                <p:tags r:id="rId22"/>
              </p:custDataLst>
            </p:nvPr>
          </p:nvPicPr>
          <p:blipFill rotWithShape="1">
            <a:blip r:embed="rId35" cstate="print"/>
            <a:srcRect/>
            <a:stretch>
              <a:fillRect/>
            </a:stretch>
          </p:blipFill>
          <p:spPr>
            <a:xfrm>
              <a:off x="10315594" y="2254855"/>
              <a:ext cx="1679477" cy="1118756"/>
            </a:xfrm>
            <a:prstGeom prst="rect">
              <a:avLst/>
            </a:prstGeom>
          </p:spPr>
        </p:pic>
        <p:sp>
          <p:nvSpPr>
            <p:cNvPr id="71" name="right-arrow-angle_38577"/>
            <p:cNvSpPr>
              <a:spLocks noChangeAspect="1"/>
            </p:cNvSpPr>
            <p:nvPr>
              <p:custDataLst>
                <p:tags r:id="rId23"/>
              </p:custDataLst>
            </p:nvPr>
          </p:nvSpPr>
          <p:spPr bwMode="auto">
            <a:xfrm>
              <a:off x="9944882" y="2594841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60000"/>
                <a:lumOff val="40000"/>
                <a:alpha val="2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right-arrow-angle_38577"/>
            <p:cNvSpPr>
              <a:spLocks noChangeAspect="1"/>
            </p:cNvSpPr>
            <p:nvPr>
              <p:custDataLst>
                <p:tags r:id="rId24"/>
              </p:custDataLst>
            </p:nvPr>
          </p:nvSpPr>
          <p:spPr bwMode="auto">
            <a:xfrm>
              <a:off x="9848472" y="2594840"/>
              <a:ext cx="111586" cy="168916"/>
            </a:xfrm>
            <a:custGeom>
              <a:avLst/>
              <a:gdLst>
                <a:gd name="T0" fmla="*/ 368 w 3218"/>
                <a:gd name="T1" fmla="*/ 7085 h 7181"/>
                <a:gd name="T2" fmla="*/ 697 w 3218"/>
                <a:gd name="T3" fmla="*/ 7181 h 7181"/>
                <a:gd name="T4" fmla="*/ 1214 w 3218"/>
                <a:gd name="T5" fmla="*/ 6899 h 7181"/>
                <a:gd name="T6" fmla="*/ 3089 w 3218"/>
                <a:gd name="T7" fmla="*/ 3963 h 7181"/>
                <a:gd name="T8" fmla="*/ 3089 w 3218"/>
                <a:gd name="T9" fmla="*/ 3304 h 7181"/>
                <a:gd name="T10" fmla="*/ 1214 w 3218"/>
                <a:gd name="T11" fmla="*/ 369 h 7181"/>
                <a:gd name="T12" fmla="*/ 368 w 3218"/>
                <a:gd name="T13" fmla="*/ 182 h 7181"/>
                <a:gd name="T14" fmla="*/ 182 w 3218"/>
                <a:gd name="T15" fmla="*/ 1028 h 7181"/>
                <a:gd name="T16" fmla="*/ 1847 w 3218"/>
                <a:gd name="T17" fmla="*/ 3634 h 7181"/>
                <a:gd name="T18" fmla="*/ 182 w 3218"/>
                <a:gd name="T19" fmla="*/ 6240 h 7181"/>
                <a:gd name="T20" fmla="*/ 368 w 3218"/>
                <a:gd name="T21" fmla="*/ 7085 h 7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218" h="7181">
                  <a:moveTo>
                    <a:pt x="368" y="7085"/>
                  </a:moveTo>
                  <a:cubicBezTo>
                    <a:pt x="471" y="7150"/>
                    <a:pt x="585" y="7181"/>
                    <a:pt x="697" y="7181"/>
                  </a:cubicBezTo>
                  <a:cubicBezTo>
                    <a:pt x="899" y="7181"/>
                    <a:pt x="1097" y="7082"/>
                    <a:pt x="1214" y="6899"/>
                  </a:cubicBezTo>
                  <a:lnTo>
                    <a:pt x="3089" y="3963"/>
                  </a:lnTo>
                  <a:cubicBezTo>
                    <a:pt x="3218" y="3762"/>
                    <a:pt x="3218" y="3505"/>
                    <a:pt x="3089" y="3304"/>
                  </a:cubicBezTo>
                  <a:lnTo>
                    <a:pt x="1214" y="369"/>
                  </a:lnTo>
                  <a:cubicBezTo>
                    <a:pt x="1032" y="84"/>
                    <a:pt x="653" y="0"/>
                    <a:pt x="368" y="182"/>
                  </a:cubicBezTo>
                  <a:cubicBezTo>
                    <a:pt x="84" y="364"/>
                    <a:pt x="0" y="743"/>
                    <a:pt x="182" y="1028"/>
                  </a:cubicBezTo>
                  <a:lnTo>
                    <a:pt x="1847" y="3634"/>
                  </a:lnTo>
                  <a:lnTo>
                    <a:pt x="182" y="6240"/>
                  </a:lnTo>
                  <a:cubicBezTo>
                    <a:pt x="0" y="6525"/>
                    <a:pt x="84" y="6903"/>
                    <a:pt x="368" y="7085"/>
                  </a:cubicBezTo>
                  <a:close/>
                </a:path>
              </a:pathLst>
            </a:custGeom>
            <a:solidFill>
              <a:srgbClr val="69A35B">
                <a:lumMod val="75000"/>
                <a:alpha val="10000"/>
              </a:srgbClr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矩形 72"/>
            <p:cNvSpPr/>
            <p:nvPr>
              <p:custDataLst>
                <p:tags r:id="rId25"/>
              </p:custDataLst>
            </p:nvPr>
          </p:nvSpPr>
          <p:spPr>
            <a:xfrm>
              <a:off x="10418002" y="3741905"/>
              <a:ext cx="1672590" cy="1250950"/>
            </a:xfrm>
            <a:prstGeom prst="rect">
              <a:avLst/>
            </a:prstGeom>
          </p:spPr>
          <p:txBody>
            <a:bodyPr wrap="square" l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zh-CN" sz="2000" dirty="0" smtClean="0">
                  <a:latin typeface="+mn-ea"/>
                  <a:sym typeface="+mn-ea"/>
                </a:rPr>
                <a:t>使学生全面掌握就业技能，就业途径、方法和技巧</a:t>
              </a:r>
              <a:r>
                <a:rPr lang="zh-CN" altLang="en-US" sz="2000" dirty="0" smtClean="0">
                  <a:latin typeface="+mn-ea"/>
                  <a:sym typeface="+mn-ea"/>
                </a:rPr>
                <a:t>。</a:t>
              </a:r>
              <a:endParaRPr lang="zh-CN" altLang="en-US" sz="2000" dirty="0"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77" name="Oval 2"/>
            <p:cNvSpPr/>
            <p:nvPr>
              <p:custDataLst>
                <p:tags r:id="rId26"/>
              </p:custDataLst>
            </p:nvPr>
          </p:nvSpPr>
          <p:spPr>
            <a:xfrm>
              <a:off x="10377054" y="3022272"/>
              <a:ext cx="699502" cy="699502"/>
            </a:xfrm>
            <a:prstGeom prst="ellipse">
              <a:avLst/>
            </a:prstGeom>
            <a:solidFill>
              <a:sysClr val="window" lastClr="FFFFFF">
                <a:lumMod val="65000"/>
                <a:alpha val="31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8" name="Oval 32"/>
            <p:cNvSpPr/>
            <p:nvPr>
              <p:custDataLst>
                <p:tags r:id="rId27"/>
              </p:custDataLst>
            </p:nvPr>
          </p:nvSpPr>
          <p:spPr>
            <a:xfrm>
              <a:off x="10424106" y="3082974"/>
              <a:ext cx="578100" cy="57810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>
              <a:normAutofit fontScale="67500" lnSpcReduction="20000"/>
            </a:bodyPr>
            <a:lstStyle/>
            <a:p>
              <a:pPr algn="ctr"/>
              <a:r>
                <a:rPr lang="en-US" sz="2400" b="1" dirty="0" smtClea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05</a:t>
              </a:r>
              <a:endParaRPr lang="en-US" sz="2400" b="1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9" name="矩形 78"/>
            <p:cNvSpPr/>
            <p:nvPr>
              <p:custDataLst>
                <p:tags r:id="rId28"/>
              </p:custDataLst>
            </p:nvPr>
          </p:nvSpPr>
          <p:spPr>
            <a:xfrm>
              <a:off x="8600070" y="3708690"/>
              <a:ext cx="1771650" cy="1373505"/>
            </a:xfrm>
            <a:prstGeom prst="rect">
              <a:avLst/>
            </a:prstGeom>
          </p:spPr>
          <p:txBody>
            <a:bodyPr wrap="square" lIns="0">
              <a:no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2000" dirty="0">
                  <a:latin typeface="+mn-ea"/>
                  <a:sym typeface="+mn-ea"/>
                </a:rPr>
                <a:t>利用信息工具拍</a:t>
              </a:r>
              <a:r>
                <a:rPr lang="zh-CN" altLang="en-US" sz="2000" dirty="0" smtClean="0">
                  <a:latin typeface="+mn-ea"/>
                  <a:sym typeface="+mn-ea"/>
                </a:rPr>
                <a:t>摄景点介绍的微</a:t>
              </a:r>
              <a:r>
                <a:rPr lang="zh-CN" altLang="en-US" sz="2000" dirty="0">
                  <a:latin typeface="+mn-ea"/>
                  <a:sym typeface="+mn-ea"/>
                </a:rPr>
                <a:t>视频能力</a:t>
              </a:r>
              <a:endParaRPr lang="zh-CN" altLang="en-US" sz="2000" dirty="0">
                <a:latin typeface="+mn-ea"/>
              </a:endParaRPr>
            </a:p>
            <a:p>
              <a:pPr>
                <a:lnSpc>
                  <a:spcPct val="120000"/>
                </a:lnSpc>
              </a:pPr>
              <a:endParaRPr lang="zh-CN" altLang="en-US" sz="2000" spc="150" dirty="0">
                <a:latin typeface="+mn-ea"/>
                <a:sym typeface="Arial" panose="020B0604020202020204" pitchFamily="34" charset="0"/>
              </a:endParaRPr>
            </a:p>
          </p:txBody>
        </p:sp>
        <p:sp>
          <p:nvSpPr>
            <p:cNvPr id="80" name="Oval 32"/>
            <p:cNvSpPr/>
            <p:nvPr>
              <p:custDataLst>
                <p:tags r:id="rId29"/>
              </p:custDataLst>
            </p:nvPr>
          </p:nvSpPr>
          <p:spPr>
            <a:xfrm>
              <a:off x="8559411" y="3049759"/>
              <a:ext cx="578100" cy="57810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>
              <a:normAutofit fontScale="67500" lnSpcReduction="20000"/>
            </a:bodyPr>
            <a:lstStyle/>
            <a:p>
              <a:pPr algn="ctr"/>
              <a:r>
                <a:rPr lang="en-US" sz="2400" b="1" dirty="0" smtClea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04</a:t>
              </a:r>
              <a:endParaRPr lang="en-US" sz="2400" b="1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35887" y="2196715"/>
            <a:ext cx="2564130" cy="3673475"/>
            <a:chOff x="619063" y="1062397"/>
            <a:chExt cx="4856820" cy="5097073"/>
          </a:xfrm>
        </p:grpSpPr>
        <p:sp>
          <p:nvSpPr>
            <p:cNvPr id="3" name="圆角矩形 2"/>
            <p:cNvSpPr/>
            <p:nvPr/>
          </p:nvSpPr>
          <p:spPr bwMode="auto">
            <a:xfrm>
              <a:off x="887283" y="1062397"/>
              <a:ext cx="4588600" cy="5097073"/>
            </a:xfrm>
            <a:prstGeom prst="roundRect">
              <a:avLst>
                <a:gd name="adj" fmla="val 4604"/>
              </a:avLst>
            </a:prstGeom>
            <a:solidFill>
              <a:srgbClr val="82A9CF"/>
            </a:solidFill>
            <a:ln w="9525" cap="flat" cmpd="sng" algn="ctr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endParaRPr lang="zh-CN" altLang="en-US">
                <a:solidFill>
                  <a:schemeClr val="tx2"/>
                </a:solidFill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619063" y="1443956"/>
              <a:ext cx="589484" cy="4362719"/>
              <a:chOff x="619063" y="1443956"/>
              <a:chExt cx="589484" cy="4362719"/>
            </a:xfrm>
          </p:grpSpPr>
          <p:sp>
            <p:nvSpPr>
              <p:cNvPr id="5" name="圆角矩形 4"/>
              <p:cNvSpPr/>
              <p:nvPr/>
            </p:nvSpPr>
            <p:spPr bwMode="auto">
              <a:xfrm>
                <a:off x="619063" y="3807128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6" name="圆角矩形 5"/>
              <p:cNvSpPr/>
              <p:nvPr/>
            </p:nvSpPr>
            <p:spPr bwMode="auto">
              <a:xfrm>
                <a:off x="619063" y="4397921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7" name="圆角矩形 6"/>
              <p:cNvSpPr/>
              <p:nvPr/>
            </p:nvSpPr>
            <p:spPr bwMode="auto">
              <a:xfrm>
                <a:off x="619063" y="4988714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8" name="圆角矩形 7"/>
              <p:cNvSpPr/>
              <p:nvPr/>
            </p:nvSpPr>
            <p:spPr bwMode="auto">
              <a:xfrm>
                <a:off x="619063" y="5579504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9" name="圆角矩形 8"/>
              <p:cNvSpPr/>
              <p:nvPr/>
            </p:nvSpPr>
            <p:spPr bwMode="auto">
              <a:xfrm>
                <a:off x="619063" y="1443956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0" name="圆角矩形 9"/>
              <p:cNvSpPr/>
              <p:nvPr/>
            </p:nvSpPr>
            <p:spPr bwMode="auto">
              <a:xfrm>
                <a:off x="619063" y="2034749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1" name="圆角矩形 10"/>
              <p:cNvSpPr/>
              <p:nvPr/>
            </p:nvSpPr>
            <p:spPr bwMode="auto">
              <a:xfrm>
                <a:off x="619063" y="2625542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619063" y="3216335"/>
                <a:ext cx="589484" cy="227171"/>
              </a:xfrm>
              <a:prstGeom prst="roundRect">
                <a:avLst>
                  <a:gd name="adj" fmla="val 50000"/>
                </a:avLst>
              </a:prstGeom>
              <a:solidFill>
                <a:srgbClr val="F9B267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/>
              <a:lstStyle/>
              <a:p>
                <a:pPr marL="0" marR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 typeface="Arial" panose="020B0604020202020204" pitchFamily="34" charset="0"/>
                  <a:buNone/>
                </a:pPr>
                <a:endParaRPr kumimoji="0" lang="zh-CN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  <a:ea typeface="宋体" panose="02010600030101010101" pitchFamily="2" charset="-122"/>
                </a:endParaRPr>
              </a:p>
            </p:txBody>
          </p:sp>
        </p:grpSp>
      </p:grpSp>
      <p:sp>
        <p:nvSpPr>
          <p:cNvPr id="34" name="圆角矩形 33"/>
          <p:cNvSpPr/>
          <p:nvPr/>
        </p:nvSpPr>
        <p:spPr>
          <a:xfrm>
            <a:off x="1422775" y="2915897"/>
            <a:ext cx="731957" cy="2261834"/>
          </a:xfrm>
          <a:prstGeom prst="roundRect">
            <a:avLst/>
          </a:prstGeom>
          <a:solidFill>
            <a:srgbClr val="F9B26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/>
            <a:r>
              <a:rPr lang="zh-CN" altLang="en-US" sz="2800" b="1" kern="0" dirty="0">
                <a:solidFill>
                  <a:sysClr val="window" lastClr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情感目标</a:t>
            </a:r>
          </a:p>
        </p:txBody>
      </p:sp>
      <p:sp>
        <p:nvSpPr>
          <p:cNvPr id="55" name="矩形 54"/>
          <p:cNvSpPr/>
          <p:nvPr/>
        </p:nvSpPr>
        <p:spPr>
          <a:xfrm>
            <a:off x="-52262" y="-79930"/>
            <a:ext cx="12300969" cy="760017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矩形 55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教学目标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57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grpSp>
        <p:nvGrpSpPr>
          <p:cNvPr id="58" name="组合 57"/>
          <p:cNvGrpSpPr>
            <a:grpSpLocks noChangeAspect="1"/>
          </p:cNvGrpSpPr>
          <p:nvPr/>
        </p:nvGrpSpPr>
        <p:grpSpPr bwMode="auto">
          <a:xfrm>
            <a:off x="765626" y="1069280"/>
            <a:ext cx="2548218" cy="554037"/>
            <a:chOff x="855540" y="3513439"/>
            <a:chExt cx="1399872" cy="987727"/>
          </a:xfrm>
          <a:solidFill>
            <a:schemeClr val="accent2"/>
          </a:solidFill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</p:grpSpPr>
        <p:sp>
          <p:nvSpPr>
            <p:cNvPr id="60" name="矩形 59"/>
            <p:cNvSpPr/>
            <p:nvPr/>
          </p:nvSpPr>
          <p:spPr>
            <a:xfrm>
              <a:off x="855540" y="3513439"/>
              <a:ext cx="1399872" cy="98772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anchor="ctr">
              <a:sp3d/>
            </a:bodyPr>
            <a:lstStyle/>
            <a:p>
              <a:pPr algn="ctr" eaLnBrk="0" fontAlgn="ctr" hangingPunct="0">
                <a:buClr>
                  <a:srgbClr val="FF0000"/>
                </a:buClr>
                <a:buSzPct val="70000"/>
                <a:buFont typeface="Wingdings" pitchFamily="2" charset="2"/>
                <a:buChar char="u"/>
                <a:defRPr/>
              </a:pPr>
              <a:endParaRPr lang="zh-CN" altLang="en-US" sz="17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61" name="矩形 14"/>
            <p:cNvSpPr>
              <a:spLocks noChangeArrowheads="1"/>
            </p:cNvSpPr>
            <p:nvPr/>
          </p:nvSpPr>
          <p:spPr bwMode="auto">
            <a:xfrm>
              <a:off x="1004859" y="3607780"/>
              <a:ext cx="1101235" cy="823048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  <a:effectLst/>
            <a:sp3d>
              <a:bevelT w="190500" h="38100"/>
            </a:sp3d>
          </p:spPr>
          <p:txBody>
            <a:bodyPr anchor="ctr">
              <a:spAutoFit/>
            </a:bodyPr>
            <a:lstStyle/>
            <a:p>
              <a:pPr algn="ctr" fontAlgn="ctr">
                <a:buClr>
                  <a:srgbClr val="FF0000"/>
                </a:buClr>
                <a:buSzPct val="70000"/>
                <a:defRPr/>
              </a:pPr>
              <a:r>
                <a:rPr kumimoji="1" lang="zh-CN" altLang="en-US" sz="2400" b="1" dirty="0">
                  <a:latin typeface="微软雅黑" pitchFamily="34" charset="-122"/>
                  <a:ea typeface="微软雅黑" pitchFamily="34" charset="-122"/>
                </a:rPr>
                <a:t>具体</a:t>
              </a:r>
              <a:r>
                <a:rPr kumimoji="1" lang="zh-CN" altLang="en-US" sz="2400" b="1" dirty="0" smtClean="0">
                  <a:latin typeface="微软雅黑" pitchFamily="34" charset="-122"/>
                  <a:ea typeface="微软雅黑" pitchFamily="34" charset="-122"/>
                </a:rPr>
                <a:t>目标</a:t>
              </a:r>
              <a:endParaRPr kumimoji="1" lang="zh-CN" altLang="en-US" sz="2400" b="1" dirty="0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72" name="矩形 71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77" name="泪滴形 76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TextBox 10"/>
              <p:cNvSpPr txBox="1"/>
              <p:nvPr/>
            </p:nvSpPr>
            <p:spPr>
              <a:xfrm>
                <a:off x="762167" y="101628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3042037" y="2337153"/>
            <a:ext cx="8883985" cy="4101182"/>
            <a:chOff x="3042037" y="2337153"/>
            <a:chExt cx="8883985" cy="4101182"/>
          </a:xfrm>
        </p:grpSpPr>
        <p:pic>
          <p:nvPicPr>
            <p:cNvPr id="80" name="Picture 2" descr="https://ss0.bdstatic.com/70cFuHSh_Q1YnxGkpoWK1HF6hhy/it/u=1905991375,1746352089&amp;fm=26&amp;gp=0.jpg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77549" y="2373587"/>
              <a:ext cx="1648473" cy="11740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3" name="组合 12"/>
            <p:cNvGrpSpPr/>
            <p:nvPr/>
          </p:nvGrpSpPr>
          <p:grpSpPr>
            <a:xfrm>
              <a:off x="3042037" y="2337153"/>
              <a:ext cx="7139389" cy="4101182"/>
              <a:chOff x="3547036" y="2360907"/>
              <a:chExt cx="7139389" cy="4101182"/>
            </a:xfrm>
          </p:grpSpPr>
          <p:pic>
            <p:nvPicPr>
              <p:cNvPr id="51" name="图片 50" descr="C:\Users\Administrator\Desktop\QQ截图20191207230000.pngQQ截图20191207230000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 rotWithShape="1">
              <a:blip r:embed="rId25" cstate="print"/>
              <a:srcRect/>
              <a:stretch>
                <a:fillRect/>
              </a:stretch>
            </p:blipFill>
            <p:spPr>
              <a:xfrm>
                <a:off x="5419866" y="2397341"/>
                <a:ext cx="1698384" cy="1089660"/>
              </a:xfrm>
              <a:prstGeom prst="rect">
                <a:avLst/>
              </a:prstGeom>
            </p:spPr>
          </p:pic>
          <p:pic>
            <p:nvPicPr>
              <p:cNvPr id="52" name="图片 51" descr="C:\Users\Administrator\Desktop\QQ截图20191207225126.pngQQ截图20191207225126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 rotWithShape="1">
              <a:blip r:embed="rId26" cstate="print"/>
              <a:srcRect/>
              <a:stretch>
                <a:fillRect/>
              </a:stretch>
            </p:blipFill>
            <p:spPr>
              <a:xfrm>
                <a:off x="9008755" y="2392319"/>
                <a:ext cx="1677670" cy="1108710"/>
              </a:xfrm>
              <a:prstGeom prst="rect">
                <a:avLst/>
              </a:prstGeom>
            </p:spPr>
          </p:pic>
          <p:pic>
            <p:nvPicPr>
              <p:cNvPr id="53" name="图片 52" descr="C:\Users\Administrator\Desktop\QQ截图20191207225042.pngQQ截图20191207225042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 rotWithShape="1">
              <a:blip r:embed="rId27" cstate="print"/>
              <a:srcRect/>
              <a:stretch>
                <a:fillRect/>
              </a:stretch>
            </p:blipFill>
            <p:spPr>
              <a:xfrm>
                <a:off x="7226444" y="2360907"/>
                <a:ext cx="1713474" cy="1109980"/>
              </a:xfrm>
              <a:prstGeom prst="rect">
                <a:avLst/>
              </a:prstGeom>
            </p:spPr>
          </p:pic>
          <p:pic>
            <p:nvPicPr>
              <p:cNvPr id="62" name="Picture 2" descr="https://timgsa.baidu.com/timg?image&amp;quality=80&amp;size=b9999_10000&amp;sec=1577351650035&amp;di=d8168efa46b9521c6c61ee5cbd88d452&amp;imgtype=0&amp;src=http%3A%2F%2Fwx3.sinaimg.cn%2Flarge%2F005vlFrXgy1ft3orudt9mj30nm0dan6m.jpg"/>
              <p:cNvPicPr>
                <a:picLocks noChangeAspect="1" noChangeArrowheads="1"/>
              </p:cNvPicPr>
              <p:nvPr/>
            </p:nvPicPr>
            <p:blipFill>
              <a:blip r:embed="rId2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65339" y="2377099"/>
                <a:ext cx="1674727" cy="1076325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4" name="right-arrow-angle_38577"/>
              <p:cNvSpPr>
                <a:spLocks noChangeAspect="1"/>
              </p:cNvSpPr>
              <p:nvPr>
                <p:custDataLst>
                  <p:tags r:id="rId8"/>
                </p:custDataLst>
              </p:nvPr>
            </p:nvSpPr>
            <p:spPr bwMode="auto">
              <a:xfrm>
                <a:off x="5380683" y="2764589"/>
                <a:ext cx="111586" cy="168916"/>
              </a:xfrm>
              <a:custGeom>
                <a:avLst/>
                <a:gdLst>
                  <a:gd name="T0" fmla="*/ 368 w 3218"/>
                  <a:gd name="T1" fmla="*/ 7085 h 7181"/>
                  <a:gd name="T2" fmla="*/ 697 w 3218"/>
                  <a:gd name="T3" fmla="*/ 7181 h 7181"/>
                  <a:gd name="T4" fmla="*/ 1214 w 3218"/>
                  <a:gd name="T5" fmla="*/ 6899 h 7181"/>
                  <a:gd name="T6" fmla="*/ 3089 w 3218"/>
                  <a:gd name="T7" fmla="*/ 3963 h 7181"/>
                  <a:gd name="T8" fmla="*/ 3089 w 3218"/>
                  <a:gd name="T9" fmla="*/ 3304 h 7181"/>
                  <a:gd name="T10" fmla="*/ 1214 w 3218"/>
                  <a:gd name="T11" fmla="*/ 369 h 7181"/>
                  <a:gd name="T12" fmla="*/ 368 w 3218"/>
                  <a:gd name="T13" fmla="*/ 182 h 7181"/>
                  <a:gd name="T14" fmla="*/ 182 w 3218"/>
                  <a:gd name="T15" fmla="*/ 1028 h 7181"/>
                  <a:gd name="T16" fmla="*/ 1847 w 3218"/>
                  <a:gd name="T17" fmla="*/ 3634 h 7181"/>
                  <a:gd name="T18" fmla="*/ 182 w 3218"/>
                  <a:gd name="T19" fmla="*/ 6240 h 7181"/>
                  <a:gd name="T20" fmla="*/ 368 w 3218"/>
                  <a:gd name="T21" fmla="*/ 7085 h 7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18" h="7181">
                    <a:moveTo>
                      <a:pt x="368" y="7085"/>
                    </a:moveTo>
                    <a:cubicBezTo>
                      <a:pt x="471" y="7150"/>
                      <a:pt x="585" y="7181"/>
                      <a:pt x="697" y="7181"/>
                    </a:cubicBezTo>
                    <a:cubicBezTo>
                      <a:pt x="899" y="7181"/>
                      <a:pt x="1097" y="7082"/>
                      <a:pt x="1214" y="6899"/>
                    </a:cubicBezTo>
                    <a:lnTo>
                      <a:pt x="3089" y="3963"/>
                    </a:lnTo>
                    <a:cubicBezTo>
                      <a:pt x="3218" y="3762"/>
                      <a:pt x="3218" y="3505"/>
                      <a:pt x="3089" y="3304"/>
                    </a:cubicBezTo>
                    <a:lnTo>
                      <a:pt x="1214" y="369"/>
                    </a:lnTo>
                    <a:cubicBezTo>
                      <a:pt x="1032" y="84"/>
                      <a:pt x="653" y="0"/>
                      <a:pt x="368" y="182"/>
                    </a:cubicBezTo>
                    <a:cubicBezTo>
                      <a:pt x="84" y="364"/>
                      <a:pt x="0" y="743"/>
                      <a:pt x="182" y="1028"/>
                    </a:cubicBezTo>
                    <a:lnTo>
                      <a:pt x="1847" y="3634"/>
                    </a:lnTo>
                    <a:lnTo>
                      <a:pt x="182" y="6240"/>
                    </a:lnTo>
                    <a:cubicBezTo>
                      <a:pt x="0" y="6525"/>
                      <a:pt x="84" y="6903"/>
                      <a:pt x="368" y="7085"/>
                    </a:cubicBezTo>
                    <a:close/>
                  </a:path>
                </a:pathLst>
              </a:custGeom>
              <a:solidFill>
                <a:srgbClr val="69A35B">
                  <a:lumMod val="60000"/>
                  <a:lumOff val="40000"/>
                  <a:alpha val="20000"/>
                </a:srgb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3" name="right-arrow-angle_38577"/>
              <p:cNvSpPr>
                <a:spLocks noChangeAspect="1"/>
              </p:cNvSpPr>
              <p:nvPr>
                <p:custDataLst>
                  <p:tags r:id="rId9"/>
                </p:custDataLst>
              </p:nvPr>
            </p:nvSpPr>
            <p:spPr bwMode="auto">
              <a:xfrm>
                <a:off x="5284273" y="2764588"/>
                <a:ext cx="111586" cy="168916"/>
              </a:xfrm>
              <a:custGeom>
                <a:avLst/>
                <a:gdLst>
                  <a:gd name="T0" fmla="*/ 368 w 3218"/>
                  <a:gd name="T1" fmla="*/ 7085 h 7181"/>
                  <a:gd name="T2" fmla="*/ 697 w 3218"/>
                  <a:gd name="T3" fmla="*/ 7181 h 7181"/>
                  <a:gd name="T4" fmla="*/ 1214 w 3218"/>
                  <a:gd name="T5" fmla="*/ 6899 h 7181"/>
                  <a:gd name="T6" fmla="*/ 3089 w 3218"/>
                  <a:gd name="T7" fmla="*/ 3963 h 7181"/>
                  <a:gd name="T8" fmla="*/ 3089 w 3218"/>
                  <a:gd name="T9" fmla="*/ 3304 h 7181"/>
                  <a:gd name="T10" fmla="*/ 1214 w 3218"/>
                  <a:gd name="T11" fmla="*/ 369 h 7181"/>
                  <a:gd name="T12" fmla="*/ 368 w 3218"/>
                  <a:gd name="T13" fmla="*/ 182 h 7181"/>
                  <a:gd name="T14" fmla="*/ 182 w 3218"/>
                  <a:gd name="T15" fmla="*/ 1028 h 7181"/>
                  <a:gd name="T16" fmla="*/ 1847 w 3218"/>
                  <a:gd name="T17" fmla="*/ 3634 h 7181"/>
                  <a:gd name="T18" fmla="*/ 182 w 3218"/>
                  <a:gd name="T19" fmla="*/ 6240 h 7181"/>
                  <a:gd name="T20" fmla="*/ 368 w 3218"/>
                  <a:gd name="T21" fmla="*/ 7085 h 7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18" h="7181">
                    <a:moveTo>
                      <a:pt x="368" y="7085"/>
                    </a:moveTo>
                    <a:cubicBezTo>
                      <a:pt x="471" y="7150"/>
                      <a:pt x="585" y="7181"/>
                      <a:pt x="697" y="7181"/>
                    </a:cubicBezTo>
                    <a:cubicBezTo>
                      <a:pt x="899" y="7181"/>
                      <a:pt x="1097" y="7082"/>
                      <a:pt x="1214" y="6899"/>
                    </a:cubicBezTo>
                    <a:lnTo>
                      <a:pt x="3089" y="3963"/>
                    </a:lnTo>
                    <a:cubicBezTo>
                      <a:pt x="3218" y="3762"/>
                      <a:pt x="3218" y="3505"/>
                      <a:pt x="3089" y="3304"/>
                    </a:cubicBezTo>
                    <a:lnTo>
                      <a:pt x="1214" y="369"/>
                    </a:lnTo>
                    <a:cubicBezTo>
                      <a:pt x="1032" y="84"/>
                      <a:pt x="653" y="0"/>
                      <a:pt x="368" y="182"/>
                    </a:cubicBezTo>
                    <a:cubicBezTo>
                      <a:pt x="84" y="364"/>
                      <a:pt x="0" y="743"/>
                      <a:pt x="182" y="1028"/>
                    </a:cubicBezTo>
                    <a:lnTo>
                      <a:pt x="1847" y="3634"/>
                    </a:lnTo>
                    <a:lnTo>
                      <a:pt x="182" y="6240"/>
                    </a:lnTo>
                    <a:cubicBezTo>
                      <a:pt x="0" y="6525"/>
                      <a:pt x="84" y="6903"/>
                      <a:pt x="368" y="7085"/>
                    </a:cubicBezTo>
                    <a:close/>
                  </a:path>
                </a:pathLst>
              </a:custGeom>
              <a:solidFill>
                <a:srgbClr val="69A35B">
                  <a:lumMod val="75000"/>
                  <a:alpha val="10000"/>
                </a:srgb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7" name="right-arrow-angle_38577"/>
              <p:cNvSpPr>
                <a:spLocks noChangeAspect="1"/>
              </p:cNvSpPr>
              <p:nvPr>
                <p:custDataLst>
                  <p:tags r:id="rId10"/>
                </p:custDataLst>
              </p:nvPr>
            </p:nvSpPr>
            <p:spPr bwMode="auto">
              <a:xfrm>
                <a:off x="9671714" y="2764588"/>
                <a:ext cx="111586" cy="168916"/>
              </a:xfrm>
              <a:custGeom>
                <a:avLst/>
                <a:gdLst>
                  <a:gd name="T0" fmla="*/ 368 w 3218"/>
                  <a:gd name="T1" fmla="*/ 7085 h 7181"/>
                  <a:gd name="T2" fmla="*/ 697 w 3218"/>
                  <a:gd name="T3" fmla="*/ 7181 h 7181"/>
                  <a:gd name="T4" fmla="*/ 1214 w 3218"/>
                  <a:gd name="T5" fmla="*/ 6899 h 7181"/>
                  <a:gd name="T6" fmla="*/ 3089 w 3218"/>
                  <a:gd name="T7" fmla="*/ 3963 h 7181"/>
                  <a:gd name="T8" fmla="*/ 3089 w 3218"/>
                  <a:gd name="T9" fmla="*/ 3304 h 7181"/>
                  <a:gd name="T10" fmla="*/ 1214 w 3218"/>
                  <a:gd name="T11" fmla="*/ 369 h 7181"/>
                  <a:gd name="T12" fmla="*/ 368 w 3218"/>
                  <a:gd name="T13" fmla="*/ 182 h 7181"/>
                  <a:gd name="T14" fmla="*/ 182 w 3218"/>
                  <a:gd name="T15" fmla="*/ 1028 h 7181"/>
                  <a:gd name="T16" fmla="*/ 1847 w 3218"/>
                  <a:gd name="T17" fmla="*/ 3634 h 7181"/>
                  <a:gd name="T18" fmla="*/ 182 w 3218"/>
                  <a:gd name="T19" fmla="*/ 6240 h 7181"/>
                  <a:gd name="T20" fmla="*/ 368 w 3218"/>
                  <a:gd name="T21" fmla="*/ 7085 h 71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218" h="7181">
                    <a:moveTo>
                      <a:pt x="368" y="7085"/>
                    </a:moveTo>
                    <a:cubicBezTo>
                      <a:pt x="471" y="7150"/>
                      <a:pt x="585" y="7181"/>
                      <a:pt x="697" y="7181"/>
                    </a:cubicBezTo>
                    <a:cubicBezTo>
                      <a:pt x="899" y="7181"/>
                      <a:pt x="1097" y="7082"/>
                      <a:pt x="1214" y="6899"/>
                    </a:cubicBezTo>
                    <a:lnTo>
                      <a:pt x="3089" y="3963"/>
                    </a:lnTo>
                    <a:cubicBezTo>
                      <a:pt x="3218" y="3762"/>
                      <a:pt x="3218" y="3505"/>
                      <a:pt x="3089" y="3304"/>
                    </a:cubicBezTo>
                    <a:lnTo>
                      <a:pt x="1214" y="369"/>
                    </a:lnTo>
                    <a:cubicBezTo>
                      <a:pt x="1032" y="84"/>
                      <a:pt x="653" y="0"/>
                      <a:pt x="368" y="182"/>
                    </a:cubicBezTo>
                    <a:cubicBezTo>
                      <a:pt x="84" y="364"/>
                      <a:pt x="0" y="743"/>
                      <a:pt x="182" y="1028"/>
                    </a:cubicBezTo>
                    <a:lnTo>
                      <a:pt x="1847" y="3634"/>
                    </a:lnTo>
                    <a:lnTo>
                      <a:pt x="182" y="6240"/>
                    </a:lnTo>
                    <a:cubicBezTo>
                      <a:pt x="0" y="6525"/>
                      <a:pt x="84" y="6903"/>
                      <a:pt x="368" y="7085"/>
                    </a:cubicBezTo>
                    <a:close/>
                  </a:path>
                </a:pathLst>
              </a:custGeom>
              <a:solidFill>
                <a:srgbClr val="69A35B">
                  <a:lumMod val="75000"/>
                  <a:alpha val="10000"/>
                </a:srgbClr>
              </a:solidFill>
              <a:ln>
                <a:noFill/>
              </a:ln>
            </p:spPr>
            <p:txBody>
              <a:bodyPr/>
              <a:lstStyle/>
              <a:p>
                <a:endParaRPr lang="zh-CN" alt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Oval 2"/>
              <p:cNvSpPr/>
              <p:nvPr>
                <p:custDataLst>
                  <p:tags r:id="rId11"/>
                </p:custDataLst>
              </p:nvPr>
            </p:nvSpPr>
            <p:spPr>
              <a:xfrm>
                <a:off x="3547036" y="3210363"/>
                <a:ext cx="699502" cy="699502"/>
              </a:xfrm>
              <a:prstGeom prst="ellipse">
                <a:avLst/>
              </a:prstGeom>
              <a:solidFill>
                <a:sysClr val="window" lastClr="FFFFFF">
                  <a:lumMod val="65000"/>
                  <a:alpha val="31000"/>
                </a:sysClr>
              </a:solidFill>
              <a:ln>
                <a:noFill/>
              </a:ln>
            </p:spPr>
            <p:style>
              <a:lnRef idx="2">
                <a:srgbClr val="1F74AD">
                  <a:shade val="50000"/>
                </a:srgbClr>
              </a:lnRef>
              <a:fillRef idx="1">
                <a:srgbClr val="1F74AD"/>
              </a:fillRef>
              <a:effectRef idx="0">
                <a:srgbClr val="1F74AD"/>
              </a:effectRef>
              <a:fontRef idx="minor">
                <a:sysClr val="window" lastClr="FFFFFF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1" name="Oval 32"/>
              <p:cNvSpPr/>
              <p:nvPr>
                <p:custDataLst>
                  <p:tags r:id="rId12"/>
                </p:custDataLst>
              </p:nvPr>
            </p:nvSpPr>
            <p:spPr>
              <a:xfrm>
                <a:off x="3607737" y="3271064"/>
                <a:ext cx="578100" cy="578100"/>
              </a:xfrm>
              <a:prstGeom prst="ellipse">
                <a:avLst/>
              </a:prstGeom>
              <a:solidFill>
                <a:srgbClr val="3498DB"/>
              </a:solidFill>
              <a:ln>
                <a:noFill/>
              </a:ln>
            </p:spPr>
            <p:style>
              <a:lnRef idx="2">
                <a:srgbClr val="1F74AD">
                  <a:shade val="50000"/>
                </a:srgbClr>
              </a:lnRef>
              <a:fillRef idx="1">
                <a:srgbClr val="1F74AD"/>
              </a:fillRef>
              <a:effectRef idx="0">
                <a:srgbClr val="1F74AD"/>
              </a:effectRef>
              <a:fontRef idx="minor">
                <a:sysClr val="window" lastClr="FFFFFF"/>
              </a:fontRef>
            </p:style>
            <p:txBody>
              <a:bodyPr rtlCol="0" anchor="ctr">
                <a:normAutofit fontScale="67500" lnSpcReduction="20000"/>
              </a:bodyPr>
              <a:lstStyle/>
              <a:p>
                <a:pPr algn="ctr"/>
                <a:r>
                  <a:rPr lang="en-US" sz="2400" b="1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01</a:t>
                </a:r>
              </a:p>
            </p:txBody>
          </p:sp>
          <p:sp>
            <p:nvSpPr>
              <p:cNvPr id="36" name="Oval 2"/>
              <p:cNvSpPr/>
              <p:nvPr>
                <p:custDataLst>
                  <p:tags r:id="rId13"/>
                </p:custDataLst>
              </p:nvPr>
            </p:nvSpPr>
            <p:spPr>
              <a:xfrm>
                <a:off x="5395532" y="3192020"/>
                <a:ext cx="699502" cy="699502"/>
              </a:xfrm>
              <a:prstGeom prst="ellipse">
                <a:avLst/>
              </a:prstGeom>
              <a:solidFill>
                <a:sysClr val="window" lastClr="FFFFFF">
                  <a:lumMod val="65000"/>
                  <a:alpha val="31000"/>
                </a:sysClr>
              </a:solidFill>
              <a:ln>
                <a:noFill/>
              </a:ln>
            </p:spPr>
            <p:style>
              <a:lnRef idx="2">
                <a:srgbClr val="1F74AD">
                  <a:shade val="50000"/>
                </a:srgbClr>
              </a:lnRef>
              <a:fillRef idx="1">
                <a:srgbClr val="1F74AD"/>
              </a:fillRef>
              <a:effectRef idx="0">
                <a:srgbClr val="1F74AD"/>
              </a:effectRef>
              <a:fontRef idx="minor">
                <a:sysClr val="window" lastClr="FFFFFF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7" name="Oval 32"/>
              <p:cNvSpPr/>
              <p:nvPr>
                <p:custDataLst>
                  <p:tags r:id="rId14"/>
                </p:custDataLst>
              </p:nvPr>
            </p:nvSpPr>
            <p:spPr>
              <a:xfrm>
                <a:off x="5444134" y="3258697"/>
                <a:ext cx="578100" cy="578100"/>
              </a:xfrm>
              <a:prstGeom prst="ellipse">
                <a:avLst/>
              </a:prstGeom>
              <a:solidFill>
                <a:srgbClr val="1AA3AA"/>
              </a:solidFill>
              <a:ln>
                <a:noFill/>
              </a:ln>
            </p:spPr>
            <p:style>
              <a:lnRef idx="2">
                <a:srgbClr val="1F74AD">
                  <a:shade val="50000"/>
                </a:srgbClr>
              </a:lnRef>
              <a:fillRef idx="1">
                <a:srgbClr val="1F74AD"/>
              </a:fillRef>
              <a:effectRef idx="0">
                <a:srgbClr val="1F74AD"/>
              </a:effectRef>
              <a:fontRef idx="minor">
                <a:sysClr val="window" lastClr="FFFFFF"/>
              </a:fontRef>
            </p:style>
            <p:txBody>
              <a:bodyPr rtlCol="0" anchor="ctr">
                <a:normAutofit fontScale="67500" lnSpcReduction="20000"/>
              </a:bodyPr>
              <a:lstStyle/>
              <a:p>
                <a:pPr algn="ctr"/>
                <a:r>
                  <a:rPr lang="en-US" sz="2400" b="1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02</a:t>
                </a:r>
              </a:p>
            </p:txBody>
          </p:sp>
          <p:sp>
            <p:nvSpPr>
              <p:cNvPr id="47" name="Oval 2"/>
              <p:cNvSpPr/>
              <p:nvPr>
                <p:custDataLst>
                  <p:tags r:id="rId15"/>
                </p:custDataLst>
              </p:nvPr>
            </p:nvSpPr>
            <p:spPr>
              <a:xfrm>
                <a:off x="7226444" y="3192020"/>
                <a:ext cx="699502" cy="699502"/>
              </a:xfrm>
              <a:prstGeom prst="ellipse">
                <a:avLst/>
              </a:prstGeom>
              <a:solidFill>
                <a:sysClr val="window" lastClr="FFFFFF">
                  <a:lumMod val="65000"/>
                  <a:alpha val="31000"/>
                </a:sysClr>
              </a:solidFill>
              <a:ln>
                <a:noFill/>
              </a:ln>
            </p:spPr>
            <p:style>
              <a:lnRef idx="2">
                <a:srgbClr val="1F74AD">
                  <a:shade val="50000"/>
                </a:srgbClr>
              </a:lnRef>
              <a:fillRef idx="1">
                <a:srgbClr val="1F74AD"/>
              </a:fillRef>
              <a:effectRef idx="0">
                <a:srgbClr val="1F74AD"/>
              </a:effectRef>
              <a:fontRef idx="minor">
                <a:sysClr val="window" lastClr="FFFFFF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4" name="Oval 32"/>
              <p:cNvSpPr/>
              <p:nvPr>
                <p:custDataLst>
                  <p:tags r:id="rId16"/>
                </p:custDataLst>
              </p:nvPr>
            </p:nvSpPr>
            <p:spPr>
              <a:xfrm>
                <a:off x="7287145" y="3252722"/>
                <a:ext cx="578100" cy="578100"/>
              </a:xfrm>
              <a:prstGeom prst="ellipse">
                <a:avLst/>
              </a:prstGeom>
              <a:solidFill>
                <a:srgbClr val="9BBB59"/>
              </a:solidFill>
              <a:ln>
                <a:noFill/>
              </a:ln>
            </p:spPr>
            <p:style>
              <a:lnRef idx="2">
                <a:srgbClr val="1F74AD">
                  <a:shade val="50000"/>
                </a:srgbClr>
              </a:lnRef>
              <a:fillRef idx="1">
                <a:srgbClr val="1F74AD"/>
              </a:fillRef>
              <a:effectRef idx="0">
                <a:srgbClr val="1F74AD"/>
              </a:effectRef>
              <a:fontRef idx="minor">
                <a:sysClr val="window" lastClr="FFFFFF"/>
              </a:fontRef>
            </p:style>
            <p:txBody>
              <a:bodyPr rtlCol="0" anchor="ctr">
                <a:normAutofit fontScale="67500" lnSpcReduction="20000"/>
              </a:bodyPr>
              <a:lstStyle/>
              <a:p>
                <a:pPr algn="ctr"/>
                <a:r>
                  <a:rPr lang="en-US" sz="2400" b="1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03</a:t>
                </a:r>
              </a:p>
            </p:txBody>
          </p:sp>
          <p:sp>
            <p:nvSpPr>
              <p:cNvPr id="75" name="Oval 2"/>
              <p:cNvSpPr/>
              <p:nvPr>
                <p:custDataLst>
                  <p:tags r:id="rId17"/>
                </p:custDataLst>
              </p:nvPr>
            </p:nvSpPr>
            <p:spPr>
              <a:xfrm>
                <a:off x="9067512" y="3192020"/>
                <a:ext cx="699502" cy="699502"/>
              </a:xfrm>
              <a:prstGeom prst="ellipse">
                <a:avLst/>
              </a:prstGeom>
              <a:solidFill>
                <a:sysClr val="window" lastClr="FFFFFF">
                  <a:lumMod val="65000"/>
                  <a:alpha val="31000"/>
                </a:sysClr>
              </a:solidFill>
              <a:ln>
                <a:noFill/>
              </a:ln>
            </p:spPr>
            <p:style>
              <a:lnRef idx="2">
                <a:srgbClr val="1F74AD">
                  <a:shade val="50000"/>
                </a:srgbClr>
              </a:lnRef>
              <a:fillRef idx="1">
                <a:srgbClr val="1F74AD"/>
              </a:fillRef>
              <a:effectRef idx="0">
                <a:srgbClr val="1F74AD"/>
              </a:effectRef>
              <a:fontRef idx="minor">
                <a:sysClr val="window" lastClr="FFFFFF"/>
              </a:fontRef>
            </p:style>
            <p:txBody>
              <a:bodyPr rtlCol="0" anchor="ctr"/>
              <a:lstStyle/>
              <a:p>
                <a:pPr algn="ctr"/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76" name="Oval 32"/>
              <p:cNvSpPr/>
              <p:nvPr>
                <p:custDataLst>
                  <p:tags r:id="rId18"/>
                </p:custDataLst>
              </p:nvPr>
            </p:nvSpPr>
            <p:spPr>
              <a:xfrm>
                <a:off x="9128212" y="3252722"/>
                <a:ext cx="578100" cy="578100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rgbClr val="1F74AD">
                  <a:shade val="50000"/>
                </a:srgbClr>
              </a:lnRef>
              <a:fillRef idx="1">
                <a:srgbClr val="1F74AD"/>
              </a:fillRef>
              <a:effectRef idx="0">
                <a:srgbClr val="1F74AD"/>
              </a:effectRef>
              <a:fontRef idx="minor">
                <a:sysClr val="window" lastClr="FFFFFF"/>
              </a:fontRef>
            </p:style>
            <p:txBody>
              <a:bodyPr rtlCol="0" anchor="ctr">
                <a:normAutofit fontScale="67500" lnSpcReduction="20000"/>
              </a:bodyPr>
              <a:lstStyle/>
              <a:p>
                <a:pPr algn="ctr"/>
                <a:r>
                  <a:rPr lang="en-US" sz="2400" b="1" dirty="0">
                    <a:solidFill>
                      <a:sysClr val="window" lastClr="FFFFFF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anose="020B0606030504020204" pitchFamily="34" charset="0"/>
                    <a:sym typeface="Arial" panose="020B0604020202020204" pitchFamily="34" charset="0"/>
                  </a:rPr>
                  <a:t>04</a:t>
                </a:r>
              </a:p>
            </p:txBody>
          </p:sp>
          <p:sp>
            <p:nvSpPr>
              <p:cNvPr id="63" name="文本框 18"/>
              <p:cNvSpPr txBox="1"/>
              <p:nvPr>
                <p:custDataLst>
                  <p:tags r:id="rId19"/>
                </p:custDataLst>
              </p:nvPr>
            </p:nvSpPr>
            <p:spPr>
              <a:xfrm>
                <a:off x="3720071" y="3960482"/>
                <a:ext cx="1716405" cy="2501607"/>
              </a:xfrm>
              <a:prstGeom prst="rect">
                <a:avLst/>
              </a:prstGeom>
              <a:noFill/>
            </p:spPr>
            <p:txBody>
              <a:bodyPr wrap="square" lIns="90000" tIns="0" rIns="90000" bIns="46800">
                <a:noAutofit/>
              </a:bodyPr>
              <a:lstStyle>
                <a:defPPr>
                  <a:defRPr lang="zh-CN"/>
                </a:defPPr>
                <a:lvl1pPr defTabSz="913765">
                  <a:lnSpc>
                    <a:spcPct val="120000"/>
                  </a:lnSpc>
                  <a:defRPr sz="2400" b="1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</a:defRPr>
                </a:lvl1pPr>
                <a:lvl2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r>
                  <a:rPr lang="zh-CN" altLang="en-US" sz="2000" b="0" dirty="0" smtClean="0"/>
                  <a:t>激发</a:t>
                </a:r>
                <a:r>
                  <a:rPr lang="zh-CN" altLang="en-US" sz="2000" b="0" dirty="0"/>
                  <a:t>学生学习兴趣和对未来职业发展的信心；</a:t>
                </a:r>
              </a:p>
            </p:txBody>
          </p:sp>
          <p:sp>
            <p:nvSpPr>
              <p:cNvPr id="64" name="文本框 18"/>
              <p:cNvSpPr txBox="1"/>
              <p:nvPr>
                <p:custDataLst>
                  <p:tags r:id="rId20"/>
                </p:custDataLst>
              </p:nvPr>
            </p:nvSpPr>
            <p:spPr>
              <a:xfrm>
                <a:off x="5340431" y="3960482"/>
                <a:ext cx="1930021" cy="1452880"/>
              </a:xfrm>
              <a:prstGeom prst="rect">
                <a:avLst/>
              </a:prstGeom>
              <a:noFill/>
            </p:spPr>
            <p:txBody>
              <a:bodyPr wrap="square" lIns="90000" tIns="0" rIns="90000" bIns="46800">
                <a:noAutofit/>
              </a:bodyPr>
              <a:lstStyle>
                <a:defPPr>
                  <a:defRPr lang="zh-CN"/>
                </a:defPPr>
                <a:lvl1pPr defTabSz="913765">
                  <a:lnSpc>
                    <a:spcPct val="120000"/>
                  </a:lnSpc>
                  <a:defRPr sz="2400" b="1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</a:defRPr>
                </a:lvl1pPr>
                <a:lvl2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r>
                  <a:rPr lang="zh-CN" altLang="en-US" sz="2000" b="0" dirty="0">
                    <a:sym typeface="+mn-ea"/>
                  </a:rPr>
                  <a:t>激发学生对中国文化和祖国山河及家乡热爱</a:t>
                </a:r>
                <a:endParaRPr lang="zh-CN" altLang="en-US" sz="2000" b="0" dirty="0"/>
              </a:p>
            </p:txBody>
          </p:sp>
          <p:sp>
            <p:nvSpPr>
              <p:cNvPr id="65" name="文本框 18"/>
              <p:cNvSpPr txBox="1"/>
              <p:nvPr>
                <p:custDataLst>
                  <p:tags r:id="rId21"/>
                </p:custDataLst>
              </p:nvPr>
            </p:nvSpPr>
            <p:spPr>
              <a:xfrm>
                <a:off x="7171182" y="3960482"/>
                <a:ext cx="1791970" cy="1452832"/>
              </a:xfrm>
              <a:prstGeom prst="rect">
                <a:avLst/>
              </a:prstGeom>
              <a:noFill/>
            </p:spPr>
            <p:txBody>
              <a:bodyPr wrap="square" lIns="90000" tIns="0" rIns="90000" bIns="46800">
                <a:noAutofit/>
              </a:bodyPr>
              <a:lstStyle>
                <a:defPPr>
                  <a:defRPr lang="zh-CN"/>
                </a:defPPr>
                <a:lvl1pPr defTabSz="913765">
                  <a:lnSpc>
                    <a:spcPct val="120000"/>
                  </a:lnSpc>
                  <a:defRPr sz="2400" b="1">
                    <a:solidFill>
                      <a:srgbClr val="000000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</a:defRPr>
                </a:lvl1pPr>
                <a:lvl2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defTabSz="913765">
                  <a:defRPr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r>
                  <a:rPr lang="zh-CN" altLang="en-US" sz="2000" b="0" dirty="0">
                    <a:sym typeface="+mn-ea"/>
                  </a:rPr>
                  <a:t>培养学生热情周到、乐于助人的个性品格和良好优雅的礼仪</a:t>
                </a:r>
                <a:endParaRPr lang="zh-CN" altLang="en-US" sz="2000" b="0" dirty="0"/>
              </a:p>
            </p:txBody>
          </p:sp>
          <p:sp>
            <p:nvSpPr>
              <p:cNvPr id="66" name="文本框 18"/>
              <p:cNvSpPr txBox="1"/>
              <p:nvPr>
                <p:custDataLst>
                  <p:tags r:id="rId22"/>
                </p:custDataLst>
              </p:nvPr>
            </p:nvSpPr>
            <p:spPr>
              <a:xfrm>
                <a:off x="8915531" y="3960482"/>
                <a:ext cx="1749432" cy="1452832"/>
              </a:xfrm>
              <a:prstGeom prst="rect">
                <a:avLst/>
              </a:prstGeom>
              <a:noFill/>
            </p:spPr>
            <p:txBody>
              <a:bodyPr wrap="square" lIns="90000" tIns="0" rIns="90000" bIns="46800">
                <a:noAutofit/>
              </a:bodyPr>
              <a:lstStyle>
                <a:defPPr>
                  <a:defRPr lang="zh-CN"/>
                </a:defPPr>
                <a:lvl1pPr marL="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1pPr>
                <a:lvl2pPr marL="45720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2pPr>
                <a:lvl3pPr marL="91440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3pPr>
                <a:lvl4pPr marL="137160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4pPr>
                <a:lvl5pPr marL="182880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5pPr>
                <a:lvl6pPr marL="228600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6pPr>
                <a:lvl7pPr marL="274320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7pPr>
                <a:lvl8pPr marL="320040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8pPr>
                <a:lvl9pPr marL="3657600" algn="l" defTabSz="913765" rtl="0" eaLnBrk="1" latinLnBrk="0" hangingPunct="1">
                  <a:defRPr sz="1800" kern="1200">
                    <a:solidFill>
                      <a:srgbClr val="000000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sz="2000" dirty="0">
                    <a:latin typeface="微软雅黑" panose="020B0503020204020204" pitchFamily="34" charset="-122"/>
                    <a:sym typeface="+mn-ea"/>
                  </a:rPr>
                  <a:t>培养学生诚实守信、爱岗敬业的个性品格和工匠精神</a:t>
                </a:r>
              </a:p>
            </p:txBody>
          </p:sp>
        </p:grpSp>
        <p:sp>
          <p:nvSpPr>
            <p:cNvPr id="59" name="Oval 2"/>
            <p:cNvSpPr/>
            <p:nvPr>
              <p:custDataLst>
                <p:tags r:id="rId2"/>
              </p:custDataLst>
            </p:nvPr>
          </p:nvSpPr>
          <p:spPr>
            <a:xfrm>
              <a:off x="10202761" y="3144906"/>
              <a:ext cx="699502" cy="699502"/>
            </a:xfrm>
            <a:prstGeom prst="ellipse">
              <a:avLst/>
            </a:prstGeom>
            <a:solidFill>
              <a:sysClr val="window" lastClr="FFFFFF">
                <a:lumMod val="65000"/>
                <a:alpha val="31000"/>
              </a:sys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/>
            <a:lstStyle/>
            <a:p>
              <a:pPr algn="ctr"/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4" name="Oval 32"/>
            <p:cNvSpPr/>
            <p:nvPr>
              <p:custDataLst>
                <p:tags r:id="rId3"/>
              </p:custDataLst>
            </p:nvPr>
          </p:nvSpPr>
          <p:spPr>
            <a:xfrm>
              <a:off x="10263461" y="3205608"/>
              <a:ext cx="578100" cy="578100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rgbClr val="1F74AD">
                <a:shade val="50000"/>
              </a:srgbClr>
            </a:lnRef>
            <a:fillRef idx="1">
              <a:srgbClr val="1F74AD"/>
            </a:fillRef>
            <a:effectRef idx="0">
              <a:srgbClr val="1F74AD"/>
            </a:effectRef>
            <a:fontRef idx="minor">
              <a:sysClr val="window" lastClr="FFFFFF"/>
            </a:fontRef>
          </p:style>
          <p:txBody>
            <a:bodyPr rtlCol="0" anchor="ctr">
              <a:normAutofit fontScale="67500" lnSpcReduction="20000"/>
            </a:bodyPr>
            <a:lstStyle/>
            <a:p>
              <a:pPr algn="ctr"/>
              <a:r>
                <a:rPr lang="en-US" sz="2400" b="1" dirty="0" smtClea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anose="020B0606030504020204" pitchFamily="34" charset="0"/>
                  <a:sym typeface="Arial" panose="020B0604020202020204" pitchFamily="34" charset="0"/>
                </a:rPr>
                <a:t>05</a:t>
              </a:r>
              <a:endParaRPr lang="en-US" sz="2400" b="1" dirty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9" name="文本框 18"/>
            <p:cNvSpPr txBox="1"/>
            <p:nvPr>
              <p:custDataLst>
                <p:tags r:id="rId4"/>
              </p:custDataLst>
            </p:nvPr>
          </p:nvSpPr>
          <p:spPr>
            <a:xfrm>
              <a:off x="10050780" y="3913368"/>
              <a:ext cx="1749432" cy="1452832"/>
            </a:xfrm>
            <a:prstGeom prst="rect">
              <a:avLst/>
            </a:prstGeom>
            <a:noFill/>
          </p:spPr>
          <p:txBody>
            <a:bodyPr wrap="square" lIns="90000" tIns="0" rIns="90000" bIns="46800">
              <a:noAutofit/>
            </a:bodyPr>
            <a:lstStyle>
              <a:defPPr>
                <a:defRPr lang="zh-CN"/>
              </a:defPPr>
              <a:lvl1pPr marL="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1pPr>
              <a:lvl2pPr marL="457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2pPr>
              <a:lvl3pPr marL="914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3pPr>
              <a:lvl4pPr marL="1371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4pPr>
              <a:lvl5pPr marL="18288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5pPr>
              <a:lvl6pPr marL="22860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6pPr>
              <a:lvl7pPr marL="27432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7pPr>
              <a:lvl8pPr marL="32004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8pPr>
              <a:lvl9pPr marL="3657600" algn="l" defTabSz="913765" rtl="0" eaLnBrk="1" latinLnBrk="0" hangingPunct="1">
                <a:defRPr sz="1800" kern="1200">
                  <a:solidFill>
                    <a:srgbClr val="000000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</a:defRPr>
              </a:lvl9pPr>
            </a:lstStyle>
            <a:p>
              <a:pPr>
                <a:lnSpc>
                  <a:spcPct val="120000"/>
                </a:lnSpc>
              </a:pPr>
              <a:r>
                <a:rPr lang="zh-CN" altLang="en-US" sz="2000" dirty="0"/>
                <a:t>培养学生集体观念和团队精神。</a:t>
              </a:r>
              <a:endParaRPr lang="zh-CN" altLang="en-US" sz="2000" dirty="0">
                <a:latin typeface="微软雅黑" panose="020B0503020204020204" pitchFamily="34" charset="-122"/>
                <a:sym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08534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组合 49"/>
          <p:cNvGrpSpPr/>
          <p:nvPr/>
        </p:nvGrpSpPr>
        <p:grpSpPr>
          <a:xfrm>
            <a:off x="5717043" y="1666417"/>
            <a:ext cx="6227424" cy="4195849"/>
            <a:chOff x="6242" y="2715"/>
            <a:chExt cx="7188" cy="4372"/>
          </a:xfrm>
        </p:grpSpPr>
        <p:sp>
          <p:nvSpPr>
            <p:cNvPr id="44" name="Text Placeholder 3"/>
            <p:cNvSpPr txBox="1"/>
            <p:nvPr/>
          </p:nvSpPr>
          <p:spPr>
            <a:xfrm>
              <a:off x="7212" y="2715"/>
              <a:ext cx="1454" cy="384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优 点</a:t>
              </a:r>
            </a:p>
          </p:txBody>
        </p:sp>
        <p:sp>
          <p:nvSpPr>
            <p:cNvPr id="55" name="Text Placeholder 3"/>
            <p:cNvSpPr txBox="1"/>
            <p:nvPr/>
          </p:nvSpPr>
          <p:spPr>
            <a:xfrm>
              <a:off x="7214" y="4998"/>
              <a:ext cx="1451" cy="384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400" b="1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4">
                      <a:lumMod val="75000"/>
                    </a:schemeClr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缺 点</a:t>
              </a:r>
            </a:p>
          </p:txBody>
        </p:sp>
        <p:sp>
          <p:nvSpPr>
            <p:cNvPr id="59" name="Text Placeholder 3"/>
            <p:cNvSpPr txBox="1"/>
            <p:nvPr/>
          </p:nvSpPr>
          <p:spPr>
            <a:xfrm>
              <a:off x="7211" y="5644"/>
              <a:ext cx="6219" cy="144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50000"/>
                </a:lnSpc>
              </a:pPr>
              <a:r>
                <a:rPr lang="zh-CN" altLang="zh-CN" sz="2000" b="1" dirty="0" smtClean="0"/>
                <a:t>片面注重英语应试，英语应用能力弱；</a:t>
              </a:r>
              <a:endParaRPr lang="en-US" altLang="zh-CN" sz="2000" b="1" dirty="0" smtClean="0"/>
            </a:p>
            <a:p>
              <a:pPr algn="l">
                <a:lnSpc>
                  <a:spcPct val="150000"/>
                </a:lnSpc>
              </a:pPr>
              <a:r>
                <a:rPr lang="zh-CN" altLang="zh-CN" sz="2000" b="1" dirty="0" smtClean="0"/>
                <a:t>学习激情不够，上课不够积极主动；</a:t>
              </a:r>
              <a:endParaRPr lang="en-US" altLang="zh-CN" sz="2000" b="1" dirty="0" smtClean="0"/>
            </a:p>
            <a:p>
              <a:pPr algn="l">
                <a:lnSpc>
                  <a:spcPct val="150000"/>
                </a:lnSpc>
              </a:pPr>
              <a:r>
                <a:rPr lang="zh-CN" altLang="zh-CN" sz="2000" b="1" dirty="0" smtClean="0"/>
                <a:t>部分学生不够自信，不敢表达自我。</a:t>
              </a:r>
              <a:endParaRPr lang="zh-CN" altLang="zh-CN" sz="2000" dirty="0"/>
            </a:p>
          </p:txBody>
        </p:sp>
        <p:sp>
          <p:nvSpPr>
            <p:cNvPr id="47" name="Freeform 45"/>
            <p:cNvSpPr>
              <a:spLocks noEditPoints="1"/>
            </p:cNvSpPr>
            <p:nvPr/>
          </p:nvSpPr>
          <p:spPr bwMode="auto">
            <a:xfrm>
              <a:off x="6242" y="3450"/>
              <a:ext cx="683" cy="679"/>
            </a:xfrm>
            <a:custGeom>
              <a:avLst/>
              <a:gdLst/>
              <a:ahLst/>
              <a:cxnLst>
                <a:cxn ang="0">
                  <a:pos x="27" y="55"/>
                </a:cxn>
                <a:cxn ang="0">
                  <a:pos x="0" y="27"/>
                </a:cxn>
                <a:cxn ang="0">
                  <a:pos x="27" y="0"/>
                </a:cxn>
                <a:cxn ang="0">
                  <a:pos x="55" y="27"/>
                </a:cxn>
                <a:cxn ang="0">
                  <a:pos x="27" y="55"/>
                </a:cxn>
                <a:cxn ang="0">
                  <a:pos x="45" y="20"/>
                </a:cxn>
                <a:cxn ang="0">
                  <a:pos x="42" y="17"/>
                </a:cxn>
                <a:cxn ang="0">
                  <a:pos x="40" y="16"/>
                </a:cxn>
                <a:cxn ang="0">
                  <a:pos x="38" y="17"/>
                </a:cxn>
                <a:cxn ang="0">
                  <a:pos x="24" y="31"/>
                </a:cxn>
                <a:cxn ang="0">
                  <a:pos x="16" y="23"/>
                </a:cxn>
                <a:cxn ang="0">
                  <a:pos x="14" y="22"/>
                </a:cxn>
                <a:cxn ang="0">
                  <a:pos x="13" y="23"/>
                </a:cxn>
                <a:cxn ang="0">
                  <a:pos x="9" y="26"/>
                </a:cxn>
                <a:cxn ang="0">
                  <a:pos x="9" y="28"/>
                </a:cxn>
                <a:cxn ang="0">
                  <a:pos x="9" y="30"/>
                </a:cxn>
                <a:cxn ang="0">
                  <a:pos x="22" y="43"/>
                </a:cxn>
                <a:cxn ang="0">
                  <a:pos x="24" y="43"/>
                </a:cxn>
                <a:cxn ang="0">
                  <a:pos x="26" y="43"/>
                </a:cxn>
                <a:cxn ang="0">
                  <a:pos x="45" y="23"/>
                </a:cxn>
                <a:cxn ang="0">
                  <a:pos x="46" y="22"/>
                </a:cxn>
                <a:cxn ang="0">
                  <a:pos x="45" y="20"/>
                </a:cxn>
              </a:cxnLst>
              <a:rect l="0" t="0" r="r" b="b"/>
              <a:pathLst>
                <a:path w="55" h="55">
                  <a:moveTo>
                    <a:pt x="27" y="55"/>
                  </a:moveTo>
                  <a:cubicBezTo>
                    <a:pt x="12" y="55"/>
                    <a:pt x="0" y="42"/>
                    <a:pt x="0" y="27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5" y="12"/>
                    <a:pt x="55" y="27"/>
                  </a:cubicBezTo>
                  <a:cubicBezTo>
                    <a:pt x="55" y="42"/>
                    <a:pt x="42" y="55"/>
                    <a:pt x="27" y="55"/>
                  </a:cubicBezTo>
                  <a:close/>
                  <a:moveTo>
                    <a:pt x="45" y="20"/>
                  </a:moveTo>
                  <a:cubicBezTo>
                    <a:pt x="42" y="17"/>
                    <a:pt x="42" y="17"/>
                    <a:pt x="42" y="17"/>
                  </a:cubicBezTo>
                  <a:cubicBezTo>
                    <a:pt x="41" y="16"/>
                    <a:pt x="41" y="16"/>
                    <a:pt x="40" y="16"/>
                  </a:cubicBezTo>
                  <a:cubicBezTo>
                    <a:pt x="39" y="16"/>
                    <a:pt x="39" y="16"/>
                    <a:pt x="38" y="17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5" y="23"/>
                    <a:pt x="15" y="22"/>
                    <a:pt x="14" y="22"/>
                  </a:cubicBezTo>
                  <a:cubicBezTo>
                    <a:pt x="14" y="22"/>
                    <a:pt x="13" y="23"/>
                    <a:pt x="13" y="23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9" y="27"/>
                    <a:pt x="9" y="27"/>
                    <a:pt x="9" y="28"/>
                  </a:cubicBezTo>
                  <a:cubicBezTo>
                    <a:pt x="9" y="29"/>
                    <a:pt x="9" y="29"/>
                    <a:pt x="9" y="30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23" y="43"/>
                    <a:pt x="23" y="43"/>
                    <a:pt x="24" y="43"/>
                  </a:cubicBezTo>
                  <a:cubicBezTo>
                    <a:pt x="25" y="43"/>
                    <a:pt x="25" y="43"/>
                    <a:pt x="26" y="43"/>
                  </a:cubicBezTo>
                  <a:cubicBezTo>
                    <a:pt x="45" y="23"/>
                    <a:pt x="45" y="23"/>
                    <a:pt x="45" y="23"/>
                  </a:cubicBezTo>
                  <a:cubicBezTo>
                    <a:pt x="45" y="23"/>
                    <a:pt x="46" y="22"/>
                    <a:pt x="46" y="22"/>
                  </a:cubicBezTo>
                  <a:cubicBezTo>
                    <a:pt x="46" y="21"/>
                    <a:pt x="45" y="20"/>
                    <a:pt x="45" y="20"/>
                  </a:cubicBezTo>
                  <a:close/>
                </a:path>
              </a:pathLst>
            </a:custGeom>
            <a:solidFill>
              <a:srgbClr val="82A9CF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sp>
        <p:nvSpPr>
          <p:cNvPr id="8" name="Text Placeholder 3"/>
          <p:cNvSpPr txBox="1"/>
          <p:nvPr/>
        </p:nvSpPr>
        <p:spPr>
          <a:xfrm>
            <a:off x="6556550" y="2109888"/>
            <a:ext cx="5714365" cy="1384935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algn="l"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具备简单的商务英语知识和表达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喜欢小组活动，善于利用信息工具进行学习</a:t>
            </a:r>
          </a:p>
          <a:p>
            <a:pPr lvl="0" algn="l">
              <a:lnSpc>
                <a:spcPct val="150000"/>
              </a:lnSpc>
            </a:pPr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sym typeface="+mn-ea"/>
              </a:rPr>
              <a:t>对新鲜事物接纳能力强，思维有创意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1855918" y="148536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中职旅游专业</a:t>
            </a:r>
            <a:endParaRPr lang="zh-CN" altLang="en-US" sz="2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045029" y="2083532"/>
            <a:ext cx="1960880" cy="52197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</a:bodyPr>
          <a:lstStyle/>
          <a:p>
            <a:pPr lvl="0" algn="l"/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sym typeface="+mn-ea"/>
              </a:rPr>
              <a:t>二年级学生</a:t>
            </a:r>
            <a:endParaRPr lang="zh-CN" altLang="en-US" sz="28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sym typeface="+mn-ea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677469" y="4808638"/>
            <a:ext cx="715926" cy="715926"/>
            <a:chOff x="5037769" y="3643075"/>
            <a:chExt cx="715926" cy="715926"/>
          </a:xfrm>
        </p:grpSpPr>
        <p:sp>
          <p:nvSpPr>
            <p:cNvPr id="12" name="椭圆 11"/>
            <p:cNvSpPr/>
            <p:nvPr/>
          </p:nvSpPr>
          <p:spPr>
            <a:xfrm>
              <a:off x="5092143" y="3657251"/>
              <a:ext cx="591727" cy="651643"/>
            </a:xfrm>
            <a:prstGeom prst="ellipse">
              <a:avLst/>
            </a:prstGeom>
            <a:solidFill>
              <a:srgbClr val="82A9C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乘号 10"/>
            <p:cNvSpPr/>
            <p:nvPr/>
          </p:nvSpPr>
          <p:spPr>
            <a:xfrm>
              <a:off x="5037769" y="3643075"/>
              <a:ext cx="715926" cy="715926"/>
            </a:xfrm>
            <a:prstGeom prst="mathMultiply">
              <a:avLst>
                <a:gd name="adj1" fmla="val 14609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" name="矩形 19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学情分析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22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grpSp>
        <p:nvGrpSpPr>
          <p:cNvPr id="3" name="组合 2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4" name="矩形 3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693870" y="55908"/>
              <a:ext cx="504000" cy="521970"/>
              <a:chOff x="693870" y="101628"/>
              <a:chExt cx="504000" cy="521970"/>
            </a:xfrm>
          </p:grpSpPr>
          <p:sp>
            <p:nvSpPr>
              <p:cNvPr id="6" name="泪滴形 5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TextBox 10"/>
              <p:cNvSpPr txBox="1"/>
              <p:nvPr/>
            </p:nvSpPr>
            <p:spPr>
              <a:xfrm>
                <a:off x="764261" y="101628"/>
                <a:ext cx="363220" cy="5219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2800" b="1" dirty="0" smtClean="0">
                    <a:solidFill>
                      <a:schemeClr val="bg1"/>
                    </a:solidFill>
                  </a:rPr>
                  <a:t>3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594" y="3023446"/>
            <a:ext cx="4753637" cy="2599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93111" y="1802147"/>
            <a:ext cx="10922614" cy="4722478"/>
            <a:chOff x="593111" y="1802147"/>
            <a:chExt cx="10922614" cy="4722478"/>
          </a:xfrm>
        </p:grpSpPr>
        <p:grpSp>
          <p:nvGrpSpPr>
            <p:cNvPr id="67" name="组合 66"/>
            <p:cNvGrpSpPr/>
            <p:nvPr/>
          </p:nvGrpSpPr>
          <p:grpSpPr>
            <a:xfrm>
              <a:off x="593111" y="1802147"/>
              <a:ext cx="10810877" cy="4722478"/>
              <a:chOff x="1843" y="2363"/>
              <a:chExt cx="10715" cy="4681"/>
            </a:xfrm>
          </p:grpSpPr>
          <p:sp>
            <p:nvSpPr>
              <p:cNvPr id="1054" name="Freeform 30"/>
              <p:cNvSpPr/>
              <p:nvPr/>
            </p:nvSpPr>
            <p:spPr bwMode="auto">
              <a:xfrm>
                <a:off x="8103" y="2374"/>
                <a:ext cx="4455" cy="985"/>
              </a:xfrm>
              <a:custGeom>
                <a:avLst/>
                <a:gdLst/>
                <a:ahLst/>
                <a:cxnLst>
                  <a:cxn ang="0">
                    <a:pos x="2677" y="296"/>
                  </a:cxn>
                  <a:cxn ang="0">
                    <a:pos x="2324" y="590"/>
                  </a:cxn>
                  <a:cxn ang="0">
                    <a:pos x="487" y="592"/>
                  </a:cxn>
                  <a:cxn ang="0">
                    <a:pos x="487" y="590"/>
                  </a:cxn>
                  <a:cxn ang="0">
                    <a:pos x="488" y="590"/>
                  </a:cxn>
                  <a:cxn ang="0">
                    <a:pos x="275" y="218"/>
                  </a:cxn>
                  <a:cxn ang="0">
                    <a:pos x="0" y="0"/>
                  </a:cxn>
                  <a:cxn ang="0">
                    <a:pos x="2324" y="3"/>
                  </a:cxn>
                  <a:cxn ang="0">
                    <a:pos x="2677" y="296"/>
                  </a:cxn>
                </a:cxnLst>
                <a:rect l="0" t="0" r="r" b="b"/>
                <a:pathLst>
                  <a:path w="2677" h="592">
                    <a:moveTo>
                      <a:pt x="2677" y="296"/>
                    </a:moveTo>
                    <a:cubicBezTo>
                      <a:pt x="2324" y="590"/>
                      <a:pt x="2324" y="590"/>
                      <a:pt x="2324" y="590"/>
                    </a:cubicBezTo>
                    <a:cubicBezTo>
                      <a:pt x="487" y="592"/>
                      <a:pt x="487" y="592"/>
                      <a:pt x="487" y="592"/>
                    </a:cubicBezTo>
                    <a:cubicBezTo>
                      <a:pt x="487" y="591"/>
                      <a:pt x="487" y="591"/>
                      <a:pt x="487" y="590"/>
                    </a:cubicBezTo>
                    <a:cubicBezTo>
                      <a:pt x="488" y="590"/>
                      <a:pt x="488" y="590"/>
                      <a:pt x="488" y="590"/>
                    </a:cubicBezTo>
                    <a:cubicBezTo>
                      <a:pt x="444" y="453"/>
                      <a:pt x="373" y="329"/>
                      <a:pt x="275" y="218"/>
                    </a:cubicBezTo>
                    <a:cubicBezTo>
                      <a:pt x="192" y="123"/>
                      <a:pt x="100" y="50"/>
                      <a:pt x="0" y="0"/>
                    </a:cubicBezTo>
                    <a:cubicBezTo>
                      <a:pt x="2324" y="3"/>
                      <a:pt x="2324" y="3"/>
                      <a:pt x="2324" y="3"/>
                    </a:cubicBezTo>
                    <a:lnTo>
                      <a:pt x="2677" y="296"/>
                    </a:lnTo>
                    <a:close/>
                  </a:path>
                </a:pathLst>
              </a:custGeom>
              <a:solidFill>
                <a:srgbClr val="82A9C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j-ea"/>
                  <a:ea typeface="+mj-ea"/>
                </a:endParaRPr>
              </a:p>
            </p:txBody>
          </p:sp>
          <p:sp>
            <p:nvSpPr>
              <p:cNvPr id="1055" name="Freeform 31"/>
              <p:cNvSpPr/>
              <p:nvPr/>
            </p:nvSpPr>
            <p:spPr bwMode="auto">
              <a:xfrm>
                <a:off x="8198" y="4636"/>
                <a:ext cx="4360" cy="983"/>
              </a:xfrm>
              <a:custGeom>
                <a:avLst/>
                <a:gdLst/>
                <a:ahLst/>
                <a:cxnLst>
                  <a:cxn ang="0">
                    <a:pos x="1557" y="0"/>
                  </a:cxn>
                  <a:cxn ang="0">
                    <a:pos x="1557" y="0"/>
                  </a:cxn>
                  <a:cxn ang="0">
                    <a:pos x="2267" y="1"/>
                  </a:cxn>
                  <a:cxn ang="0">
                    <a:pos x="2620" y="294"/>
                  </a:cxn>
                  <a:cxn ang="0">
                    <a:pos x="2267" y="588"/>
                  </a:cxn>
                  <a:cxn ang="0">
                    <a:pos x="1557" y="589"/>
                  </a:cxn>
                  <a:cxn ang="0">
                    <a:pos x="1557" y="590"/>
                  </a:cxn>
                  <a:cxn ang="0">
                    <a:pos x="0" y="590"/>
                  </a:cxn>
                  <a:cxn ang="0">
                    <a:pos x="127" y="320"/>
                  </a:cxn>
                  <a:cxn ang="0">
                    <a:pos x="298" y="82"/>
                  </a:cxn>
                  <a:cxn ang="0">
                    <a:pos x="306" y="74"/>
                  </a:cxn>
                  <a:cxn ang="0">
                    <a:pos x="364" y="0"/>
                  </a:cxn>
                  <a:cxn ang="0">
                    <a:pos x="1557" y="0"/>
                  </a:cxn>
                </a:cxnLst>
                <a:rect l="0" t="0" r="r" b="b"/>
                <a:pathLst>
                  <a:path w="2620" h="590">
                    <a:moveTo>
                      <a:pt x="1557" y="0"/>
                    </a:moveTo>
                    <a:cubicBezTo>
                      <a:pt x="1557" y="0"/>
                      <a:pt x="1557" y="0"/>
                      <a:pt x="1557" y="0"/>
                    </a:cubicBezTo>
                    <a:cubicBezTo>
                      <a:pt x="2267" y="1"/>
                      <a:pt x="2267" y="1"/>
                      <a:pt x="2267" y="1"/>
                    </a:cubicBezTo>
                    <a:cubicBezTo>
                      <a:pt x="2620" y="294"/>
                      <a:pt x="2620" y="294"/>
                      <a:pt x="2620" y="294"/>
                    </a:cubicBezTo>
                    <a:cubicBezTo>
                      <a:pt x="2267" y="588"/>
                      <a:pt x="2267" y="588"/>
                      <a:pt x="2267" y="588"/>
                    </a:cubicBezTo>
                    <a:cubicBezTo>
                      <a:pt x="1557" y="589"/>
                      <a:pt x="1557" y="589"/>
                      <a:pt x="1557" y="589"/>
                    </a:cubicBezTo>
                    <a:cubicBezTo>
                      <a:pt x="1557" y="590"/>
                      <a:pt x="1557" y="590"/>
                      <a:pt x="1557" y="590"/>
                    </a:cubicBezTo>
                    <a:cubicBezTo>
                      <a:pt x="0" y="590"/>
                      <a:pt x="0" y="590"/>
                      <a:pt x="0" y="590"/>
                    </a:cubicBezTo>
                    <a:cubicBezTo>
                      <a:pt x="21" y="511"/>
                      <a:pt x="63" y="421"/>
                      <a:pt x="127" y="320"/>
                    </a:cubicBezTo>
                    <a:cubicBezTo>
                      <a:pt x="172" y="247"/>
                      <a:pt x="230" y="167"/>
                      <a:pt x="298" y="82"/>
                    </a:cubicBezTo>
                    <a:cubicBezTo>
                      <a:pt x="301" y="79"/>
                      <a:pt x="303" y="76"/>
                      <a:pt x="306" y="74"/>
                    </a:cubicBezTo>
                    <a:cubicBezTo>
                      <a:pt x="326" y="49"/>
                      <a:pt x="345" y="25"/>
                      <a:pt x="364" y="0"/>
                    </a:cubicBezTo>
                    <a:lnTo>
                      <a:pt x="1557" y="0"/>
                    </a:lnTo>
                    <a:close/>
                  </a:path>
                </a:pathLst>
              </a:custGeom>
              <a:solidFill>
                <a:srgbClr val="82A9C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j-ea"/>
                  <a:ea typeface="+mj-ea"/>
                </a:endParaRPr>
              </a:p>
            </p:txBody>
          </p:sp>
          <p:sp>
            <p:nvSpPr>
              <p:cNvPr id="1056" name="Freeform 32"/>
              <p:cNvSpPr/>
              <p:nvPr/>
            </p:nvSpPr>
            <p:spPr bwMode="auto">
              <a:xfrm>
                <a:off x="8899" y="3489"/>
                <a:ext cx="3658" cy="983"/>
              </a:xfrm>
              <a:custGeom>
                <a:avLst/>
                <a:gdLst/>
                <a:ahLst/>
                <a:cxnLst>
                  <a:cxn ang="0">
                    <a:pos x="2198" y="295"/>
                  </a:cxn>
                  <a:cxn ang="0">
                    <a:pos x="1845" y="589"/>
                  </a:cxn>
                  <a:cxn ang="0">
                    <a:pos x="323" y="591"/>
                  </a:cxn>
                  <a:cxn ang="0">
                    <a:pos x="323" y="591"/>
                  </a:cxn>
                  <a:cxn ang="0">
                    <a:pos x="0" y="591"/>
                  </a:cxn>
                  <a:cxn ang="0">
                    <a:pos x="60" y="226"/>
                  </a:cxn>
                  <a:cxn ang="0">
                    <a:pos x="39" y="0"/>
                  </a:cxn>
                  <a:cxn ang="0">
                    <a:pos x="323" y="0"/>
                  </a:cxn>
                  <a:cxn ang="0">
                    <a:pos x="323" y="0"/>
                  </a:cxn>
                  <a:cxn ang="0">
                    <a:pos x="1845" y="2"/>
                  </a:cxn>
                  <a:cxn ang="0">
                    <a:pos x="2198" y="295"/>
                  </a:cxn>
                </a:cxnLst>
                <a:rect l="0" t="0" r="r" b="b"/>
                <a:pathLst>
                  <a:path w="2198" h="591">
                    <a:moveTo>
                      <a:pt x="2198" y="295"/>
                    </a:moveTo>
                    <a:cubicBezTo>
                      <a:pt x="1845" y="589"/>
                      <a:pt x="1845" y="589"/>
                      <a:pt x="1845" y="589"/>
                    </a:cubicBezTo>
                    <a:cubicBezTo>
                      <a:pt x="323" y="591"/>
                      <a:pt x="323" y="591"/>
                      <a:pt x="323" y="591"/>
                    </a:cubicBezTo>
                    <a:cubicBezTo>
                      <a:pt x="323" y="591"/>
                      <a:pt x="323" y="591"/>
                      <a:pt x="323" y="591"/>
                    </a:cubicBezTo>
                    <a:cubicBezTo>
                      <a:pt x="0" y="591"/>
                      <a:pt x="0" y="591"/>
                      <a:pt x="0" y="591"/>
                    </a:cubicBezTo>
                    <a:cubicBezTo>
                      <a:pt x="40" y="478"/>
                      <a:pt x="60" y="356"/>
                      <a:pt x="60" y="226"/>
                    </a:cubicBezTo>
                    <a:cubicBezTo>
                      <a:pt x="60" y="147"/>
                      <a:pt x="53" y="72"/>
                      <a:pt x="39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323" y="0"/>
                      <a:pt x="323" y="0"/>
                      <a:pt x="323" y="0"/>
                    </a:cubicBezTo>
                    <a:cubicBezTo>
                      <a:pt x="1845" y="2"/>
                      <a:pt x="1845" y="2"/>
                      <a:pt x="1845" y="2"/>
                    </a:cubicBezTo>
                    <a:lnTo>
                      <a:pt x="2198" y="295"/>
                    </a:lnTo>
                    <a:close/>
                  </a:path>
                </a:pathLst>
              </a:custGeom>
              <a:solidFill>
                <a:srgbClr val="6FCAB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j-ea"/>
                  <a:ea typeface="+mj-ea"/>
                </a:endParaRPr>
              </a:p>
            </p:txBody>
          </p:sp>
          <p:sp>
            <p:nvSpPr>
              <p:cNvPr id="1057" name="Freeform 33"/>
              <p:cNvSpPr/>
              <p:nvPr/>
            </p:nvSpPr>
            <p:spPr bwMode="auto">
              <a:xfrm>
                <a:off x="1843" y="2374"/>
                <a:ext cx="4455" cy="985"/>
              </a:xfrm>
              <a:custGeom>
                <a:avLst/>
                <a:gdLst/>
                <a:ahLst/>
                <a:cxnLst>
                  <a:cxn ang="0">
                    <a:pos x="2190" y="592"/>
                  </a:cxn>
                  <a:cxn ang="0">
                    <a:pos x="353" y="590"/>
                  </a:cxn>
                  <a:cxn ang="0">
                    <a:pos x="0" y="296"/>
                  </a:cxn>
                  <a:cxn ang="0">
                    <a:pos x="353" y="3"/>
                  </a:cxn>
                  <a:cxn ang="0">
                    <a:pos x="2677" y="0"/>
                  </a:cxn>
                  <a:cxn ang="0">
                    <a:pos x="2402" y="218"/>
                  </a:cxn>
                  <a:cxn ang="0">
                    <a:pos x="2189" y="590"/>
                  </a:cxn>
                  <a:cxn ang="0">
                    <a:pos x="2191" y="590"/>
                  </a:cxn>
                  <a:cxn ang="0">
                    <a:pos x="2190" y="592"/>
                  </a:cxn>
                </a:cxnLst>
                <a:rect l="0" t="0" r="r" b="b"/>
                <a:pathLst>
                  <a:path w="2677" h="592">
                    <a:moveTo>
                      <a:pt x="2190" y="592"/>
                    </a:moveTo>
                    <a:cubicBezTo>
                      <a:pt x="353" y="590"/>
                      <a:pt x="353" y="590"/>
                      <a:pt x="353" y="590"/>
                    </a:cubicBezTo>
                    <a:cubicBezTo>
                      <a:pt x="0" y="296"/>
                      <a:pt x="0" y="296"/>
                      <a:pt x="0" y="296"/>
                    </a:cubicBezTo>
                    <a:cubicBezTo>
                      <a:pt x="353" y="3"/>
                      <a:pt x="353" y="3"/>
                      <a:pt x="353" y="3"/>
                    </a:cubicBezTo>
                    <a:cubicBezTo>
                      <a:pt x="2677" y="0"/>
                      <a:pt x="2677" y="0"/>
                      <a:pt x="2677" y="0"/>
                    </a:cubicBezTo>
                    <a:cubicBezTo>
                      <a:pt x="2577" y="50"/>
                      <a:pt x="2485" y="123"/>
                      <a:pt x="2402" y="218"/>
                    </a:cubicBezTo>
                    <a:cubicBezTo>
                      <a:pt x="2304" y="329"/>
                      <a:pt x="2233" y="453"/>
                      <a:pt x="2189" y="590"/>
                    </a:cubicBezTo>
                    <a:cubicBezTo>
                      <a:pt x="2191" y="590"/>
                      <a:pt x="2191" y="590"/>
                      <a:pt x="2191" y="590"/>
                    </a:cubicBezTo>
                    <a:cubicBezTo>
                      <a:pt x="2190" y="591"/>
                      <a:pt x="2190" y="591"/>
                      <a:pt x="2190" y="592"/>
                    </a:cubicBezTo>
                    <a:close/>
                  </a:path>
                </a:pathLst>
              </a:custGeom>
              <a:solidFill>
                <a:srgbClr val="82A9C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j-ea"/>
                  <a:ea typeface="+mj-ea"/>
                </a:endParaRPr>
              </a:p>
            </p:txBody>
          </p:sp>
          <p:sp>
            <p:nvSpPr>
              <p:cNvPr id="1058" name="Freeform 34"/>
              <p:cNvSpPr/>
              <p:nvPr/>
            </p:nvSpPr>
            <p:spPr bwMode="auto">
              <a:xfrm>
                <a:off x="1843" y="3489"/>
                <a:ext cx="3645" cy="983"/>
              </a:xfrm>
              <a:custGeom>
                <a:avLst/>
                <a:gdLst/>
                <a:ahLst/>
                <a:cxnLst>
                  <a:cxn ang="0">
                    <a:pos x="2130" y="226"/>
                  </a:cxn>
                  <a:cxn ang="0">
                    <a:pos x="2190" y="591"/>
                  </a:cxn>
                  <a:cxn ang="0">
                    <a:pos x="353" y="589"/>
                  </a:cxn>
                  <a:cxn ang="0">
                    <a:pos x="0" y="295"/>
                  </a:cxn>
                  <a:cxn ang="0">
                    <a:pos x="353" y="2"/>
                  </a:cxn>
                  <a:cxn ang="0">
                    <a:pos x="2152" y="0"/>
                  </a:cxn>
                  <a:cxn ang="0">
                    <a:pos x="2130" y="226"/>
                  </a:cxn>
                </a:cxnLst>
                <a:rect l="0" t="0" r="r" b="b"/>
                <a:pathLst>
                  <a:path w="2190" h="591">
                    <a:moveTo>
                      <a:pt x="2130" y="226"/>
                    </a:moveTo>
                    <a:cubicBezTo>
                      <a:pt x="2130" y="356"/>
                      <a:pt x="2150" y="478"/>
                      <a:pt x="2190" y="591"/>
                    </a:cubicBezTo>
                    <a:cubicBezTo>
                      <a:pt x="353" y="589"/>
                      <a:pt x="353" y="589"/>
                      <a:pt x="353" y="589"/>
                    </a:cubicBezTo>
                    <a:cubicBezTo>
                      <a:pt x="0" y="295"/>
                      <a:pt x="0" y="295"/>
                      <a:pt x="0" y="295"/>
                    </a:cubicBezTo>
                    <a:cubicBezTo>
                      <a:pt x="353" y="2"/>
                      <a:pt x="353" y="2"/>
                      <a:pt x="353" y="2"/>
                    </a:cubicBezTo>
                    <a:cubicBezTo>
                      <a:pt x="2152" y="0"/>
                      <a:pt x="2152" y="0"/>
                      <a:pt x="2152" y="0"/>
                    </a:cubicBezTo>
                    <a:cubicBezTo>
                      <a:pt x="2137" y="72"/>
                      <a:pt x="2130" y="147"/>
                      <a:pt x="2130" y="226"/>
                    </a:cubicBezTo>
                    <a:close/>
                  </a:path>
                </a:pathLst>
              </a:custGeom>
              <a:solidFill>
                <a:srgbClr val="6FCAB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j-ea"/>
                  <a:ea typeface="+mj-ea"/>
                </a:endParaRPr>
              </a:p>
            </p:txBody>
          </p:sp>
          <p:sp>
            <p:nvSpPr>
              <p:cNvPr id="1059" name="Freeform 35"/>
              <p:cNvSpPr/>
              <p:nvPr/>
            </p:nvSpPr>
            <p:spPr bwMode="auto">
              <a:xfrm>
                <a:off x="1856" y="4636"/>
                <a:ext cx="4345" cy="983"/>
              </a:xfrm>
              <a:custGeom>
                <a:avLst/>
                <a:gdLst/>
                <a:ahLst/>
                <a:cxnLst>
                  <a:cxn ang="0">
                    <a:pos x="2305" y="73"/>
                  </a:cxn>
                  <a:cxn ang="0">
                    <a:pos x="2611" y="590"/>
                  </a:cxn>
                  <a:cxn ang="0">
                    <a:pos x="1546" y="589"/>
                  </a:cxn>
                  <a:cxn ang="0">
                    <a:pos x="1546" y="589"/>
                  </a:cxn>
                  <a:cxn ang="0">
                    <a:pos x="353" y="588"/>
                  </a:cxn>
                  <a:cxn ang="0">
                    <a:pos x="0" y="294"/>
                  </a:cxn>
                  <a:cxn ang="0">
                    <a:pos x="353" y="1"/>
                  </a:cxn>
                  <a:cxn ang="0">
                    <a:pos x="1546" y="0"/>
                  </a:cxn>
                  <a:cxn ang="0">
                    <a:pos x="1546" y="0"/>
                  </a:cxn>
                  <a:cxn ang="0">
                    <a:pos x="2248" y="0"/>
                  </a:cxn>
                  <a:cxn ang="0">
                    <a:pos x="2295" y="61"/>
                  </a:cxn>
                  <a:cxn ang="0">
                    <a:pos x="2305" y="73"/>
                  </a:cxn>
                </a:cxnLst>
                <a:rect l="0" t="0" r="r" b="b"/>
                <a:pathLst>
                  <a:path w="2611" h="590">
                    <a:moveTo>
                      <a:pt x="2305" y="73"/>
                    </a:moveTo>
                    <a:cubicBezTo>
                      <a:pt x="2471" y="278"/>
                      <a:pt x="2573" y="450"/>
                      <a:pt x="2611" y="590"/>
                    </a:cubicBezTo>
                    <a:cubicBezTo>
                      <a:pt x="1546" y="589"/>
                      <a:pt x="1546" y="589"/>
                      <a:pt x="1546" y="589"/>
                    </a:cubicBezTo>
                    <a:cubicBezTo>
                      <a:pt x="1546" y="589"/>
                      <a:pt x="1546" y="589"/>
                      <a:pt x="1546" y="589"/>
                    </a:cubicBezTo>
                    <a:cubicBezTo>
                      <a:pt x="353" y="588"/>
                      <a:pt x="353" y="588"/>
                      <a:pt x="353" y="588"/>
                    </a:cubicBezTo>
                    <a:cubicBezTo>
                      <a:pt x="0" y="294"/>
                      <a:pt x="0" y="294"/>
                      <a:pt x="0" y="294"/>
                    </a:cubicBezTo>
                    <a:cubicBezTo>
                      <a:pt x="353" y="1"/>
                      <a:pt x="353" y="1"/>
                      <a:pt x="353" y="1"/>
                    </a:cubicBezTo>
                    <a:cubicBezTo>
                      <a:pt x="1546" y="0"/>
                      <a:pt x="1546" y="0"/>
                      <a:pt x="1546" y="0"/>
                    </a:cubicBezTo>
                    <a:cubicBezTo>
                      <a:pt x="1546" y="0"/>
                      <a:pt x="1546" y="0"/>
                      <a:pt x="1546" y="0"/>
                    </a:cubicBezTo>
                    <a:cubicBezTo>
                      <a:pt x="2248" y="0"/>
                      <a:pt x="2248" y="0"/>
                      <a:pt x="2248" y="0"/>
                    </a:cubicBezTo>
                    <a:cubicBezTo>
                      <a:pt x="2263" y="21"/>
                      <a:pt x="2279" y="41"/>
                      <a:pt x="2295" y="61"/>
                    </a:cubicBezTo>
                    <a:lnTo>
                      <a:pt x="2305" y="73"/>
                    </a:lnTo>
                    <a:close/>
                  </a:path>
                </a:pathLst>
              </a:custGeom>
              <a:solidFill>
                <a:srgbClr val="82A9C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latin typeface="+mj-ea"/>
                  <a:ea typeface="+mj-ea"/>
                </a:endParaRPr>
              </a:p>
            </p:txBody>
          </p:sp>
          <p:sp>
            <p:nvSpPr>
              <p:cNvPr id="1053" name="Freeform 29"/>
              <p:cNvSpPr/>
              <p:nvPr/>
            </p:nvSpPr>
            <p:spPr bwMode="auto">
              <a:xfrm>
                <a:off x="10788" y="4636"/>
                <a:ext cx="170" cy="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68">
                    <a:moveTo>
                      <a:pt x="0" y="0"/>
                    </a:moveTo>
                    <a:lnTo>
                      <a:pt x="6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j-ea"/>
                  <a:ea typeface="+mj-ea"/>
                </a:endParaRPr>
              </a:p>
            </p:txBody>
          </p:sp>
          <p:grpSp>
            <p:nvGrpSpPr>
              <p:cNvPr id="29" name="Group 134"/>
              <p:cNvGrpSpPr/>
              <p:nvPr/>
            </p:nvGrpSpPr>
            <p:grpSpPr>
              <a:xfrm>
                <a:off x="5677" y="2363"/>
                <a:ext cx="3023" cy="4681"/>
                <a:chOff x="3606801" y="1270301"/>
                <a:chExt cx="1920875" cy="2972052"/>
              </a:xfrm>
            </p:grpSpPr>
            <p:sp>
              <p:nvSpPr>
                <p:cNvPr id="1061" name="Freeform 37"/>
                <p:cNvSpPr/>
                <p:nvPr/>
              </p:nvSpPr>
              <p:spPr bwMode="auto">
                <a:xfrm>
                  <a:off x="4586288" y="1270301"/>
                  <a:ext cx="872820" cy="625847"/>
                </a:xfrm>
                <a:custGeom>
                  <a:avLst/>
                  <a:gdLst/>
                  <a:ahLst/>
                  <a:cxnLst>
                    <a:cxn ang="0">
                      <a:pos x="626" y="266"/>
                    </a:cxn>
                    <a:cxn ang="0">
                      <a:pos x="839" y="594"/>
                    </a:cxn>
                    <a:cxn ang="0">
                      <a:pos x="0" y="594"/>
                    </a:cxn>
                    <a:cxn ang="0">
                      <a:pos x="0" y="0"/>
                    </a:cxn>
                    <a:cxn ang="0">
                      <a:pos x="626" y="266"/>
                    </a:cxn>
                  </a:cxnLst>
                  <a:rect l="0" t="0" r="r" b="b"/>
                  <a:pathLst>
                    <a:path w="839" h="594">
                      <a:moveTo>
                        <a:pt x="626" y="266"/>
                      </a:moveTo>
                      <a:cubicBezTo>
                        <a:pt x="724" y="364"/>
                        <a:pt x="795" y="473"/>
                        <a:pt x="839" y="594"/>
                      </a:cubicBezTo>
                      <a:cubicBezTo>
                        <a:pt x="0" y="594"/>
                        <a:pt x="0" y="594"/>
                        <a:pt x="0" y="59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44" y="4"/>
                        <a:pt x="452" y="92"/>
                        <a:pt x="626" y="266"/>
                      </a:cubicBezTo>
                      <a:close/>
                    </a:path>
                  </a:pathLst>
                </a:custGeom>
                <a:solidFill>
                  <a:srgbClr val="F9B267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  <p:grpSp>
              <p:nvGrpSpPr>
                <p:cNvPr id="30" name="Group 104"/>
                <p:cNvGrpSpPr/>
                <p:nvPr/>
              </p:nvGrpSpPr>
              <p:grpSpPr>
                <a:xfrm>
                  <a:off x="4089401" y="3400978"/>
                  <a:ext cx="963612" cy="841375"/>
                  <a:chOff x="4089401" y="2825751"/>
                  <a:chExt cx="963612" cy="841375"/>
                </a:xfrm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</p:grpSpPr>
              <p:sp>
                <p:nvSpPr>
                  <p:cNvPr id="1060" name="Freeform 36"/>
                  <p:cNvSpPr/>
                  <p:nvPr/>
                </p:nvSpPr>
                <p:spPr bwMode="auto">
                  <a:xfrm>
                    <a:off x="4203701" y="3382963"/>
                    <a:ext cx="736600" cy="284163"/>
                  </a:xfrm>
                  <a:custGeom>
                    <a:avLst/>
                    <a:gdLst/>
                    <a:ahLst/>
                    <a:cxnLst>
                      <a:cxn ang="0">
                        <a:pos x="682" y="13"/>
                      </a:cxn>
                      <a:cxn ang="0">
                        <a:pos x="696" y="47"/>
                      </a:cxn>
                      <a:cxn ang="0">
                        <a:pos x="682" y="80"/>
                      </a:cxn>
                      <a:cxn ang="0">
                        <a:pos x="649" y="94"/>
                      </a:cxn>
                      <a:cxn ang="0">
                        <a:pos x="596" y="94"/>
                      </a:cxn>
                      <a:cxn ang="0">
                        <a:pos x="446" y="194"/>
                      </a:cxn>
                      <a:cxn ang="0">
                        <a:pos x="410" y="213"/>
                      </a:cxn>
                      <a:cxn ang="0">
                        <a:pos x="411" y="221"/>
                      </a:cxn>
                      <a:cxn ang="0">
                        <a:pos x="411" y="249"/>
                      </a:cxn>
                      <a:cxn ang="0">
                        <a:pos x="349" y="268"/>
                      </a:cxn>
                      <a:cxn ang="0">
                        <a:pos x="285" y="249"/>
                      </a:cxn>
                      <a:cxn ang="0">
                        <a:pos x="285" y="221"/>
                      </a:cxn>
                      <a:cxn ang="0">
                        <a:pos x="286" y="212"/>
                      </a:cxn>
                      <a:cxn ang="0">
                        <a:pos x="245" y="194"/>
                      </a:cxn>
                      <a:cxn ang="0">
                        <a:pos x="89" y="94"/>
                      </a:cxn>
                      <a:cxn ang="0">
                        <a:pos x="47" y="94"/>
                      </a:cxn>
                      <a:cxn ang="0">
                        <a:pos x="14" y="80"/>
                      </a:cxn>
                      <a:cxn ang="0">
                        <a:pos x="0" y="47"/>
                      </a:cxn>
                      <a:cxn ang="0">
                        <a:pos x="14" y="13"/>
                      </a:cxn>
                      <a:cxn ang="0">
                        <a:pos x="47" y="0"/>
                      </a:cxn>
                      <a:cxn ang="0">
                        <a:pos x="649" y="0"/>
                      </a:cxn>
                      <a:cxn ang="0">
                        <a:pos x="682" y="13"/>
                      </a:cxn>
                    </a:cxnLst>
                    <a:rect l="0" t="0" r="r" b="b"/>
                    <a:pathLst>
                      <a:path w="696" h="268">
                        <a:moveTo>
                          <a:pt x="682" y="13"/>
                        </a:moveTo>
                        <a:cubicBezTo>
                          <a:pt x="691" y="23"/>
                          <a:pt x="696" y="34"/>
                          <a:pt x="696" y="47"/>
                        </a:cubicBezTo>
                        <a:cubicBezTo>
                          <a:pt x="696" y="60"/>
                          <a:pt x="691" y="71"/>
                          <a:pt x="682" y="80"/>
                        </a:cubicBezTo>
                        <a:cubicBezTo>
                          <a:pt x="673" y="89"/>
                          <a:pt x="662" y="94"/>
                          <a:pt x="649" y="94"/>
                        </a:cubicBezTo>
                        <a:cubicBezTo>
                          <a:pt x="596" y="94"/>
                          <a:pt x="596" y="94"/>
                          <a:pt x="596" y="94"/>
                        </a:cubicBezTo>
                        <a:cubicBezTo>
                          <a:pt x="555" y="128"/>
                          <a:pt x="505" y="161"/>
                          <a:pt x="446" y="194"/>
                        </a:cubicBezTo>
                        <a:cubicBezTo>
                          <a:pt x="434" y="200"/>
                          <a:pt x="423" y="206"/>
                          <a:pt x="410" y="213"/>
                        </a:cubicBezTo>
                        <a:cubicBezTo>
                          <a:pt x="411" y="215"/>
                          <a:pt x="411" y="218"/>
                          <a:pt x="411" y="221"/>
                        </a:cubicBezTo>
                        <a:cubicBezTo>
                          <a:pt x="411" y="249"/>
                          <a:pt x="411" y="249"/>
                          <a:pt x="411" y="249"/>
                        </a:cubicBezTo>
                        <a:cubicBezTo>
                          <a:pt x="390" y="262"/>
                          <a:pt x="370" y="268"/>
                          <a:pt x="349" y="268"/>
                        </a:cubicBezTo>
                        <a:cubicBezTo>
                          <a:pt x="328" y="268"/>
                          <a:pt x="306" y="262"/>
                          <a:pt x="285" y="249"/>
                        </a:cubicBezTo>
                        <a:cubicBezTo>
                          <a:pt x="285" y="221"/>
                          <a:pt x="285" y="221"/>
                          <a:pt x="285" y="221"/>
                        </a:cubicBezTo>
                        <a:cubicBezTo>
                          <a:pt x="285" y="218"/>
                          <a:pt x="285" y="215"/>
                          <a:pt x="286" y="212"/>
                        </a:cubicBezTo>
                        <a:cubicBezTo>
                          <a:pt x="272" y="206"/>
                          <a:pt x="258" y="200"/>
                          <a:pt x="245" y="194"/>
                        </a:cubicBezTo>
                        <a:cubicBezTo>
                          <a:pt x="189" y="166"/>
                          <a:pt x="137" y="133"/>
                          <a:pt x="89" y="94"/>
                        </a:cubicBezTo>
                        <a:cubicBezTo>
                          <a:pt x="47" y="94"/>
                          <a:pt x="47" y="94"/>
                          <a:pt x="47" y="94"/>
                        </a:cubicBezTo>
                        <a:cubicBezTo>
                          <a:pt x="34" y="94"/>
                          <a:pt x="23" y="89"/>
                          <a:pt x="14" y="80"/>
                        </a:cubicBezTo>
                        <a:cubicBezTo>
                          <a:pt x="5" y="71"/>
                          <a:pt x="0" y="60"/>
                          <a:pt x="0" y="47"/>
                        </a:cubicBezTo>
                        <a:cubicBezTo>
                          <a:pt x="0" y="34"/>
                          <a:pt x="5" y="23"/>
                          <a:pt x="14" y="13"/>
                        </a:cubicBezTo>
                        <a:cubicBezTo>
                          <a:pt x="23" y="4"/>
                          <a:pt x="34" y="0"/>
                          <a:pt x="47" y="0"/>
                        </a:cubicBezTo>
                        <a:cubicBezTo>
                          <a:pt x="649" y="0"/>
                          <a:pt x="649" y="0"/>
                          <a:pt x="649" y="0"/>
                        </a:cubicBezTo>
                        <a:cubicBezTo>
                          <a:pt x="662" y="0"/>
                          <a:pt x="673" y="4"/>
                          <a:pt x="682" y="13"/>
                        </a:cubicBez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j-ea"/>
                      <a:ea typeface="+mj-ea"/>
                    </a:endParaRPr>
                  </a:p>
                </p:txBody>
              </p:sp>
              <p:sp>
                <p:nvSpPr>
                  <p:cNvPr id="1062" name="Freeform 38"/>
                  <p:cNvSpPr>
                    <a:spLocks noEditPoints="1"/>
                  </p:cNvSpPr>
                  <p:nvPr/>
                </p:nvSpPr>
                <p:spPr bwMode="auto">
                  <a:xfrm>
                    <a:off x="4089401" y="2825751"/>
                    <a:ext cx="496888" cy="500063"/>
                  </a:xfrm>
                  <a:custGeom>
                    <a:avLst/>
                    <a:gdLst/>
                    <a:ahLst/>
                    <a:cxnLst>
                      <a:cxn ang="0">
                        <a:pos x="471" y="0"/>
                      </a:cxn>
                      <a:cxn ang="0">
                        <a:pos x="471" y="126"/>
                      </a:cxn>
                      <a:cxn ang="0">
                        <a:pos x="64" y="126"/>
                      </a:cxn>
                      <a:cxn ang="0">
                        <a:pos x="19" y="107"/>
                      </a:cxn>
                      <a:cxn ang="0">
                        <a:pos x="1" y="63"/>
                      </a:cxn>
                      <a:cxn ang="0">
                        <a:pos x="19" y="18"/>
                      </a:cxn>
                      <a:cxn ang="0">
                        <a:pos x="64" y="0"/>
                      </a:cxn>
                      <a:cxn ang="0">
                        <a:pos x="471" y="0"/>
                      </a:cxn>
                      <a:cxn ang="0">
                        <a:pos x="471" y="175"/>
                      </a:cxn>
                      <a:cxn ang="0">
                        <a:pos x="471" y="301"/>
                      </a:cxn>
                      <a:cxn ang="0">
                        <a:pos x="63" y="301"/>
                      </a:cxn>
                      <a:cxn ang="0">
                        <a:pos x="18" y="282"/>
                      </a:cxn>
                      <a:cxn ang="0">
                        <a:pos x="0" y="238"/>
                      </a:cxn>
                      <a:cxn ang="0">
                        <a:pos x="0" y="237"/>
                      </a:cxn>
                      <a:cxn ang="0">
                        <a:pos x="18" y="193"/>
                      </a:cxn>
                      <a:cxn ang="0">
                        <a:pos x="63" y="175"/>
                      </a:cxn>
                      <a:cxn ang="0">
                        <a:pos x="471" y="175"/>
                      </a:cxn>
                      <a:cxn ang="0">
                        <a:pos x="471" y="347"/>
                      </a:cxn>
                      <a:cxn ang="0">
                        <a:pos x="471" y="473"/>
                      </a:cxn>
                      <a:cxn ang="0">
                        <a:pos x="64" y="473"/>
                      </a:cxn>
                      <a:cxn ang="0">
                        <a:pos x="20" y="455"/>
                      </a:cxn>
                      <a:cxn ang="0">
                        <a:pos x="1" y="410"/>
                      </a:cxn>
                      <a:cxn ang="0">
                        <a:pos x="20" y="365"/>
                      </a:cxn>
                      <a:cxn ang="0">
                        <a:pos x="64" y="347"/>
                      </a:cxn>
                      <a:cxn ang="0">
                        <a:pos x="471" y="347"/>
                      </a:cxn>
                    </a:cxnLst>
                    <a:rect l="0" t="0" r="r" b="b"/>
                    <a:pathLst>
                      <a:path w="471" h="473">
                        <a:moveTo>
                          <a:pt x="471" y="0"/>
                        </a:moveTo>
                        <a:cubicBezTo>
                          <a:pt x="471" y="126"/>
                          <a:pt x="471" y="126"/>
                          <a:pt x="471" y="126"/>
                        </a:cubicBezTo>
                        <a:cubicBezTo>
                          <a:pt x="64" y="126"/>
                          <a:pt x="64" y="126"/>
                          <a:pt x="64" y="126"/>
                        </a:cubicBezTo>
                        <a:cubicBezTo>
                          <a:pt x="46" y="126"/>
                          <a:pt x="32" y="120"/>
                          <a:pt x="19" y="107"/>
                        </a:cubicBezTo>
                        <a:cubicBezTo>
                          <a:pt x="7" y="95"/>
                          <a:pt x="1" y="80"/>
                          <a:pt x="1" y="63"/>
                        </a:cubicBezTo>
                        <a:cubicBezTo>
                          <a:pt x="1" y="45"/>
                          <a:pt x="7" y="30"/>
                          <a:pt x="19" y="18"/>
                        </a:cubicBezTo>
                        <a:cubicBezTo>
                          <a:pt x="32" y="6"/>
                          <a:pt x="46" y="0"/>
                          <a:pt x="64" y="0"/>
                        </a:cubicBezTo>
                        <a:lnTo>
                          <a:pt x="471" y="0"/>
                        </a:lnTo>
                        <a:close/>
                        <a:moveTo>
                          <a:pt x="471" y="175"/>
                        </a:moveTo>
                        <a:cubicBezTo>
                          <a:pt x="471" y="301"/>
                          <a:pt x="471" y="301"/>
                          <a:pt x="471" y="301"/>
                        </a:cubicBezTo>
                        <a:cubicBezTo>
                          <a:pt x="63" y="301"/>
                          <a:pt x="63" y="301"/>
                          <a:pt x="63" y="301"/>
                        </a:cubicBezTo>
                        <a:cubicBezTo>
                          <a:pt x="46" y="301"/>
                          <a:pt x="31" y="295"/>
                          <a:pt x="18" y="282"/>
                        </a:cubicBezTo>
                        <a:cubicBezTo>
                          <a:pt x="6" y="270"/>
                          <a:pt x="0" y="255"/>
                          <a:pt x="0" y="238"/>
                        </a:cubicBezTo>
                        <a:cubicBezTo>
                          <a:pt x="0" y="237"/>
                          <a:pt x="0" y="237"/>
                          <a:pt x="0" y="237"/>
                        </a:cubicBezTo>
                        <a:cubicBezTo>
                          <a:pt x="0" y="220"/>
                          <a:pt x="6" y="206"/>
                          <a:pt x="18" y="193"/>
                        </a:cubicBezTo>
                        <a:cubicBezTo>
                          <a:pt x="31" y="181"/>
                          <a:pt x="46" y="175"/>
                          <a:pt x="63" y="175"/>
                        </a:cubicBezTo>
                        <a:lnTo>
                          <a:pt x="471" y="175"/>
                        </a:lnTo>
                        <a:close/>
                        <a:moveTo>
                          <a:pt x="471" y="347"/>
                        </a:moveTo>
                        <a:cubicBezTo>
                          <a:pt x="471" y="473"/>
                          <a:pt x="471" y="473"/>
                          <a:pt x="471" y="473"/>
                        </a:cubicBezTo>
                        <a:cubicBezTo>
                          <a:pt x="64" y="473"/>
                          <a:pt x="64" y="473"/>
                          <a:pt x="64" y="473"/>
                        </a:cubicBezTo>
                        <a:cubicBezTo>
                          <a:pt x="47" y="473"/>
                          <a:pt x="32" y="467"/>
                          <a:pt x="20" y="455"/>
                        </a:cubicBezTo>
                        <a:cubicBezTo>
                          <a:pt x="7" y="442"/>
                          <a:pt x="1" y="428"/>
                          <a:pt x="1" y="410"/>
                        </a:cubicBezTo>
                        <a:cubicBezTo>
                          <a:pt x="1" y="393"/>
                          <a:pt x="7" y="378"/>
                          <a:pt x="20" y="365"/>
                        </a:cubicBezTo>
                        <a:cubicBezTo>
                          <a:pt x="32" y="353"/>
                          <a:pt x="47" y="347"/>
                          <a:pt x="64" y="347"/>
                        </a:cubicBezTo>
                        <a:lnTo>
                          <a:pt x="471" y="347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j-ea"/>
                      <a:ea typeface="+mj-ea"/>
                    </a:endParaRPr>
                  </a:p>
                </p:txBody>
              </p:sp>
              <p:sp>
                <p:nvSpPr>
                  <p:cNvPr id="1063" name="Freeform 39"/>
                  <p:cNvSpPr>
                    <a:spLocks noEditPoints="1"/>
                  </p:cNvSpPr>
                  <p:nvPr/>
                </p:nvSpPr>
                <p:spPr bwMode="auto">
                  <a:xfrm>
                    <a:off x="4586288" y="2825751"/>
                    <a:ext cx="466725" cy="500063"/>
                  </a:xfrm>
                  <a:custGeom>
                    <a:avLst/>
                    <a:gdLst/>
                    <a:ahLst/>
                    <a:cxnLst>
                      <a:cxn ang="0">
                        <a:pos x="0" y="473"/>
                      </a:cxn>
                      <a:cxn ang="0">
                        <a:pos x="0" y="347"/>
                      </a:cxn>
                      <a:cxn ang="0">
                        <a:pos x="378" y="347"/>
                      </a:cxn>
                      <a:cxn ang="0">
                        <a:pos x="422" y="365"/>
                      </a:cxn>
                      <a:cxn ang="0">
                        <a:pos x="441" y="410"/>
                      </a:cxn>
                      <a:cxn ang="0">
                        <a:pos x="422" y="455"/>
                      </a:cxn>
                      <a:cxn ang="0">
                        <a:pos x="378" y="473"/>
                      </a:cxn>
                      <a:cxn ang="0">
                        <a:pos x="0" y="473"/>
                      </a:cxn>
                      <a:cxn ang="0">
                        <a:pos x="0" y="175"/>
                      </a:cxn>
                      <a:cxn ang="0">
                        <a:pos x="376" y="175"/>
                      </a:cxn>
                      <a:cxn ang="0">
                        <a:pos x="421" y="193"/>
                      </a:cxn>
                      <a:cxn ang="0">
                        <a:pos x="440" y="237"/>
                      </a:cxn>
                      <a:cxn ang="0">
                        <a:pos x="440" y="238"/>
                      </a:cxn>
                      <a:cxn ang="0">
                        <a:pos x="421" y="282"/>
                      </a:cxn>
                      <a:cxn ang="0">
                        <a:pos x="376" y="301"/>
                      </a:cxn>
                      <a:cxn ang="0">
                        <a:pos x="0" y="301"/>
                      </a:cxn>
                      <a:cxn ang="0">
                        <a:pos x="0" y="175"/>
                      </a:cxn>
                      <a:cxn ang="0">
                        <a:pos x="0" y="0"/>
                      </a:cxn>
                      <a:cxn ang="0">
                        <a:pos x="377" y="0"/>
                      </a:cxn>
                      <a:cxn ang="0">
                        <a:pos x="422" y="18"/>
                      </a:cxn>
                      <a:cxn ang="0">
                        <a:pos x="440" y="63"/>
                      </a:cxn>
                      <a:cxn ang="0">
                        <a:pos x="422" y="107"/>
                      </a:cxn>
                      <a:cxn ang="0">
                        <a:pos x="377" y="126"/>
                      </a:cxn>
                      <a:cxn ang="0">
                        <a:pos x="0" y="126"/>
                      </a:cxn>
                      <a:cxn ang="0">
                        <a:pos x="0" y="0"/>
                      </a:cxn>
                    </a:cxnLst>
                    <a:rect l="0" t="0" r="r" b="b"/>
                    <a:pathLst>
                      <a:path w="441" h="473">
                        <a:moveTo>
                          <a:pt x="0" y="473"/>
                        </a:moveTo>
                        <a:cubicBezTo>
                          <a:pt x="0" y="347"/>
                          <a:pt x="0" y="347"/>
                          <a:pt x="0" y="347"/>
                        </a:cubicBezTo>
                        <a:cubicBezTo>
                          <a:pt x="378" y="347"/>
                          <a:pt x="378" y="347"/>
                          <a:pt x="378" y="347"/>
                        </a:cubicBezTo>
                        <a:cubicBezTo>
                          <a:pt x="395" y="347"/>
                          <a:pt x="410" y="353"/>
                          <a:pt x="422" y="365"/>
                        </a:cubicBezTo>
                        <a:cubicBezTo>
                          <a:pt x="434" y="378"/>
                          <a:pt x="441" y="393"/>
                          <a:pt x="441" y="410"/>
                        </a:cubicBezTo>
                        <a:cubicBezTo>
                          <a:pt x="441" y="428"/>
                          <a:pt x="434" y="442"/>
                          <a:pt x="422" y="455"/>
                        </a:cubicBezTo>
                        <a:cubicBezTo>
                          <a:pt x="410" y="467"/>
                          <a:pt x="395" y="473"/>
                          <a:pt x="378" y="473"/>
                        </a:cubicBezTo>
                        <a:lnTo>
                          <a:pt x="0" y="473"/>
                        </a:lnTo>
                        <a:close/>
                        <a:moveTo>
                          <a:pt x="0" y="175"/>
                        </a:moveTo>
                        <a:cubicBezTo>
                          <a:pt x="376" y="175"/>
                          <a:pt x="376" y="175"/>
                          <a:pt x="376" y="175"/>
                        </a:cubicBezTo>
                        <a:cubicBezTo>
                          <a:pt x="394" y="175"/>
                          <a:pt x="409" y="181"/>
                          <a:pt x="421" y="193"/>
                        </a:cubicBezTo>
                        <a:cubicBezTo>
                          <a:pt x="433" y="206"/>
                          <a:pt x="440" y="220"/>
                          <a:pt x="440" y="237"/>
                        </a:cubicBezTo>
                        <a:cubicBezTo>
                          <a:pt x="440" y="238"/>
                          <a:pt x="440" y="238"/>
                          <a:pt x="440" y="238"/>
                        </a:cubicBezTo>
                        <a:cubicBezTo>
                          <a:pt x="440" y="255"/>
                          <a:pt x="433" y="270"/>
                          <a:pt x="421" y="282"/>
                        </a:cubicBezTo>
                        <a:cubicBezTo>
                          <a:pt x="409" y="295"/>
                          <a:pt x="394" y="301"/>
                          <a:pt x="376" y="301"/>
                        </a:cubicBezTo>
                        <a:cubicBezTo>
                          <a:pt x="0" y="301"/>
                          <a:pt x="0" y="301"/>
                          <a:pt x="0" y="301"/>
                        </a:cubicBezTo>
                        <a:lnTo>
                          <a:pt x="0" y="175"/>
                        </a:lnTo>
                        <a:close/>
                        <a:moveTo>
                          <a:pt x="0" y="0"/>
                        </a:moveTo>
                        <a:cubicBezTo>
                          <a:pt x="377" y="0"/>
                          <a:pt x="377" y="0"/>
                          <a:pt x="377" y="0"/>
                        </a:cubicBezTo>
                        <a:cubicBezTo>
                          <a:pt x="395" y="0"/>
                          <a:pt x="409" y="6"/>
                          <a:pt x="422" y="18"/>
                        </a:cubicBezTo>
                        <a:cubicBezTo>
                          <a:pt x="434" y="30"/>
                          <a:pt x="440" y="45"/>
                          <a:pt x="440" y="63"/>
                        </a:cubicBezTo>
                        <a:cubicBezTo>
                          <a:pt x="440" y="80"/>
                          <a:pt x="434" y="95"/>
                          <a:pt x="422" y="107"/>
                        </a:cubicBezTo>
                        <a:cubicBezTo>
                          <a:pt x="409" y="120"/>
                          <a:pt x="395" y="126"/>
                          <a:pt x="377" y="126"/>
                        </a:cubicBezTo>
                        <a:cubicBezTo>
                          <a:pt x="0" y="126"/>
                          <a:pt x="0" y="126"/>
                          <a:pt x="0" y="126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grpFill/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j-ea"/>
                      <a:ea typeface="+mj-ea"/>
                    </a:endParaRPr>
                  </a:p>
                </p:txBody>
              </p:sp>
            </p:grpSp>
            <p:sp>
              <p:nvSpPr>
                <p:cNvPr id="1064" name="Freeform 40"/>
                <p:cNvSpPr/>
                <p:nvPr/>
              </p:nvSpPr>
              <p:spPr bwMode="auto">
                <a:xfrm>
                  <a:off x="3662363" y="1272140"/>
                  <a:ext cx="923925" cy="628650"/>
                </a:xfrm>
                <a:custGeom>
                  <a:avLst/>
                  <a:gdLst/>
                  <a:ahLst/>
                  <a:cxnLst>
                    <a:cxn ang="0">
                      <a:pos x="856" y="0"/>
                    </a:cxn>
                    <a:cxn ang="0">
                      <a:pos x="873" y="0"/>
                    </a:cxn>
                    <a:cxn ang="0">
                      <a:pos x="873" y="594"/>
                    </a:cxn>
                    <a:cxn ang="0">
                      <a:pos x="0" y="594"/>
                    </a:cxn>
                    <a:cxn ang="0">
                      <a:pos x="213" y="266"/>
                    </a:cxn>
                    <a:cxn ang="0">
                      <a:pos x="856" y="0"/>
                    </a:cxn>
                  </a:cxnLst>
                  <a:rect l="0" t="0" r="r" b="b"/>
                  <a:pathLst>
                    <a:path w="873" h="594">
                      <a:moveTo>
                        <a:pt x="856" y="0"/>
                      </a:moveTo>
                      <a:cubicBezTo>
                        <a:pt x="862" y="0"/>
                        <a:pt x="868" y="0"/>
                        <a:pt x="873" y="0"/>
                      </a:cubicBezTo>
                      <a:cubicBezTo>
                        <a:pt x="873" y="594"/>
                        <a:pt x="873" y="594"/>
                        <a:pt x="873" y="594"/>
                      </a:cubicBezTo>
                      <a:cubicBezTo>
                        <a:pt x="0" y="594"/>
                        <a:pt x="0" y="594"/>
                        <a:pt x="0" y="594"/>
                      </a:cubicBezTo>
                      <a:cubicBezTo>
                        <a:pt x="44" y="473"/>
                        <a:pt x="115" y="364"/>
                        <a:pt x="213" y="266"/>
                      </a:cubicBezTo>
                      <a:cubicBezTo>
                        <a:pt x="391" y="88"/>
                        <a:pt x="605" y="0"/>
                        <a:pt x="856" y="0"/>
                      </a:cubicBezTo>
                      <a:close/>
                    </a:path>
                  </a:pathLst>
                </a:custGeom>
                <a:solidFill>
                  <a:srgbClr val="F99F7C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65" name="Freeform 41"/>
                <p:cNvSpPr/>
                <p:nvPr/>
              </p:nvSpPr>
              <p:spPr bwMode="auto">
                <a:xfrm>
                  <a:off x="4586288" y="1984928"/>
                  <a:ext cx="941388" cy="639763"/>
                </a:xfrm>
                <a:custGeom>
                  <a:avLst/>
                  <a:gdLst/>
                  <a:ahLst/>
                  <a:cxnLst>
                    <a:cxn ang="0">
                      <a:pos x="0" y="606"/>
                    </a:cxn>
                    <a:cxn ang="0">
                      <a:pos x="0" y="0"/>
                    </a:cxn>
                    <a:cxn ang="0">
                      <a:pos x="864" y="0"/>
                    </a:cxn>
                    <a:cxn ang="0">
                      <a:pos x="892" y="235"/>
                    </a:cxn>
                    <a:cxn ang="0">
                      <a:pos x="816" y="606"/>
                    </a:cxn>
                    <a:cxn ang="0">
                      <a:pos x="0" y="606"/>
                    </a:cxn>
                  </a:cxnLst>
                  <a:rect l="0" t="0" r="r" b="b"/>
                  <a:pathLst>
                    <a:path w="892" h="606">
                      <a:moveTo>
                        <a:pt x="0" y="606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864" y="0"/>
                        <a:pt x="864" y="0"/>
                        <a:pt x="864" y="0"/>
                      </a:cubicBezTo>
                      <a:cubicBezTo>
                        <a:pt x="883" y="74"/>
                        <a:pt x="892" y="153"/>
                        <a:pt x="892" y="235"/>
                      </a:cubicBezTo>
                      <a:cubicBezTo>
                        <a:pt x="892" y="369"/>
                        <a:pt x="867" y="493"/>
                        <a:pt x="816" y="606"/>
                      </a:cubicBezTo>
                      <a:lnTo>
                        <a:pt x="0" y="606"/>
                      </a:lnTo>
                      <a:close/>
                    </a:path>
                  </a:pathLst>
                </a:custGeom>
                <a:solidFill>
                  <a:srgbClr val="F9B267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66" name="Freeform 42"/>
                <p:cNvSpPr/>
                <p:nvPr/>
              </p:nvSpPr>
              <p:spPr bwMode="auto">
                <a:xfrm>
                  <a:off x="3606801" y="1984928"/>
                  <a:ext cx="979488" cy="639763"/>
                </a:xfrm>
                <a:custGeom>
                  <a:avLst/>
                  <a:gdLst/>
                  <a:ahLst/>
                  <a:cxnLst>
                    <a:cxn ang="0">
                      <a:pos x="926" y="606"/>
                    </a:cxn>
                    <a:cxn ang="0">
                      <a:pos x="76" y="606"/>
                    </a:cxn>
                    <a:cxn ang="0">
                      <a:pos x="0" y="235"/>
                    </a:cxn>
                    <a:cxn ang="0">
                      <a:pos x="29" y="0"/>
                    </a:cxn>
                    <a:cxn ang="0">
                      <a:pos x="926" y="0"/>
                    </a:cxn>
                    <a:cxn ang="0">
                      <a:pos x="926" y="606"/>
                    </a:cxn>
                  </a:cxnLst>
                  <a:rect l="0" t="0" r="r" b="b"/>
                  <a:pathLst>
                    <a:path w="926" h="606">
                      <a:moveTo>
                        <a:pt x="926" y="606"/>
                      </a:moveTo>
                      <a:cubicBezTo>
                        <a:pt x="76" y="606"/>
                        <a:pt x="76" y="606"/>
                        <a:pt x="76" y="606"/>
                      </a:cubicBezTo>
                      <a:cubicBezTo>
                        <a:pt x="25" y="493"/>
                        <a:pt x="0" y="369"/>
                        <a:pt x="0" y="235"/>
                      </a:cubicBezTo>
                      <a:cubicBezTo>
                        <a:pt x="0" y="153"/>
                        <a:pt x="10" y="74"/>
                        <a:pt x="29" y="0"/>
                      </a:cubicBezTo>
                      <a:cubicBezTo>
                        <a:pt x="926" y="0"/>
                        <a:pt x="926" y="0"/>
                        <a:pt x="926" y="0"/>
                      </a:cubicBezTo>
                      <a:lnTo>
                        <a:pt x="926" y="606"/>
                      </a:lnTo>
                      <a:close/>
                    </a:path>
                  </a:pathLst>
                </a:custGeom>
                <a:solidFill>
                  <a:srgbClr val="F99F7C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67" name="Freeform 43"/>
                <p:cNvSpPr/>
                <p:nvPr/>
              </p:nvSpPr>
              <p:spPr bwMode="auto">
                <a:xfrm>
                  <a:off x="3730626" y="2710415"/>
                  <a:ext cx="855663" cy="641350"/>
                </a:xfrm>
                <a:custGeom>
                  <a:avLst/>
                  <a:gdLst/>
                  <a:ahLst/>
                  <a:cxnLst>
                    <a:cxn ang="0">
                      <a:pos x="809" y="0"/>
                    </a:cxn>
                    <a:cxn ang="0">
                      <a:pos x="809" y="607"/>
                    </a:cxn>
                    <a:cxn ang="0">
                      <a:pos x="339" y="607"/>
                    </a:cxn>
                    <a:cxn ang="0">
                      <a:pos x="339" y="607"/>
                    </a:cxn>
                    <a:cxn ang="0">
                      <a:pos x="91" y="129"/>
                    </a:cxn>
                    <a:cxn ang="0">
                      <a:pos x="84" y="120"/>
                    </a:cxn>
                    <a:cxn ang="0">
                      <a:pos x="0" y="0"/>
                    </a:cxn>
                    <a:cxn ang="0">
                      <a:pos x="809" y="0"/>
                    </a:cxn>
                  </a:cxnLst>
                  <a:rect l="0" t="0" r="r" b="b"/>
                  <a:pathLst>
                    <a:path w="809" h="607">
                      <a:moveTo>
                        <a:pt x="809" y="0"/>
                      </a:moveTo>
                      <a:cubicBezTo>
                        <a:pt x="809" y="607"/>
                        <a:pt x="809" y="607"/>
                        <a:pt x="809" y="607"/>
                      </a:cubicBezTo>
                      <a:cubicBezTo>
                        <a:pt x="339" y="607"/>
                        <a:pt x="339" y="607"/>
                        <a:pt x="339" y="607"/>
                      </a:cubicBezTo>
                      <a:cubicBezTo>
                        <a:pt x="339" y="607"/>
                        <a:pt x="339" y="607"/>
                        <a:pt x="339" y="607"/>
                      </a:cubicBezTo>
                      <a:cubicBezTo>
                        <a:pt x="336" y="488"/>
                        <a:pt x="253" y="329"/>
                        <a:pt x="91" y="129"/>
                      </a:cubicBezTo>
                      <a:cubicBezTo>
                        <a:pt x="84" y="120"/>
                        <a:pt x="84" y="120"/>
                        <a:pt x="84" y="120"/>
                      </a:cubicBezTo>
                      <a:cubicBezTo>
                        <a:pt x="52" y="82"/>
                        <a:pt x="24" y="42"/>
                        <a:pt x="0" y="0"/>
                      </a:cubicBezTo>
                      <a:lnTo>
                        <a:pt x="809" y="0"/>
                      </a:lnTo>
                      <a:close/>
                    </a:path>
                  </a:pathLst>
                </a:custGeom>
                <a:solidFill>
                  <a:srgbClr val="F99F7C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  <p:sp>
              <p:nvSpPr>
                <p:cNvPr id="1068" name="Freeform 44"/>
                <p:cNvSpPr/>
                <p:nvPr/>
              </p:nvSpPr>
              <p:spPr bwMode="auto">
                <a:xfrm>
                  <a:off x="4586288" y="2710415"/>
                  <a:ext cx="819150" cy="64135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775" y="0"/>
                    </a:cxn>
                    <a:cxn ang="0">
                      <a:pos x="683" y="130"/>
                    </a:cxn>
                    <a:cxn ang="0">
                      <a:pos x="677" y="136"/>
                    </a:cxn>
                    <a:cxn ang="0">
                      <a:pos x="545" y="319"/>
                    </a:cxn>
                    <a:cxn ang="0">
                      <a:pos x="435" y="607"/>
                    </a:cxn>
                    <a:cxn ang="0">
                      <a:pos x="435" y="607"/>
                    </a:cxn>
                    <a:cxn ang="0">
                      <a:pos x="0" y="607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775" h="607">
                      <a:moveTo>
                        <a:pt x="0" y="0"/>
                      </a:moveTo>
                      <a:cubicBezTo>
                        <a:pt x="775" y="0"/>
                        <a:pt x="775" y="0"/>
                        <a:pt x="775" y="0"/>
                      </a:cubicBezTo>
                      <a:cubicBezTo>
                        <a:pt x="748" y="45"/>
                        <a:pt x="718" y="88"/>
                        <a:pt x="683" y="130"/>
                      </a:cubicBezTo>
                      <a:cubicBezTo>
                        <a:pt x="681" y="132"/>
                        <a:pt x="679" y="134"/>
                        <a:pt x="677" y="136"/>
                      </a:cubicBezTo>
                      <a:cubicBezTo>
                        <a:pt x="624" y="202"/>
                        <a:pt x="580" y="263"/>
                        <a:pt x="545" y="319"/>
                      </a:cubicBezTo>
                      <a:cubicBezTo>
                        <a:pt x="473" y="433"/>
                        <a:pt x="437" y="529"/>
                        <a:pt x="435" y="607"/>
                      </a:cubicBezTo>
                      <a:cubicBezTo>
                        <a:pt x="435" y="607"/>
                        <a:pt x="435" y="607"/>
                        <a:pt x="435" y="607"/>
                      </a:cubicBezTo>
                      <a:cubicBezTo>
                        <a:pt x="0" y="607"/>
                        <a:pt x="0" y="607"/>
                        <a:pt x="0" y="60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9B267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3" name="TextBox 24"/>
              <p:cNvSpPr txBox="1"/>
              <p:nvPr/>
            </p:nvSpPr>
            <p:spPr>
              <a:xfrm>
                <a:off x="2507" y="2513"/>
                <a:ext cx="2438" cy="73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lvl="0"/>
                <a:r>
                  <a:rPr lang="zh-CN" altLang="en-US" sz="2400" dirty="0" smtClean="0"/>
                  <a:t>学生语音、</a:t>
                </a:r>
                <a:endParaRPr lang="en-US" altLang="zh-CN" sz="2400" dirty="0" smtClean="0"/>
              </a:p>
              <a:p>
                <a:pPr lvl="0"/>
                <a:r>
                  <a:rPr lang="zh-CN" altLang="en-US" sz="2400" dirty="0" smtClean="0"/>
                  <a:t>词汇</a:t>
                </a:r>
                <a:r>
                  <a:rPr lang="zh-CN" altLang="zh-CN" sz="2400" dirty="0" smtClean="0"/>
                  <a:t>等</a:t>
                </a:r>
                <a:r>
                  <a:rPr lang="zh-CN" altLang="en-US" sz="2400" dirty="0" smtClean="0"/>
                  <a:t>语言知识</a:t>
                </a:r>
                <a:endParaRPr lang="zh-CN" altLang="en-US" sz="1000" dirty="0" smtClean="0">
                  <a:solidFill>
                    <a:schemeClr val="bg1"/>
                  </a:solidFill>
                  <a:latin typeface="+mj-ea"/>
                  <a:ea typeface="+mj-ea"/>
                  <a:sym typeface="+mn-ea"/>
                </a:endParaRPr>
              </a:p>
            </p:txBody>
          </p:sp>
          <p:grpSp>
            <p:nvGrpSpPr>
              <p:cNvPr id="34" name="Group 25"/>
              <p:cNvGrpSpPr/>
              <p:nvPr/>
            </p:nvGrpSpPr>
            <p:grpSpPr>
              <a:xfrm>
                <a:off x="4735" y="2494"/>
                <a:ext cx="777" cy="755"/>
                <a:chOff x="3580207" y="1753209"/>
                <a:chExt cx="493370" cy="479245"/>
              </a:xfrm>
            </p:grpSpPr>
            <p:sp>
              <p:nvSpPr>
                <p:cNvPr id="35" name="Oval 26"/>
                <p:cNvSpPr/>
                <p:nvPr/>
              </p:nvSpPr>
              <p:spPr>
                <a:xfrm>
                  <a:off x="3580207" y="1753209"/>
                  <a:ext cx="493370" cy="4792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bIns="91440" rtlCol="0" anchor="ctr"/>
                <a:lstStyle/>
                <a:p>
                  <a:pPr algn="ctr"/>
                  <a:endParaRPr lang="en-US" dirty="0"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36" name="Freeform 64"/>
                <p:cNvSpPr>
                  <a:spLocks noEditPoints="1"/>
                </p:cNvSpPr>
                <p:nvPr/>
              </p:nvSpPr>
              <p:spPr bwMode="auto">
                <a:xfrm>
                  <a:off x="3694501" y="1881060"/>
                  <a:ext cx="264954" cy="222141"/>
                </a:xfrm>
                <a:custGeom>
                  <a:avLst/>
                  <a:gdLst/>
                  <a:ahLst/>
                  <a:cxnLst>
                    <a:cxn ang="0">
                      <a:pos x="77" y="51"/>
                    </a:cxn>
                    <a:cxn ang="0">
                      <a:pos x="75" y="55"/>
                    </a:cxn>
                    <a:cxn ang="0">
                      <a:pos x="59" y="63"/>
                    </a:cxn>
                    <a:cxn ang="0">
                      <a:pos x="57" y="64"/>
                    </a:cxn>
                    <a:cxn ang="0">
                      <a:pos x="55" y="63"/>
                    </a:cxn>
                    <a:cxn ang="0">
                      <a:pos x="39" y="55"/>
                    </a:cxn>
                    <a:cxn ang="0">
                      <a:pos x="39" y="55"/>
                    </a:cxn>
                    <a:cxn ang="0">
                      <a:pos x="38" y="55"/>
                    </a:cxn>
                    <a:cxn ang="0">
                      <a:pos x="22" y="63"/>
                    </a:cxn>
                    <a:cxn ang="0">
                      <a:pos x="20" y="64"/>
                    </a:cxn>
                    <a:cxn ang="0">
                      <a:pos x="18" y="63"/>
                    </a:cxn>
                    <a:cxn ang="0">
                      <a:pos x="2" y="55"/>
                    </a:cxn>
                    <a:cxn ang="0">
                      <a:pos x="0" y="51"/>
                    </a:cxn>
                    <a:cxn ang="0">
                      <a:pos x="0" y="37"/>
                    </a:cxn>
                    <a:cxn ang="0">
                      <a:pos x="3" y="32"/>
                    </a:cxn>
                    <a:cxn ang="0">
                      <a:pos x="18" y="26"/>
                    </a:cxn>
                    <a:cxn ang="0">
                      <a:pos x="18" y="11"/>
                    </a:cxn>
                    <a:cxn ang="0">
                      <a:pos x="21" y="7"/>
                    </a:cxn>
                    <a:cxn ang="0">
                      <a:pos x="37" y="0"/>
                    </a:cxn>
                    <a:cxn ang="0">
                      <a:pos x="39" y="0"/>
                    </a:cxn>
                    <a:cxn ang="0">
                      <a:pos x="40" y="0"/>
                    </a:cxn>
                    <a:cxn ang="0">
                      <a:pos x="56" y="7"/>
                    </a:cxn>
                    <a:cxn ang="0">
                      <a:pos x="59" y="11"/>
                    </a:cxn>
                    <a:cxn ang="0">
                      <a:pos x="59" y="26"/>
                    </a:cxn>
                    <a:cxn ang="0">
                      <a:pos x="75" y="32"/>
                    </a:cxn>
                    <a:cxn ang="0">
                      <a:pos x="77" y="37"/>
                    </a:cxn>
                    <a:cxn ang="0">
                      <a:pos x="77" y="51"/>
                    </a:cxn>
                    <a:cxn ang="0">
                      <a:pos x="35" y="36"/>
                    </a:cxn>
                    <a:cxn ang="0">
                      <a:pos x="20" y="30"/>
                    </a:cxn>
                    <a:cxn ang="0">
                      <a:pos x="6" y="36"/>
                    </a:cxn>
                    <a:cxn ang="0">
                      <a:pos x="20" y="42"/>
                    </a:cxn>
                    <a:cxn ang="0">
                      <a:pos x="35" y="36"/>
                    </a:cxn>
                    <a:cxn ang="0">
                      <a:pos x="36" y="51"/>
                    </a:cxn>
                    <a:cxn ang="0">
                      <a:pos x="36" y="40"/>
                    </a:cxn>
                    <a:cxn ang="0">
                      <a:pos x="23" y="46"/>
                    </a:cxn>
                    <a:cxn ang="0">
                      <a:pos x="23" y="58"/>
                    </a:cxn>
                    <a:cxn ang="0">
                      <a:pos x="36" y="51"/>
                    </a:cxn>
                    <a:cxn ang="0">
                      <a:pos x="54" y="11"/>
                    </a:cxn>
                    <a:cxn ang="0">
                      <a:pos x="39" y="5"/>
                    </a:cxn>
                    <a:cxn ang="0">
                      <a:pos x="23" y="11"/>
                    </a:cxn>
                    <a:cxn ang="0">
                      <a:pos x="39" y="18"/>
                    </a:cxn>
                    <a:cxn ang="0">
                      <a:pos x="54" y="11"/>
                    </a:cxn>
                    <a:cxn ang="0">
                      <a:pos x="55" y="26"/>
                    </a:cxn>
                    <a:cxn ang="0">
                      <a:pos x="55" y="16"/>
                    </a:cxn>
                    <a:cxn ang="0">
                      <a:pos x="41" y="22"/>
                    </a:cxn>
                    <a:cxn ang="0">
                      <a:pos x="41" y="32"/>
                    </a:cxn>
                    <a:cxn ang="0">
                      <a:pos x="55" y="26"/>
                    </a:cxn>
                    <a:cxn ang="0">
                      <a:pos x="71" y="36"/>
                    </a:cxn>
                    <a:cxn ang="0">
                      <a:pos x="57" y="30"/>
                    </a:cxn>
                    <a:cxn ang="0">
                      <a:pos x="42" y="36"/>
                    </a:cxn>
                    <a:cxn ang="0">
                      <a:pos x="57" y="42"/>
                    </a:cxn>
                    <a:cxn ang="0">
                      <a:pos x="71" y="36"/>
                    </a:cxn>
                    <a:cxn ang="0">
                      <a:pos x="73" y="51"/>
                    </a:cxn>
                    <a:cxn ang="0">
                      <a:pos x="73" y="40"/>
                    </a:cxn>
                    <a:cxn ang="0">
                      <a:pos x="59" y="46"/>
                    </a:cxn>
                    <a:cxn ang="0">
                      <a:pos x="59" y="58"/>
                    </a:cxn>
                    <a:cxn ang="0">
                      <a:pos x="73" y="51"/>
                    </a:cxn>
                  </a:cxnLst>
                  <a:rect l="0" t="0" r="r" b="b"/>
                  <a:pathLst>
                    <a:path w="77" h="64">
                      <a:moveTo>
                        <a:pt x="77" y="51"/>
                      </a:moveTo>
                      <a:cubicBezTo>
                        <a:pt x="77" y="53"/>
                        <a:pt x="76" y="55"/>
                        <a:pt x="75" y="55"/>
                      </a:cubicBezTo>
                      <a:cubicBezTo>
                        <a:pt x="59" y="63"/>
                        <a:pt x="59" y="63"/>
                        <a:pt x="59" y="63"/>
                      </a:cubicBezTo>
                      <a:cubicBezTo>
                        <a:pt x="58" y="64"/>
                        <a:pt x="58" y="64"/>
                        <a:pt x="57" y="64"/>
                      </a:cubicBezTo>
                      <a:cubicBezTo>
                        <a:pt x="56" y="64"/>
                        <a:pt x="55" y="64"/>
                        <a:pt x="55" y="63"/>
                      </a:cubicBezTo>
                      <a:cubicBezTo>
                        <a:pt x="39" y="55"/>
                        <a:pt x="39" y="55"/>
                        <a:pt x="39" y="55"/>
                      </a:cubicBezTo>
                      <a:cubicBezTo>
                        <a:pt x="39" y="55"/>
                        <a:pt x="39" y="55"/>
                        <a:pt x="39" y="55"/>
                      </a:cubicBezTo>
                      <a:cubicBezTo>
                        <a:pt x="39" y="55"/>
                        <a:pt x="38" y="55"/>
                        <a:pt x="38" y="55"/>
                      </a:cubicBezTo>
                      <a:cubicBezTo>
                        <a:pt x="22" y="63"/>
                        <a:pt x="22" y="63"/>
                        <a:pt x="22" y="63"/>
                      </a:cubicBezTo>
                      <a:cubicBezTo>
                        <a:pt x="22" y="64"/>
                        <a:pt x="21" y="64"/>
                        <a:pt x="20" y="64"/>
                      </a:cubicBezTo>
                      <a:cubicBezTo>
                        <a:pt x="20" y="64"/>
                        <a:pt x="19" y="64"/>
                        <a:pt x="18" y="63"/>
                      </a:cubicBezTo>
                      <a:cubicBezTo>
                        <a:pt x="2" y="55"/>
                        <a:pt x="2" y="55"/>
                        <a:pt x="2" y="55"/>
                      </a:cubicBezTo>
                      <a:cubicBezTo>
                        <a:pt x="1" y="55"/>
                        <a:pt x="0" y="53"/>
                        <a:pt x="0" y="51"/>
                      </a:cubicBezTo>
                      <a:cubicBezTo>
                        <a:pt x="0" y="37"/>
                        <a:pt x="0" y="37"/>
                        <a:pt x="0" y="37"/>
                      </a:cubicBezTo>
                      <a:cubicBezTo>
                        <a:pt x="0" y="35"/>
                        <a:pt x="1" y="33"/>
                        <a:pt x="3" y="32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11"/>
                        <a:pt x="18" y="11"/>
                        <a:pt x="18" y="11"/>
                      </a:cubicBezTo>
                      <a:cubicBezTo>
                        <a:pt x="18" y="10"/>
                        <a:pt x="19" y="8"/>
                        <a:pt x="21" y="7"/>
                      </a:cubicBezTo>
                      <a:cubicBezTo>
                        <a:pt x="37" y="0"/>
                        <a:pt x="37" y="0"/>
                        <a:pt x="37" y="0"/>
                      </a:cubicBezTo>
                      <a:cubicBezTo>
                        <a:pt x="37" y="0"/>
                        <a:pt x="38" y="0"/>
                        <a:pt x="39" y="0"/>
                      </a:cubicBezTo>
                      <a:cubicBezTo>
                        <a:pt x="39" y="0"/>
                        <a:pt x="40" y="0"/>
                        <a:pt x="40" y="0"/>
                      </a:cubicBezTo>
                      <a:cubicBezTo>
                        <a:pt x="56" y="7"/>
                        <a:pt x="56" y="7"/>
                        <a:pt x="56" y="7"/>
                      </a:cubicBezTo>
                      <a:cubicBezTo>
                        <a:pt x="58" y="8"/>
                        <a:pt x="59" y="10"/>
                        <a:pt x="59" y="11"/>
                      </a:cubicBezTo>
                      <a:cubicBezTo>
                        <a:pt x="59" y="26"/>
                        <a:pt x="59" y="26"/>
                        <a:pt x="59" y="26"/>
                      </a:cubicBezTo>
                      <a:cubicBezTo>
                        <a:pt x="75" y="32"/>
                        <a:pt x="75" y="32"/>
                        <a:pt x="75" y="32"/>
                      </a:cubicBezTo>
                      <a:cubicBezTo>
                        <a:pt x="76" y="33"/>
                        <a:pt x="77" y="35"/>
                        <a:pt x="77" y="37"/>
                      </a:cubicBezTo>
                      <a:lnTo>
                        <a:pt x="77" y="51"/>
                      </a:lnTo>
                      <a:close/>
                      <a:moveTo>
                        <a:pt x="35" y="36"/>
                      </a:moveTo>
                      <a:cubicBezTo>
                        <a:pt x="20" y="30"/>
                        <a:pt x="20" y="30"/>
                        <a:pt x="20" y="30"/>
                      </a:cubicBezTo>
                      <a:cubicBezTo>
                        <a:pt x="6" y="36"/>
                        <a:pt x="6" y="36"/>
                        <a:pt x="6" y="36"/>
                      </a:cubicBezTo>
                      <a:cubicBezTo>
                        <a:pt x="20" y="42"/>
                        <a:pt x="20" y="42"/>
                        <a:pt x="20" y="42"/>
                      </a:cubicBezTo>
                      <a:lnTo>
                        <a:pt x="35" y="36"/>
                      </a:lnTo>
                      <a:close/>
                      <a:moveTo>
                        <a:pt x="36" y="51"/>
                      </a:moveTo>
                      <a:cubicBezTo>
                        <a:pt x="36" y="40"/>
                        <a:pt x="36" y="40"/>
                        <a:pt x="36" y="40"/>
                      </a:cubicBezTo>
                      <a:cubicBezTo>
                        <a:pt x="23" y="46"/>
                        <a:pt x="23" y="46"/>
                        <a:pt x="23" y="46"/>
                      </a:cubicBezTo>
                      <a:cubicBezTo>
                        <a:pt x="23" y="58"/>
                        <a:pt x="23" y="58"/>
                        <a:pt x="23" y="58"/>
                      </a:cubicBezTo>
                      <a:lnTo>
                        <a:pt x="36" y="51"/>
                      </a:lnTo>
                      <a:close/>
                      <a:moveTo>
                        <a:pt x="54" y="11"/>
                      </a:moveTo>
                      <a:cubicBezTo>
                        <a:pt x="39" y="5"/>
                        <a:pt x="39" y="5"/>
                        <a:pt x="39" y="5"/>
                      </a:cubicBezTo>
                      <a:cubicBezTo>
                        <a:pt x="23" y="11"/>
                        <a:pt x="23" y="11"/>
                        <a:pt x="23" y="11"/>
                      </a:cubicBezTo>
                      <a:cubicBezTo>
                        <a:pt x="39" y="18"/>
                        <a:pt x="39" y="18"/>
                        <a:pt x="39" y="18"/>
                      </a:cubicBezTo>
                      <a:lnTo>
                        <a:pt x="54" y="11"/>
                      </a:lnTo>
                      <a:close/>
                      <a:moveTo>
                        <a:pt x="55" y="26"/>
                      </a:moveTo>
                      <a:cubicBezTo>
                        <a:pt x="55" y="16"/>
                        <a:pt x="55" y="16"/>
                        <a:pt x="55" y="16"/>
                      </a:cubicBezTo>
                      <a:cubicBezTo>
                        <a:pt x="41" y="22"/>
                        <a:pt x="41" y="22"/>
                        <a:pt x="41" y="22"/>
                      </a:cubicBezTo>
                      <a:cubicBezTo>
                        <a:pt x="41" y="32"/>
                        <a:pt x="41" y="32"/>
                        <a:pt x="41" y="32"/>
                      </a:cubicBezTo>
                      <a:lnTo>
                        <a:pt x="55" y="26"/>
                      </a:lnTo>
                      <a:close/>
                      <a:moveTo>
                        <a:pt x="71" y="36"/>
                      </a:moveTo>
                      <a:cubicBezTo>
                        <a:pt x="57" y="30"/>
                        <a:pt x="57" y="30"/>
                        <a:pt x="57" y="30"/>
                      </a:cubicBezTo>
                      <a:cubicBezTo>
                        <a:pt x="42" y="36"/>
                        <a:pt x="42" y="36"/>
                        <a:pt x="42" y="36"/>
                      </a:cubicBezTo>
                      <a:cubicBezTo>
                        <a:pt x="57" y="42"/>
                        <a:pt x="57" y="42"/>
                        <a:pt x="57" y="42"/>
                      </a:cubicBezTo>
                      <a:lnTo>
                        <a:pt x="71" y="36"/>
                      </a:lnTo>
                      <a:close/>
                      <a:moveTo>
                        <a:pt x="73" y="51"/>
                      </a:moveTo>
                      <a:cubicBezTo>
                        <a:pt x="73" y="40"/>
                        <a:pt x="73" y="40"/>
                        <a:pt x="73" y="40"/>
                      </a:cubicBezTo>
                      <a:cubicBezTo>
                        <a:pt x="59" y="46"/>
                        <a:pt x="59" y="46"/>
                        <a:pt x="59" y="46"/>
                      </a:cubicBezTo>
                      <a:cubicBezTo>
                        <a:pt x="59" y="58"/>
                        <a:pt x="59" y="58"/>
                        <a:pt x="59" y="58"/>
                      </a:cubicBezTo>
                      <a:lnTo>
                        <a:pt x="73" y="51"/>
                      </a:lnTo>
                      <a:close/>
                    </a:path>
                  </a:pathLst>
                </a:custGeom>
                <a:solidFill>
                  <a:srgbClr val="82A9CF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39" name="TextBox 30"/>
              <p:cNvSpPr txBox="1"/>
              <p:nvPr/>
            </p:nvSpPr>
            <p:spPr>
              <a:xfrm>
                <a:off x="2456" y="3604"/>
                <a:ext cx="2647" cy="73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lvl="0"/>
                <a:r>
                  <a:rPr lang="zh-CN" altLang="en-US" sz="2400" dirty="0" smtClean="0"/>
                  <a:t>分主题</a:t>
                </a:r>
                <a:r>
                  <a:rPr lang="zh-CN" altLang="zh-CN" sz="2400" dirty="0" smtClean="0"/>
                  <a:t>听、</a:t>
                </a:r>
                <a:endParaRPr lang="en-US" altLang="zh-CN" sz="2400" dirty="0" smtClean="0"/>
              </a:p>
              <a:p>
                <a:pPr lvl="0"/>
                <a:r>
                  <a:rPr lang="zh-CN" altLang="zh-CN" sz="2400" dirty="0" smtClean="0"/>
                  <a:t>说技能</a:t>
                </a:r>
                <a:r>
                  <a:rPr lang="zh-CN" altLang="en-US" sz="2400" dirty="0" smtClean="0"/>
                  <a:t>训练</a:t>
                </a:r>
                <a:endParaRPr lang="zh-CN" altLang="en-US" sz="2400" b="1" dirty="0" smtClean="0">
                  <a:solidFill>
                    <a:schemeClr val="tx1"/>
                  </a:solidFill>
                  <a:latin typeface="+mj-ea"/>
                  <a:ea typeface="+mj-ea"/>
                  <a:sym typeface="+mn-ea"/>
                </a:endParaRPr>
              </a:p>
            </p:txBody>
          </p:sp>
          <p:grpSp>
            <p:nvGrpSpPr>
              <p:cNvPr id="40" name="Group 31"/>
              <p:cNvGrpSpPr/>
              <p:nvPr/>
            </p:nvGrpSpPr>
            <p:grpSpPr>
              <a:xfrm>
                <a:off x="4492" y="3604"/>
                <a:ext cx="777" cy="755"/>
                <a:chOff x="3140661" y="2319119"/>
                <a:chExt cx="493370" cy="479245"/>
              </a:xfrm>
            </p:grpSpPr>
            <p:sp>
              <p:nvSpPr>
                <p:cNvPr id="41" name="Oval 32"/>
                <p:cNvSpPr/>
                <p:nvPr/>
              </p:nvSpPr>
              <p:spPr>
                <a:xfrm>
                  <a:off x="3140661" y="2319119"/>
                  <a:ext cx="493370" cy="4792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42" name="Freeform 115"/>
                <p:cNvSpPr>
                  <a:spLocks noEditPoints="1"/>
                </p:cNvSpPr>
                <p:nvPr/>
              </p:nvSpPr>
              <p:spPr bwMode="auto">
                <a:xfrm>
                  <a:off x="3277809" y="2448410"/>
                  <a:ext cx="219075" cy="220663"/>
                </a:xfrm>
                <a:custGeom>
                  <a:avLst/>
                  <a:gdLst/>
                  <a:ahLst/>
                  <a:cxnLst>
                    <a:cxn ang="0">
                      <a:pos x="64" y="32"/>
                    </a:cxn>
                    <a:cxn ang="0">
                      <a:pos x="32" y="64"/>
                    </a:cxn>
                    <a:cxn ang="0">
                      <a:pos x="0" y="32"/>
                    </a:cxn>
                    <a:cxn ang="0">
                      <a:pos x="32" y="0"/>
                    </a:cxn>
                    <a:cxn ang="0">
                      <a:pos x="64" y="32"/>
                    </a:cxn>
                    <a:cxn ang="0">
                      <a:pos x="14" y="38"/>
                    </a:cxn>
                    <a:cxn ang="0">
                      <a:pos x="13" y="32"/>
                    </a:cxn>
                    <a:cxn ang="0">
                      <a:pos x="14" y="26"/>
                    </a:cxn>
                    <a:cxn ang="0">
                      <a:pos x="8" y="19"/>
                    </a:cxn>
                    <a:cxn ang="0">
                      <a:pos x="4" y="32"/>
                    </a:cxn>
                    <a:cxn ang="0">
                      <a:pos x="8" y="45"/>
                    </a:cxn>
                    <a:cxn ang="0">
                      <a:pos x="14" y="38"/>
                    </a:cxn>
                    <a:cxn ang="0">
                      <a:pos x="45" y="32"/>
                    </a:cxn>
                    <a:cxn ang="0">
                      <a:pos x="32" y="18"/>
                    </a:cxn>
                    <a:cxn ang="0">
                      <a:pos x="18" y="32"/>
                    </a:cxn>
                    <a:cxn ang="0">
                      <a:pos x="32" y="46"/>
                    </a:cxn>
                    <a:cxn ang="0">
                      <a:pos x="45" y="32"/>
                    </a:cxn>
                    <a:cxn ang="0">
                      <a:pos x="19" y="8"/>
                    </a:cxn>
                    <a:cxn ang="0">
                      <a:pos x="26" y="15"/>
                    </a:cxn>
                    <a:cxn ang="0">
                      <a:pos x="32" y="14"/>
                    </a:cxn>
                    <a:cxn ang="0">
                      <a:pos x="38" y="15"/>
                    </a:cxn>
                    <a:cxn ang="0">
                      <a:pos x="45" y="8"/>
                    </a:cxn>
                    <a:cxn ang="0">
                      <a:pos x="32" y="5"/>
                    </a:cxn>
                    <a:cxn ang="0">
                      <a:pos x="19" y="8"/>
                    </a:cxn>
                    <a:cxn ang="0">
                      <a:pos x="45" y="56"/>
                    </a:cxn>
                    <a:cxn ang="0">
                      <a:pos x="38" y="49"/>
                    </a:cxn>
                    <a:cxn ang="0">
                      <a:pos x="32" y="50"/>
                    </a:cxn>
                    <a:cxn ang="0">
                      <a:pos x="26" y="49"/>
                    </a:cxn>
                    <a:cxn ang="0">
                      <a:pos x="19" y="56"/>
                    </a:cxn>
                    <a:cxn ang="0">
                      <a:pos x="32" y="60"/>
                    </a:cxn>
                    <a:cxn ang="0">
                      <a:pos x="45" y="56"/>
                    </a:cxn>
                    <a:cxn ang="0">
                      <a:pos x="56" y="45"/>
                    </a:cxn>
                    <a:cxn ang="0">
                      <a:pos x="59" y="32"/>
                    </a:cxn>
                    <a:cxn ang="0">
                      <a:pos x="56" y="19"/>
                    </a:cxn>
                    <a:cxn ang="0">
                      <a:pos x="49" y="26"/>
                    </a:cxn>
                    <a:cxn ang="0">
                      <a:pos x="50" y="32"/>
                    </a:cxn>
                    <a:cxn ang="0">
                      <a:pos x="49" y="38"/>
                    </a:cxn>
                    <a:cxn ang="0">
                      <a:pos x="56" y="45"/>
                    </a:cxn>
                  </a:cxnLst>
                  <a:rect l="0" t="0" r="r" b="b"/>
                  <a:pathLst>
                    <a:path w="64" h="64">
                      <a:moveTo>
                        <a:pt x="64" y="32"/>
                      </a:moveTo>
                      <a:cubicBezTo>
                        <a:pt x="64" y="50"/>
                        <a:pt x="49" y="64"/>
                        <a:pt x="32" y="64"/>
                      </a:cubicBezTo>
                      <a:cubicBezTo>
                        <a:pt x="14" y="64"/>
                        <a:pt x="0" y="50"/>
                        <a:pt x="0" y="32"/>
                      </a:cubicBezTo>
                      <a:cubicBezTo>
                        <a:pt x="0" y="14"/>
                        <a:pt x="14" y="0"/>
                        <a:pt x="32" y="0"/>
                      </a:cubicBezTo>
                      <a:cubicBezTo>
                        <a:pt x="49" y="0"/>
                        <a:pt x="64" y="14"/>
                        <a:pt x="64" y="32"/>
                      </a:cubicBezTo>
                      <a:close/>
                      <a:moveTo>
                        <a:pt x="14" y="38"/>
                      </a:moveTo>
                      <a:cubicBezTo>
                        <a:pt x="14" y="36"/>
                        <a:pt x="13" y="34"/>
                        <a:pt x="13" y="32"/>
                      </a:cubicBezTo>
                      <a:cubicBezTo>
                        <a:pt x="13" y="30"/>
                        <a:pt x="14" y="28"/>
                        <a:pt x="14" y="26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6" y="23"/>
                        <a:pt x="4" y="28"/>
                        <a:pt x="4" y="32"/>
                      </a:cubicBezTo>
                      <a:cubicBezTo>
                        <a:pt x="4" y="37"/>
                        <a:pt x="6" y="41"/>
                        <a:pt x="8" y="45"/>
                      </a:cubicBezTo>
                      <a:lnTo>
                        <a:pt x="14" y="38"/>
                      </a:lnTo>
                      <a:close/>
                      <a:moveTo>
                        <a:pt x="45" y="32"/>
                      </a:moveTo>
                      <a:cubicBezTo>
                        <a:pt x="45" y="25"/>
                        <a:pt x="39" y="18"/>
                        <a:pt x="32" y="18"/>
                      </a:cubicBezTo>
                      <a:cubicBezTo>
                        <a:pt x="24" y="18"/>
                        <a:pt x="18" y="25"/>
                        <a:pt x="18" y="32"/>
                      </a:cubicBezTo>
                      <a:cubicBezTo>
                        <a:pt x="18" y="40"/>
                        <a:pt x="24" y="46"/>
                        <a:pt x="32" y="46"/>
                      </a:cubicBezTo>
                      <a:cubicBezTo>
                        <a:pt x="39" y="46"/>
                        <a:pt x="45" y="40"/>
                        <a:pt x="45" y="32"/>
                      </a:cubicBezTo>
                      <a:close/>
                      <a:moveTo>
                        <a:pt x="19" y="8"/>
                      </a:moveTo>
                      <a:cubicBezTo>
                        <a:pt x="26" y="15"/>
                        <a:pt x="26" y="15"/>
                        <a:pt x="26" y="15"/>
                      </a:cubicBezTo>
                      <a:cubicBezTo>
                        <a:pt x="28" y="14"/>
                        <a:pt x="30" y="14"/>
                        <a:pt x="32" y="14"/>
                      </a:cubicBezTo>
                      <a:cubicBezTo>
                        <a:pt x="34" y="14"/>
                        <a:pt x="36" y="14"/>
                        <a:pt x="38" y="15"/>
                      </a:cubicBezTo>
                      <a:cubicBezTo>
                        <a:pt x="45" y="8"/>
                        <a:pt x="45" y="8"/>
                        <a:pt x="45" y="8"/>
                      </a:cubicBezTo>
                      <a:cubicBezTo>
                        <a:pt x="41" y="6"/>
                        <a:pt x="36" y="5"/>
                        <a:pt x="32" y="5"/>
                      </a:cubicBezTo>
                      <a:cubicBezTo>
                        <a:pt x="27" y="5"/>
                        <a:pt x="23" y="6"/>
                        <a:pt x="19" y="8"/>
                      </a:cubicBezTo>
                      <a:close/>
                      <a:moveTo>
                        <a:pt x="45" y="56"/>
                      </a:moveTo>
                      <a:cubicBezTo>
                        <a:pt x="38" y="49"/>
                        <a:pt x="38" y="49"/>
                        <a:pt x="38" y="49"/>
                      </a:cubicBezTo>
                      <a:cubicBezTo>
                        <a:pt x="36" y="50"/>
                        <a:pt x="34" y="50"/>
                        <a:pt x="32" y="50"/>
                      </a:cubicBezTo>
                      <a:cubicBezTo>
                        <a:pt x="30" y="50"/>
                        <a:pt x="28" y="50"/>
                        <a:pt x="26" y="49"/>
                      </a:cubicBezTo>
                      <a:cubicBezTo>
                        <a:pt x="19" y="56"/>
                        <a:pt x="19" y="56"/>
                        <a:pt x="19" y="56"/>
                      </a:cubicBezTo>
                      <a:cubicBezTo>
                        <a:pt x="23" y="58"/>
                        <a:pt x="27" y="60"/>
                        <a:pt x="32" y="60"/>
                      </a:cubicBezTo>
                      <a:cubicBezTo>
                        <a:pt x="36" y="60"/>
                        <a:pt x="41" y="58"/>
                        <a:pt x="45" y="56"/>
                      </a:cubicBezTo>
                      <a:close/>
                      <a:moveTo>
                        <a:pt x="56" y="45"/>
                      </a:moveTo>
                      <a:cubicBezTo>
                        <a:pt x="58" y="41"/>
                        <a:pt x="59" y="37"/>
                        <a:pt x="59" y="32"/>
                      </a:cubicBezTo>
                      <a:cubicBezTo>
                        <a:pt x="59" y="28"/>
                        <a:pt x="58" y="23"/>
                        <a:pt x="56" y="19"/>
                      </a:cubicBezTo>
                      <a:cubicBezTo>
                        <a:pt x="49" y="26"/>
                        <a:pt x="49" y="26"/>
                        <a:pt x="49" y="26"/>
                      </a:cubicBezTo>
                      <a:cubicBezTo>
                        <a:pt x="50" y="28"/>
                        <a:pt x="50" y="30"/>
                        <a:pt x="50" y="32"/>
                      </a:cubicBezTo>
                      <a:cubicBezTo>
                        <a:pt x="50" y="34"/>
                        <a:pt x="50" y="36"/>
                        <a:pt x="49" y="38"/>
                      </a:cubicBezTo>
                      <a:lnTo>
                        <a:pt x="56" y="45"/>
                      </a:lnTo>
                      <a:close/>
                    </a:path>
                  </a:pathLst>
                </a:custGeom>
                <a:solidFill>
                  <a:srgbClr val="6FCAB7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</p:grpSp>
          <p:grpSp>
            <p:nvGrpSpPr>
              <p:cNvPr id="46" name="Group 37"/>
              <p:cNvGrpSpPr/>
              <p:nvPr/>
            </p:nvGrpSpPr>
            <p:grpSpPr>
              <a:xfrm>
                <a:off x="4881" y="4740"/>
                <a:ext cx="777" cy="755"/>
                <a:chOff x="3099311" y="3009836"/>
                <a:chExt cx="493370" cy="479245"/>
              </a:xfrm>
            </p:grpSpPr>
            <p:sp>
              <p:nvSpPr>
                <p:cNvPr id="47" name="Oval 38"/>
                <p:cNvSpPr/>
                <p:nvPr/>
              </p:nvSpPr>
              <p:spPr>
                <a:xfrm>
                  <a:off x="3099311" y="3009836"/>
                  <a:ext cx="493370" cy="4792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48" name="Freeform 171"/>
                <p:cNvSpPr/>
                <p:nvPr/>
              </p:nvSpPr>
              <p:spPr bwMode="auto">
                <a:xfrm>
                  <a:off x="3236459" y="3170083"/>
                  <a:ext cx="219075" cy="158750"/>
                </a:xfrm>
                <a:custGeom>
                  <a:avLst/>
                  <a:gdLst/>
                  <a:ahLst/>
                  <a:cxnLst>
                    <a:cxn ang="0">
                      <a:pos x="64" y="42"/>
                    </a:cxn>
                    <a:cxn ang="0">
                      <a:pos x="62" y="44"/>
                    </a:cxn>
                    <a:cxn ang="0">
                      <a:pos x="61" y="45"/>
                    </a:cxn>
                    <a:cxn ang="0">
                      <a:pos x="60" y="44"/>
                    </a:cxn>
                    <a:cxn ang="0">
                      <a:pos x="45" y="30"/>
                    </a:cxn>
                    <a:cxn ang="0">
                      <a:pos x="45" y="36"/>
                    </a:cxn>
                    <a:cxn ang="0">
                      <a:pos x="35" y="46"/>
                    </a:cxn>
                    <a:cxn ang="0">
                      <a:pos x="10" y="46"/>
                    </a:cxn>
                    <a:cxn ang="0">
                      <a:pos x="0" y="36"/>
                    </a:cxn>
                    <a:cxn ang="0">
                      <a:pos x="0" y="10"/>
                    </a:cxn>
                    <a:cxn ang="0">
                      <a:pos x="10" y="0"/>
                    </a:cxn>
                    <a:cxn ang="0">
                      <a:pos x="35" y="0"/>
                    </a:cxn>
                    <a:cxn ang="0">
                      <a:pos x="45" y="10"/>
                    </a:cxn>
                    <a:cxn ang="0">
                      <a:pos x="45" y="16"/>
                    </a:cxn>
                    <a:cxn ang="0">
                      <a:pos x="60" y="2"/>
                    </a:cxn>
                    <a:cxn ang="0">
                      <a:pos x="61" y="1"/>
                    </a:cxn>
                    <a:cxn ang="0">
                      <a:pos x="62" y="1"/>
                    </a:cxn>
                    <a:cxn ang="0">
                      <a:pos x="64" y="4"/>
                    </a:cxn>
                    <a:cxn ang="0">
                      <a:pos x="64" y="42"/>
                    </a:cxn>
                  </a:cxnLst>
                  <a:rect l="0" t="0" r="r" b="b"/>
                  <a:pathLst>
                    <a:path w="64" h="46">
                      <a:moveTo>
                        <a:pt x="64" y="42"/>
                      </a:moveTo>
                      <a:cubicBezTo>
                        <a:pt x="64" y="43"/>
                        <a:pt x="63" y="44"/>
                        <a:pt x="62" y="44"/>
                      </a:cubicBezTo>
                      <a:cubicBezTo>
                        <a:pt x="62" y="45"/>
                        <a:pt x="62" y="45"/>
                        <a:pt x="61" y="45"/>
                      </a:cubicBezTo>
                      <a:cubicBezTo>
                        <a:pt x="61" y="45"/>
                        <a:pt x="60" y="44"/>
                        <a:pt x="60" y="44"/>
                      </a:cubicBezTo>
                      <a:cubicBezTo>
                        <a:pt x="45" y="30"/>
                        <a:pt x="45" y="30"/>
                        <a:pt x="45" y="30"/>
                      </a:cubicBezTo>
                      <a:cubicBezTo>
                        <a:pt x="45" y="36"/>
                        <a:pt x="45" y="36"/>
                        <a:pt x="45" y="36"/>
                      </a:cubicBezTo>
                      <a:cubicBezTo>
                        <a:pt x="45" y="41"/>
                        <a:pt x="41" y="46"/>
                        <a:pt x="35" y="46"/>
                      </a:cubicBezTo>
                      <a:cubicBezTo>
                        <a:pt x="10" y="46"/>
                        <a:pt x="10" y="46"/>
                        <a:pt x="10" y="46"/>
                      </a:cubicBezTo>
                      <a:cubicBezTo>
                        <a:pt x="4" y="46"/>
                        <a:pt x="0" y="41"/>
                        <a:pt x="0" y="36"/>
                      </a:cubicBezTo>
                      <a:cubicBezTo>
                        <a:pt x="0" y="10"/>
                        <a:pt x="0" y="10"/>
                        <a:pt x="0" y="10"/>
                      </a:cubicBezTo>
                      <a:cubicBezTo>
                        <a:pt x="0" y="5"/>
                        <a:pt x="4" y="0"/>
                        <a:pt x="10" y="0"/>
                      </a:cubicBezTo>
                      <a:cubicBezTo>
                        <a:pt x="35" y="0"/>
                        <a:pt x="35" y="0"/>
                        <a:pt x="35" y="0"/>
                      </a:cubicBezTo>
                      <a:cubicBezTo>
                        <a:pt x="41" y="0"/>
                        <a:pt x="45" y="5"/>
                        <a:pt x="45" y="10"/>
                      </a:cubicBezTo>
                      <a:cubicBezTo>
                        <a:pt x="45" y="16"/>
                        <a:pt x="45" y="16"/>
                        <a:pt x="45" y="16"/>
                      </a:cubicBezTo>
                      <a:cubicBezTo>
                        <a:pt x="60" y="2"/>
                        <a:pt x="60" y="2"/>
                        <a:pt x="60" y="2"/>
                      </a:cubicBezTo>
                      <a:cubicBezTo>
                        <a:pt x="60" y="1"/>
                        <a:pt x="61" y="1"/>
                        <a:pt x="61" y="1"/>
                      </a:cubicBezTo>
                      <a:cubicBezTo>
                        <a:pt x="62" y="1"/>
                        <a:pt x="62" y="1"/>
                        <a:pt x="62" y="1"/>
                      </a:cubicBezTo>
                      <a:cubicBezTo>
                        <a:pt x="63" y="2"/>
                        <a:pt x="64" y="3"/>
                        <a:pt x="64" y="4"/>
                      </a:cubicBezTo>
                      <a:lnTo>
                        <a:pt x="64" y="42"/>
                      </a:lnTo>
                      <a:close/>
                    </a:path>
                  </a:pathLst>
                </a:custGeom>
                <a:solidFill>
                  <a:srgbClr val="82A9CF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</p:grpSp>
          <p:sp>
            <p:nvSpPr>
              <p:cNvPr id="57" name="TextBox 48"/>
              <p:cNvSpPr txBox="1"/>
              <p:nvPr/>
            </p:nvSpPr>
            <p:spPr>
              <a:xfrm>
                <a:off x="9745" y="4994"/>
                <a:ext cx="1997" cy="152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lvl="0" defTabSz="914400">
                  <a:spcBef>
                    <a:spcPct val="20000"/>
                  </a:spcBef>
                  <a:defRPr/>
                </a:pPr>
                <a:endParaRPr lang="en-US" sz="1000" dirty="0">
                  <a:solidFill>
                    <a:schemeClr val="bg1"/>
                  </a:solidFill>
                  <a:latin typeface="+mj-ea"/>
                  <a:ea typeface="+mj-ea"/>
                </a:endParaRPr>
              </a:p>
            </p:txBody>
          </p:sp>
          <p:grpSp>
            <p:nvGrpSpPr>
              <p:cNvPr id="58" name="Group 49"/>
              <p:cNvGrpSpPr/>
              <p:nvPr/>
            </p:nvGrpSpPr>
            <p:grpSpPr>
              <a:xfrm>
                <a:off x="8858" y="2517"/>
                <a:ext cx="777" cy="755"/>
                <a:chOff x="5074206" y="1751555"/>
                <a:chExt cx="493370" cy="479245"/>
              </a:xfrm>
            </p:grpSpPr>
            <p:sp>
              <p:nvSpPr>
                <p:cNvPr id="59" name="Oval 50"/>
                <p:cNvSpPr/>
                <p:nvPr/>
              </p:nvSpPr>
              <p:spPr>
                <a:xfrm>
                  <a:off x="5074206" y="1751555"/>
                  <a:ext cx="493370" cy="4792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0" name="Freeform 100"/>
                <p:cNvSpPr>
                  <a:spLocks noEditPoints="1"/>
                </p:cNvSpPr>
                <p:nvPr/>
              </p:nvSpPr>
              <p:spPr bwMode="auto">
                <a:xfrm>
                  <a:off x="5201353" y="1880846"/>
                  <a:ext cx="230198" cy="220663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rgbClr val="82A9CF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</p:grpSp>
          <p:grpSp>
            <p:nvGrpSpPr>
              <p:cNvPr id="61" name="Group 52"/>
              <p:cNvGrpSpPr/>
              <p:nvPr/>
            </p:nvGrpSpPr>
            <p:grpSpPr>
              <a:xfrm>
                <a:off x="9105" y="3578"/>
                <a:ext cx="777" cy="755"/>
                <a:chOff x="5567576" y="2319119"/>
                <a:chExt cx="493370" cy="479245"/>
              </a:xfrm>
            </p:grpSpPr>
            <p:sp>
              <p:nvSpPr>
                <p:cNvPr id="62" name="Oval 53"/>
                <p:cNvSpPr/>
                <p:nvPr/>
              </p:nvSpPr>
              <p:spPr>
                <a:xfrm>
                  <a:off x="5567576" y="2319119"/>
                  <a:ext cx="493370" cy="4792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3" name="Freeform 131"/>
                <p:cNvSpPr/>
                <p:nvPr/>
              </p:nvSpPr>
              <p:spPr bwMode="auto">
                <a:xfrm>
                  <a:off x="5709486" y="2452379"/>
                  <a:ext cx="209550" cy="212725"/>
                </a:xfrm>
                <a:custGeom>
                  <a:avLst/>
                  <a:gdLst/>
                  <a:ahLst/>
                  <a:cxnLst>
                    <a:cxn ang="0">
                      <a:pos x="61" y="49"/>
                    </a:cxn>
                    <a:cxn ang="0">
                      <a:pos x="49" y="62"/>
                    </a:cxn>
                    <a:cxn ang="0">
                      <a:pos x="36" y="49"/>
                    </a:cxn>
                    <a:cxn ang="0">
                      <a:pos x="36" y="48"/>
                    </a:cxn>
                    <a:cxn ang="0">
                      <a:pos x="21" y="41"/>
                    </a:cxn>
                    <a:cxn ang="0">
                      <a:pos x="13" y="44"/>
                    </a:cxn>
                    <a:cxn ang="0">
                      <a:pos x="0" y="31"/>
                    </a:cxn>
                    <a:cxn ang="0">
                      <a:pos x="13" y="18"/>
                    </a:cxn>
                    <a:cxn ang="0">
                      <a:pos x="21" y="22"/>
                    </a:cxn>
                    <a:cxn ang="0">
                      <a:pos x="36" y="15"/>
                    </a:cxn>
                    <a:cxn ang="0">
                      <a:pos x="36" y="13"/>
                    </a:cxn>
                    <a:cxn ang="0">
                      <a:pos x="49" y="0"/>
                    </a:cxn>
                    <a:cxn ang="0">
                      <a:pos x="61" y="13"/>
                    </a:cxn>
                    <a:cxn ang="0">
                      <a:pos x="49" y="26"/>
                    </a:cxn>
                    <a:cxn ang="0">
                      <a:pos x="40" y="23"/>
                    </a:cxn>
                    <a:cxn ang="0">
                      <a:pos x="25" y="30"/>
                    </a:cxn>
                    <a:cxn ang="0">
                      <a:pos x="25" y="31"/>
                    </a:cxn>
                    <a:cxn ang="0">
                      <a:pos x="25" y="33"/>
                    </a:cxn>
                    <a:cxn ang="0">
                      <a:pos x="40" y="40"/>
                    </a:cxn>
                    <a:cxn ang="0">
                      <a:pos x="49" y="36"/>
                    </a:cxn>
                    <a:cxn ang="0">
                      <a:pos x="61" y="49"/>
                    </a:cxn>
                  </a:cxnLst>
                  <a:rect l="0" t="0" r="r" b="b"/>
                  <a:pathLst>
                    <a:path w="61" h="62">
                      <a:moveTo>
                        <a:pt x="61" y="49"/>
                      </a:moveTo>
                      <a:cubicBezTo>
                        <a:pt x="61" y="56"/>
                        <a:pt x="56" y="62"/>
                        <a:pt x="49" y="62"/>
                      </a:cubicBezTo>
                      <a:cubicBezTo>
                        <a:pt x="41" y="62"/>
                        <a:pt x="36" y="56"/>
                        <a:pt x="36" y="49"/>
                      </a:cubicBezTo>
                      <a:cubicBezTo>
                        <a:pt x="36" y="49"/>
                        <a:pt x="36" y="48"/>
                        <a:pt x="36" y="48"/>
                      </a:cubicBezTo>
                      <a:cubicBezTo>
                        <a:pt x="21" y="41"/>
                        <a:pt x="21" y="41"/>
                        <a:pt x="21" y="41"/>
                      </a:cubicBezTo>
                      <a:cubicBezTo>
                        <a:pt x="19" y="43"/>
                        <a:pt x="16" y="44"/>
                        <a:pt x="13" y="44"/>
                      </a:cubicBezTo>
                      <a:cubicBezTo>
                        <a:pt x="6" y="44"/>
                        <a:pt x="0" y="38"/>
                        <a:pt x="0" y="31"/>
                      </a:cubicBezTo>
                      <a:cubicBezTo>
                        <a:pt x="0" y="24"/>
                        <a:pt x="6" y="18"/>
                        <a:pt x="13" y="18"/>
                      </a:cubicBezTo>
                      <a:cubicBezTo>
                        <a:pt x="16" y="18"/>
                        <a:pt x="19" y="20"/>
                        <a:pt x="21" y="22"/>
                      </a:cubicBezTo>
                      <a:cubicBezTo>
                        <a:pt x="36" y="15"/>
                        <a:pt x="36" y="15"/>
                        <a:pt x="36" y="15"/>
                      </a:cubicBezTo>
                      <a:cubicBezTo>
                        <a:pt x="36" y="14"/>
                        <a:pt x="36" y="14"/>
                        <a:pt x="36" y="13"/>
                      </a:cubicBezTo>
                      <a:cubicBezTo>
                        <a:pt x="36" y="6"/>
                        <a:pt x="41" y="0"/>
                        <a:pt x="49" y="0"/>
                      </a:cubicBezTo>
                      <a:cubicBezTo>
                        <a:pt x="56" y="0"/>
                        <a:pt x="61" y="6"/>
                        <a:pt x="61" y="13"/>
                      </a:cubicBezTo>
                      <a:cubicBezTo>
                        <a:pt x="61" y="20"/>
                        <a:pt x="56" y="26"/>
                        <a:pt x="49" y="26"/>
                      </a:cubicBezTo>
                      <a:cubicBezTo>
                        <a:pt x="45" y="26"/>
                        <a:pt x="42" y="25"/>
                        <a:pt x="40" y="23"/>
                      </a:cubicBezTo>
                      <a:cubicBezTo>
                        <a:pt x="25" y="30"/>
                        <a:pt x="25" y="30"/>
                        <a:pt x="25" y="30"/>
                      </a:cubicBezTo>
                      <a:cubicBezTo>
                        <a:pt x="25" y="30"/>
                        <a:pt x="25" y="31"/>
                        <a:pt x="25" y="31"/>
                      </a:cubicBezTo>
                      <a:cubicBezTo>
                        <a:pt x="25" y="32"/>
                        <a:pt x="25" y="32"/>
                        <a:pt x="25" y="33"/>
                      </a:cubicBezTo>
                      <a:cubicBezTo>
                        <a:pt x="40" y="40"/>
                        <a:pt x="40" y="40"/>
                        <a:pt x="40" y="40"/>
                      </a:cubicBezTo>
                      <a:cubicBezTo>
                        <a:pt x="42" y="38"/>
                        <a:pt x="45" y="36"/>
                        <a:pt x="49" y="36"/>
                      </a:cubicBezTo>
                      <a:cubicBezTo>
                        <a:pt x="56" y="36"/>
                        <a:pt x="61" y="42"/>
                        <a:pt x="61" y="49"/>
                      </a:cubicBezTo>
                      <a:close/>
                    </a:path>
                  </a:pathLst>
                </a:custGeom>
                <a:solidFill>
                  <a:srgbClr val="6FCAB7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</p:grpSp>
          <p:grpSp>
            <p:nvGrpSpPr>
              <p:cNvPr id="64" name="Group 55"/>
              <p:cNvGrpSpPr/>
              <p:nvPr/>
            </p:nvGrpSpPr>
            <p:grpSpPr>
              <a:xfrm>
                <a:off x="8705" y="4747"/>
                <a:ext cx="777" cy="755"/>
                <a:chOff x="5576412" y="3009836"/>
                <a:chExt cx="493370" cy="479245"/>
              </a:xfrm>
            </p:grpSpPr>
            <p:sp>
              <p:nvSpPr>
                <p:cNvPr id="65" name="Oval 56"/>
                <p:cNvSpPr/>
                <p:nvPr/>
              </p:nvSpPr>
              <p:spPr>
                <a:xfrm>
                  <a:off x="5576412" y="3009836"/>
                  <a:ext cx="493370" cy="479245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>
                    <a:solidFill>
                      <a:schemeClr val="bg1"/>
                    </a:solidFill>
                    <a:latin typeface="+mj-ea"/>
                    <a:ea typeface="+mj-ea"/>
                  </a:endParaRPr>
                </a:p>
              </p:txBody>
            </p:sp>
            <p:sp>
              <p:nvSpPr>
                <p:cNvPr id="66" name="Freeform 66"/>
                <p:cNvSpPr>
                  <a:spLocks noEditPoints="1"/>
                </p:cNvSpPr>
                <p:nvPr/>
              </p:nvSpPr>
              <p:spPr bwMode="auto">
                <a:xfrm>
                  <a:off x="5699272" y="3153414"/>
                  <a:ext cx="247650" cy="192088"/>
                </a:xfrm>
                <a:custGeom>
                  <a:avLst/>
                  <a:gdLst/>
                  <a:ahLst/>
                  <a:cxnLst>
                    <a:cxn ang="0">
                      <a:pos x="29" y="41"/>
                    </a:cxn>
                    <a:cxn ang="0">
                      <a:pos x="22" y="40"/>
                    </a:cxn>
                    <a:cxn ang="0">
                      <a:pos x="11" y="45"/>
                    </a:cxn>
                    <a:cxn ang="0">
                      <a:pos x="7" y="46"/>
                    </a:cxn>
                    <a:cxn ang="0">
                      <a:pos x="7" y="46"/>
                    </a:cxn>
                    <a:cxn ang="0">
                      <a:pos x="6" y="45"/>
                    </a:cxn>
                    <a:cxn ang="0">
                      <a:pos x="6" y="43"/>
                    </a:cxn>
                    <a:cxn ang="0">
                      <a:pos x="11" y="36"/>
                    </a:cxn>
                    <a:cxn ang="0">
                      <a:pos x="0" y="20"/>
                    </a:cxn>
                    <a:cxn ang="0">
                      <a:pos x="29" y="0"/>
                    </a:cxn>
                    <a:cxn ang="0">
                      <a:pos x="57" y="20"/>
                    </a:cxn>
                    <a:cxn ang="0">
                      <a:pos x="29" y="41"/>
                    </a:cxn>
                    <a:cxn ang="0">
                      <a:pos x="62" y="47"/>
                    </a:cxn>
                    <a:cxn ang="0">
                      <a:pos x="66" y="53"/>
                    </a:cxn>
                    <a:cxn ang="0">
                      <a:pos x="67" y="55"/>
                    </a:cxn>
                    <a:cxn ang="0">
                      <a:pos x="66" y="56"/>
                    </a:cxn>
                    <a:cxn ang="0">
                      <a:pos x="62" y="55"/>
                    </a:cxn>
                    <a:cxn ang="0">
                      <a:pos x="51" y="50"/>
                    </a:cxn>
                    <a:cxn ang="0">
                      <a:pos x="44" y="51"/>
                    </a:cxn>
                    <a:cxn ang="0">
                      <a:pos x="25" y="46"/>
                    </a:cxn>
                    <a:cxn ang="0">
                      <a:pos x="29" y="46"/>
                    </a:cxn>
                    <a:cxn ang="0">
                      <a:pos x="52" y="39"/>
                    </a:cxn>
                    <a:cxn ang="0">
                      <a:pos x="62" y="20"/>
                    </a:cxn>
                    <a:cxn ang="0">
                      <a:pos x="61" y="14"/>
                    </a:cxn>
                    <a:cxn ang="0">
                      <a:pos x="72" y="30"/>
                    </a:cxn>
                    <a:cxn ang="0">
                      <a:pos x="62" y="47"/>
                    </a:cxn>
                  </a:cxnLst>
                  <a:rect l="0" t="0" r="r" b="b"/>
                  <a:pathLst>
                    <a:path w="72" h="56">
                      <a:moveTo>
                        <a:pt x="29" y="41"/>
                      </a:moveTo>
                      <a:cubicBezTo>
                        <a:pt x="26" y="41"/>
                        <a:pt x="24" y="40"/>
                        <a:pt x="22" y="40"/>
                      </a:cubicBezTo>
                      <a:cubicBezTo>
                        <a:pt x="18" y="42"/>
                        <a:pt x="15" y="44"/>
                        <a:pt x="11" y="45"/>
                      </a:cubicBezTo>
                      <a:cubicBezTo>
                        <a:pt x="9" y="45"/>
                        <a:pt x="8" y="46"/>
                        <a:pt x="7" y="46"/>
                      </a:cubicBezTo>
                      <a:cubicBezTo>
                        <a:pt x="7" y="46"/>
                        <a:pt x="7" y="46"/>
                        <a:pt x="7" y="46"/>
                      </a:cubicBezTo>
                      <a:cubicBezTo>
                        <a:pt x="6" y="46"/>
                        <a:pt x="6" y="45"/>
                        <a:pt x="6" y="45"/>
                      </a:cubicBezTo>
                      <a:cubicBezTo>
                        <a:pt x="5" y="44"/>
                        <a:pt x="6" y="43"/>
                        <a:pt x="6" y="43"/>
                      </a:cubicBezTo>
                      <a:cubicBezTo>
                        <a:pt x="8" y="41"/>
                        <a:pt x="10" y="40"/>
                        <a:pt x="11" y="36"/>
                      </a:cubicBezTo>
                      <a:cubicBezTo>
                        <a:pt x="5" y="32"/>
                        <a:pt x="0" y="27"/>
                        <a:pt x="0" y="20"/>
                      </a:cubicBezTo>
                      <a:cubicBezTo>
                        <a:pt x="0" y="9"/>
                        <a:pt x="13" y="0"/>
                        <a:pt x="29" y="0"/>
                      </a:cubicBezTo>
                      <a:cubicBezTo>
                        <a:pt x="44" y="0"/>
                        <a:pt x="57" y="9"/>
                        <a:pt x="57" y="20"/>
                      </a:cubicBezTo>
                      <a:cubicBezTo>
                        <a:pt x="57" y="32"/>
                        <a:pt x="44" y="41"/>
                        <a:pt x="29" y="41"/>
                      </a:cubicBezTo>
                      <a:close/>
                      <a:moveTo>
                        <a:pt x="62" y="47"/>
                      </a:moveTo>
                      <a:cubicBezTo>
                        <a:pt x="63" y="50"/>
                        <a:pt x="65" y="51"/>
                        <a:pt x="66" y="53"/>
                      </a:cubicBezTo>
                      <a:cubicBezTo>
                        <a:pt x="67" y="54"/>
                        <a:pt x="67" y="54"/>
                        <a:pt x="67" y="55"/>
                      </a:cubicBezTo>
                      <a:cubicBezTo>
                        <a:pt x="67" y="56"/>
                        <a:pt x="67" y="56"/>
                        <a:pt x="66" y="56"/>
                      </a:cubicBezTo>
                      <a:cubicBezTo>
                        <a:pt x="65" y="56"/>
                        <a:pt x="63" y="56"/>
                        <a:pt x="62" y="55"/>
                      </a:cubicBezTo>
                      <a:cubicBezTo>
                        <a:pt x="58" y="54"/>
                        <a:pt x="55" y="53"/>
                        <a:pt x="51" y="50"/>
                      </a:cubicBezTo>
                      <a:cubicBezTo>
                        <a:pt x="49" y="51"/>
                        <a:pt x="47" y="51"/>
                        <a:pt x="44" y="51"/>
                      </a:cubicBezTo>
                      <a:cubicBezTo>
                        <a:pt x="37" y="51"/>
                        <a:pt x="30" y="49"/>
                        <a:pt x="25" y="46"/>
                      </a:cubicBezTo>
                      <a:cubicBezTo>
                        <a:pt x="26" y="46"/>
                        <a:pt x="28" y="46"/>
                        <a:pt x="29" y="46"/>
                      </a:cubicBezTo>
                      <a:cubicBezTo>
                        <a:pt x="37" y="46"/>
                        <a:pt x="46" y="43"/>
                        <a:pt x="52" y="39"/>
                      </a:cubicBezTo>
                      <a:cubicBezTo>
                        <a:pt x="58" y="34"/>
                        <a:pt x="62" y="27"/>
                        <a:pt x="62" y="20"/>
                      </a:cubicBezTo>
                      <a:cubicBezTo>
                        <a:pt x="62" y="18"/>
                        <a:pt x="62" y="16"/>
                        <a:pt x="61" y="14"/>
                      </a:cubicBezTo>
                      <a:cubicBezTo>
                        <a:pt x="68" y="18"/>
                        <a:pt x="72" y="24"/>
                        <a:pt x="72" y="30"/>
                      </a:cubicBezTo>
                      <a:cubicBezTo>
                        <a:pt x="72" y="37"/>
                        <a:pt x="68" y="43"/>
                        <a:pt x="62" y="47"/>
                      </a:cubicBezTo>
                      <a:close/>
                    </a:path>
                  </a:pathLst>
                </a:custGeom>
                <a:solidFill>
                  <a:srgbClr val="82A9CF"/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j-ea"/>
                    <a:ea typeface="+mj-ea"/>
                  </a:endParaRPr>
                </a:p>
              </p:txBody>
            </p:sp>
          </p:grpSp>
        </p:grpSp>
        <p:sp>
          <p:nvSpPr>
            <p:cNvPr id="8" name="文本框 7"/>
            <p:cNvSpPr txBox="1"/>
            <p:nvPr/>
          </p:nvSpPr>
          <p:spPr>
            <a:xfrm>
              <a:off x="1999407" y="5308852"/>
              <a:ext cx="1915795" cy="583565"/>
            </a:xfrm>
            <a:prstGeom prst="rect">
              <a:avLst/>
            </a:prstGeom>
            <a:solidFill>
              <a:schemeClr val="accent5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 sz="3200"/>
                <a:t>    </a:t>
              </a:r>
              <a:r>
                <a:rPr lang="zh-CN" altLang="en-US" sz="3200"/>
                <a:t>重点</a:t>
              </a: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8047782" y="5308852"/>
              <a:ext cx="1915795" cy="583565"/>
            </a:xfrm>
            <a:prstGeom prst="rect">
              <a:avLst/>
            </a:prstGeom>
            <a:solidFill>
              <a:schemeClr val="accent5"/>
            </a:solidFill>
          </p:spPr>
          <p:txBody>
            <a:bodyPr wrap="square" rtlCol="0">
              <a:spAutoFit/>
            </a:bodyPr>
            <a:lstStyle/>
            <a:p>
              <a:r>
                <a:rPr lang="en-US" altLang="zh-CN"/>
                <a:t>       </a:t>
              </a:r>
              <a:r>
                <a:rPr lang="en-US" altLang="zh-CN" sz="3200"/>
                <a:t> </a:t>
              </a:r>
              <a:r>
                <a:rPr lang="zh-CN" altLang="en-US" sz="3200"/>
                <a:t>难点</a:t>
              </a:r>
            </a:p>
          </p:txBody>
        </p:sp>
        <p:sp>
          <p:nvSpPr>
            <p:cNvPr id="12" name="TextBox 30"/>
            <p:cNvSpPr txBox="1"/>
            <p:nvPr/>
          </p:nvSpPr>
          <p:spPr>
            <a:xfrm>
              <a:off x="8845040" y="3065565"/>
              <a:ext cx="2670685" cy="615553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/>
              <a:r>
                <a:rPr lang="zh-CN" altLang="en-US" sz="2000" b="1" dirty="0" smtClean="0">
                  <a:solidFill>
                    <a:schemeClr val="tx1"/>
                  </a:solidFill>
                  <a:latin typeface="+mj-ea"/>
                  <a:ea typeface="+mj-ea"/>
                  <a:sym typeface="+mn-ea"/>
                </a:rPr>
                <a:t>微视频拍摄和</a:t>
              </a:r>
              <a:endParaRPr lang="en-US" altLang="zh-CN" sz="2000" b="1" dirty="0" smtClean="0">
                <a:solidFill>
                  <a:schemeClr val="tx1"/>
                </a:solidFill>
                <a:latin typeface="+mj-ea"/>
                <a:ea typeface="+mj-ea"/>
                <a:sym typeface="+mn-ea"/>
              </a:endParaRPr>
            </a:p>
            <a:p>
              <a:pPr lvl="0"/>
              <a:r>
                <a:rPr lang="zh-CN" altLang="en-US" sz="2000" b="1" dirty="0" smtClean="0">
                  <a:solidFill>
                    <a:schemeClr val="tx1"/>
                  </a:solidFill>
                  <a:latin typeface="+mj-ea"/>
                  <a:ea typeface="+mj-ea"/>
                  <a:sym typeface="+mn-ea"/>
                </a:rPr>
                <a:t>分组汇报技巧</a:t>
              </a:r>
            </a:p>
          </p:txBody>
        </p:sp>
        <p:sp>
          <p:nvSpPr>
            <p:cNvPr id="14" name="TextBox 30"/>
            <p:cNvSpPr txBox="1"/>
            <p:nvPr/>
          </p:nvSpPr>
          <p:spPr>
            <a:xfrm>
              <a:off x="8354224" y="4230373"/>
              <a:ext cx="2670685" cy="738505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lvl="0"/>
              <a:r>
                <a:rPr lang="zh-CN" altLang="en-US" sz="2400" b="1" dirty="0" smtClean="0">
                  <a:solidFill>
                    <a:schemeClr val="tx1"/>
                  </a:solidFill>
                  <a:latin typeface="+mj-ea"/>
                  <a:ea typeface="+mj-ea"/>
                  <a:sym typeface="+mn-ea"/>
                </a:rPr>
                <a:t>课程思政 </a:t>
              </a:r>
              <a:r>
                <a:rPr lang="en-US" altLang="zh-CN" sz="2400" b="1" dirty="0" smtClean="0">
                  <a:solidFill>
                    <a:schemeClr val="tx1"/>
                  </a:solidFill>
                  <a:latin typeface="+mj-ea"/>
                  <a:ea typeface="+mj-ea"/>
                  <a:sym typeface="+mn-ea"/>
                </a:rPr>
                <a:t>“</a:t>
              </a:r>
              <a:r>
                <a:rPr lang="zh-CN" altLang="en-US" sz="2400" b="1" dirty="0" smtClean="0">
                  <a:solidFill>
                    <a:schemeClr val="tx1"/>
                  </a:solidFill>
                  <a:latin typeface="+mj-ea"/>
                  <a:ea typeface="+mj-ea"/>
                  <a:sym typeface="+mn-ea"/>
                </a:rPr>
                <a:t>润物细无声</a:t>
              </a:r>
              <a:r>
                <a:rPr lang="en-US" altLang="zh-CN" sz="2400" b="1" dirty="0" smtClean="0">
                  <a:solidFill>
                    <a:schemeClr val="tx1"/>
                  </a:solidFill>
                  <a:latin typeface="+mj-ea"/>
                  <a:ea typeface="+mj-ea"/>
                  <a:sym typeface="+mn-ea"/>
                </a:rPr>
                <a:t>”</a:t>
              </a:r>
              <a:r>
                <a:rPr lang="zh-CN" altLang="en-US" sz="2400" b="1" dirty="0" smtClean="0">
                  <a:solidFill>
                    <a:schemeClr val="tx1"/>
                  </a:solidFill>
                  <a:latin typeface="+mj-ea"/>
                  <a:ea typeface="+mj-ea"/>
                  <a:sym typeface="+mn-ea"/>
                </a:rPr>
                <a:t>的融入</a:t>
              </a:r>
            </a:p>
          </p:txBody>
        </p:sp>
        <p:sp>
          <p:nvSpPr>
            <p:cNvPr id="15" name="TextBox 30"/>
            <p:cNvSpPr txBox="1"/>
            <p:nvPr/>
          </p:nvSpPr>
          <p:spPr>
            <a:xfrm>
              <a:off x="1239021" y="4211721"/>
              <a:ext cx="2844165" cy="738664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>
              <a:defPPr>
                <a:defRPr lang="zh-CN"/>
              </a:defPPr>
              <a:lvl1pPr lvl="0">
                <a:defRPr sz="2400"/>
              </a:lvl1pPr>
            </a:lstStyle>
            <a:p>
              <a:r>
                <a:rPr lang="zh-CN" altLang="en-US" dirty="0">
                  <a:latin typeface="+mj-ea"/>
                </a:rPr>
                <a:t>阅读、</a:t>
              </a:r>
              <a:endParaRPr lang="en-US" altLang="zh-CN" dirty="0">
                <a:latin typeface="+mj-ea"/>
              </a:endParaRPr>
            </a:p>
            <a:p>
              <a:r>
                <a:rPr lang="zh-CN" altLang="en-US" dirty="0">
                  <a:latin typeface="+mj-ea"/>
                </a:rPr>
                <a:t>翻译能力</a:t>
              </a:r>
              <a:r>
                <a:rPr lang="zh-CN" altLang="en-US" dirty="0"/>
                <a:t>训练</a:t>
              </a:r>
              <a:endParaRPr lang="en-US" altLang="zh-CN" dirty="0">
                <a:latin typeface="+mj-ea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8558487" y="1990451"/>
              <a:ext cx="226215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/>
              <a:r>
                <a:rPr lang="zh-CN" altLang="en-US" sz="2000" b="1" dirty="0" smtClean="0">
                  <a:latin typeface="+mj-ea"/>
                  <a:sym typeface="+mn-ea"/>
                </a:rPr>
                <a:t>简单英语</a:t>
              </a:r>
              <a:endParaRPr lang="en-US" altLang="zh-CN" sz="2000" b="1" dirty="0" smtClean="0">
                <a:latin typeface="+mj-ea"/>
                <a:sym typeface="+mn-ea"/>
              </a:endParaRPr>
            </a:p>
            <a:p>
              <a:pPr lvl="0"/>
              <a:r>
                <a:rPr lang="zh-CN" altLang="en-US" sz="2000" b="1" dirty="0" smtClean="0">
                  <a:latin typeface="+mj-ea"/>
                  <a:sym typeface="+mn-ea"/>
                </a:rPr>
                <a:t>应用文写作</a:t>
              </a:r>
            </a:p>
          </p:txBody>
        </p:sp>
      </p:grpSp>
      <p:sp>
        <p:nvSpPr>
          <p:cNvPr id="56" name="矩形 55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矩形 67"/>
          <p:cNvSpPr/>
          <p:nvPr/>
        </p:nvSpPr>
        <p:spPr>
          <a:xfrm>
            <a:off x="2473845" y="0"/>
            <a:ext cx="96827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教学重难点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69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一、教学分析</a:t>
            </a:r>
          </a:p>
        </p:txBody>
      </p:sp>
      <p:grpSp>
        <p:nvGrpSpPr>
          <p:cNvPr id="70" name="组合 69"/>
          <p:cNvGrpSpPr/>
          <p:nvPr/>
        </p:nvGrpSpPr>
        <p:grpSpPr>
          <a:xfrm>
            <a:off x="9272160" y="42261"/>
            <a:ext cx="678426" cy="702997"/>
            <a:chOff x="623888" y="55908"/>
            <a:chExt cx="678426" cy="702997"/>
          </a:xfrm>
        </p:grpSpPr>
        <p:sp>
          <p:nvSpPr>
            <p:cNvPr id="71" name="矩形 70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73" name="泪滴形 72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TextBox 10"/>
              <p:cNvSpPr txBox="1"/>
              <p:nvPr/>
            </p:nvSpPr>
            <p:spPr>
              <a:xfrm>
                <a:off x="762167" y="101628"/>
                <a:ext cx="367408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4</a:t>
                </a:r>
                <a:endParaRPr 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角三角形 1"/>
          <p:cNvSpPr/>
          <p:nvPr/>
        </p:nvSpPr>
        <p:spPr>
          <a:xfrm>
            <a:off x="0" y="607267"/>
            <a:ext cx="3120210" cy="6250733"/>
          </a:xfrm>
          <a:prstGeom prst="rtTriangle">
            <a:avLst/>
          </a:prstGeom>
          <a:solidFill>
            <a:srgbClr val="6FCA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-528103" y="239975"/>
            <a:ext cx="6295855" cy="625593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889022" y="533218"/>
            <a:ext cx="2413955" cy="2413955"/>
            <a:chOff x="3034947" y="3860338"/>
            <a:chExt cx="2700219" cy="2700219"/>
          </a:xfrm>
          <a:effectLst/>
        </p:grpSpPr>
        <p:sp>
          <p:nvSpPr>
            <p:cNvPr id="5" name="椭圆 4"/>
            <p:cNvSpPr/>
            <p:nvPr/>
          </p:nvSpPr>
          <p:spPr>
            <a:xfrm>
              <a:off x="3506238" y="4332339"/>
              <a:ext cx="1757636" cy="1757636"/>
            </a:xfrm>
            <a:prstGeom prst="ellipse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r>
                <a:rPr lang="zh-CN" altLang="en-US" sz="8600" b="1" spc="300" dirty="0" smtClean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二</a:t>
              </a:r>
              <a:endParaRPr lang="zh-CN" altLang="en-US" sz="8600" b="1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同心圆 5"/>
            <p:cNvSpPr/>
            <p:nvPr/>
          </p:nvSpPr>
          <p:spPr>
            <a:xfrm>
              <a:off x="3034947" y="3860338"/>
              <a:ext cx="2700219" cy="2700219"/>
            </a:xfrm>
            <a:prstGeom prst="donut">
              <a:avLst>
                <a:gd name="adj" fmla="val 20126"/>
              </a:avLst>
            </a:prstGeom>
            <a:solidFill>
              <a:srgbClr val="82A9CF"/>
            </a:solidFill>
            <a:ln w="38100">
              <a:solidFill>
                <a:sysClr val="window" lastClr="FFFFFF"/>
              </a:solidFill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15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6991344" y="2934581"/>
            <a:ext cx="33832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教学设计</a:t>
            </a:r>
          </a:p>
        </p:txBody>
      </p:sp>
      <p:sp>
        <p:nvSpPr>
          <p:cNvPr id="8" name="矩形 7"/>
          <p:cNvSpPr/>
          <p:nvPr/>
        </p:nvSpPr>
        <p:spPr>
          <a:xfrm>
            <a:off x="6996435" y="4125538"/>
            <a:ext cx="35959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Teaching </a:t>
            </a:r>
            <a:r>
              <a:rPr lang="en-US" altLang="zh-CN" sz="36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Design</a:t>
            </a:r>
            <a:endParaRPr lang="en-US" altLang="zh-CN" sz="36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 flipH="1">
            <a:off x="10184297" y="4403035"/>
            <a:ext cx="2007703" cy="2454965"/>
            <a:chOff x="10184297" y="4403035"/>
            <a:chExt cx="2007703" cy="2454965"/>
          </a:xfrm>
        </p:grpSpPr>
        <p:sp>
          <p:nvSpPr>
            <p:cNvPr id="10" name="平行四边形 2"/>
            <p:cNvSpPr/>
            <p:nvPr/>
          </p:nvSpPr>
          <p:spPr>
            <a:xfrm flipH="1">
              <a:off x="10432776" y="5381405"/>
              <a:ext cx="1759224" cy="1476595"/>
            </a:xfrm>
            <a:custGeom>
              <a:avLst/>
              <a:gdLst>
                <a:gd name="connsiteX0" fmla="*/ 0 w 1659834"/>
                <a:gd name="connsiteY0" fmla="*/ 1247995 h 1247995"/>
                <a:gd name="connsiteX1" fmla="*/ 311999 w 1659834"/>
                <a:gd name="connsiteY1" fmla="*/ 0 h 1247995"/>
                <a:gd name="connsiteX2" fmla="*/ 1659834 w 1659834"/>
                <a:gd name="connsiteY2" fmla="*/ 0 h 1247995"/>
                <a:gd name="connsiteX3" fmla="*/ 1347835 w 1659834"/>
                <a:gd name="connsiteY3" fmla="*/ 1247995 h 1247995"/>
                <a:gd name="connsiteX4" fmla="*/ 0 w 1659834"/>
                <a:gd name="connsiteY4" fmla="*/ 1247995 h 1247995"/>
                <a:gd name="connsiteX0-1" fmla="*/ 0 w 2077277"/>
                <a:gd name="connsiteY0-2" fmla="*/ 1476595 h 1476595"/>
                <a:gd name="connsiteX1-3" fmla="*/ 311999 w 2077277"/>
                <a:gd name="connsiteY1-4" fmla="*/ 228600 h 1476595"/>
                <a:gd name="connsiteX2-5" fmla="*/ 2077277 w 2077277"/>
                <a:gd name="connsiteY2-6" fmla="*/ 0 h 1476595"/>
                <a:gd name="connsiteX3-7" fmla="*/ 1347835 w 2077277"/>
                <a:gd name="connsiteY3-8" fmla="*/ 1476595 h 1476595"/>
                <a:gd name="connsiteX4-9" fmla="*/ 0 w 2077277"/>
                <a:gd name="connsiteY4-10" fmla="*/ 1476595 h 1476595"/>
                <a:gd name="connsiteX0-11" fmla="*/ 0 w 2077277"/>
                <a:gd name="connsiteY0-12" fmla="*/ 1665439 h 1665439"/>
                <a:gd name="connsiteX1-13" fmla="*/ 1276094 w 2077277"/>
                <a:gd name="connsiteY1-14" fmla="*/ 0 h 1665439"/>
                <a:gd name="connsiteX2-15" fmla="*/ 2077277 w 2077277"/>
                <a:gd name="connsiteY2-16" fmla="*/ 188844 h 1665439"/>
                <a:gd name="connsiteX3-17" fmla="*/ 1347835 w 2077277"/>
                <a:gd name="connsiteY3-18" fmla="*/ 1665439 h 1665439"/>
                <a:gd name="connsiteX4-19" fmla="*/ 0 w 2077277"/>
                <a:gd name="connsiteY4-20" fmla="*/ 1665439 h 1665439"/>
                <a:gd name="connsiteX0-21" fmla="*/ 0 w 1759224"/>
                <a:gd name="connsiteY0-22" fmla="*/ 1665439 h 1665439"/>
                <a:gd name="connsiteX1-23" fmla="*/ 958041 w 1759224"/>
                <a:gd name="connsiteY1-24" fmla="*/ 0 h 1665439"/>
                <a:gd name="connsiteX2-25" fmla="*/ 1759224 w 1759224"/>
                <a:gd name="connsiteY2-26" fmla="*/ 188844 h 1665439"/>
                <a:gd name="connsiteX3-27" fmla="*/ 1029782 w 1759224"/>
                <a:gd name="connsiteY3-28" fmla="*/ 1665439 h 1665439"/>
                <a:gd name="connsiteX4-29" fmla="*/ 0 w 1759224"/>
                <a:gd name="connsiteY4-30" fmla="*/ 1665439 h 1665439"/>
                <a:gd name="connsiteX0-31" fmla="*/ 0 w 1759224"/>
                <a:gd name="connsiteY0-32" fmla="*/ 1476595 h 1476595"/>
                <a:gd name="connsiteX1-33" fmla="*/ 799015 w 1759224"/>
                <a:gd name="connsiteY1-34" fmla="*/ 49695 h 1476595"/>
                <a:gd name="connsiteX2-35" fmla="*/ 1759224 w 1759224"/>
                <a:gd name="connsiteY2-36" fmla="*/ 0 h 1476595"/>
                <a:gd name="connsiteX3-37" fmla="*/ 1029782 w 1759224"/>
                <a:gd name="connsiteY3-38" fmla="*/ 1476595 h 1476595"/>
                <a:gd name="connsiteX4-39" fmla="*/ 0 w 1759224"/>
                <a:gd name="connsiteY4-40" fmla="*/ 1476595 h 1476595"/>
                <a:gd name="connsiteX0-41" fmla="*/ 0 w 1759224"/>
                <a:gd name="connsiteY0-42" fmla="*/ 1476595 h 1476595"/>
                <a:gd name="connsiteX1-43" fmla="*/ 967980 w 1759224"/>
                <a:gd name="connsiteY1-44" fmla="*/ 19877 h 1476595"/>
                <a:gd name="connsiteX2-45" fmla="*/ 1759224 w 1759224"/>
                <a:gd name="connsiteY2-46" fmla="*/ 0 h 1476595"/>
                <a:gd name="connsiteX3-47" fmla="*/ 1029782 w 1759224"/>
                <a:gd name="connsiteY3-48" fmla="*/ 1476595 h 1476595"/>
                <a:gd name="connsiteX4-49" fmla="*/ 0 w 1759224"/>
                <a:gd name="connsiteY4-50" fmla="*/ 1476595 h 147659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59224" h="1476595">
                  <a:moveTo>
                    <a:pt x="0" y="1476595"/>
                  </a:moveTo>
                  <a:lnTo>
                    <a:pt x="967980" y="19877"/>
                  </a:lnTo>
                  <a:lnTo>
                    <a:pt x="1759224" y="0"/>
                  </a:lnTo>
                  <a:lnTo>
                    <a:pt x="1029782" y="1476595"/>
                  </a:lnTo>
                  <a:lnTo>
                    <a:pt x="0" y="1476595"/>
                  </a:lnTo>
                  <a:close/>
                </a:path>
              </a:pathLst>
            </a:custGeom>
            <a:solidFill>
              <a:srgbClr val="F9B2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1" name="直角三角形 10"/>
            <p:cNvSpPr/>
            <p:nvPr/>
          </p:nvSpPr>
          <p:spPr>
            <a:xfrm>
              <a:off x="10184297" y="4403035"/>
              <a:ext cx="1520687" cy="2454965"/>
            </a:xfrm>
            <a:prstGeom prst="rtTriangle">
              <a:avLst/>
            </a:prstGeom>
            <a:solidFill>
              <a:srgbClr val="F99F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5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18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19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4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bldLvl="0" animBg="1"/>
          <p:bldP spid="3" grpId="0" bldLvl="0" animBg="1"/>
          <p:bldP spid="7" grpId="0"/>
          <p:bldP spid="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5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75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4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bldLvl="0" animBg="1"/>
          <p:bldP spid="3" grpId="0" bldLvl="0" animBg="1"/>
          <p:bldP spid="7" grpId="0"/>
          <p:bldP spid="8" grpId="0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二</a:t>
            </a:r>
            <a:r>
              <a:rPr lang="zh-CN" altLang="en-US" dirty="0" smtClean="0"/>
              <a:t>、教学设计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>
            <a:off x="6198030" y="1949073"/>
            <a:ext cx="5739207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6104589" y="1464512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授课单元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6104589" y="1949073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Unit1 Reception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6198030" y="3314251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>
          <a:xfrm>
            <a:off x="6127586" y="2838776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课程思政</a:t>
            </a: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元素</a:t>
            </a:r>
            <a:endParaRPr lang="zh-CN" alt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104589" y="3355195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学生良好优雅的接待礼仪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培养、中国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“宾至如归”待客文化的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植入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198030" y="5053873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ontent Placeholder 2"/>
          <p:cNvSpPr txBox="1">
            <a:spLocks/>
          </p:cNvSpPr>
          <p:nvPr/>
        </p:nvSpPr>
        <p:spPr>
          <a:xfrm>
            <a:off x="6104589" y="4615477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思政融入策略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104589" y="5053873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从对话中的接待用语、视频，培养学生良好优雅的接待礼仪，植入中国“宾至如归”待客。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14401" y="1489173"/>
            <a:ext cx="4367283" cy="4521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59721055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二</a:t>
            </a:r>
            <a:r>
              <a:rPr lang="zh-CN" altLang="en-US" dirty="0" smtClean="0"/>
              <a:t>、教学设计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>
            <a:off x="5815886" y="1921777"/>
            <a:ext cx="5739207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5722445" y="1437216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授课单元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5722445" y="1935425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Unit2 Make an Appointment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5815886" y="3286955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>
          <a:xfrm>
            <a:off x="5745442" y="2811480"/>
            <a:ext cx="4534940" cy="475475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课程思政</a:t>
            </a: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元素</a:t>
            </a:r>
            <a:endParaRPr lang="zh-CN" alt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722445" y="3314251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学生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良好的电话预约礼仪的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培养、中国“</a:t>
            </a:r>
            <a:r>
              <a:rPr lang="zh-CN" altLang="en-US" sz="2000" dirty="0"/>
              <a:t>人无礼则不生，事无礼则不成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的尊重他人文化的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植入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5815886" y="4944689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ontent Placeholder 2"/>
          <p:cNvSpPr txBox="1">
            <a:spLocks/>
          </p:cNvSpPr>
          <p:nvPr/>
        </p:nvSpPr>
        <p:spPr>
          <a:xfrm>
            <a:off x="5722445" y="4506293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思政融入策略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722445" y="4958337"/>
            <a:ext cx="5832648" cy="138787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从对话中的对话礼仪及阅读文章中预约的重要性，培养学生良好的电话预约礼仪，植入中国</a:t>
            </a:r>
            <a:r>
              <a:rPr lang="zh-CN" altLang="en-US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“</a:t>
            </a:r>
            <a:r>
              <a:rPr lang="zh-CN" altLang="en-US" sz="2000" dirty="0"/>
              <a:t>人无礼则不生，事无礼则不成</a:t>
            </a:r>
            <a:r>
              <a:rPr lang="zh-CN" altLang="en-US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”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的尊重他人文化。</a:t>
            </a: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23581" y="1604314"/>
            <a:ext cx="4230178" cy="4728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56705320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二</a:t>
            </a:r>
            <a:r>
              <a:rPr lang="zh-CN" altLang="en-US" dirty="0" smtClean="0"/>
              <a:t>、教学设计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>
            <a:off x="6198030" y="1921777"/>
            <a:ext cx="5739207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6104589" y="1437216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授课单元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6104589" y="1921777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Unit3 Bank Service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6198030" y="3286955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>
          <a:xfrm>
            <a:off x="6127586" y="2811480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课程思政</a:t>
            </a: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元素</a:t>
            </a:r>
            <a:endParaRPr lang="zh-CN" alt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104589" y="3327899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2000" dirty="0" smtClean="0"/>
              <a:t>学生遵守网络安全秩序和规矩</a:t>
            </a:r>
            <a:r>
              <a:rPr lang="zh-CN" altLang="en-US" sz="2000" dirty="0"/>
              <a:t>意识</a:t>
            </a:r>
            <a:r>
              <a:rPr lang="zh-CN" altLang="en-US" sz="2000" dirty="0" smtClean="0"/>
              <a:t>的培养、</a:t>
            </a:r>
            <a:r>
              <a:rPr lang="zh-CN" altLang="en-US" sz="2000" dirty="0" smtClean="0">
                <a:solidFill>
                  <a:srgbClr val="000000"/>
                </a:solidFill>
              </a:rPr>
              <a:t>中国</a:t>
            </a:r>
            <a:r>
              <a:rPr lang="zh-CN" altLang="en-US" sz="2000" dirty="0">
                <a:solidFill>
                  <a:srgbClr val="000000"/>
                </a:solidFill>
              </a:rPr>
              <a:t>五常</a:t>
            </a:r>
            <a:r>
              <a:rPr lang="zh-CN" altLang="en-US" sz="2000" dirty="0" smtClean="0">
                <a:solidFill>
                  <a:srgbClr val="000000"/>
                </a:solidFill>
              </a:rPr>
              <a:t>传统文化</a:t>
            </a:r>
            <a:r>
              <a:rPr lang="zh-CN" altLang="en-US" sz="2000" dirty="0" smtClean="0"/>
              <a:t>（</a:t>
            </a:r>
            <a:r>
              <a:rPr lang="zh-CN" altLang="en-US" sz="2000" dirty="0"/>
              <a:t>仁、义、礼、智、信</a:t>
            </a:r>
            <a:r>
              <a:rPr lang="zh-CN" altLang="en-US" sz="2000" dirty="0" smtClean="0"/>
              <a:t>）的植入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198030" y="4944689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ontent Placeholder 2"/>
          <p:cNvSpPr txBox="1">
            <a:spLocks/>
          </p:cNvSpPr>
          <p:nvPr/>
        </p:nvSpPr>
        <p:spPr>
          <a:xfrm>
            <a:off x="6104589" y="4506293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思政融入策略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104589" y="4944689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由对话和阅读及写作训练中的</a:t>
            </a: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Bank </a:t>
            </a:r>
            <a:r>
              <a:rPr lang="en-US" altLang="zh-CN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Cards</a:t>
            </a:r>
            <a:r>
              <a:rPr lang="zh-CN" altLang="en-US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的安全</a:t>
            </a:r>
            <a:r>
              <a:rPr lang="zh-CN" altLang="en-US" sz="2000" dirty="0">
                <a:solidFill>
                  <a:srgbClr val="00000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使用</a:t>
            </a:r>
            <a:r>
              <a:rPr lang="zh-CN" altLang="en-US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</a:t>
            </a:r>
            <a:r>
              <a:rPr lang="zh-CN" altLang="en-US" sz="2000" dirty="0"/>
              <a:t>融入 “仁、义、礼、智、信”传统文化价值观念，</a:t>
            </a:r>
            <a:r>
              <a:rPr lang="zh-CN" altLang="en-US" sz="2000" dirty="0" smtClean="0">
                <a:sym typeface="Arial" panose="020B0604020202020204" pitchFamily="34" charset="0"/>
              </a:rPr>
              <a:t>进行</a:t>
            </a:r>
            <a:r>
              <a:rPr lang="zh-CN" altLang="en-US" sz="2000" dirty="0" smtClean="0"/>
              <a:t>网络秩序</a:t>
            </a:r>
            <a:r>
              <a:rPr lang="zh-CN" altLang="en-US" sz="2000" dirty="0"/>
              <a:t>和</a:t>
            </a:r>
            <a:r>
              <a:rPr lang="zh-CN" altLang="en-US" sz="2000" dirty="0" smtClean="0"/>
              <a:t>规矩的安全教育。</a:t>
            </a:r>
            <a:endParaRPr lang="zh-CN" altLang="en-US" sz="2000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3078" name="Picture 6" descr="https://timgsa.baidu.com/timg?image&amp;quality=80&amp;size=b9999_10000&amp;sec=1577377278179&amp;di=4b6173ed50e67257ebc2a3dedbb5f915&amp;imgtype=jpg&amp;src=http%3A%2F%2Fimg3.imgtn.bdimg.com%2Fit%2Fu%3D3274102448%2C2972392775%26fm%3D214%26gp%3D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888" y="1921777"/>
            <a:ext cx="5167052" cy="4086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18896582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二</a:t>
            </a:r>
            <a:r>
              <a:rPr lang="zh-CN" altLang="en-US" dirty="0" smtClean="0"/>
              <a:t>、教学设计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>
            <a:off x="6170734" y="1921777"/>
            <a:ext cx="5739207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6077293" y="1437216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授课单元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6077293" y="1921777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Unit4 Hotel Service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6170734" y="3286955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>
          <a:xfrm>
            <a:off x="6100290" y="2811480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课程思政</a:t>
            </a: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元素</a:t>
            </a:r>
            <a:endParaRPr lang="zh-CN" alt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077293" y="3327899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学生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热情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周到和乐于助人的品格培养、中国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“以客为本”企业文化的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植入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170734" y="4944689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ontent Placeholder 2"/>
          <p:cNvSpPr txBox="1">
            <a:spLocks/>
          </p:cNvSpPr>
          <p:nvPr/>
        </p:nvSpPr>
        <p:spPr>
          <a:xfrm>
            <a:off x="6077293" y="4506293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思政融入策略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077293" y="4944689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从酒店服务的流程和细微，培养学生热情周到的接人待物习惯和以客为本的职业素养，植入中国“以客为本”企业文化。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8947" y="1921778"/>
            <a:ext cx="5426301" cy="3921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628411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二</a:t>
            </a:r>
            <a:r>
              <a:rPr lang="zh-CN" altLang="en-US" dirty="0" smtClean="0"/>
              <a:t>、教学设计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>
            <a:off x="6104589" y="1703409"/>
            <a:ext cx="5739207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6104589" y="1218848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授课单元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6104589" y="1703409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Unit5 Maintenance Service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6104589" y="2809275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>
          <a:xfrm>
            <a:off x="6104589" y="2333800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课程思政</a:t>
            </a: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元素</a:t>
            </a:r>
            <a:endParaRPr lang="zh-CN" alt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104589" y="2850219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800" dirty="0" smtClean="0"/>
              <a:t>精雕细琢和精益求精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的</a:t>
            </a:r>
            <a:r>
              <a:rPr lang="zh-CN" altLang="en-US" sz="1800" dirty="0"/>
              <a:t>职业操守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的培养、中国“工匠”文化的植入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104589" y="4289585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ontent Placeholder 2"/>
          <p:cNvSpPr txBox="1">
            <a:spLocks/>
          </p:cNvSpPr>
          <p:nvPr/>
        </p:nvSpPr>
        <p:spPr>
          <a:xfrm>
            <a:off x="6104589" y="3851189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思政融入策略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104589" y="4289584"/>
            <a:ext cx="5832648" cy="2206749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从</a:t>
            </a:r>
            <a:r>
              <a:rPr lang="en-US" altLang="zh-CN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After-sale Service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的</a:t>
            </a:r>
            <a:r>
              <a:rPr lang="zh-CN" altLang="en-US" sz="18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重要性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和</a:t>
            </a:r>
            <a:r>
              <a:rPr lang="en-US" altLang="zh-CN" sz="18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Maintenance </a:t>
            </a:r>
            <a:r>
              <a:rPr lang="en-US" altLang="zh-CN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Service 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所需要的及时、细心、周到，培养</a:t>
            </a:r>
            <a:r>
              <a:rPr lang="zh-CN" altLang="en-US" sz="18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学生</a:t>
            </a:r>
            <a:r>
              <a:rPr lang="zh-CN" altLang="en-US" sz="1800" dirty="0"/>
              <a:t>精雕细琢、精益求精</a:t>
            </a:r>
            <a:r>
              <a:rPr lang="zh-CN" altLang="en-US" sz="18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的</a:t>
            </a:r>
            <a:r>
              <a:rPr lang="zh-CN" altLang="en-US" sz="1800" dirty="0"/>
              <a:t>职业操守</a:t>
            </a:r>
            <a:r>
              <a:rPr lang="zh-CN" altLang="en-US" sz="18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植入中国</a:t>
            </a:r>
            <a:r>
              <a:rPr lang="zh-CN" altLang="en-US" sz="18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“工匠”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文化</a:t>
            </a:r>
            <a:r>
              <a:rPr lang="zh-CN" altLang="en-US" sz="18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。可插入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大国工匠顾秋亮的故事和电影</a:t>
            </a:r>
            <a:r>
              <a:rPr lang="en-US" altLang="zh-CN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《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中国机长</a:t>
            </a:r>
            <a:r>
              <a:rPr lang="en-US" altLang="zh-CN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》</a:t>
            </a:r>
            <a:r>
              <a:rPr lang="zh-CN" altLang="en-US" sz="18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中机长对于职责的敬畏。</a:t>
            </a:r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9433" y="1730704"/>
            <a:ext cx="5418161" cy="38486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01659818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二</a:t>
            </a:r>
            <a:r>
              <a:rPr lang="zh-CN" altLang="en-US" dirty="0" smtClean="0"/>
              <a:t>、教学设计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>
            <a:off x="6088846" y="2194737"/>
            <a:ext cx="5739207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5995405" y="1710176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授课单元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5995405" y="2194737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Unit6 Food and Beverage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6088846" y="3368843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>
          <a:xfrm>
            <a:off x="6018402" y="2893368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课程思政</a:t>
            </a: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元素</a:t>
            </a:r>
            <a:endParaRPr lang="zh-CN" alt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95405" y="3409787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学生良好餐桌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礼仪的培养、中国</a:t>
            </a:r>
            <a:r>
              <a: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餐饮文化的</a:t>
            </a:r>
            <a:r>
              <a:rPr lang="zh-CN" altLang="en-US" sz="2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植入</a:t>
            </a:r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088846" y="4780913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ontent Placeholder 2"/>
          <p:cNvSpPr txBox="1">
            <a:spLocks/>
          </p:cNvSpPr>
          <p:nvPr/>
        </p:nvSpPr>
        <p:spPr>
          <a:xfrm>
            <a:off x="5995405" y="4342517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思政融入策略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95405" y="4780913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由对话和阅读中的餐桌接待</a:t>
            </a: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--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餐桌礼仪</a:t>
            </a: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--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餐桌文化</a:t>
            </a: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---</a:t>
            </a:r>
            <a:r>
              <a:rPr lang="zh-CN" altLang="en-US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舌尖上中国（湘菜、岳阳小龙虾等）融入。</a:t>
            </a:r>
          </a:p>
        </p:txBody>
      </p:sp>
      <p:pic>
        <p:nvPicPr>
          <p:cNvPr id="14337" name="Picture 1" descr="C:\Users\cyf\AppData\Roaming\Tencent\Users\466352369\QQ\WinTemp\RichOle\JT53JIY_8W~IRSYFHHV8E}P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704" y="1877274"/>
            <a:ext cx="5285594" cy="3677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312215497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二</a:t>
            </a:r>
            <a:r>
              <a:rPr lang="zh-CN" altLang="en-US" dirty="0" smtClean="0"/>
              <a:t>、教学设计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>
            <a:off x="6088846" y="1730705"/>
            <a:ext cx="5739207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5995405" y="1246144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授课单元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5995405" y="1730705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Unit7 Travel Service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6088846" y="2836571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>
          <a:xfrm>
            <a:off x="6018402" y="2361096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课程思政</a:t>
            </a: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元素</a:t>
            </a:r>
            <a:endParaRPr lang="zh-CN" alt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995405" y="2877515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学生对未来职业发展信心的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培养、中国自然景观和人文景观文化以及民俗</a:t>
            </a:r>
            <a:r>
              <a:rPr lang="zh-CN" altLang="en-US" sz="1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文化的</a:t>
            </a:r>
            <a:r>
              <a:rPr lang="zh-CN" altLang="en-US" sz="1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植入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088846" y="4316881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ontent Placeholder 2"/>
          <p:cNvSpPr txBox="1">
            <a:spLocks/>
          </p:cNvSpPr>
          <p:nvPr/>
        </p:nvSpPr>
        <p:spPr>
          <a:xfrm>
            <a:off x="5995405" y="3878485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思政融入策略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5995405" y="4316880"/>
            <a:ext cx="5832648" cy="205662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800" dirty="0"/>
              <a:t>由世界旅游景点</a:t>
            </a:r>
            <a:r>
              <a:rPr lang="en-US" altLang="zh-CN" sz="1800" dirty="0"/>
              <a:t>---</a:t>
            </a:r>
            <a:r>
              <a:rPr lang="zh-CN" altLang="zh-CN" sz="1800" dirty="0"/>
              <a:t>中国名胜古迹—湖南张家界、韶山、岳阳楼、平江石牛寨等景点融入，激发</a:t>
            </a:r>
            <a:r>
              <a:rPr lang="zh-CN" altLang="zh-CN" sz="1800" dirty="0" smtClean="0"/>
              <a:t>学生</a:t>
            </a:r>
            <a:r>
              <a:rPr lang="zh-CN" altLang="en-US" sz="1800" dirty="0" smtClean="0"/>
              <a:t>对家乡、</a:t>
            </a:r>
            <a:r>
              <a:rPr lang="zh-CN" altLang="zh-CN" sz="1800" dirty="0" smtClean="0"/>
              <a:t>对</a:t>
            </a:r>
            <a:r>
              <a:rPr lang="zh-CN" altLang="zh-CN" sz="1800" dirty="0"/>
              <a:t>祖国大好河山的热爱，从近年来湖南和岳阳的旅游产业发展，培养学生对未来职业发展的信心</a:t>
            </a:r>
            <a:r>
              <a:rPr lang="zh-CN" altLang="zh-CN" sz="1800" dirty="0" smtClean="0"/>
              <a:t>。</a:t>
            </a:r>
            <a:endParaRPr lang="zh-CN" altLang="en-US" sz="1800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7410" name="Picture 2" descr="https://timgsa.baidu.com/timg?image&amp;quality=80&amp;size=b9999_10000&amp;sec=1577374462902&amp;di=33b381cb742ca8d8ab98cfa42bbcc89f&amp;imgtype=0&amp;src=http%3A%2F%2Fwww.shiniuzhai.com%2Fadmin%2Finclude%2Fkindeditor%2Fattached%2Fimage%2F20160629%2F20160629143846_126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529" y="1788268"/>
            <a:ext cx="5330825" cy="3975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8668722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二</a:t>
            </a:r>
            <a:r>
              <a:rPr lang="zh-CN" altLang="en-US" dirty="0" smtClean="0"/>
              <a:t>、教学设计</a:t>
            </a:r>
            <a:endParaRPr lang="zh-CN" altLang="en-US" dirty="0"/>
          </a:p>
        </p:txBody>
      </p:sp>
      <p:cxnSp>
        <p:nvCxnSpPr>
          <p:cNvPr id="37" name="直接连接符 36"/>
          <p:cNvCxnSpPr/>
          <p:nvPr/>
        </p:nvCxnSpPr>
        <p:spPr>
          <a:xfrm>
            <a:off x="6129790" y="1730705"/>
            <a:ext cx="5739207" cy="1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Content Placeholder 2"/>
          <p:cNvSpPr txBox="1">
            <a:spLocks/>
          </p:cNvSpPr>
          <p:nvPr/>
        </p:nvSpPr>
        <p:spPr>
          <a:xfrm>
            <a:off x="6036349" y="1246144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授课单元</a:t>
            </a:r>
            <a:endParaRPr 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9" name="Content Placeholder 2"/>
          <p:cNvSpPr txBox="1">
            <a:spLocks/>
          </p:cNvSpPr>
          <p:nvPr/>
        </p:nvSpPr>
        <p:spPr>
          <a:xfrm>
            <a:off x="6036349" y="1730705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2000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Unit8 </a:t>
            </a:r>
            <a:r>
              <a:rPr lang="en-US" altLang="zh-CN" sz="2000" dirty="0" smtClean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Seeing Off</a:t>
            </a:r>
          </a:p>
        </p:txBody>
      </p:sp>
      <p:cxnSp>
        <p:nvCxnSpPr>
          <p:cNvPr id="40" name="直接连接符 39"/>
          <p:cNvCxnSpPr/>
          <p:nvPr/>
        </p:nvCxnSpPr>
        <p:spPr>
          <a:xfrm>
            <a:off x="6129790" y="2836571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Content Placeholder 2"/>
          <p:cNvSpPr txBox="1">
            <a:spLocks/>
          </p:cNvSpPr>
          <p:nvPr/>
        </p:nvSpPr>
        <p:spPr>
          <a:xfrm>
            <a:off x="6059346" y="2361096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课程思政</a:t>
            </a:r>
            <a:r>
              <a:rPr lang="zh-CN" altLang="en-US" sz="2400" b="1" dirty="0" smtClean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元素</a:t>
            </a:r>
            <a:endParaRPr lang="zh-CN" altLang="en-US" sz="2400" b="1" dirty="0">
              <a:solidFill>
                <a:srgbClr val="0070C0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6036349" y="2877515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50000"/>
              </a:lnSpc>
            </a:pPr>
            <a:r>
              <a:rPr lang="zh-CN" altLang="zh-CN" sz="1800" dirty="0"/>
              <a:t>学生集体观念的培养，中国“一荣俱荣、一损俱损”企业团队文化的植入。</a:t>
            </a:r>
            <a:endParaRPr lang="zh-CN" altLang="en-US" sz="1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6129790" y="4316881"/>
            <a:ext cx="5739207" cy="0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ontent Placeholder 2"/>
          <p:cNvSpPr txBox="1">
            <a:spLocks/>
          </p:cNvSpPr>
          <p:nvPr/>
        </p:nvSpPr>
        <p:spPr>
          <a:xfrm>
            <a:off x="6036349" y="3878485"/>
            <a:ext cx="4534940" cy="334197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400" b="1" dirty="0">
                <a:solidFill>
                  <a:srgbClr val="0070C0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思政融入策略</a:t>
            </a:r>
          </a:p>
        </p:txBody>
      </p:sp>
      <p:sp>
        <p:nvSpPr>
          <p:cNvPr id="45" name="Content Placeholder 2"/>
          <p:cNvSpPr txBox="1">
            <a:spLocks/>
          </p:cNvSpPr>
          <p:nvPr/>
        </p:nvSpPr>
        <p:spPr>
          <a:xfrm>
            <a:off x="6036349" y="4316881"/>
            <a:ext cx="5832648" cy="898692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zh-CN" sz="1800" dirty="0"/>
              <a:t>由个人代表公司送行礼仪的周到服务融入，引出任何一个人</a:t>
            </a:r>
            <a:r>
              <a:rPr lang="zh-CN" altLang="zh-CN" sz="1800" dirty="0" smtClean="0"/>
              <a:t>就是团队形象，</a:t>
            </a:r>
            <a:r>
              <a:rPr lang="zh-CN" altLang="zh-CN" sz="1800" dirty="0"/>
              <a:t>培养学生细致周到的个性品格和集体观念；中国“一荣俱荣、一损俱损”企业团队文化的植入。</a:t>
            </a:r>
            <a:endParaRPr lang="zh-CN" altLang="en-US" sz="1800" dirty="0"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pic>
        <p:nvPicPr>
          <p:cNvPr id="18434" name="Picture 2" descr="https://ss0.bdstatic.com/70cFuHSh_Q1YnxGkpoWK1HF6hhy/it/u=1905991375,1746352089&amp;fm=26&amp;gp=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3886" y="1854932"/>
            <a:ext cx="4917105" cy="3727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0101250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607267"/>
            <a:ext cx="3120210" cy="6250733"/>
          </a:xfrm>
          <a:prstGeom prst="rtTriangle">
            <a:avLst/>
          </a:prstGeom>
          <a:solidFill>
            <a:srgbClr val="6FCA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-496988" y="300935"/>
            <a:ext cx="6295855" cy="625593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889022" y="533853"/>
            <a:ext cx="2413955" cy="2413955"/>
            <a:chOff x="3034947" y="3861048"/>
            <a:chExt cx="2700219" cy="2700219"/>
          </a:xfrm>
          <a:effectLst/>
        </p:grpSpPr>
        <p:sp>
          <p:nvSpPr>
            <p:cNvPr id="7" name="椭圆 6"/>
            <p:cNvSpPr/>
            <p:nvPr/>
          </p:nvSpPr>
          <p:spPr>
            <a:xfrm>
              <a:off x="3506238" y="4332339"/>
              <a:ext cx="1757636" cy="1757636"/>
            </a:xfrm>
            <a:prstGeom prst="ellipse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r>
                <a:rPr lang="zh-CN" altLang="en-US" sz="8600" b="1" spc="300" dirty="0">
                  <a:solidFill>
                    <a:srgbClr val="0070C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三</a:t>
              </a:r>
            </a:p>
          </p:txBody>
        </p:sp>
        <p:sp>
          <p:nvSpPr>
            <p:cNvPr id="8" name="同心圆 7"/>
            <p:cNvSpPr/>
            <p:nvPr/>
          </p:nvSpPr>
          <p:spPr>
            <a:xfrm>
              <a:off x="3034947" y="3861048"/>
              <a:ext cx="2700219" cy="2700219"/>
            </a:xfrm>
            <a:prstGeom prst="donut">
              <a:avLst>
                <a:gd name="adj" fmla="val 20126"/>
              </a:avLst>
            </a:prstGeom>
            <a:solidFill>
              <a:srgbClr val="82A9CF"/>
            </a:solidFill>
            <a:ln w="38100">
              <a:solidFill>
                <a:sysClr val="window" lastClr="FFFFFF"/>
              </a:solidFill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15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6991344" y="2934581"/>
            <a:ext cx="33832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spc="300" dirty="0" smtClean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</a:t>
            </a:r>
            <a:r>
              <a:rPr lang="zh-CN" altLang="en-US" sz="6000" b="1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实施</a:t>
            </a:r>
          </a:p>
        </p:txBody>
      </p:sp>
      <p:sp>
        <p:nvSpPr>
          <p:cNvPr id="10" name="矩形 9"/>
          <p:cNvSpPr/>
          <p:nvPr/>
        </p:nvSpPr>
        <p:spPr>
          <a:xfrm>
            <a:off x="6971809" y="4030001"/>
            <a:ext cx="38268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Teaching </a:t>
            </a:r>
            <a:r>
              <a:rPr lang="en-US" altLang="zh-CN" sz="3600" dirty="0" smtClean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Practice</a:t>
            </a:r>
            <a:endParaRPr lang="en-US" altLang="zh-CN" sz="36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grpSp>
        <p:nvGrpSpPr>
          <p:cNvPr id="11" name="组合 10"/>
          <p:cNvGrpSpPr/>
          <p:nvPr/>
        </p:nvGrpSpPr>
        <p:grpSpPr>
          <a:xfrm flipH="1">
            <a:off x="10184297" y="4403035"/>
            <a:ext cx="2007703" cy="2454965"/>
            <a:chOff x="10184297" y="4403035"/>
            <a:chExt cx="2007703" cy="2454965"/>
          </a:xfrm>
        </p:grpSpPr>
        <p:sp>
          <p:nvSpPr>
            <p:cNvPr id="12" name="平行四边形 2"/>
            <p:cNvSpPr/>
            <p:nvPr/>
          </p:nvSpPr>
          <p:spPr>
            <a:xfrm flipH="1">
              <a:off x="10432776" y="5381405"/>
              <a:ext cx="1759224" cy="1476595"/>
            </a:xfrm>
            <a:custGeom>
              <a:avLst/>
              <a:gdLst>
                <a:gd name="connsiteX0" fmla="*/ 0 w 1659834"/>
                <a:gd name="connsiteY0" fmla="*/ 1247995 h 1247995"/>
                <a:gd name="connsiteX1" fmla="*/ 311999 w 1659834"/>
                <a:gd name="connsiteY1" fmla="*/ 0 h 1247995"/>
                <a:gd name="connsiteX2" fmla="*/ 1659834 w 1659834"/>
                <a:gd name="connsiteY2" fmla="*/ 0 h 1247995"/>
                <a:gd name="connsiteX3" fmla="*/ 1347835 w 1659834"/>
                <a:gd name="connsiteY3" fmla="*/ 1247995 h 1247995"/>
                <a:gd name="connsiteX4" fmla="*/ 0 w 1659834"/>
                <a:gd name="connsiteY4" fmla="*/ 1247995 h 1247995"/>
                <a:gd name="connsiteX0-1" fmla="*/ 0 w 2077277"/>
                <a:gd name="connsiteY0-2" fmla="*/ 1476595 h 1476595"/>
                <a:gd name="connsiteX1-3" fmla="*/ 311999 w 2077277"/>
                <a:gd name="connsiteY1-4" fmla="*/ 228600 h 1476595"/>
                <a:gd name="connsiteX2-5" fmla="*/ 2077277 w 2077277"/>
                <a:gd name="connsiteY2-6" fmla="*/ 0 h 1476595"/>
                <a:gd name="connsiteX3-7" fmla="*/ 1347835 w 2077277"/>
                <a:gd name="connsiteY3-8" fmla="*/ 1476595 h 1476595"/>
                <a:gd name="connsiteX4-9" fmla="*/ 0 w 2077277"/>
                <a:gd name="connsiteY4-10" fmla="*/ 1476595 h 1476595"/>
                <a:gd name="connsiteX0-11" fmla="*/ 0 w 2077277"/>
                <a:gd name="connsiteY0-12" fmla="*/ 1665439 h 1665439"/>
                <a:gd name="connsiteX1-13" fmla="*/ 1276094 w 2077277"/>
                <a:gd name="connsiteY1-14" fmla="*/ 0 h 1665439"/>
                <a:gd name="connsiteX2-15" fmla="*/ 2077277 w 2077277"/>
                <a:gd name="connsiteY2-16" fmla="*/ 188844 h 1665439"/>
                <a:gd name="connsiteX3-17" fmla="*/ 1347835 w 2077277"/>
                <a:gd name="connsiteY3-18" fmla="*/ 1665439 h 1665439"/>
                <a:gd name="connsiteX4-19" fmla="*/ 0 w 2077277"/>
                <a:gd name="connsiteY4-20" fmla="*/ 1665439 h 1665439"/>
                <a:gd name="connsiteX0-21" fmla="*/ 0 w 1759224"/>
                <a:gd name="connsiteY0-22" fmla="*/ 1665439 h 1665439"/>
                <a:gd name="connsiteX1-23" fmla="*/ 958041 w 1759224"/>
                <a:gd name="connsiteY1-24" fmla="*/ 0 h 1665439"/>
                <a:gd name="connsiteX2-25" fmla="*/ 1759224 w 1759224"/>
                <a:gd name="connsiteY2-26" fmla="*/ 188844 h 1665439"/>
                <a:gd name="connsiteX3-27" fmla="*/ 1029782 w 1759224"/>
                <a:gd name="connsiteY3-28" fmla="*/ 1665439 h 1665439"/>
                <a:gd name="connsiteX4-29" fmla="*/ 0 w 1759224"/>
                <a:gd name="connsiteY4-30" fmla="*/ 1665439 h 1665439"/>
                <a:gd name="connsiteX0-31" fmla="*/ 0 w 1759224"/>
                <a:gd name="connsiteY0-32" fmla="*/ 1476595 h 1476595"/>
                <a:gd name="connsiteX1-33" fmla="*/ 799015 w 1759224"/>
                <a:gd name="connsiteY1-34" fmla="*/ 49695 h 1476595"/>
                <a:gd name="connsiteX2-35" fmla="*/ 1759224 w 1759224"/>
                <a:gd name="connsiteY2-36" fmla="*/ 0 h 1476595"/>
                <a:gd name="connsiteX3-37" fmla="*/ 1029782 w 1759224"/>
                <a:gd name="connsiteY3-38" fmla="*/ 1476595 h 1476595"/>
                <a:gd name="connsiteX4-39" fmla="*/ 0 w 1759224"/>
                <a:gd name="connsiteY4-40" fmla="*/ 1476595 h 1476595"/>
                <a:gd name="connsiteX0-41" fmla="*/ 0 w 1759224"/>
                <a:gd name="connsiteY0-42" fmla="*/ 1476595 h 1476595"/>
                <a:gd name="connsiteX1-43" fmla="*/ 967980 w 1759224"/>
                <a:gd name="connsiteY1-44" fmla="*/ 19877 h 1476595"/>
                <a:gd name="connsiteX2-45" fmla="*/ 1759224 w 1759224"/>
                <a:gd name="connsiteY2-46" fmla="*/ 0 h 1476595"/>
                <a:gd name="connsiteX3-47" fmla="*/ 1029782 w 1759224"/>
                <a:gd name="connsiteY3-48" fmla="*/ 1476595 h 1476595"/>
                <a:gd name="connsiteX4-49" fmla="*/ 0 w 1759224"/>
                <a:gd name="connsiteY4-50" fmla="*/ 1476595 h 147659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59224" h="1476595">
                  <a:moveTo>
                    <a:pt x="0" y="1476595"/>
                  </a:moveTo>
                  <a:lnTo>
                    <a:pt x="967980" y="19877"/>
                  </a:lnTo>
                  <a:lnTo>
                    <a:pt x="1759224" y="0"/>
                  </a:lnTo>
                  <a:lnTo>
                    <a:pt x="1029782" y="1476595"/>
                  </a:lnTo>
                  <a:lnTo>
                    <a:pt x="0" y="1476595"/>
                  </a:lnTo>
                  <a:close/>
                </a:path>
              </a:pathLst>
            </a:custGeom>
            <a:solidFill>
              <a:srgbClr val="F99F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直角三角形 12"/>
            <p:cNvSpPr/>
            <p:nvPr/>
          </p:nvSpPr>
          <p:spPr>
            <a:xfrm>
              <a:off x="10184297" y="4403035"/>
              <a:ext cx="1520687" cy="2454965"/>
            </a:xfrm>
            <a:prstGeom prst="rtTriangle">
              <a:avLst/>
            </a:prstGeom>
            <a:solidFill>
              <a:srgbClr val="F9B2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7092922" y="4996684"/>
            <a:ext cx="3619335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>
              <a:lnSpc>
                <a:spcPct val="120000"/>
              </a:lnSpc>
            </a:pPr>
            <a:r>
              <a:rPr lang="zh-CN" altLang="en-US" sz="2000" b="1" dirty="0" smtClean="0">
                <a:solidFill>
                  <a:schemeClr val="accent4">
                    <a:lumMod val="75000"/>
                  </a:schemeClr>
                </a:solidFill>
                <a:effectLst/>
              </a:rPr>
              <a:t>以  </a:t>
            </a:r>
            <a:r>
              <a:rPr lang="en-US" altLang="zh-CN" sz="2000" b="1" dirty="0" smtClean="0">
                <a:solidFill>
                  <a:schemeClr val="accent4">
                    <a:lumMod val="75000"/>
                  </a:schemeClr>
                </a:solidFill>
              </a:rPr>
              <a:t>Unit7   </a:t>
            </a:r>
            <a:r>
              <a:rPr lang="zh-CN" altLang="zh-CN" sz="2000" b="1" dirty="0" smtClean="0">
                <a:solidFill>
                  <a:schemeClr val="accent4">
                    <a:lumMod val="75000"/>
                  </a:schemeClr>
                </a:solidFill>
              </a:rPr>
              <a:t>Travel  Service</a:t>
            </a:r>
            <a:endParaRPr lang="zh-CN" altLang="en-US" sz="20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r>
              <a:rPr lang="zh-CN" altLang="en-US" sz="2000" b="1" dirty="0" smtClean="0">
                <a:solidFill>
                  <a:schemeClr val="accent4">
                    <a:lumMod val="75000"/>
                  </a:schemeClr>
                </a:solidFill>
              </a:rPr>
              <a:t>中 课程思政教学实施为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</a:rPr>
              <a:t>例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5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18" dur="1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19" dur="1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bldLvl="0" animBg="1"/>
          <p:bldP spid="5" grpId="0" bldLvl="0" animBg="1"/>
          <p:bldP spid="9" grpId="0"/>
          <p:bldP spid="10" grpId="0"/>
          <p:bldP spid="2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5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14" presetClass="entr" presetSubtype="1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randombar(horizontal)">
                                          <p:cBhvr>
                                            <p:cTn id="3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bldLvl="0" animBg="1"/>
          <p:bldP spid="5" grpId="0" bldLvl="0" animBg="1"/>
          <p:bldP spid="9" grpId="0"/>
          <p:bldP spid="10" grpId="0"/>
          <p:bldP spid="2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-2" y="4082875"/>
            <a:ext cx="12219661" cy="457199"/>
          </a:xfrm>
          <a:prstGeom prst="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MH_Desc_1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407410" y="4524465"/>
            <a:ext cx="2510155" cy="1754326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R="0" lv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0" i="0" u="none" strike="noStrike" kern="0" cap="none" spc="0" normalizeH="0" baseline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</a:defRPr>
            </a:lvl1pPr>
          </a:lstStyle>
          <a:p>
            <a:pPr lvl="0"/>
            <a:r>
              <a:rPr lang="zh-CN" altLang="en-US" sz="1800" b="1" dirty="0" smtClean="0">
                <a:solidFill>
                  <a:schemeClr val="tx1"/>
                </a:solidFill>
                <a:latin typeface="+mn-ea"/>
              </a:rPr>
              <a:t>用英文写出自己熟悉或最想去的国内外</a:t>
            </a:r>
            <a:r>
              <a:rPr lang="en-US" altLang="zh-CN" sz="1800" b="1" dirty="0" smtClean="0">
                <a:solidFill>
                  <a:schemeClr val="tx1"/>
                </a:solidFill>
                <a:latin typeface="+mn-ea"/>
              </a:rPr>
              <a:t>10</a:t>
            </a:r>
            <a:r>
              <a:rPr lang="zh-CN" altLang="en-US" sz="1800" b="1" dirty="0" smtClean="0">
                <a:solidFill>
                  <a:schemeClr val="tx1"/>
                </a:solidFill>
                <a:latin typeface="+mn-ea"/>
              </a:rPr>
              <a:t>个景点名称，其中</a:t>
            </a:r>
            <a:r>
              <a:rPr lang="en-US" altLang="zh-CN" sz="1800" b="1" dirty="0" smtClean="0">
                <a:solidFill>
                  <a:schemeClr val="tx1"/>
                </a:solidFill>
                <a:latin typeface="+mn-ea"/>
              </a:rPr>
              <a:t>3</a:t>
            </a:r>
            <a:r>
              <a:rPr lang="zh-CN" altLang="en-US" sz="1800" b="1" dirty="0" smtClean="0">
                <a:solidFill>
                  <a:schemeClr val="tx1"/>
                </a:solidFill>
                <a:latin typeface="+mn-ea"/>
              </a:rPr>
              <a:t>个或以上为省内的。</a:t>
            </a:r>
            <a:endParaRPr lang="zh-CN" altLang="en-US" sz="1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91839" y="1723773"/>
            <a:ext cx="2804161" cy="2066019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9328148" y="1723773"/>
            <a:ext cx="2804161" cy="2066019"/>
          </a:xfrm>
          <a:prstGeom prst="rect">
            <a:avLst/>
          </a:prstGeom>
          <a:blipFill dpi="0" rotWithShape="1">
            <a:blip r:embed="rId7" cstate="print">
              <a:extLst>
                <a:ext uri="{BEBA8EAE-BF5A-486C-A8C5-ECC9F3942E4B}">
                  <a14:imgProps xmlns:a14="http://schemas.microsoft.com/office/drawing/2010/main" xmlns="">
                    <a14:imgLayer r:embed="rId8">
                      <a14:imgEffect>
                        <a14:brightnessContrast bright="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6273163" y="1688848"/>
            <a:ext cx="2804161" cy="2066019"/>
          </a:xfrm>
          <a:prstGeom prst="rect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MH_Desc_1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518196" y="4524192"/>
            <a:ext cx="2447444" cy="1338828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R="0" lv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0" i="0" u="none" strike="noStrike" kern="0" cap="none" spc="0" normalizeH="0" baseline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</a:defRPr>
            </a:lvl1pPr>
          </a:lstStyle>
          <a:p>
            <a:pPr lvl="0"/>
            <a:r>
              <a:rPr lang="zh-CN" altLang="en-US" sz="1800" b="1" dirty="0">
                <a:solidFill>
                  <a:schemeClr val="tx1"/>
                </a:solidFill>
                <a:latin typeface="+mn-ea"/>
              </a:rPr>
              <a:t>预</a:t>
            </a:r>
            <a:r>
              <a:rPr lang="zh-CN" altLang="en-US" sz="1800" b="1" dirty="0" smtClean="0">
                <a:solidFill>
                  <a:schemeClr val="tx1"/>
                </a:solidFill>
                <a:latin typeface="+mn-ea"/>
              </a:rPr>
              <a:t>习景点和旅行的有</a:t>
            </a:r>
            <a:r>
              <a:rPr lang="zh-CN" altLang="en-US" sz="1800" b="1" dirty="0">
                <a:solidFill>
                  <a:schemeClr val="tx1"/>
                </a:solidFill>
                <a:latin typeface="+mn-ea"/>
              </a:rPr>
              <a:t>关单词</a:t>
            </a:r>
            <a:r>
              <a:rPr lang="zh-CN" altLang="en-US" sz="1800" b="1" dirty="0" smtClean="0">
                <a:solidFill>
                  <a:schemeClr val="tx1"/>
                </a:solidFill>
                <a:latin typeface="+mn-ea"/>
              </a:rPr>
              <a:t>和词组，</a:t>
            </a:r>
            <a:r>
              <a:rPr lang="zh-CN" altLang="en-US" sz="1800" b="1" dirty="0">
                <a:solidFill>
                  <a:schemeClr val="tx1"/>
                </a:solidFill>
                <a:latin typeface="+mn-ea"/>
              </a:rPr>
              <a:t>以备上</a:t>
            </a:r>
            <a:r>
              <a:rPr lang="zh-CN" altLang="en-US" sz="1800" b="1" dirty="0" smtClean="0">
                <a:solidFill>
                  <a:schemeClr val="tx1"/>
                </a:solidFill>
                <a:latin typeface="+mn-ea"/>
              </a:rPr>
              <a:t>课运用和检测。</a:t>
            </a:r>
            <a:endParaRPr lang="zh-CN" altLang="en-US" sz="18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8" name="MH_Desc_1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9566196" y="4524192"/>
            <a:ext cx="2447444" cy="92333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R="0" lvl="0" indent="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 kumimoji="0" sz="1600" b="0" i="0" u="none" strike="noStrike" kern="0" cap="none" spc="0" normalizeH="0" baseline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</a:defRPr>
            </a:lvl1pPr>
          </a:lstStyle>
          <a:p>
            <a:pPr lvl="0"/>
            <a:r>
              <a:rPr lang="zh-CN" altLang="en-US" sz="1800" b="1" dirty="0" smtClean="0">
                <a:solidFill>
                  <a:schemeClr val="tx1"/>
                </a:solidFill>
                <a:latin typeface="+mn-ea"/>
              </a:rPr>
              <a:t>观看课件</a:t>
            </a:r>
            <a:r>
              <a:rPr lang="en-US" altLang="zh-CN" sz="1800" b="1" dirty="0" smtClean="0">
                <a:solidFill>
                  <a:schemeClr val="tx1"/>
                </a:solidFill>
                <a:latin typeface="+mn-ea"/>
              </a:rPr>
              <a:t>PPT</a:t>
            </a:r>
            <a:r>
              <a:rPr lang="zh-CN" altLang="en-US" sz="1800" b="1" dirty="0" smtClean="0">
                <a:solidFill>
                  <a:schemeClr val="tx1"/>
                </a:solidFill>
                <a:latin typeface="+mn-ea"/>
              </a:rPr>
              <a:t>和景点视</a:t>
            </a:r>
            <a:r>
              <a:rPr lang="zh-CN" altLang="en-US" sz="1800" b="1" dirty="0">
                <a:solidFill>
                  <a:schemeClr val="tx1"/>
                </a:solidFill>
                <a:latin typeface="+mn-ea"/>
              </a:rPr>
              <a:t>频，回答问题。</a:t>
            </a:r>
          </a:p>
        </p:txBody>
      </p:sp>
      <p:sp>
        <p:nvSpPr>
          <p:cNvPr id="9" name="TextBox 10"/>
          <p:cNvSpPr txBox="1"/>
          <p:nvPr/>
        </p:nvSpPr>
        <p:spPr>
          <a:xfrm>
            <a:off x="4094479" y="4106700"/>
            <a:ext cx="1198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zh-CN" sz="2000" b="1" dirty="0" smtClean="0">
                <a:solidFill>
                  <a:schemeClr val="bg1"/>
                </a:solidFill>
              </a:rPr>
              <a:t>留言讨论</a:t>
            </a:r>
          </a:p>
        </p:txBody>
      </p:sp>
      <p:sp>
        <p:nvSpPr>
          <p:cNvPr id="10" name="TextBox 11"/>
          <p:cNvSpPr txBox="1"/>
          <p:nvPr/>
        </p:nvSpPr>
        <p:spPr>
          <a:xfrm>
            <a:off x="7142478" y="4106700"/>
            <a:ext cx="1198880" cy="3987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</a:rPr>
              <a:t>预习单词</a:t>
            </a:r>
          </a:p>
        </p:txBody>
      </p:sp>
      <p:sp>
        <p:nvSpPr>
          <p:cNvPr id="11" name="TextBox 12"/>
          <p:cNvSpPr txBox="1"/>
          <p:nvPr/>
        </p:nvSpPr>
        <p:spPr>
          <a:xfrm>
            <a:off x="9952445" y="4083205"/>
            <a:ext cx="18654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000" b="1" dirty="0">
                <a:solidFill>
                  <a:schemeClr val="bg1"/>
                </a:solidFill>
              </a:rPr>
              <a:t>观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看</a:t>
            </a:r>
            <a:r>
              <a:rPr lang="en-US" altLang="zh-CN" sz="2000" b="1" dirty="0" smtClean="0">
                <a:solidFill>
                  <a:schemeClr val="bg1"/>
                </a:solidFill>
              </a:rPr>
              <a:t>PPT</a:t>
            </a:r>
            <a:r>
              <a:rPr lang="zh-CN" altLang="en-US" sz="2000" b="1" dirty="0" smtClean="0">
                <a:solidFill>
                  <a:schemeClr val="bg1"/>
                </a:solidFill>
              </a:rPr>
              <a:t>和视频</a:t>
            </a:r>
            <a:endParaRPr lang="zh-CN" altLang="en-US" sz="2000" b="1" dirty="0">
              <a:solidFill>
                <a:schemeClr val="bg1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09153" y="1431107"/>
            <a:ext cx="2078355" cy="4291965"/>
            <a:chOff x="1606765" y="996492"/>
            <a:chExt cx="2856202" cy="5827177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1606765" y="996492"/>
              <a:ext cx="2856202" cy="582717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14" name="圆角矩形 13"/>
            <p:cNvSpPr/>
            <p:nvPr/>
          </p:nvSpPr>
          <p:spPr>
            <a:xfrm>
              <a:off x="1793572" y="1734716"/>
              <a:ext cx="2484000" cy="4392488"/>
            </a:xfrm>
            <a:prstGeom prst="roundRect">
              <a:avLst>
                <a:gd name="adj" fmla="val 1384"/>
              </a:avLst>
            </a:prstGeom>
            <a:blipFill dpi="0" rotWithShape="1">
              <a:blip r:embed="rId11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a:blipFill>
            <a:ln>
              <a:solidFill>
                <a:schemeClr val="tx1"/>
              </a:solidFill>
            </a:ln>
            <a:effectLst/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endParaRPr lang="zh-CN" altLang="en-US" sz="2000" kern="0" dirty="0" smtClean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745086" y="5913336"/>
            <a:ext cx="1905635" cy="368300"/>
          </a:xfrm>
          <a:prstGeom prst="rect">
            <a:avLst/>
          </a:prstGeom>
          <a:solidFill>
            <a:srgbClr val="82A9CF"/>
          </a:solidFill>
        </p:spPr>
        <p:txBody>
          <a:bodyPr wrap="square" rtlCol="0">
            <a:spAutoFit/>
          </a:bodyPr>
          <a:lstStyle/>
          <a:p>
            <a:r>
              <a:rPr lang="zh-CN" altLang="en-US" b="1" dirty="0" smtClean="0"/>
              <a:t>微信群线</a:t>
            </a:r>
            <a:r>
              <a:rPr lang="zh-CN" altLang="en-US" b="1" dirty="0"/>
              <a:t>上课程</a:t>
            </a:r>
          </a:p>
        </p:txBody>
      </p:sp>
      <p:sp>
        <p:nvSpPr>
          <p:cNvPr id="28" name="矩形 27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课前准备</a:t>
            </a:r>
            <a:endParaRPr lang="en-US" altLang="zh-CN" sz="3200" b="1" dirty="0">
              <a:solidFill>
                <a:srgbClr val="0070C0"/>
              </a:solidFill>
            </a:endParaRPr>
          </a:p>
        </p:txBody>
      </p:sp>
      <p:sp>
        <p:nvSpPr>
          <p:cNvPr id="30" name="TextBox 9"/>
          <p:cNvSpPr txBox="1"/>
          <p:nvPr>
            <p:custDataLst>
              <p:tags r:id="rId4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三、教学实施</a:t>
            </a:r>
            <a:endParaRPr lang="zh-CN" altLang="en-US" dirty="0"/>
          </a:p>
        </p:txBody>
      </p:sp>
      <p:grpSp>
        <p:nvGrpSpPr>
          <p:cNvPr id="23" name="组合 22"/>
          <p:cNvGrpSpPr/>
          <p:nvPr/>
        </p:nvGrpSpPr>
        <p:grpSpPr>
          <a:xfrm>
            <a:off x="9226983" y="42188"/>
            <a:ext cx="678426" cy="702997"/>
            <a:chOff x="623888" y="55908"/>
            <a:chExt cx="678426" cy="702997"/>
          </a:xfrm>
        </p:grpSpPr>
        <p:sp>
          <p:nvSpPr>
            <p:cNvPr id="24" name="矩形 23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26" name="泪滴形 25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1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/>
      <p:bldP spid="4" grpId="0" bldLvl="0" animBg="1"/>
      <p:bldP spid="5" grpId="0" bldLvl="0" animBg="1"/>
      <p:bldP spid="6" grpId="0" bldLvl="0" animBg="1"/>
      <p:bldP spid="7" grpId="0"/>
      <p:bldP spid="8" grpId="0"/>
      <p:bldP spid="1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直接连接符 1"/>
          <p:cNvCxnSpPr>
            <a:stCxn id="30" idx="0"/>
          </p:cNvCxnSpPr>
          <p:nvPr/>
        </p:nvCxnSpPr>
        <p:spPr>
          <a:xfrm flipH="1">
            <a:off x="1222749" y="1708892"/>
            <a:ext cx="26897" cy="4933208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矩形 4"/>
          <p:cNvSpPr/>
          <p:nvPr/>
        </p:nvSpPr>
        <p:spPr>
          <a:xfrm>
            <a:off x="5130835" y="4742545"/>
            <a:ext cx="3130542" cy="892552"/>
          </a:xfrm>
          <a:prstGeom prst="rect">
            <a:avLst/>
          </a:prstGeom>
          <a:ln w="38100">
            <a:solidFill>
              <a:srgbClr val="82A9CF"/>
            </a:solidFill>
          </a:ln>
        </p:spPr>
        <p:txBody>
          <a:bodyPr wrap="square">
            <a:spAutoFit/>
          </a:bodyPr>
          <a:lstStyle/>
          <a:p>
            <a:pPr defTabSz="1219200">
              <a:lnSpc>
                <a:spcPct val="130000"/>
              </a:lnSpc>
              <a:defRPr/>
            </a:pPr>
            <a:r>
              <a:rPr lang="zh-CN" altLang="en-US" sz="20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由课前预习视频导入话题，并点评学生回答问题</a:t>
            </a:r>
            <a:r>
              <a:rPr lang="zh-CN" altLang="en-US" sz="20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情况</a:t>
            </a:r>
            <a:r>
              <a:rPr lang="zh-CN" altLang="en-US" sz="20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。</a:t>
            </a:r>
            <a:endParaRPr lang="zh-CN" altLang="en-US" sz="2000" b="1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8668045" y="1844541"/>
            <a:ext cx="3008630" cy="1292662"/>
          </a:xfrm>
          <a:prstGeom prst="rect">
            <a:avLst/>
          </a:prstGeom>
          <a:ln w="38100">
            <a:solidFill>
              <a:srgbClr val="82A9CF"/>
            </a:solidFill>
          </a:ln>
        </p:spPr>
        <p:txBody>
          <a:bodyPr wrap="square">
            <a:spAutoFit/>
          </a:bodyPr>
          <a:lstStyle/>
          <a:p>
            <a:pPr defTabSz="1219200">
              <a:lnSpc>
                <a:spcPct val="130000"/>
              </a:lnSpc>
              <a:defRPr/>
            </a:pPr>
            <a:r>
              <a:rPr lang="zh-CN" altLang="en-US" sz="20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玩单</a:t>
            </a:r>
            <a:r>
              <a:rPr lang="zh-CN" altLang="en-US" sz="20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词游戏，检测学</a:t>
            </a:r>
            <a:r>
              <a:rPr lang="zh-CN" altLang="en-US" sz="20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生</a:t>
            </a:r>
            <a:r>
              <a:rPr lang="zh-CN" altLang="en-US" sz="2000" b="1" dirty="0" smtClean="0"/>
              <a:t>景点和旅游的有关单词和词组</a:t>
            </a:r>
            <a:r>
              <a:rPr lang="zh-CN" altLang="en-US" sz="2000" b="1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掌</a:t>
            </a:r>
            <a:r>
              <a:rPr lang="zh-CN" altLang="en-US" sz="2000" b="1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握情况。</a:t>
            </a:r>
            <a:endParaRPr lang="zh-CN" altLang="en-US" sz="2000" b="1" kern="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4632" y="2211782"/>
            <a:ext cx="1282027" cy="369332"/>
            <a:chOff x="24632" y="2428339"/>
            <a:chExt cx="1282027" cy="369332"/>
          </a:xfrm>
        </p:grpSpPr>
        <p:sp>
          <p:nvSpPr>
            <p:cNvPr id="8" name="TextBox 14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9" name="椭圆 8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4632" y="2980565"/>
            <a:ext cx="1282027" cy="369332"/>
            <a:chOff x="24632" y="2428339"/>
            <a:chExt cx="1282027" cy="369332"/>
          </a:xfrm>
        </p:grpSpPr>
        <p:sp>
          <p:nvSpPr>
            <p:cNvPr id="11" name="TextBox 20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12" name="椭圆 11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24632" y="3749348"/>
            <a:ext cx="1282027" cy="369332"/>
            <a:chOff x="24632" y="2428339"/>
            <a:chExt cx="1282027" cy="369332"/>
          </a:xfrm>
        </p:grpSpPr>
        <p:sp>
          <p:nvSpPr>
            <p:cNvPr id="14" name="TextBox 23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15" name="椭圆 14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4632" y="4518132"/>
            <a:ext cx="1282027" cy="369332"/>
            <a:chOff x="24632" y="2428339"/>
            <a:chExt cx="1282027" cy="369332"/>
          </a:xfrm>
        </p:grpSpPr>
        <p:sp>
          <p:nvSpPr>
            <p:cNvPr id="17" name="TextBox 2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4</a:t>
              </a:r>
              <a:endParaRPr lang="zh-CN" altLang="en-US" dirty="0"/>
            </a:p>
          </p:txBody>
        </p:sp>
        <p:sp>
          <p:nvSpPr>
            <p:cNvPr id="18" name="椭圆 17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24632" y="2211782"/>
            <a:ext cx="1282027" cy="369332"/>
            <a:chOff x="24632" y="2428339"/>
            <a:chExt cx="1282027" cy="369332"/>
          </a:xfrm>
        </p:grpSpPr>
        <p:sp>
          <p:nvSpPr>
            <p:cNvPr id="20" name="TextBox 30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solidFill>
              <a:srgbClr val="82A9CF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</a:rPr>
                <a:t>课堂实施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1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42770" y="1325880"/>
            <a:ext cx="3172460" cy="4838065"/>
          </a:xfrm>
          <a:prstGeom prst="rect">
            <a:avLst/>
          </a:prstGeom>
        </p:spPr>
      </p:pic>
      <p:sp>
        <p:nvSpPr>
          <p:cNvPr id="23" name="Rectangle 5"/>
          <p:cNvSpPr/>
          <p:nvPr/>
        </p:nvSpPr>
        <p:spPr bwMode="auto">
          <a:xfrm>
            <a:off x="2168808" y="2957301"/>
            <a:ext cx="2520280" cy="18218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marL="285750" indent="-285750" defTabSz="1219200">
              <a:lnSpc>
                <a:spcPct val="130000"/>
              </a:lnSpc>
              <a:buFont typeface="Wingdings" panose="05000000000000000000" pitchFamily="2" charset="2"/>
              <a:buChar char="l"/>
              <a:defRPr/>
            </a:pPr>
            <a:endParaRPr lang="zh-CN" altLang="en-US" sz="1400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2367915" y="2348230"/>
            <a:ext cx="1886585" cy="332105"/>
          </a:xfrm>
          <a:prstGeom prst="roundRect">
            <a:avLst/>
          </a:prstGeom>
          <a:solidFill>
            <a:srgbClr val="82A9C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/>
            <a:r>
              <a:rPr lang="zh-CN" altLang="en-US" b="1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知学情</a:t>
            </a:r>
          </a:p>
        </p:txBody>
      </p:sp>
      <p:sp>
        <p:nvSpPr>
          <p:cNvPr id="25" name="圆角矩形 24"/>
          <p:cNvSpPr/>
          <p:nvPr/>
        </p:nvSpPr>
        <p:spPr>
          <a:xfrm>
            <a:off x="2878933" y="3246848"/>
            <a:ext cx="864096" cy="332148"/>
          </a:xfrm>
          <a:prstGeom prst="roundRect">
            <a:avLst/>
          </a:prstGeom>
          <a:solidFill>
            <a:srgbClr val="82A9C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/>
            <a:r>
              <a:rPr lang="zh-CN" altLang="en-US" b="1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导入</a:t>
            </a:r>
          </a:p>
        </p:txBody>
      </p:sp>
      <p:sp>
        <p:nvSpPr>
          <p:cNvPr id="26" name="圆角矩形 25"/>
          <p:cNvSpPr/>
          <p:nvPr/>
        </p:nvSpPr>
        <p:spPr>
          <a:xfrm>
            <a:off x="2878994" y="3997418"/>
            <a:ext cx="864096" cy="332148"/>
          </a:xfrm>
          <a:prstGeom prst="roundRect">
            <a:avLst/>
          </a:prstGeom>
          <a:solidFill>
            <a:srgbClr val="82A9C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/>
            <a:r>
              <a:rPr lang="zh-CN" altLang="en-US" b="1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点评</a:t>
            </a:r>
          </a:p>
        </p:txBody>
      </p:sp>
      <p:sp>
        <p:nvSpPr>
          <p:cNvPr id="28" name="圆角矩形 27"/>
          <p:cNvSpPr/>
          <p:nvPr/>
        </p:nvSpPr>
        <p:spPr>
          <a:xfrm>
            <a:off x="2878994" y="4654699"/>
            <a:ext cx="864096" cy="332148"/>
          </a:xfrm>
          <a:prstGeom prst="roundRect">
            <a:avLst/>
          </a:prstGeom>
          <a:solidFill>
            <a:srgbClr val="82A9CF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0" tIns="0" rIns="0" bIns="0" rtlCol="0" anchor="ctr"/>
          <a:lstStyle/>
          <a:p>
            <a:pPr algn="ctr"/>
            <a:r>
              <a:rPr lang="zh-CN" altLang="en-US" b="1" kern="0" dirty="0">
                <a:solidFill>
                  <a:sysClr val="window" lastClr="FFFFFF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测试</a:t>
            </a:r>
          </a:p>
        </p:txBody>
      </p:sp>
      <p:sp>
        <p:nvSpPr>
          <p:cNvPr id="30" name="等腰三角形 29"/>
          <p:cNvSpPr/>
          <p:nvPr/>
        </p:nvSpPr>
        <p:spPr>
          <a:xfrm rot="10800000">
            <a:off x="1149012" y="1457101"/>
            <a:ext cx="201269" cy="251791"/>
          </a:xfrm>
          <a:prstGeom prst="triangl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0" y="5222849"/>
            <a:ext cx="1282027" cy="369332"/>
            <a:chOff x="24632" y="2428339"/>
            <a:chExt cx="1282027" cy="369332"/>
          </a:xfrm>
        </p:grpSpPr>
        <p:sp>
          <p:nvSpPr>
            <p:cNvPr id="38" name="TextBox 2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39" name="椭圆 38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0" name="Picture 9" descr="12219993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4345" y="1529491"/>
            <a:ext cx="3194408" cy="2988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8604250" y="3755415"/>
            <a:ext cx="3299471" cy="2264098"/>
          </a:xfrm>
          <a:prstGeom prst="rect">
            <a:avLst/>
          </a:prstGeom>
        </p:spPr>
      </p:pic>
      <p:sp>
        <p:nvSpPr>
          <p:cNvPr id="41" name="矩形 40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课堂实施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9226983" y="42188"/>
            <a:ext cx="678426" cy="702997"/>
            <a:chOff x="623888" y="55908"/>
            <a:chExt cx="678426" cy="702997"/>
          </a:xfrm>
        </p:grpSpPr>
        <p:sp>
          <p:nvSpPr>
            <p:cNvPr id="45" name="矩形 44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46" name="组合 45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47" name="泪滴形 46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49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三、教学实施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25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250"/>
                            </p:stCondLst>
                            <p:childTnLst>
                              <p:par>
                                <p:cTn id="4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600"/>
                            </p:stCondLst>
                            <p:childTnLst>
                              <p:par>
                                <p:cTn id="5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95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300"/>
                            </p:stCondLst>
                            <p:childTnLst>
                              <p:par>
                                <p:cTn id="6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3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800"/>
                            </p:stCondLst>
                            <p:childTnLst>
                              <p:par>
                                <p:cTn id="7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300"/>
                            </p:stCondLst>
                            <p:childTnLst>
                              <p:par>
                                <p:cTn id="8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  <p:bldP spid="6" grpId="0" bldLvl="0" animBg="1"/>
      <p:bldP spid="23" grpId="0"/>
      <p:bldP spid="24" grpId="0" bldLvl="0" animBg="1"/>
      <p:bldP spid="25" grpId="0" bldLvl="0" animBg="1"/>
      <p:bldP spid="26" grpId="0" bldLvl="0" animBg="1"/>
      <p:bldP spid="28" grpId="0" bldLvl="0" animBg="1"/>
      <p:bldP spid="3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等腰三角形 27"/>
          <p:cNvSpPr/>
          <p:nvPr/>
        </p:nvSpPr>
        <p:spPr>
          <a:xfrm rot="10800000">
            <a:off x="1153357" y="1454080"/>
            <a:ext cx="201269" cy="251791"/>
          </a:xfrm>
          <a:prstGeom prst="triangl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>
            <a:off x="1249647" y="1010696"/>
            <a:ext cx="0" cy="5868000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4632" y="2268484"/>
            <a:ext cx="1282027" cy="369332"/>
            <a:chOff x="24632" y="2428339"/>
            <a:chExt cx="1282027" cy="369332"/>
          </a:xfrm>
        </p:grpSpPr>
        <p:sp>
          <p:nvSpPr>
            <p:cNvPr id="4" name="TextBox 7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5" name="椭圆 4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4632" y="3037267"/>
            <a:ext cx="1282027" cy="369332"/>
            <a:chOff x="24632" y="2428339"/>
            <a:chExt cx="1282027" cy="369332"/>
          </a:xfrm>
        </p:grpSpPr>
        <p:sp>
          <p:nvSpPr>
            <p:cNvPr id="7" name="TextBox 10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4632" y="3806050"/>
            <a:ext cx="1282027" cy="369332"/>
            <a:chOff x="24632" y="2428339"/>
            <a:chExt cx="1282027" cy="369332"/>
          </a:xfrm>
        </p:grpSpPr>
        <p:sp>
          <p:nvSpPr>
            <p:cNvPr id="10" name="TextBox 13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11" name="椭圆 10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4632" y="4574834"/>
            <a:ext cx="1282027" cy="369332"/>
            <a:chOff x="24632" y="2428339"/>
            <a:chExt cx="1282027" cy="369332"/>
          </a:xfrm>
        </p:grpSpPr>
        <p:sp>
          <p:nvSpPr>
            <p:cNvPr id="13" name="TextBox 1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4</a:t>
              </a:r>
              <a:endParaRPr lang="zh-CN" altLang="en-US" dirty="0"/>
            </a:p>
          </p:txBody>
        </p:sp>
        <p:sp>
          <p:nvSpPr>
            <p:cNvPr id="14" name="椭圆 13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632" y="3019487"/>
            <a:ext cx="1282027" cy="369332"/>
            <a:chOff x="24632" y="2428339"/>
            <a:chExt cx="1282027" cy="369332"/>
          </a:xfrm>
        </p:grpSpPr>
        <p:sp>
          <p:nvSpPr>
            <p:cNvPr id="16" name="TextBox 19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solidFill>
              <a:srgbClr val="82A9CF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</a:rPr>
                <a:t>课堂实施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7" name="Freeform 12"/>
          <p:cNvSpPr>
            <a:spLocks noChangeArrowheads="1"/>
          </p:cNvSpPr>
          <p:nvPr/>
        </p:nvSpPr>
        <p:spPr bwMode="auto">
          <a:xfrm>
            <a:off x="6656705" y="1793875"/>
            <a:ext cx="965835" cy="2275840"/>
          </a:xfrm>
          <a:custGeom>
            <a:avLst/>
            <a:gdLst>
              <a:gd name="T0" fmla="*/ 0 w 498"/>
              <a:gd name="T1" fmla="*/ 0 h 994"/>
              <a:gd name="T2" fmla="*/ 498 w 498"/>
              <a:gd name="T3" fmla="*/ 498 h 994"/>
              <a:gd name="T4" fmla="*/ 0 w 498"/>
              <a:gd name="T5" fmla="*/ 994 h 994"/>
              <a:gd name="T6" fmla="*/ 0 w 498"/>
              <a:gd name="T7" fmla="*/ 0 h 994"/>
              <a:gd name="T8" fmla="*/ 0 60000 65536"/>
              <a:gd name="T9" fmla="*/ 0 60000 65536"/>
              <a:gd name="T10" fmla="*/ 0 60000 65536"/>
              <a:gd name="T11" fmla="*/ 0 60000 65536"/>
              <a:gd name="T12" fmla="*/ 0 w 498"/>
              <a:gd name="T13" fmla="*/ 0 h 994"/>
              <a:gd name="T14" fmla="*/ 498 w 498"/>
              <a:gd name="T15" fmla="*/ 994 h 9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8" h="994">
                <a:moveTo>
                  <a:pt x="0" y="0"/>
                </a:moveTo>
                <a:lnTo>
                  <a:pt x="498" y="498"/>
                </a:lnTo>
                <a:lnTo>
                  <a:pt x="0" y="994"/>
                </a:lnTo>
                <a:lnTo>
                  <a:pt x="0" y="0"/>
                </a:lnTo>
                <a:close/>
              </a:path>
            </a:pathLst>
          </a:custGeom>
          <a:solidFill>
            <a:srgbClr val="82A9C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0" h="0"/>
          </a:sp3d>
        </p:spPr>
        <p:txBody>
          <a:bodyPr lIns="121899" tIns="60949" rIns="121899" bIns="60949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5" name="Freeform 13"/>
          <p:cNvSpPr>
            <a:spLocks noChangeArrowheads="1"/>
          </p:cNvSpPr>
          <p:nvPr/>
        </p:nvSpPr>
        <p:spPr bwMode="auto">
          <a:xfrm>
            <a:off x="5679440" y="4318635"/>
            <a:ext cx="976630" cy="1990725"/>
          </a:xfrm>
          <a:custGeom>
            <a:avLst/>
            <a:gdLst>
              <a:gd name="T0" fmla="*/ 496 w 496"/>
              <a:gd name="T1" fmla="*/ 994 h 994"/>
              <a:gd name="T2" fmla="*/ 0 w 496"/>
              <a:gd name="T3" fmla="*/ 498 h 994"/>
              <a:gd name="T4" fmla="*/ 496 w 496"/>
              <a:gd name="T5" fmla="*/ 0 h 994"/>
              <a:gd name="T6" fmla="*/ 496 w 496"/>
              <a:gd name="T7" fmla="*/ 994 h 994"/>
              <a:gd name="T8" fmla="*/ 0 60000 65536"/>
              <a:gd name="T9" fmla="*/ 0 60000 65536"/>
              <a:gd name="T10" fmla="*/ 0 60000 65536"/>
              <a:gd name="T11" fmla="*/ 0 60000 65536"/>
              <a:gd name="T12" fmla="*/ 0 w 496"/>
              <a:gd name="T13" fmla="*/ 0 h 994"/>
              <a:gd name="T14" fmla="*/ 496 w 496"/>
              <a:gd name="T15" fmla="*/ 994 h 9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6" h="994">
                <a:moveTo>
                  <a:pt x="496" y="994"/>
                </a:moveTo>
                <a:lnTo>
                  <a:pt x="0" y="498"/>
                </a:lnTo>
                <a:lnTo>
                  <a:pt x="496" y="0"/>
                </a:lnTo>
                <a:lnTo>
                  <a:pt x="496" y="994"/>
                </a:lnTo>
                <a:close/>
              </a:path>
            </a:pathLst>
          </a:custGeom>
          <a:solidFill>
            <a:srgbClr val="F9B267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0" h="0"/>
          </a:sp3d>
        </p:spPr>
        <p:txBody>
          <a:bodyPr lIns="121899" tIns="60949" rIns="121899" bIns="60949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6" name="TextBox 682"/>
          <p:cNvSpPr>
            <a:spLocks noChangeArrowheads="1"/>
          </p:cNvSpPr>
          <p:nvPr/>
        </p:nvSpPr>
        <p:spPr bwMode="auto">
          <a:xfrm>
            <a:off x="6617684" y="2717847"/>
            <a:ext cx="1004570" cy="42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9" tIns="60949" rIns="121899" bIns="60949">
            <a:sp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融思政</a:t>
            </a:r>
          </a:p>
        </p:txBody>
      </p:sp>
      <p:sp>
        <p:nvSpPr>
          <p:cNvPr id="37" name="TextBox 682"/>
          <p:cNvSpPr>
            <a:spLocks noChangeArrowheads="1"/>
          </p:cNvSpPr>
          <p:nvPr/>
        </p:nvSpPr>
        <p:spPr bwMode="auto">
          <a:xfrm>
            <a:off x="5736759" y="5099687"/>
            <a:ext cx="1004570" cy="42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21899" tIns="60949" rIns="121899" bIns="60949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测认知</a:t>
            </a:r>
          </a:p>
        </p:txBody>
      </p:sp>
      <p:sp>
        <p:nvSpPr>
          <p:cNvPr id="38" name="矩形 37"/>
          <p:cNvSpPr/>
          <p:nvPr/>
        </p:nvSpPr>
        <p:spPr>
          <a:xfrm>
            <a:off x="8007985" y="2051050"/>
            <a:ext cx="3613150" cy="2167255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49" rIns="121899" bIns="60949" rtlCol="0" anchor="ctr"/>
          <a:lstStyle/>
          <a:p>
            <a:pPr algn="ctr"/>
            <a:endParaRPr lang="zh-CN" altLang="en-US" kern="0">
              <a:solidFill>
                <a:sysClr val="window" lastClr="FFFFFF"/>
              </a:solidFill>
              <a:latin typeface="Calibri" panose="020F0502020204030204"/>
              <a:ea typeface="等线" panose="02010600030101010101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1636978" y="3607491"/>
            <a:ext cx="3808259" cy="2602239"/>
          </a:xfrm>
          <a:prstGeom prst="rect">
            <a:avLst/>
          </a:prstGeom>
          <a:blipFill dpi="0" rotWithShape="1">
            <a:blip r:embed="rId4" cstate="print"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rightnessContrast bright="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619416" y="2076598"/>
            <a:ext cx="3843384" cy="1015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200">
              <a:lnSpc>
                <a:spcPct val="160000"/>
              </a:lnSpc>
              <a:defRPr/>
            </a:pPr>
            <a:r>
              <a:rPr lang="zh-CN" altLang="en-US" sz="2000" b="1" kern="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旅行日程的安排：</a:t>
            </a:r>
          </a:p>
          <a:p>
            <a:pPr defTabSz="1219200">
              <a:lnSpc>
                <a:spcPct val="160000"/>
              </a:lnSpc>
              <a:defRPr/>
            </a:pPr>
            <a:r>
              <a:rPr lang="en-US" altLang="zh-CN" sz="2000" b="1" kern="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Creating a travel itinerary</a:t>
            </a:r>
            <a:endParaRPr lang="en-US" altLang="zh-CN" sz="2000" b="1" kern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008050" y="4366741"/>
            <a:ext cx="3775010" cy="225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200">
              <a:lnSpc>
                <a:spcPct val="130000"/>
              </a:lnSpc>
              <a:defRPr/>
            </a:pPr>
            <a:r>
              <a:rPr lang="zh-CN" altLang="zh-CN" b="1" kern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学生课前</a:t>
            </a:r>
            <a:r>
              <a:rPr lang="zh-CN" altLang="zh-CN" b="1" kern="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关</a:t>
            </a:r>
            <a:r>
              <a:rPr lang="zh-CN" altLang="zh-CN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于</a:t>
            </a:r>
            <a:r>
              <a:rPr lang="zh-CN" altLang="en-US" b="1" dirty="0" smtClean="0">
                <a:latin typeface="Times New Roman" pitchFamily="18" charset="0"/>
              </a:rPr>
              <a:t>自己熟悉或最想去的国内外</a:t>
            </a:r>
            <a:r>
              <a:rPr lang="en-US" altLang="zh-CN" b="1" dirty="0" smtClean="0">
                <a:latin typeface="Times New Roman" pitchFamily="18" charset="0"/>
              </a:rPr>
              <a:t>10</a:t>
            </a:r>
            <a:r>
              <a:rPr lang="zh-CN" altLang="en-US" b="1" dirty="0" smtClean="0">
                <a:latin typeface="Times New Roman" pitchFamily="18" charset="0"/>
              </a:rPr>
              <a:t>个景点名称</a:t>
            </a:r>
            <a:r>
              <a:rPr lang="zh-CN" altLang="zh-CN" b="1" kern="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的</a:t>
            </a:r>
            <a:r>
              <a:rPr lang="zh-CN" altLang="zh-CN" b="1" kern="0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留</a:t>
            </a:r>
            <a:r>
              <a:rPr lang="zh-CN" altLang="zh-CN" b="1" kern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言情况显示：</a:t>
            </a:r>
            <a:endParaRPr lang="zh-CN" altLang="zh-CN" b="1" kern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1219200">
              <a:lnSpc>
                <a:spcPct val="130000"/>
              </a:lnSpc>
              <a:defRPr/>
            </a:pPr>
            <a:r>
              <a:rPr lang="zh-CN" altLang="en-US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还有相当部分</a:t>
            </a:r>
            <a:r>
              <a:rPr lang="zh-CN" altLang="zh-CN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学生</a:t>
            </a:r>
            <a:r>
              <a:rPr lang="zh-CN" altLang="en-US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对中国的名胜古迹尤其是湖南的知名景点不是很熟悉。</a:t>
            </a:r>
            <a:endParaRPr lang="zh-CN" altLang="en-US" b="1" kern="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0" y="5215755"/>
            <a:ext cx="1282027" cy="369332"/>
            <a:chOff x="24632" y="2428339"/>
            <a:chExt cx="1282027" cy="369332"/>
          </a:xfrm>
        </p:grpSpPr>
        <p:sp>
          <p:nvSpPr>
            <p:cNvPr id="43" name="TextBox 2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44" name="椭圆 43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5" name="矩形 44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课堂实施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9226983" y="42188"/>
            <a:ext cx="678426" cy="702997"/>
            <a:chOff x="623888" y="55908"/>
            <a:chExt cx="678426" cy="702997"/>
          </a:xfrm>
        </p:grpSpPr>
        <p:sp>
          <p:nvSpPr>
            <p:cNvPr id="49" name="矩形 48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51" name="泪滴形 50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3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三、教学实施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35" grpId="0" bldLvl="0" animBg="1"/>
      <p:bldP spid="36" grpId="0"/>
      <p:bldP spid="37" grpId="0"/>
      <p:bldP spid="38" grpId="0" bldLvl="0" animBg="1"/>
      <p:bldP spid="39" grpId="0" bldLvl="0" animBg="1"/>
      <p:bldP spid="40" grpId="0"/>
      <p:bldP spid="4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等腰三角形 27"/>
          <p:cNvSpPr/>
          <p:nvPr/>
        </p:nvSpPr>
        <p:spPr>
          <a:xfrm rot="10800000">
            <a:off x="1149012" y="1445151"/>
            <a:ext cx="201269" cy="251791"/>
          </a:xfrm>
          <a:prstGeom prst="triangl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>
          <a:xfrm>
            <a:off x="1249647" y="1010696"/>
            <a:ext cx="0" cy="5868000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24632" y="2268480"/>
            <a:ext cx="1282027" cy="369332"/>
            <a:chOff x="24632" y="2428339"/>
            <a:chExt cx="1282027" cy="369332"/>
          </a:xfrm>
        </p:grpSpPr>
        <p:sp>
          <p:nvSpPr>
            <p:cNvPr id="4" name="TextBox 7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5" name="椭圆 4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24632" y="3037263"/>
            <a:ext cx="1282027" cy="369332"/>
            <a:chOff x="24632" y="2428339"/>
            <a:chExt cx="1282027" cy="369332"/>
          </a:xfrm>
        </p:grpSpPr>
        <p:sp>
          <p:nvSpPr>
            <p:cNvPr id="7" name="TextBox 10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8" name="椭圆 7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4632" y="3806046"/>
            <a:ext cx="1282027" cy="369332"/>
            <a:chOff x="24632" y="2428339"/>
            <a:chExt cx="1282027" cy="369332"/>
          </a:xfrm>
        </p:grpSpPr>
        <p:sp>
          <p:nvSpPr>
            <p:cNvPr id="10" name="TextBox 13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11" name="椭圆 10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4632" y="4574830"/>
            <a:ext cx="1282027" cy="369332"/>
            <a:chOff x="24632" y="2428339"/>
            <a:chExt cx="1282027" cy="369332"/>
          </a:xfrm>
        </p:grpSpPr>
        <p:sp>
          <p:nvSpPr>
            <p:cNvPr id="13" name="TextBox 1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4</a:t>
              </a:r>
              <a:endParaRPr lang="zh-CN" altLang="en-US" dirty="0"/>
            </a:p>
          </p:txBody>
        </p:sp>
        <p:sp>
          <p:nvSpPr>
            <p:cNvPr id="14" name="椭圆 13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4632" y="3019483"/>
            <a:ext cx="1282027" cy="369332"/>
            <a:chOff x="24632" y="2428339"/>
            <a:chExt cx="1282027" cy="369332"/>
          </a:xfrm>
        </p:grpSpPr>
        <p:sp>
          <p:nvSpPr>
            <p:cNvPr id="16" name="TextBox 19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solidFill>
              <a:srgbClr val="82A9CF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</a:rPr>
                <a:t>课堂实施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2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7" name="椭圆 16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7" name="Freeform 12"/>
          <p:cNvSpPr>
            <a:spLocks noChangeArrowheads="1"/>
          </p:cNvSpPr>
          <p:nvPr/>
        </p:nvSpPr>
        <p:spPr bwMode="auto">
          <a:xfrm>
            <a:off x="6718326" y="2211070"/>
            <a:ext cx="833755" cy="1847215"/>
          </a:xfrm>
          <a:custGeom>
            <a:avLst/>
            <a:gdLst>
              <a:gd name="T0" fmla="*/ 0 w 498"/>
              <a:gd name="T1" fmla="*/ 0 h 994"/>
              <a:gd name="T2" fmla="*/ 498 w 498"/>
              <a:gd name="T3" fmla="*/ 498 h 994"/>
              <a:gd name="T4" fmla="*/ 0 w 498"/>
              <a:gd name="T5" fmla="*/ 994 h 994"/>
              <a:gd name="T6" fmla="*/ 0 w 498"/>
              <a:gd name="T7" fmla="*/ 0 h 994"/>
              <a:gd name="T8" fmla="*/ 0 60000 65536"/>
              <a:gd name="T9" fmla="*/ 0 60000 65536"/>
              <a:gd name="T10" fmla="*/ 0 60000 65536"/>
              <a:gd name="T11" fmla="*/ 0 60000 65536"/>
              <a:gd name="T12" fmla="*/ 0 w 498"/>
              <a:gd name="T13" fmla="*/ 0 h 994"/>
              <a:gd name="T14" fmla="*/ 498 w 498"/>
              <a:gd name="T15" fmla="*/ 994 h 9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8" h="994">
                <a:moveTo>
                  <a:pt x="0" y="0"/>
                </a:moveTo>
                <a:lnTo>
                  <a:pt x="498" y="498"/>
                </a:lnTo>
                <a:lnTo>
                  <a:pt x="0" y="994"/>
                </a:lnTo>
                <a:lnTo>
                  <a:pt x="0" y="0"/>
                </a:lnTo>
                <a:close/>
              </a:path>
            </a:pathLst>
          </a:custGeom>
          <a:solidFill>
            <a:srgbClr val="82A9C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0" h="0"/>
          </a:sp3d>
        </p:spPr>
        <p:txBody>
          <a:bodyPr lIns="121899" tIns="60949" rIns="121899" bIns="60949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35" name="Freeform 13"/>
          <p:cNvSpPr>
            <a:spLocks noChangeArrowheads="1"/>
          </p:cNvSpPr>
          <p:nvPr/>
        </p:nvSpPr>
        <p:spPr bwMode="auto">
          <a:xfrm>
            <a:off x="5899176" y="4318635"/>
            <a:ext cx="900430" cy="1990725"/>
          </a:xfrm>
          <a:custGeom>
            <a:avLst/>
            <a:gdLst>
              <a:gd name="T0" fmla="*/ 496 w 496"/>
              <a:gd name="T1" fmla="*/ 994 h 994"/>
              <a:gd name="T2" fmla="*/ 0 w 496"/>
              <a:gd name="T3" fmla="*/ 498 h 994"/>
              <a:gd name="T4" fmla="*/ 496 w 496"/>
              <a:gd name="T5" fmla="*/ 0 h 994"/>
              <a:gd name="T6" fmla="*/ 496 w 496"/>
              <a:gd name="T7" fmla="*/ 994 h 994"/>
              <a:gd name="T8" fmla="*/ 0 60000 65536"/>
              <a:gd name="T9" fmla="*/ 0 60000 65536"/>
              <a:gd name="T10" fmla="*/ 0 60000 65536"/>
              <a:gd name="T11" fmla="*/ 0 60000 65536"/>
              <a:gd name="T12" fmla="*/ 0 w 496"/>
              <a:gd name="T13" fmla="*/ 0 h 994"/>
              <a:gd name="T14" fmla="*/ 496 w 496"/>
              <a:gd name="T15" fmla="*/ 994 h 9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6" h="994">
                <a:moveTo>
                  <a:pt x="496" y="994"/>
                </a:moveTo>
                <a:lnTo>
                  <a:pt x="0" y="498"/>
                </a:lnTo>
                <a:lnTo>
                  <a:pt x="496" y="0"/>
                </a:lnTo>
                <a:lnTo>
                  <a:pt x="496" y="994"/>
                </a:lnTo>
                <a:close/>
              </a:path>
            </a:pathLst>
          </a:custGeom>
          <a:solidFill>
            <a:srgbClr val="F9B267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0" h="0"/>
          </a:sp3d>
        </p:spPr>
        <p:txBody>
          <a:bodyPr lIns="121899" tIns="60949" rIns="121899" bIns="60949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21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  <a:sym typeface="宋体" panose="02010600030101010101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1568450" y="1980565"/>
            <a:ext cx="411099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200">
              <a:lnSpc>
                <a:spcPct val="130000"/>
              </a:lnSpc>
              <a:defRPr/>
            </a:pPr>
            <a:r>
              <a:rPr lang="zh-CN" altLang="en-US" sz="2000" b="1" kern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快速阅</a:t>
            </a:r>
            <a:r>
              <a:rPr lang="zh-CN" altLang="en-US" sz="2000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读有关湖南旅游业</a:t>
            </a:r>
            <a:r>
              <a:rPr lang="en-US" altLang="zh-CN" sz="2000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2016-2020</a:t>
            </a:r>
            <a:r>
              <a:rPr lang="zh-CN" altLang="en-US" sz="2000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的发展</a:t>
            </a:r>
            <a:r>
              <a:rPr lang="zh-CN" altLang="en-US" sz="2000" b="1" kern="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趋势</a:t>
            </a:r>
            <a:r>
              <a:rPr lang="zh-CN" altLang="en-US" sz="2000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新闻</a:t>
            </a:r>
            <a:r>
              <a:rPr lang="zh-CN" altLang="en-US" sz="2000" b="1" kern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，询问学生对新闻</a:t>
            </a:r>
            <a:r>
              <a:rPr lang="zh-CN" altLang="en-US" sz="2000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中内容的</a:t>
            </a:r>
            <a:r>
              <a:rPr lang="zh-CN" altLang="en-US" sz="2000" b="1" kern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了解情</a:t>
            </a:r>
            <a:r>
              <a:rPr lang="zh-CN" altLang="en-US" sz="2000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况</a:t>
            </a:r>
            <a:r>
              <a:rPr lang="zh-CN" altLang="en-US" sz="20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20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（融思政）</a:t>
            </a:r>
            <a:endParaRPr lang="zh-CN" altLang="en-US" sz="2000" b="1" kern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093775" y="4986501"/>
            <a:ext cx="3775010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200">
              <a:lnSpc>
                <a:spcPct val="130000"/>
              </a:lnSpc>
              <a:defRPr/>
            </a:pPr>
            <a:r>
              <a:rPr lang="zh-CN" altLang="en-US" sz="2000" b="1" kern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观看外交部湖南推介会有关湖</a:t>
            </a:r>
            <a:r>
              <a:rPr lang="zh-CN" altLang="en-US" sz="2000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南旅游特</a:t>
            </a:r>
            <a:r>
              <a:rPr lang="zh-CN" altLang="en-US" sz="2000" b="1" kern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色的部分，</a:t>
            </a:r>
            <a:r>
              <a:rPr lang="zh-CN" altLang="en-US" sz="2000" b="1" kern="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如韶山、平江的红色旅游等</a:t>
            </a:r>
            <a:r>
              <a:rPr lang="zh-CN" altLang="en-US" sz="2000" b="1" kern="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，让学生讨论观后感</a:t>
            </a:r>
            <a:r>
              <a:rPr lang="zh-CN" altLang="en-US" sz="2000" b="1" kern="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r>
              <a:rPr lang="zh-CN" altLang="en-US" sz="20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（融思政）</a:t>
            </a:r>
            <a:endParaRPr lang="zh-CN" altLang="en-US" sz="2000" b="1" kern="0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0" y="5222839"/>
            <a:ext cx="1282027" cy="369332"/>
            <a:chOff x="24632" y="2428339"/>
            <a:chExt cx="1282027" cy="369332"/>
          </a:xfrm>
        </p:grpSpPr>
        <p:sp>
          <p:nvSpPr>
            <p:cNvPr id="43" name="TextBox 2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44" name="椭圆 43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5" name="矩形 44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课堂实施</a:t>
            </a:r>
          </a:p>
        </p:txBody>
      </p:sp>
      <p:grpSp>
        <p:nvGrpSpPr>
          <p:cNvPr id="48" name="组合 47"/>
          <p:cNvGrpSpPr/>
          <p:nvPr/>
        </p:nvGrpSpPr>
        <p:grpSpPr>
          <a:xfrm>
            <a:off x="9226983" y="42188"/>
            <a:ext cx="678426" cy="702997"/>
            <a:chOff x="623888" y="55908"/>
            <a:chExt cx="678426" cy="702997"/>
          </a:xfrm>
        </p:grpSpPr>
        <p:sp>
          <p:nvSpPr>
            <p:cNvPr id="49" name="矩形 48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51" name="泪滴形 50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3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三、教学实施</a:t>
            </a:r>
            <a:endParaRPr lang="zh-CN" altLang="en-US" dirty="0"/>
          </a:p>
        </p:txBody>
      </p:sp>
      <p:pic>
        <p:nvPicPr>
          <p:cNvPr id="24580" name="Picture 4" descr="https://timgsa.baidu.com/timg?image&amp;quality=80&amp;size=b9999_10000&amp;sec=1577379957863&amp;di=112b54e04a5dbe0c2ae5c35a486fdbb8&amp;imgtype=0&amp;src=http%3A%2F%2Ffj.cntour2.com%2Fviewnews%2F2017%2F04%2F18%2F20170418110329_KghM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93775" y="1980565"/>
            <a:ext cx="3727271" cy="2381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584" name="Picture 8" descr="https://ss1.bdstatic.com/70cFvXSh_Q1YnxGkpoWK1HF6hhy/it/u=1475260511,207351692&amp;fm=26&amp;gp=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86891" y="3790439"/>
            <a:ext cx="3844918" cy="2503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35" grpId="0" bldLvl="0" animBg="1"/>
      <p:bldP spid="40" grpId="0"/>
      <p:bldP spid="4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等腰三角形 133"/>
          <p:cNvSpPr/>
          <p:nvPr/>
        </p:nvSpPr>
        <p:spPr>
          <a:xfrm rot="10800000">
            <a:off x="1134051" y="1465440"/>
            <a:ext cx="201269" cy="251791"/>
          </a:xfrm>
          <a:prstGeom prst="triangl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7" name="直接连接符 116"/>
          <p:cNvCxnSpPr/>
          <p:nvPr/>
        </p:nvCxnSpPr>
        <p:spPr>
          <a:xfrm>
            <a:off x="1249647" y="1010696"/>
            <a:ext cx="0" cy="5868000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17"/>
          <p:cNvGrpSpPr/>
          <p:nvPr/>
        </p:nvGrpSpPr>
        <p:grpSpPr>
          <a:xfrm>
            <a:off x="24632" y="2268488"/>
            <a:ext cx="1282027" cy="369332"/>
            <a:chOff x="24632" y="2428339"/>
            <a:chExt cx="1282027" cy="369332"/>
          </a:xfrm>
        </p:grpSpPr>
        <p:sp>
          <p:nvSpPr>
            <p:cNvPr id="119" name="TextBox 7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120" name="椭圆 119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120"/>
          <p:cNvGrpSpPr/>
          <p:nvPr/>
        </p:nvGrpSpPr>
        <p:grpSpPr>
          <a:xfrm>
            <a:off x="24632" y="3037271"/>
            <a:ext cx="1282027" cy="369332"/>
            <a:chOff x="24632" y="2428339"/>
            <a:chExt cx="1282027" cy="369332"/>
          </a:xfrm>
        </p:grpSpPr>
        <p:sp>
          <p:nvSpPr>
            <p:cNvPr id="122" name="TextBox 10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123"/>
          <p:cNvGrpSpPr/>
          <p:nvPr/>
        </p:nvGrpSpPr>
        <p:grpSpPr>
          <a:xfrm>
            <a:off x="24632" y="3806054"/>
            <a:ext cx="1282027" cy="369332"/>
            <a:chOff x="24632" y="2428339"/>
            <a:chExt cx="1282027" cy="369332"/>
          </a:xfrm>
        </p:grpSpPr>
        <p:sp>
          <p:nvSpPr>
            <p:cNvPr id="125" name="TextBox 13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accent4"/>
                  </a:solidFill>
                </a:rPr>
                <a:t>课堂实施</a:t>
              </a:r>
              <a:r>
                <a:rPr lang="en-US" altLang="zh-CN" dirty="0" smtClean="0">
                  <a:solidFill>
                    <a:schemeClr val="accent4"/>
                  </a:solidFill>
                </a:rPr>
                <a:t>3</a:t>
              </a:r>
              <a:endParaRPr lang="zh-CN" altLang="en-US" dirty="0">
                <a:solidFill>
                  <a:schemeClr val="accent4"/>
                </a:solidFill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26"/>
          <p:cNvGrpSpPr/>
          <p:nvPr/>
        </p:nvGrpSpPr>
        <p:grpSpPr>
          <a:xfrm>
            <a:off x="24632" y="4574838"/>
            <a:ext cx="1282027" cy="369332"/>
            <a:chOff x="24632" y="2428339"/>
            <a:chExt cx="1282027" cy="369332"/>
          </a:xfrm>
        </p:grpSpPr>
        <p:sp>
          <p:nvSpPr>
            <p:cNvPr id="128" name="TextBox 1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4</a:t>
              </a:r>
              <a:endParaRPr lang="zh-CN" altLang="en-US" dirty="0"/>
            </a:p>
          </p:txBody>
        </p:sp>
        <p:sp>
          <p:nvSpPr>
            <p:cNvPr id="129" name="椭圆 128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32" name="椭圆 131"/>
          <p:cNvSpPr/>
          <p:nvPr/>
        </p:nvSpPr>
        <p:spPr>
          <a:xfrm>
            <a:off x="1198659" y="4687496"/>
            <a:ext cx="108000" cy="108000"/>
          </a:xfrm>
          <a:prstGeom prst="ellipse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02" name="矩形 101"/>
          <p:cNvSpPr/>
          <p:nvPr/>
        </p:nvSpPr>
        <p:spPr>
          <a:xfrm>
            <a:off x="1847254" y="5292069"/>
            <a:ext cx="4680000" cy="288212"/>
          </a:xfrm>
          <a:prstGeom prst="rect">
            <a:avLst/>
          </a:prstGeom>
          <a:solidFill>
            <a:srgbClr val="F9B26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charset="-122"/>
              <a:cs typeface="+mn-cs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1847254" y="3640566"/>
            <a:ext cx="4680000" cy="288212"/>
          </a:xfrm>
          <a:prstGeom prst="rect">
            <a:avLst/>
          </a:prstGeom>
          <a:solidFill>
            <a:srgbClr val="6FCAB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charset="-122"/>
              <a:cs typeface="+mn-cs"/>
            </a:endParaRPr>
          </a:p>
        </p:txBody>
      </p:sp>
      <p:sp>
        <p:nvSpPr>
          <p:cNvPr id="104" name="矩形 103"/>
          <p:cNvSpPr/>
          <p:nvPr/>
        </p:nvSpPr>
        <p:spPr>
          <a:xfrm>
            <a:off x="6741160" y="1690370"/>
            <a:ext cx="5093335" cy="389001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Oval 63"/>
          <p:cNvSpPr>
            <a:spLocks noChangeArrowheads="1"/>
          </p:cNvSpPr>
          <p:nvPr/>
        </p:nvSpPr>
        <p:spPr bwMode="auto">
          <a:xfrm>
            <a:off x="1935303" y="2711736"/>
            <a:ext cx="725678" cy="738851"/>
          </a:xfrm>
          <a:prstGeom prst="ellipse">
            <a:avLst/>
          </a:prstGeom>
          <a:solidFill>
            <a:srgbClr val="6FCAB7"/>
          </a:solidFill>
          <a:ln>
            <a:noFill/>
          </a:ln>
        </p:spPr>
        <p:txBody>
          <a:bodyPr vert="horz" wrap="square" lIns="91424" tIns="45712" rIns="91424" bIns="45712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6" name="Oval 18"/>
          <p:cNvSpPr>
            <a:spLocks noChangeArrowheads="1"/>
          </p:cNvSpPr>
          <p:nvPr/>
        </p:nvSpPr>
        <p:spPr bwMode="auto">
          <a:xfrm>
            <a:off x="1934067" y="4304724"/>
            <a:ext cx="760180" cy="796596"/>
          </a:xfrm>
          <a:prstGeom prst="ellipse">
            <a:avLst/>
          </a:prstGeom>
          <a:solidFill>
            <a:srgbClr val="F9B267"/>
          </a:solidFill>
          <a:ln>
            <a:noFill/>
          </a:ln>
        </p:spPr>
        <p:txBody>
          <a:bodyPr vert="horz" wrap="square" lIns="91424" tIns="45712" rIns="91424" bIns="45712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2694305" y="2572385"/>
            <a:ext cx="3678555" cy="735965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r>
              <a:rPr lang="zh-CN" altLang="en-US" sz="2000" b="1" dirty="0"/>
              <a:t>学习有</a:t>
            </a:r>
            <a:r>
              <a:rPr lang="zh-CN" altLang="en-US" sz="2000" b="1" dirty="0" smtClean="0"/>
              <a:t>关景点介绍和旅行规划的两</a:t>
            </a:r>
            <a:r>
              <a:rPr lang="zh-CN" altLang="en-US" sz="2000" b="1" dirty="0"/>
              <a:t>组对话。</a:t>
            </a:r>
          </a:p>
        </p:txBody>
      </p:sp>
      <p:grpSp>
        <p:nvGrpSpPr>
          <p:cNvPr id="9" name="组合 110"/>
          <p:cNvGrpSpPr/>
          <p:nvPr/>
        </p:nvGrpSpPr>
        <p:grpSpPr>
          <a:xfrm>
            <a:off x="2080526" y="2901491"/>
            <a:ext cx="414280" cy="378945"/>
            <a:chOff x="568325" y="4538663"/>
            <a:chExt cx="539750" cy="493713"/>
          </a:xfrm>
          <a:solidFill>
            <a:schemeClr val="bg1"/>
          </a:solidFill>
        </p:grpSpPr>
        <p:sp>
          <p:nvSpPr>
            <p:cNvPr id="112" name="Freeform 49"/>
            <p:cNvSpPr/>
            <p:nvPr/>
          </p:nvSpPr>
          <p:spPr bwMode="auto">
            <a:xfrm>
              <a:off x="771525" y="4718050"/>
              <a:ext cx="134938" cy="134938"/>
            </a:xfrm>
            <a:custGeom>
              <a:avLst/>
              <a:gdLst>
                <a:gd name="T0" fmla="*/ 46 w 48"/>
                <a:gd name="T1" fmla="*/ 20 h 48"/>
                <a:gd name="T2" fmla="*/ 6 w 48"/>
                <a:gd name="T3" fmla="*/ 0 h 48"/>
                <a:gd name="T4" fmla="*/ 2 w 48"/>
                <a:gd name="T5" fmla="*/ 0 h 48"/>
                <a:gd name="T6" fmla="*/ 0 w 48"/>
                <a:gd name="T7" fmla="*/ 4 h 48"/>
                <a:gd name="T8" fmla="*/ 0 w 48"/>
                <a:gd name="T9" fmla="*/ 44 h 48"/>
                <a:gd name="T10" fmla="*/ 2 w 48"/>
                <a:gd name="T11" fmla="*/ 47 h 48"/>
                <a:gd name="T12" fmla="*/ 4 w 48"/>
                <a:gd name="T13" fmla="*/ 48 h 48"/>
                <a:gd name="T14" fmla="*/ 6 w 48"/>
                <a:gd name="T15" fmla="*/ 47 h 48"/>
                <a:gd name="T16" fmla="*/ 46 w 48"/>
                <a:gd name="T17" fmla="*/ 27 h 48"/>
                <a:gd name="T18" fmla="*/ 48 w 48"/>
                <a:gd name="T19" fmla="*/ 24 h 48"/>
                <a:gd name="T20" fmla="*/ 46 w 48"/>
                <a:gd name="T21" fmla="*/ 2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48">
                  <a:moveTo>
                    <a:pt x="46" y="2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0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1" y="47"/>
                    <a:pt x="2" y="47"/>
                  </a:cubicBezTo>
                  <a:cubicBezTo>
                    <a:pt x="3" y="48"/>
                    <a:pt x="3" y="48"/>
                    <a:pt x="4" y="48"/>
                  </a:cubicBezTo>
                  <a:cubicBezTo>
                    <a:pt x="5" y="48"/>
                    <a:pt x="5" y="48"/>
                    <a:pt x="6" y="4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8" y="25"/>
                    <a:pt x="48" y="24"/>
                  </a:cubicBezTo>
                  <a:cubicBezTo>
                    <a:pt x="48" y="22"/>
                    <a:pt x="47" y="21"/>
                    <a:pt x="4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3" name="Freeform 50"/>
            <p:cNvSpPr>
              <a:spLocks noEditPoints="1"/>
            </p:cNvSpPr>
            <p:nvPr/>
          </p:nvSpPr>
          <p:spPr bwMode="auto">
            <a:xfrm>
              <a:off x="568325" y="4538663"/>
              <a:ext cx="539750" cy="493713"/>
            </a:xfrm>
            <a:custGeom>
              <a:avLst/>
              <a:gdLst>
                <a:gd name="T0" fmla="*/ 160 w 192"/>
                <a:gd name="T1" fmla="*/ 0 h 176"/>
                <a:gd name="T2" fmla="*/ 120 w 192"/>
                <a:gd name="T3" fmla="*/ 0 h 176"/>
                <a:gd name="T4" fmla="*/ 80 w 192"/>
                <a:gd name="T5" fmla="*/ 0 h 176"/>
                <a:gd name="T6" fmla="*/ 40 w 192"/>
                <a:gd name="T7" fmla="*/ 0 h 176"/>
                <a:gd name="T8" fmla="*/ 4 w 192"/>
                <a:gd name="T9" fmla="*/ 0 h 176"/>
                <a:gd name="T10" fmla="*/ 0 w 192"/>
                <a:gd name="T11" fmla="*/ 36 h 176"/>
                <a:gd name="T12" fmla="*/ 0 w 192"/>
                <a:gd name="T13" fmla="*/ 136 h 176"/>
                <a:gd name="T14" fmla="*/ 0 w 192"/>
                <a:gd name="T15" fmla="*/ 172 h 176"/>
                <a:gd name="T16" fmla="*/ 32 w 192"/>
                <a:gd name="T17" fmla="*/ 176 h 176"/>
                <a:gd name="T18" fmla="*/ 72 w 192"/>
                <a:gd name="T19" fmla="*/ 176 h 176"/>
                <a:gd name="T20" fmla="*/ 112 w 192"/>
                <a:gd name="T21" fmla="*/ 176 h 176"/>
                <a:gd name="T22" fmla="*/ 152 w 192"/>
                <a:gd name="T23" fmla="*/ 176 h 176"/>
                <a:gd name="T24" fmla="*/ 188 w 192"/>
                <a:gd name="T25" fmla="*/ 176 h 176"/>
                <a:gd name="T26" fmla="*/ 192 w 192"/>
                <a:gd name="T27" fmla="*/ 140 h 176"/>
                <a:gd name="T28" fmla="*/ 192 w 192"/>
                <a:gd name="T29" fmla="*/ 40 h 176"/>
                <a:gd name="T30" fmla="*/ 192 w 192"/>
                <a:gd name="T31" fmla="*/ 4 h 176"/>
                <a:gd name="T32" fmla="*/ 152 w 192"/>
                <a:gd name="T33" fmla="*/ 8 h 176"/>
                <a:gd name="T34" fmla="*/ 160 w 192"/>
                <a:gd name="T35" fmla="*/ 32 h 176"/>
                <a:gd name="T36" fmla="*/ 152 w 192"/>
                <a:gd name="T37" fmla="*/ 8 h 176"/>
                <a:gd name="T38" fmla="*/ 120 w 192"/>
                <a:gd name="T39" fmla="*/ 8 h 176"/>
                <a:gd name="T40" fmla="*/ 112 w 192"/>
                <a:gd name="T41" fmla="*/ 32 h 176"/>
                <a:gd name="T42" fmla="*/ 72 w 192"/>
                <a:gd name="T43" fmla="*/ 8 h 176"/>
                <a:gd name="T44" fmla="*/ 80 w 192"/>
                <a:gd name="T45" fmla="*/ 32 h 176"/>
                <a:gd name="T46" fmla="*/ 72 w 192"/>
                <a:gd name="T47" fmla="*/ 8 h 176"/>
                <a:gd name="T48" fmla="*/ 40 w 192"/>
                <a:gd name="T49" fmla="*/ 8 h 176"/>
                <a:gd name="T50" fmla="*/ 32 w 192"/>
                <a:gd name="T51" fmla="*/ 32 h 176"/>
                <a:gd name="T52" fmla="*/ 40 w 192"/>
                <a:gd name="T53" fmla="*/ 168 h 176"/>
                <a:gd name="T54" fmla="*/ 32 w 192"/>
                <a:gd name="T55" fmla="*/ 144 h 176"/>
                <a:gd name="T56" fmla="*/ 40 w 192"/>
                <a:gd name="T57" fmla="*/ 168 h 176"/>
                <a:gd name="T58" fmla="*/ 72 w 192"/>
                <a:gd name="T59" fmla="*/ 168 h 176"/>
                <a:gd name="T60" fmla="*/ 80 w 192"/>
                <a:gd name="T61" fmla="*/ 144 h 176"/>
                <a:gd name="T62" fmla="*/ 120 w 192"/>
                <a:gd name="T63" fmla="*/ 168 h 176"/>
                <a:gd name="T64" fmla="*/ 112 w 192"/>
                <a:gd name="T65" fmla="*/ 144 h 176"/>
                <a:gd name="T66" fmla="*/ 120 w 192"/>
                <a:gd name="T67" fmla="*/ 168 h 176"/>
                <a:gd name="T68" fmla="*/ 152 w 192"/>
                <a:gd name="T69" fmla="*/ 168 h 176"/>
                <a:gd name="T70" fmla="*/ 160 w 192"/>
                <a:gd name="T71" fmla="*/ 144 h 176"/>
                <a:gd name="T72" fmla="*/ 184 w 192"/>
                <a:gd name="T73" fmla="*/ 136 h 176"/>
                <a:gd name="T74" fmla="*/ 32 w 192"/>
                <a:gd name="T75" fmla="*/ 136 h 176"/>
                <a:gd name="T76" fmla="*/ 8 w 192"/>
                <a:gd name="T77" fmla="*/ 40 h 176"/>
                <a:gd name="T78" fmla="*/ 160 w 192"/>
                <a:gd name="T79" fmla="*/ 40 h 176"/>
                <a:gd name="T80" fmla="*/ 184 w 192"/>
                <a:gd name="T81" fmla="*/ 13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2" h="176">
                  <a:moveTo>
                    <a:pt x="188" y="0"/>
                  </a:moveTo>
                  <a:cubicBezTo>
                    <a:pt x="160" y="0"/>
                    <a:pt x="160" y="0"/>
                    <a:pt x="160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4"/>
                    <a:pt x="2" y="176"/>
                    <a:pt x="4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40" y="176"/>
                    <a:pt x="40" y="176"/>
                    <a:pt x="40" y="176"/>
                  </a:cubicBezTo>
                  <a:cubicBezTo>
                    <a:pt x="72" y="176"/>
                    <a:pt x="72" y="176"/>
                    <a:pt x="72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112" y="176"/>
                    <a:pt x="112" y="176"/>
                    <a:pt x="112" y="176"/>
                  </a:cubicBezTo>
                  <a:cubicBezTo>
                    <a:pt x="120" y="176"/>
                    <a:pt x="120" y="176"/>
                    <a:pt x="120" y="176"/>
                  </a:cubicBezTo>
                  <a:cubicBezTo>
                    <a:pt x="152" y="176"/>
                    <a:pt x="152" y="176"/>
                    <a:pt x="152" y="176"/>
                  </a:cubicBezTo>
                  <a:cubicBezTo>
                    <a:pt x="160" y="176"/>
                    <a:pt x="160" y="176"/>
                    <a:pt x="160" y="176"/>
                  </a:cubicBezTo>
                  <a:cubicBezTo>
                    <a:pt x="188" y="176"/>
                    <a:pt x="188" y="176"/>
                    <a:pt x="188" y="176"/>
                  </a:cubicBezTo>
                  <a:cubicBezTo>
                    <a:pt x="190" y="176"/>
                    <a:pt x="192" y="174"/>
                    <a:pt x="192" y="172"/>
                  </a:cubicBezTo>
                  <a:cubicBezTo>
                    <a:pt x="192" y="140"/>
                    <a:pt x="192" y="140"/>
                    <a:pt x="192" y="140"/>
                  </a:cubicBezTo>
                  <a:cubicBezTo>
                    <a:pt x="192" y="136"/>
                    <a:pt x="192" y="136"/>
                    <a:pt x="192" y="136"/>
                  </a:cubicBezTo>
                  <a:cubicBezTo>
                    <a:pt x="192" y="40"/>
                    <a:pt x="192" y="40"/>
                    <a:pt x="192" y="40"/>
                  </a:cubicBezTo>
                  <a:cubicBezTo>
                    <a:pt x="192" y="36"/>
                    <a:pt x="192" y="36"/>
                    <a:pt x="192" y="36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2" y="2"/>
                    <a:pt x="190" y="0"/>
                    <a:pt x="188" y="0"/>
                  </a:cubicBezTo>
                  <a:close/>
                  <a:moveTo>
                    <a:pt x="152" y="8"/>
                  </a:moveTo>
                  <a:cubicBezTo>
                    <a:pt x="160" y="8"/>
                    <a:pt x="160" y="8"/>
                    <a:pt x="160" y="8"/>
                  </a:cubicBezTo>
                  <a:cubicBezTo>
                    <a:pt x="160" y="32"/>
                    <a:pt x="160" y="32"/>
                    <a:pt x="160" y="32"/>
                  </a:cubicBezTo>
                  <a:cubicBezTo>
                    <a:pt x="152" y="32"/>
                    <a:pt x="152" y="32"/>
                    <a:pt x="152" y="32"/>
                  </a:cubicBezTo>
                  <a:lnTo>
                    <a:pt x="152" y="8"/>
                  </a:lnTo>
                  <a:close/>
                  <a:moveTo>
                    <a:pt x="112" y="8"/>
                  </a:moveTo>
                  <a:cubicBezTo>
                    <a:pt x="120" y="8"/>
                    <a:pt x="120" y="8"/>
                    <a:pt x="120" y="8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12" y="32"/>
                    <a:pt x="112" y="32"/>
                    <a:pt x="112" y="32"/>
                  </a:cubicBezTo>
                  <a:lnTo>
                    <a:pt x="112" y="8"/>
                  </a:lnTo>
                  <a:close/>
                  <a:moveTo>
                    <a:pt x="72" y="8"/>
                  </a:moveTo>
                  <a:cubicBezTo>
                    <a:pt x="80" y="8"/>
                    <a:pt x="80" y="8"/>
                    <a:pt x="80" y="8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72" y="8"/>
                  </a:lnTo>
                  <a:close/>
                  <a:moveTo>
                    <a:pt x="32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2" y="32"/>
                    <a:pt x="32" y="32"/>
                    <a:pt x="32" y="32"/>
                  </a:cubicBezTo>
                  <a:lnTo>
                    <a:pt x="32" y="8"/>
                  </a:lnTo>
                  <a:close/>
                  <a:moveTo>
                    <a:pt x="40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  <a:cubicBezTo>
                    <a:pt x="40" y="144"/>
                    <a:pt x="40" y="144"/>
                    <a:pt x="40" y="144"/>
                  </a:cubicBezTo>
                  <a:lnTo>
                    <a:pt x="40" y="168"/>
                  </a:lnTo>
                  <a:close/>
                  <a:moveTo>
                    <a:pt x="80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44"/>
                    <a:pt x="72" y="144"/>
                    <a:pt x="72" y="144"/>
                  </a:cubicBezTo>
                  <a:cubicBezTo>
                    <a:pt x="80" y="144"/>
                    <a:pt x="80" y="144"/>
                    <a:pt x="80" y="144"/>
                  </a:cubicBezTo>
                  <a:lnTo>
                    <a:pt x="80" y="168"/>
                  </a:lnTo>
                  <a:close/>
                  <a:moveTo>
                    <a:pt x="120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44"/>
                    <a:pt x="112" y="144"/>
                    <a:pt x="112" y="144"/>
                  </a:cubicBezTo>
                  <a:cubicBezTo>
                    <a:pt x="120" y="144"/>
                    <a:pt x="120" y="144"/>
                    <a:pt x="120" y="144"/>
                  </a:cubicBezTo>
                  <a:lnTo>
                    <a:pt x="120" y="168"/>
                  </a:lnTo>
                  <a:close/>
                  <a:moveTo>
                    <a:pt x="160" y="168"/>
                  </a:moveTo>
                  <a:cubicBezTo>
                    <a:pt x="152" y="168"/>
                    <a:pt x="152" y="168"/>
                    <a:pt x="152" y="168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60" y="144"/>
                    <a:pt x="160" y="144"/>
                    <a:pt x="160" y="144"/>
                  </a:cubicBezTo>
                  <a:lnTo>
                    <a:pt x="160" y="168"/>
                  </a:lnTo>
                  <a:close/>
                  <a:moveTo>
                    <a:pt x="184" y="136"/>
                  </a:moveTo>
                  <a:cubicBezTo>
                    <a:pt x="160" y="136"/>
                    <a:pt x="160" y="136"/>
                    <a:pt x="160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84" y="40"/>
                    <a:pt x="184" y="40"/>
                    <a:pt x="184" y="40"/>
                  </a:cubicBezTo>
                  <a:lnTo>
                    <a:pt x="184" y="1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组合 113"/>
          <p:cNvGrpSpPr/>
          <p:nvPr/>
        </p:nvGrpSpPr>
        <p:grpSpPr>
          <a:xfrm>
            <a:off x="2100754" y="4482708"/>
            <a:ext cx="466060" cy="506264"/>
            <a:chOff x="5843588" y="533400"/>
            <a:chExt cx="496888" cy="539751"/>
          </a:xfrm>
          <a:solidFill>
            <a:schemeClr val="bg1"/>
          </a:solidFill>
        </p:grpSpPr>
        <p:sp>
          <p:nvSpPr>
            <p:cNvPr id="115" name="Freeform 70"/>
            <p:cNvSpPr>
              <a:spLocks noEditPoints="1"/>
            </p:cNvSpPr>
            <p:nvPr/>
          </p:nvSpPr>
          <p:spPr bwMode="auto">
            <a:xfrm>
              <a:off x="5843588" y="533400"/>
              <a:ext cx="384175" cy="517525"/>
            </a:xfrm>
            <a:custGeom>
              <a:avLst/>
              <a:gdLst>
                <a:gd name="T0" fmla="*/ 80 w 136"/>
                <a:gd name="T1" fmla="*/ 156 h 184"/>
                <a:gd name="T2" fmla="*/ 68 w 136"/>
                <a:gd name="T3" fmla="*/ 168 h 184"/>
                <a:gd name="T4" fmla="*/ 56 w 136"/>
                <a:gd name="T5" fmla="*/ 156 h 184"/>
                <a:gd name="T6" fmla="*/ 68 w 136"/>
                <a:gd name="T7" fmla="*/ 144 h 184"/>
                <a:gd name="T8" fmla="*/ 80 w 136"/>
                <a:gd name="T9" fmla="*/ 156 h 184"/>
                <a:gd name="T10" fmla="*/ 80 w 136"/>
                <a:gd name="T11" fmla="*/ 136 h 184"/>
                <a:gd name="T12" fmla="*/ 20 w 136"/>
                <a:gd name="T13" fmla="*/ 136 h 184"/>
                <a:gd name="T14" fmla="*/ 16 w 136"/>
                <a:gd name="T15" fmla="*/ 132 h 184"/>
                <a:gd name="T16" fmla="*/ 16 w 136"/>
                <a:gd name="T17" fmla="*/ 36 h 184"/>
                <a:gd name="T18" fmla="*/ 20 w 136"/>
                <a:gd name="T19" fmla="*/ 32 h 184"/>
                <a:gd name="T20" fmla="*/ 116 w 136"/>
                <a:gd name="T21" fmla="*/ 32 h 184"/>
                <a:gd name="T22" fmla="*/ 120 w 136"/>
                <a:gd name="T23" fmla="*/ 36 h 184"/>
                <a:gd name="T24" fmla="*/ 120 w 136"/>
                <a:gd name="T25" fmla="*/ 40 h 184"/>
                <a:gd name="T26" fmla="*/ 136 w 136"/>
                <a:gd name="T27" fmla="*/ 40 h 184"/>
                <a:gd name="T28" fmla="*/ 136 w 136"/>
                <a:gd name="T29" fmla="*/ 12 h 184"/>
                <a:gd name="T30" fmla="*/ 124 w 136"/>
                <a:gd name="T31" fmla="*/ 0 h 184"/>
                <a:gd name="T32" fmla="*/ 12 w 136"/>
                <a:gd name="T33" fmla="*/ 0 h 184"/>
                <a:gd name="T34" fmla="*/ 0 w 136"/>
                <a:gd name="T35" fmla="*/ 12 h 184"/>
                <a:gd name="T36" fmla="*/ 0 w 136"/>
                <a:gd name="T37" fmla="*/ 172 h 184"/>
                <a:gd name="T38" fmla="*/ 12 w 136"/>
                <a:gd name="T39" fmla="*/ 184 h 184"/>
                <a:gd name="T40" fmla="*/ 81 w 136"/>
                <a:gd name="T41" fmla="*/ 184 h 184"/>
                <a:gd name="T42" fmla="*/ 80 w 136"/>
                <a:gd name="T43" fmla="*/ 180 h 184"/>
                <a:gd name="T44" fmla="*/ 80 w 136"/>
                <a:gd name="T45" fmla="*/ 156 h 184"/>
                <a:gd name="T46" fmla="*/ 65 w 136"/>
                <a:gd name="T47" fmla="*/ 17 h 184"/>
                <a:gd name="T48" fmla="*/ 71 w 136"/>
                <a:gd name="T49" fmla="*/ 17 h 184"/>
                <a:gd name="T50" fmla="*/ 72 w 136"/>
                <a:gd name="T51" fmla="*/ 20 h 184"/>
                <a:gd name="T52" fmla="*/ 71 w 136"/>
                <a:gd name="T53" fmla="*/ 23 h 184"/>
                <a:gd name="T54" fmla="*/ 68 w 136"/>
                <a:gd name="T55" fmla="*/ 24 h 184"/>
                <a:gd name="T56" fmla="*/ 65 w 136"/>
                <a:gd name="T57" fmla="*/ 23 h 184"/>
                <a:gd name="T58" fmla="*/ 64 w 136"/>
                <a:gd name="T59" fmla="*/ 20 h 184"/>
                <a:gd name="T60" fmla="*/ 65 w 136"/>
                <a:gd name="T61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6" h="184">
                  <a:moveTo>
                    <a:pt x="80" y="156"/>
                  </a:moveTo>
                  <a:cubicBezTo>
                    <a:pt x="80" y="162"/>
                    <a:pt x="75" y="168"/>
                    <a:pt x="68" y="168"/>
                  </a:cubicBezTo>
                  <a:cubicBezTo>
                    <a:pt x="62" y="168"/>
                    <a:pt x="56" y="162"/>
                    <a:pt x="56" y="156"/>
                  </a:cubicBezTo>
                  <a:cubicBezTo>
                    <a:pt x="56" y="149"/>
                    <a:pt x="62" y="144"/>
                    <a:pt x="68" y="144"/>
                  </a:cubicBezTo>
                  <a:cubicBezTo>
                    <a:pt x="75" y="144"/>
                    <a:pt x="80" y="149"/>
                    <a:pt x="80" y="156"/>
                  </a:cubicBezTo>
                  <a:cubicBezTo>
                    <a:pt x="80" y="136"/>
                    <a:pt x="80" y="136"/>
                    <a:pt x="80" y="136"/>
                  </a:cubicBezTo>
                  <a:cubicBezTo>
                    <a:pt x="20" y="136"/>
                    <a:pt x="20" y="136"/>
                    <a:pt x="20" y="136"/>
                  </a:cubicBezTo>
                  <a:cubicBezTo>
                    <a:pt x="18" y="136"/>
                    <a:pt x="16" y="134"/>
                    <a:pt x="16" y="132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8" y="32"/>
                    <a:pt x="20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8" y="32"/>
                    <a:pt x="120" y="34"/>
                    <a:pt x="120" y="36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36" y="40"/>
                    <a:pt x="136" y="40"/>
                    <a:pt x="136" y="40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5"/>
                    <a:pt x="131" y="0"/>
                    <a:pt x="12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8"/>
                    <a:pt x="6" y="184"/>
                    <a:pt x="12" y="184"/>
                  </a:cubicBezTo>
                  <a:cubicBezTo>
                    <a:pt x="81" y="184"/>
                    <a:pt x="81" y="184"/>
                    <a:pt x="81" y="184"/>
                  </a:cubicBezTo>
                  <a:cubicBezTo>
                    <a:pt x="80" y="183"/>
                    <a:pt x="80" y="181"/>
                    <a:pt x="80" y="180"/>
                  </a:cubicBezTo>
                  <a:lnTo>
                    <a:pt x="80" y="156"/>
                  </a:lnTo>
                  <a:close/>
                  <a:moveTo>
                    <a:pt x="65" y="17"/>
                  </a:moveTo>
                  <a:cubicBezTo>
                    <a:pt x="67" y="16"/>
                    <a:pt x="70" y="16"/>
                    <a:pt x="71" y="17"/>
                  </a:cubicBezTo>
                  <a:cubicBezTo>
                    <a:pt x="72" y="18"/>
                    <a:pt x="72" y="19"/>
                    <a:pt x="72" y="20"/>
                  </a:cubicBezTo>
                  <a:cubicBezTo>
                    <a:pt x="72" y="21"/>
                    <a:pt x="72" y="22"/>
                    <a:pt x="71" y="23"/>
                  </a:cubicBezTo>
                  <a:cubicBezTo>
                    <a:pt x="70" y="23"/>
                    <a:pt x="69" y="24"/>
                    <a:pt x="68" y="24"/>
                  </a:cubicBezTo>
                  <a:cubicBezTo>
                    <a:pt x="67" y="24"/>
                    <a:pt x="66" y="23"/>
                    <a:pt x="65" y="23"/>
                  </a:cubicBezTo>
                  <a:cubicBezTo>
                    <a:pt x="65" y="22"/>
                    <a:pt x="64" y="21"/>
                    <a:pt x="64" y="20"/>
                  </a:cubicBezTo>
                  <a:cubicBezTo>
                    <a:pt x="64" y="19"/>
                    <a:pt x="65" y="18"/>
                    <a:pt x="6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6" name="Freeform 71"/>
            <p:cNvSpPr>
              <a:spLocks noEditPoints="1"/>
            </p:cNvSpPr>
            <p:nvPr/>
          </p:nvSpPr>
          <p:spPr bwMode="auto">
            <a:xfrm>
              <a:off x="6091238" y="668338"/>
              <a:ext cx="249238" cy="404813"/>
            </a:xfrm>
            <a:custGeom>
              <a:avLst/>
              <a:gdLst>
                <a:gd name="T0" fmla="*/ 76 w 88"/>
                <a:gd name="T1" fmla="*/ 0 h 144"/>
                <a:gd name="T2" fmla="*/ 12 w 88"/>
                <a:gd name="T3" fmla="*/ 0 h 144"/>
                <a:gd name="T4" fmla="*/ 0 w 88"/>
                <a:gd name="T5" fmla="*/ 12 h 144"/>
                <a:gd name="T6" fmla="*/ 0 w 88"/>
                <a:gd name="T7" fmla="*/ 132 h 144"/>
                <a:gd name="T8" fmla="*/ 12 w 88"/>
                <a:gd name="T9" fmla="*/ 144 h 144"/>
                <a:gd name="T10" fmla="*/ 76 w 88"/>
                <a:gd name="T11" fmla="*/ 144 h 144"/>
                <a:gd name="T12" fmla="*/ 88 w 88"/>
                <a:gd name="T13" fmla="*/ 132 h 144"/>
                <a:gd name="T14" fmla="*/ 88 w 88"/>
                <a:gd name="T15" fmla="*/ 12 h 144"/>
                <a:gd name="T16" fmla="*/ 76 w 88"/>
                <a:gd name="T17" fmla="*/ 0 h 144"/>
                <a:gd name="T18" fmla="*/ 41 w 88"/>
                <a:gd name="T19" fmla="*/ 17 h 144"/>
                <a:gd name="T20" fmla="*/ 47 w 88"/>
                <a:gd name="T21" fmla="*/ 17 h 144"/>
                <a:gd name="T22" fmla="*/ 48 w 88"/>
                <a:gd name="T23" fmla="*/ 20 h 144"/>
                <a:gd name="T24" fmla="*/ 47 w 88"/>
                <a:gd name="T25" fmla="*/ 23 h 144"/>
                <a:gd name="T26" fmla="*/ 44 w 88"/>
                <a:gd name="T27" fmla="*/ 24 h 144"/>
                <a:gd name="T28" fmla="*/ 41 w 88"/>
                <a:gd name="T29" fmla="*/ 23 h 144"/>
                <a:gd name="T30" fmla="*/ 40 w 88"/>
                <a:gd name="T31" fmla="*/ 20 h 144"/>
                <a:gd name="T32" fmla="*/ 41 w 88"/>
                <a:gd name="T33" fmla="*/ 17 h 144"/>
                <a:gd name="T34" fmla="*/ 25 w 88"/>
                <a:gd name="T35" fmla="*/ 17 h 144"/>
                <a:gd name="T36" fmla="*/ 31 w 88"/>
                <a:gd name="T37" fmla="*/ 17 h 144"/>
                <a:gd name="T38" fmla="*/ 32 w 88"/>
                <a:gd name="T39" fmla="*/ 20 h 144"/>
                <a:gd name="T40" fmla="*/ 31 w 88"/>
                <a:gd name="T41" fmla="*/ 23 h 144"/>
                <a:gd name="T42" fmla="*/ 28 w 88"/>
                <a:gd name="T43" fmla="*/ 24 h 144"/>
                <a:gd name="T44" fmla="*/ 25 w 88"/>
                <a:gd name="T45" fmla="*/ 23 h 144"/>
                <a:gd name="T46" fmla="*/ 24 w 88"/>
                <a:gd name="T47" fmla="*/ 20 h 144"/>
                <a:gd name="T48" fmla="*/ 25 w 88"/>
                <a:gd name="T49" fmla="*/ 17 h 144"/>
                <a:gd name="T50" fmla="*/ 47 w 88"/>
                <a:gd name="T51" fmla="*/ 127 h 144"/>
                <a:gd name="T52" fmla="*/ 44 w 88"/>
                <a:gd name="T53" fmla="*/ 128 h 144"/>
                <a:gd name="T54" fmla="*/ 41 w 88"/>
                <a:gd name="T55" fmla="*/ 127 h 144"/>
                <a:gd name="T56" fmla="*/ 40 w 88"/>
                <a:gd name="T57" fmla="*/ 124 h 144"/>
                <a:gd name="T58" fmla="*/ 41 w 88"/>
                <a:gd name="T59" fmla="*/ 121 h 144"/>
                <a:gd name="T60" fmla="*/ 47 w 88"/>
                <a:gd name="T61" fmla="*/ 121 h 144"/>
                <a:gd name="T62" fmla="*/ 48 w 88"/>
                <a:gd name="T63" fmla="*/ 124 h 144"/>
                <a:gd name="T64" fmla="*/ 47 w 88"/>
                <a:gd name="T65" fmla="*/ 127 h 144"/>
                <a:gd name="T66" fmla="*/ 72 w 88"/>
                <a:gd name="T67" fmla="*/ 108 h 144"/>
                <a:gd name="T68" fmla="*/ 68 w 88"/>
                <a:gd name="T69" fmla="*/ 112 h 144"/>
                <a:gd name="T70" fmla="*/ 20 w 88"/>
                <a:gd name="T71" fmla="*/ 112 h 144"/>
                <a:gd name="T72" fmla="*/ 16 w 88"/>
                <a:gd name="T73" fmla="*/ 108 h 144"/>
                <a:gd name="T74" fmla="*/ 16 w 88"/>
                <a:gd name="T75" fmla="*/ 36 h 144"/>
                <a:gd name="T76" fmla="*/ 20 w 88"/>
                <a:gd name="T77" fmla="*/ 32 h 144"/>
                <a:gd name="T78" fmla="*/ 68 w 88"/>
                <a:gd name="T79" fmla="*/ 32 h 144"/>
                <a:gd name="T80" fmla="*/ 72 w 88"/>
                <a:gd name="T81" fmla="*/ 36 h 144"/>
                <a:gd name="T82" fmla="*/ 72 w 88"/>
                <a:gd name="T83" fmla="*/ 10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8" h="144">
                  <a:moveTo>
                    <a:pt x="76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8"/>
                    <a:pt x="6" y="144"/>
                    <a:pt x="12" y="144"/>
                  </a:cubicBezTo>
                  <a:cubicBezTo>
                    <a:pt x="76" y="144"/>
                    <a:pt x="76" y="144"/>
                    <a:pt x="76" y="144"/>
                  </a:cubicBezTo>
                  <a:cubicBezTo>
                    <a:pt x="83" y="144"/>
                    <a:pt x="88" y="138"/>
                    <a:pt x="88" y="13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3" y="0"/>
                    <a:pt x="76" y="0"/>
                  </a:cubicBezTo>
                  <a:close/>
                  <a:moveTo>
                    <a:pt x="41" y="17"/>
                  </a:moveTo>
                  <a:cubicBezTo>
                    <a:pt x="43" y="16"/>
                    <a:pt x="45" y="16"/>
                    <a:pt x="47" y="17"/>
                  </a:cubicBezTo>
                  <a:cubicBezTo>
                    <a:pt x="48" y="18"/>
                    <a:pt x="48" y="19"/>
                    <a:pt x="48" y="20"/>
                  </a:cubicBezTo>
                  <a:cubicBezTo>
                    <a:pt x="48" y="21"/>
                    <a:pt x="48" y="22"/>
                    <a:pt x="47" y="23"/>
                  </a:cubicBezTo>
                  <a:cubicBezTo>
                    <a:pt x="46" y="23"/>
                    <a:pt x="45" y="24"/>
                    <a:pt x="44" y="24"/>
                  </a:cubicBezTo>
                  <a:cubicBezTo>
                    <a:pt x="43" y="24"/>
                    <a:pt x="42" y="23"/>
                    <a:pt x="41" y="23"/>
                  </a:cubicBezTo>
                  <a:cubicBezTo>
                    <a:pt x="41" y="22"/>
                    <a:pt x="40" y="21"/>
                    <a:pt x="40" y="20"/>
                  </a:cubicBezTo>
                  <a:cubicBezTo>
                    <a:pt x="40" y="19"/>
                    <a:pt x="41" y="18"/>
                    <a:pt x="41" y="17"/>
                  </a:cubicBezTo>
                  <a:close/>
                  <a:moveTo>
                    <a:pt x="25" y="17"/>
                  </a:moveTo>
                  <a:cubicBezTo>
                    <a:pt x="27" y="16"/>
                    <a:pt x="30" y="16"/>
                    <a:pt x="31" y="17"/>
                  </a:cubicBezTo>
                  <a:cubicBezTo>
                    <a:pt x="32" y="18"/>
                    <a:pt x="32" y="19"/>
                    <a:pt x="32" y="20"/>
                  </a:cubicBezTo>
                  <a:cubicBezTo>
                    <a:pt x="32" y="21"/>
                    <a:pt x="32" y="22"/>
                    <a:pt x="31" y="23"/>
                  </a:cubicBezTo>
                  <a:cubicBezTo>
                    <a:pt x="30" y="23"/>
                    <a:pt x="29" y="24"/>
                    <a:pt x="28" y="24"/>
                  </a:cubicBezTo>
                  <a:cubicBezTo>
                    <a:pt x="27" y="24"/>
                    <a:pt x="26" y="23"/>
                    <a:pt x="25" y="23"/>
                  </a:cubicBezTo>
                  <a:cubicBezTo>
                    <a:pt x="25" y="22"/>
                    <a:pt x="24" y="21"/>
                    <a:pt x="24" y="20"/>
                  </a:cubicBezTo>
                  <a:cubicBezTo>
                    <a:pt x="24" y="19"/>
                    <a:pt x="25" y="18"/>
                    <a:pt x="25" y="17"/>
                  </a:cubicBezTo>
                  <a:close/>
                  <a:moveTo>
                    <a:pt x="47" y="127"/>
                  </a:moveTo>
                  <a:cubicBezTo>
                    <a:pt x="46" y="127"/>
                    <a:pt x="45" y="128"/>
                    <a:pt x="44" y="128"/>
                  </a:cubicBezTo>
                  <a:cubicBezTo>
                    <a:pt x="43" y="128"/>
                    <a:pt x="42" y="127"/>
                    <a:pt x="41" y="127"/>
                  </a:cubicBezTo>
                  <a:cubicBezTo>
                    <a:pt x="41" y="126"/>
                    <a:pt x="40" y="125"/>
                    <a:pt x="40" y="124"/>
                  </a:cubicBezTo>
                  <a:cubicBezTo>
                    <a:pt x="40" y="123"/>
                    <a:pt x="41" y="122"/>
                    <a:pt x="41" y="121"/>
                  </a:cubicBezTo>
                  <a:cubicBezTo>
                    <a:pt x="43" y="120"/>
                    <a:pt x="46" y="120"/>
                    <a:pt x="47" y="121"/>
                  </a:cubicBezTo>
                  <a:cubicBezTo>
                    <a:pt x="48" y="122"/>
                    <a:pt x="48" y="123"/>
                    <a:pt x="48" y="124"/>
                  </a:cubicBezTo>
                  <a:cubicBezTo>
                    <a:pt x="48" y="125"/>
                    <a:pt x="48" y="126"/>
                    <a:pt x="47" y="127"/>
                  </a:cubicBezTo>
                  <a:close/>
                  <a:moveTo>
                    <a:pt x="72" y="108"/>
                  </a:moveTo>
                  <a:cubicBezTo>
                    <a:pt x="72" y="110"/>
                    <a:pt x="70" y="112"/>
                    <a:pt x="68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18" y="112"/>
                    <a:pt x="16" y="110"/>
                    <a:pt x="16" y="108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8" y="32"/>
                    <a:pt x="20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70" y="32"/>
                    <a:pt x="72" y="34"/>
                    <a:pt x="72" y="36"/>
                  </a:cubicBezTo>
                  <a:lnTo>
                    <a:pt x="72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847850" y="1667510"/>
            <a:ext cx="4524375" cy="460375"/>
          </a:xfrm>
          <a:prstGeom prst="rect">
            <a:avLst/>
          </a:prstGeom>
          <a:solidFill>
            <a:srgbClr val="F9B267"/>
          </a:solidFill>
        </p:spPr>
        <p:txBody>
          <a:bodyPr wrap="square" rtlCol="0">
            <a:spAutoFit/>
          </a:bodyPr>
          <a:lstStyle/>
          <a:p>
            <a:r>
              <a:rPr lang="en-US" altLang="zh-CN"/>
              <a:t>                            </a:t>
            </a:r>
            <a:r>
              <a:rPr lang="en-US" altLang="zh-CN" sz="2400"/>
              <a:t> </a:t>
            </a:r>
            <a:r>
              <a:rPr lang="zh-CN" altLang="en-US" sz="2400"/>
              <a:t>练会话</a:t>
            </a:r>
          </a:p>
        </p:txBody>
      </p:sp>
      <p:sp>
        <p:nvSpPr>
          <p:cNvPr id="3" name="矩形 2"/>
          <p:cNvSpPr/>
          <p:nvPr/>
        </p:nvSpPr>
        <p:spPr>
          <a:xfrm>
            <a:off x="2795905" y="4218305"/>
            <a:ext cx="3678555" cy="738642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r>
              <a:rPr lang="zh-CN" altLang="en-US" sz="2000" b="1" dirty="0"/>
              <a:t>两两组队</a:t>
            </a:r>
            <a:r>
              <a:rPr lang="zh-CN" altLang="en-US" sz="2000" b="1" dirty="0" smtClean="0"/>
              <a:t>，模</a:t>
            </a:r>
            <a:r>
              <a:rPr lang="zh-CN" altLang="en-US" sz="2000" b="1" dirty="0"/>
              <a:t>拟对话</a:t>
            </a:r>
            <a:r>
              <a:rPr lang="zh-CN" altLang="en-US" sz="2000" b="1" dirty="0" smtClean="0"/>
              <a:t>，随</a:t>
            </a:r>
            <a:r>
              <a:rPr lang="zh-CN" altLang="en-US" sz="2000" b="1" dirty="0"/>
              <a:t>机选人，进</a:t>
            </a:r>
            <a:r>
              <a:rPr lang="zh-CN" altLang="en-US" sz="2000" b="1" dirty="0" smtClean="0"/>
              <a:t>行展</a:t>
            </a:r>
            <a:r>
              <a:rPr lang="zh-CN" altLang="en-US" sz="2000" b="1" dirty="0"/>
              <a:t>示。</a:t>
            </a:r>
          </a:p>
        </p:txBody>
      </p:sp>
      <p:sp>
        <p:nvSpPr>
          <p:cNvPr id="39" name="TextBox 19"/>
          <p:cNvSpPr txBox="1"/>
          <p:nvPr/>
        </p:nvSpPr>
        <p:spPr>
          <a:xfrm>
            <a:off x="0" y="3770038"/>
            <a:ext cx="1249647" cy="369332"/>
          </a:xfrm>
          <a:prstGeom prst="rect">
            <a:avLst/>
          </a:prstGeom>
          <a:solidFill>
            <a:srgbClr val="82A9CF"/>
          </a:solidFill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课堂实施</a:t>
            </a:r>
            <a:r>
              <a:rPr lang="en-US" altLang="zh-CN" dirty="0" smtClean="0">
                <a:solidFill>
                  <a:schemeClr val="bg1"/>
                </a:solidFill>
              </a:rPr>
              <a:t>3</a:t>
            </a:r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40" name="组合 39"/>
          <p:cNvGrpSpPr/>
          <p:nvPr/>
        </p:nvGrpSpPr>
        <p:grpSpPr>
          <a:xfrm>
            <a:off x="0" y="5222847"/>
            <a:ext cx="1282027" cy="369332"/>
            <a:chOff x="24632" y="2428339"/>
            <a:chExt cx="1282027" cy="369332"/>
          </a:xfrm>
        </p:grpSpPr>
        <p:sp>
          <p:nvSpPr>
            <p:cNvPr id="41" name="TextBox 2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42" name="椭圆 41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矩形 42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43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课堂实施</a:t>
            </a:r>
          </a:p>
        </p:txBody>
      </p:sp>
      <p:grpSp>
        <p:nvGrpSpPr>
          <p:cNvPr id="46" name="组合 45"/>
          <p:cNvGrpSpPr/>
          <p:nvPr/>
        </p:nvGrpSpPr>
        <p:grpSpPr>
          <a:xfrm>
            <a:off x="9226983" y="42188"/>
            <a:ext cx="678426" cy="702997"/>
            <a:chOff x="623888" y="55908"/>
            <a:chExt cx="678426" cy="702997"/>
          </a:xfrm>
        </p:grpSpPr>
        <p:sp>
          <p:nvSpPr>
            <p:cNvPr id="47" name="矩形 46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49" name="泪滴形 48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三、教学实施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bldLvl="0" animBg="1"/>
      <p:bldP spid="103" grpId="0" bldLvl="0" animBg="1"/>
      <p:bldP spid="104" grpId="0" bldLvl="0" animBg="1"/>
      <p:bldP spid="105" grpId="0" bldLvl="0" animBg="1"/>
      <p:bldP spid="106" grpId="0" bldLvl="0" animBg="1"/>
      <p:bldP spid="108" grpId="0"/>
      <p:bldP spid="3" grpId="0"/>
      <p:bldP spid="3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等腰三角形 133"/>
          <p:cNvSpPr/>
          <p:nvPr/>
        </p:nvSpPr>
        <p:spPr>
          <a:xfrm rot="10800000">
            <a:off x="1134051" y="1450549"/>
            <a:ext cx="201269" cy="251791"/>
          </a:xfrm>
          <a:prstGeom prst="triangl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7" name="直接连接符 116"/>
          <p:cNvCxnSpPr/>
          <p:nvPr/>
        </p:nvCxnSpPr>
        <p:spPr>
          <a:xfrm>
            <a:off x="1249647" y="1010696"/>
            <a:ext cx="0" cy="5868000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8" name="组合 117"/>
          <p:cNvGrpSpPr/>
          <p:nvPr/>
        </p:nvGrpSpPr>
        <p:grpSpPr>
          <a:xfrm>
            <a:off x="24632" y="2268489"/>
            <a:ext cx="1282027" cy="369332"/>
            <a:chOff x="24632" y="2428339"/>
            <a:chExt cx="1282027" cy="369332"/>
          </a:xfrm>
        </p:grpSpPr>
        <p:sp>
          <p:nvSpPr>
            <p:cNvPr id="119" name="TextBox 7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120" name="椭圆 119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24632" y="3037272"/>
            <a:ext cx="1282027" cy="369332"/>
            <a:chOff x="24632" y="2428339"/>
            <a:chExt cx="1282027" cy="369332"/>
          </a:xfrm>
        </p:grpSpPr>
        <p:sp>
          <p:nvSpPr>
            <p:cNvPr id="122" name="TextBox 10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24632" y="3806055"/>
            <a:ext cx="1282027" cy="369332"/>
            <a:chOff x="24632" y="2428339"/>
            <a:chExt cx="1282027" cy="369332"/>
          </a:xfrm>
        </p:grpSpPr>
        <p:sp>
          <p:nvSpPr>
            <p:cNvPr id="125" name="TextBox 13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126" name="椭圆 125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24632" y="4574839"/>
            <a:ext cx="1282027" cy="369332"/>
            <a:chOff x="24632" y="2428339"/>
            <a:chExt cx="1282027" cy="369332"/>
          </a:xfrm>
        </p:grpSpPr>
        <p:sp>
          <p:nvSpPr>
            <p:cNvPr id="128" name="TextBox 1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4</a:t>
              </a:r>
              <a:endParaRPr lang="zh-CN" altLang="en-US" dirty="0"/>
            </a:p>
          </p:txBody>
        </p:sp>
        <p:sp>
          <p:nvSpPr>
            <p:cNvPr id="129" name="椭圆 128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24632" y="4574839"/>
            <a:ext cx="1282027" cy="369332"/>
            <a:chOff x="24632" y="2428339"/>
            <a:chExt cx="1282027" cy="369332"/>
          </a:xfrm>
        </p:grpSpPr>
        <p:sp>
          <p:nvSpPr>
            <p:cNvPr id="131" name="TextBox 19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solidFill>
              <a:srgbClr val="82A9CF"/>
            </a:solidFill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</a:rPr>
                <a:t>课堂实施</a:t>
              </a:r>
              <a:r>
                <a:rPr lang="en-US" altLang="zh-CN" dirty="0" smtClean="0">
                  <a:solidFill>
                    <a:schemeClr val="bg1"/>
                  </a:solidFill>
                </a:rPr>
                <a:t>4</a:t>
              </a:r>
              <a:endParaRPr lang="zh-CN" altLang="en-US" dirty="0">
                <a:solidFill>
                  <a:schemeClr val="bg1"/>
                </a:solidFill>
              </a:endParaRPr>
            </a:p>
          </p:txBody>
        </p:sp>
        <p:sp>
          <p:nvSpPr>
            <p:cNvPr id="132" name="椭圆 131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02" name="矩形 101"/>
          <p:cNvSpPr/>
          <p:nvPr/>
        </p:nvSpPr>
        <p:spPr>
          <a:xfrm>
            <a:off x="1847254" y="5292069"/>
            <a:ext cx="4680000" cy="288212"/>
          </a:xfrm>
          <a:prstGeom prst="rect">
            <a:avLst/>
          </a:prstGeom>
          <a:solidFill>
            <a:srgbClr val="F9B26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charset="-122"/>
              <a:cs typeface="+mn-cs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1847254" y="3640566"/>
            <a:ext cx="4680000" cy="288212"/>
          </a:xfrm>
          <a:prstGeom prst="rect">
            <a:avLst/>
          </a:prstGeom>
          <a:solidFill>
            <a:srgbClr val="6FCAB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charset="-122"/>
              <a:cs typeface="+mn-cs"/>
            </a:endParaRPr>
          </a:p>
        </p:txBody>
      </p:sp>
      <p:sp>
        <p:nvSpPr>
          <p:cNvPr id="105" name="Oval 63"/>
          <p:cNvSpPr>
            <a:spLocks noChangeArrowheads="1"/>
          </p:cNvSpPr>
          <p:nvPr/>
        </p:nvSpPr>
        <p:spPr bwMode="auto">
          <a:xfrm>
            <a:off x="1935303" y="2711736"/>
            <a:ext cx="725678" cy="738851"/>
          </a:xfrm>
          <a:prstGeom prst="ellipse">
            <a:avLst/>
          </a:prstGeom>
          <a:solidFill>
            <a:srgbClr val="6FCAB7"/>
          </a:solidFill>
          <a:ln>
            <a:noFill/>
          </a:ln>
        </p:spPr>
        <p:txBody>
          <a:bodyPr vert="horz" wrap="square" lIns="91424" tIns="45712" rIns="91424" bIns="45712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6" name="Oval 18"/>
          <p:cNvSpPr>
            <a:spLocks noChangeArrowheads="1"/>
          </p:cNvSpPr>
          <p:nvPr/>
        </p:nvSpPr>
        <p:spPr bwMode="auto">
          <a:xfrm>
            <a:off x="1934067" y="4304724"/>
            <a:ext cx="760180" cy="796596"/>
          </a:xfrm>
          <a:prstGeom prst="ellipse">
            <a:avLst/>
          </a:prstGeom>
          <a:solidFill>
            <a:srgbClr val="F9B267"/>
          </a:solidFill>
          <a:ln>
            <a:noFill/>
          </a:ln>
        </p:spPr>
        <p:txBody>
          <a:bodyPr vert="horz" wrap="square" lIns="91424" tIns="45712" rIns="91424" bIns="45712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2803489" y="2805463"/>
            <a:ext cx="3678555" cy="430865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r>
              <a:rPr lang="zh-CN" altLang="en-US" sz="2000" b="1" dirty="0" smtClean="0"/>
              <a:t>阅读文章</a:t>
            </a:r>
            <a:r>
              <a:rPr lang="zh-CN" altLang="zh-CN" sz="2000" b="1" dirty="0" smtClean="0">
                <a:latin typeface="Times New Roman" pitchFamily="18" charset="0"/>
              </a:rPr>
              <a:t>The Great Wall</a:t>
            </a:r>
          </a:p>
        </p:txBody>
      </p:sp>
      <p:grpSp>
        <p:nvGrpSpPr>
          <p:cNvPr id="111" name="组合 110"/>
          <p:cNvGrpSpPr/>
          <p:nvPr/>
        </p:nvGrpSpPr>
        <p:grpSpPr>
          <a:xfrm>
            <a:off x="2080526" y="2901491"/>
            <a:ext cx="414280" cy="378945"/>
            <a:chOff x="568325" y="4538663"/>
            <a:chExt cx="539750" cy="493713"/>
          </a:xfrm>
          <a:solidFill>
            <a:schemeClr val="bg1"/>
          </a:solidFill>
        </p:grpSpPr>
        <p:sp>
          <p:nvSpPr>
            <p:cNvPr id="112" name="Freeform 49"/>
            <p:cNvSpPr/>
            <p:nvPr/>
          </p:nvSpPr>
          <p:spPr bwMode="auto">
            <a:xfrm>
              <a:off x="771525" y="4718050"/>
              <a:ext cx="134938" cy="134938"/>
            </a:xfrm>
            <a:custGeom>
              <a:avLst/>
              <a:gdLst>
                <a:gd name="T0" fmla="*/ 46 w 48"/>
                <a:gd name="T1" fmla="*/ 20 h 48"/>
                <a:gd name="T2" fmla="*/ 6 w 48"/>
                <a:gd name="T3" fmla="*/ 0 h 48"/>
                <a:gd name="T4" fmla="*/ 2 w 48"/>
                <a:gd name="T5" fmla="*/ 0 h 48"/>
                <a:gd name="T6" fmla="*/ 0 w 48"/>
                <a:gd name="T7" fmla="*/ 4 h 48"/>
                <a:gd name="T8" fmla="*/ 0 w 48"/>
                <a:gd name="T9" fmla="*/ 44 h 48"/>
                <a:gd name="T10" fmla="*/ 2 w 48"/>
                <a:gd name="T11" fmla="*/ 47 h 48"/>
                <a:gd name="T12" fmla="*/ 4 w 48"/>
                <a:gd name="T13" fmla="*/ 48 h 48"/>
                <a:gd name="T14" fmla="*/ 6 w 48"/>
                <a:gd name="T15" fmla="*/ 47 h 48"/>
                <a:gd name="T16" fmla="*/ 46 w 48"/>
                <a:gd name="T17" fmla="*/ 27 h 48"/>
                <a:gd name="T18" fmla="*/ 48 w 48"/>
                <a:gd name="T19" fmla="*/ 24 h 48"/>
                <a:gd name="T20" fmla="*/ 46 w 48"/>
                <a:gd name="T21" fmla="*/ 2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48">
                  <a:moveTo>
                    <a:pt x="46" y="2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0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1" y="47"/>
                    <a:pt x="2" y="47"/>
                  </a:cubicBezTo>
                  <a:cubicBezTo>
                    <a:pt x="3" y="48"/>
                    <a:pt x="3" y="48"/>
                    <a:pt x="4" y="48"/>
                  </a:cubicBezTo>
                  <a:cubicBezTo>
                    <a:pt x="5" y="48"/>
                    <a:pt x="5" y="48"/>
                    <a:pt x="6" y="4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8" y="25"/>
                    <a:pt x="48" y="24"/>
                  </a:cubicBezTo>
                  <a:cubicBezTo>
                    <a:pt x="48" y="22"/>
                    <a:pt x="47" y="21"/>
                    <a:pt x="4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3" name="Freeform 50"/>
            <p:cNvSpPr>
              <a:spLocks noEditPoints="1"/>
            </p:cNvSpPr>
            <p:nvPr/>
          </p:nvSpPr>
          <p:spPr bwMode="auto">
            <a:xfrm>
              <a:off x="568325" y="4538663"/>
              <a:ext cx="539750" cy="493713"/>
            </a:xfrm>
            <a:custGeom>
              <a:avLst/>
              <a:gdLst>
                <a:gd name="T0" fmla="*/ 160 w 192"/>
                <a:gd name="T1" fmla="*/ 0 h 176"/>
                <a:gd name="T2" fmla="*/ 120 w 192"/>
                <a:gd name="T3" fmla="*/ 0 h 176"/>
                <a:gd name="T4" fmla="*/ 80 w 192"/>
                <a:gd name="T5" fmla="*/ 0 h 176"/>
                <a:gd name="T6" fmla="*/ 40 w 192"/>
                <a:gd name="T7" fmla="*/ 0 h 176"/>
                <a:gd name="T8" fmla="*/ 4 w 192"/>
                <a:gd name="T9" fmla="*/ 0 h 176"/>
                <a:gd name="T10" fmla="*/ 0 w 192"/>
                <a:gd name="T11" fmla="*/ 36 h 176"/>
                <a:gd name="T12" fmla="*/ 0 w 192"/>
                <a:gd name="T13" fmla="*/ 136 h 176"/>
                <a:gd name="T14" fmla="*/ 0 w 192"/>
                <a:gd name="T15" fmla="*/ 172 h 176"/>
                <a:gd name="T16" fmla="*/ 32 w 192"/>
                <a:gd name="T17" fmla="*/ 176 h 176"/>
                <a:gd name="T18" fmla="*/ 72 w 192"/>
                <a:gd name="T19" fmla="*/ 176 h 176"/>
                <a:gd name="T20" fmla="*/ 112 w 192"/>
                <a:gd name="T21" fmla="*/ 176 h 176"/>
                <a:gd name="T22" fmla="*/ 152 w 192"/>
                <a:gd name="T23" fmla="*/ 176 h 176"/>
                <a:gd name="T24" fmla="*/ 188 w 192"/>
                <a:gd name="T25" fmla="*/ 176 h 176"/>
                <a:gd name="T26" fmla="*/ 192 w 192"/>
                <a:gd name="T27" fmla="*/ 140 h 176"/>
                <a:gd name="T28" fmla="*/ 192 w 192"/>
                <a:gd name="T29" fmla="*/ 40 h 176"/>
                <a:gd name="T30" fmla="*/ 192 w 192"/>
                <a:gd name="T31" fmla="*/ 4 h 176"/>
                <a:gd name="T32" fmla="*/ 152 w 192"/>
                <a:gd name="T33" fmla="*/ 8 h 176"/>
                <a:gd name="T34" fmla="*/ 160 w 192"/>
                <a:gd name="T35" fmla="*/ 32 h 176"/>
                <a:gd name="T36" fmla="*/ 152 w 192"/>
                <a:gd name="T37" fmla="*/ 8 h 176"/>
                <a:gd name="T38" fmla="*/ 120 w 192"/>
                <a:gd name="T39" fmla="*/ 8 h 176"/>
                <a:gd name="T40" fmla="*/ 112 w 192"/>
                <a:gd name="T41" fmla="*/ 32 h 176"/>
                <a:gd name="T42" fmla="*/ 72 w 192"/>
                <a:gd name="T43" fmla="*/ 8 h 176"/>
                <a:gd name="T44" fmla="*/ 80 w 192"/>
                <a:gd name="T45" fmla="*/ 32 h 176"/>
                <a:gd name="T46" fmla="*/ 72 w 192"/>
                <a:gd name="T47" fmla="*/ 8 h 176"/>
                <a:gd name="T48" fmla="*/ 40 w 192"/>
                <a:gd name="T49" fmla="*/ 8 h 176"/>
                <a:gd name="T50" fmla="*/ 32 w 192"/>
                <a:gd name="T51" fmla="*/ 32 h 176"/>
                <a:gd name="T52" fmla="*/ 40 w 192"/>
                <a:gd name="T53" fmla="*/ 168 h 176"/>
                <a:gd name="T54" fmla="*/ 32 w 192"/>
                <a:gd name="T55" fmla="*/ 144 h 176"/>
                <a:gd name="T56" fmla="*/ 40 w 192"/>
                <a:gd name="T57" fmla="*/ 168 h 176"/>
                <a:gd name="T58" fmla="*/ 72 w 192"/>
                <a:gd name="T59" fmla="*/ 168 h 176"/>
                <a:gd name="T60" fmla="*/ 80 w 192"/>
                <a:gd name="T61" fmla="*/ 144 h 176"/>
                <a:gd name="T62" fmla="*/ 120 w 192"/>
                <a:gd name="T63" fmla="*/ 168 h 176"/>
                <a:gd name="T64" fmla="*/ 112 w 192"/>
                <a:gd name="T65" fmla="*/ 144 h 176"/>
                <a:gd name="T66" fmla="*/ 120 w 192"/>
                <a:gd name="T67" fmla="*/ 168 h 176"/>
                <a:gd name="T68" fmla="*/ 152 w 192"/>
                <a:gd name="T69" fmla="*/ 168 h 176"/>
                <a:gd name="T70" fmla="*/ 160 w 192"/>
                <a:gd name="T71" fmla="*/ 144 h 176"/>
                <a:gd name="T72" fmla="*/ 184 w 192"/>
                <a:gd name="T73" fmla="*/ 136 h 176"/>
                <a:gd name="T74" fmla="*/ 32 w 192"/>
                <a:gd name="T75" fmla="*/ 136 h 176"/>
                <a:gd name="T76" fmla="*/ 8 w 192"/>
                <a:gd name="T77" fmla="*/ 40 h 176"/>
                <a:gd name="T78" fmla="*/ 160 w 192"/>
                <a:gd name="T79" fmla="*/ 40 h 176"/>
                <a:gd name="T80" fmla="*/ 184 w 192"/>
                <a:gd name="T81" fmla="*/ 13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2" h="176">
                  <a:moveTo>
                    <a:pt x="188" y="0"/>
                  </a:moveTo>
                  <a:cubicBezTo>
                    <a:pt x="160" y="0"/>
                    <a:pt x="160" y="0"/>
                    <a:pt x="160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4"/>
                    <a:pt x="2" y="176"/>
                    <a:pt x="4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40" y="176"/>
                    <a:pt x="40" y="176"/>
                    <a:pt x="40" y="176"/>
                  </a:cubicBezTo>
                  <a:cubicBezTo>
                    <a:pt x="72" y="176"/>
                    <a:pt x="72" y="176"/>
                    <a:pt x="72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112" y="176"/>
                    <a:pt x="112" y="176"/>
                    <a:pt x="112" y="176"/>
                  </a:cubicBezTo>
                  <a:cubicBezTo>
                    <a:pt x="120" y="176"/>
                    <a:pt x="120" y="176"/>
                    <a:pt x="120" y="176"/>
                  </a:cubicBezTo>
                  <a:cubicBezTo>
                    <a:pt x="152" y="176"/>
                    <a:pt x="152" y="176"/>
                    <a:pt x="152" y="176"/>
                  </a:cubicBezTo>
                  <a:cubicBezTo>
                    <a:pt x="160" y="176"/>
                    <a:pt x="160" y="176"/>
                    <a:pt x="160" y="176"/>
                  </a:cubicBezTo>
                  <a:cubicBezTo>
                    <a:pt x="188" y="176"/>
                    <a:pt x="188" y="176"/>
                    <a:pt x="188" y="176"/>
                  </a:cubicBezTo>
                  <a:cubicBezTo>
                    <a:pt x="190" y="176"/>
                    <a:pt x="192" y="174"/>
                    <a:pt x="192" y="172"/>
                  </a:cubicBezTo>
                  <a:cubicBezTo>
                    <a:pt x="192" y="140"/>
                    <a:pt x="192" y="140"/>
                    <a:pt x="192" y="140"/>
                  </a:cubicBezTo>
                  <a:cubicBezTo>
                    <a:pt x="192" y="136"/>
                    <a:pt x="192" y="136"/>
                    <a:pt x="192" y="136"/>
                  </a:cubicBezTo>
                  <a:cubicBezTo>
                    <a:pt x="192" y="40"/>
                    <a:pt x="192" y="40"/>
                    <a:pt x="192" y="40"/>
                  </a:cubicBezTo>
                  <a:cubicBezTo>
                    <a:pt x="192" y="36"/>
                    <a:pt x="192" y="36"/>
                    <a:pt x="192" y="36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2" y="2"/>
                    <a:pt x="190" y="0"/>
                    <a:pt x="188" y="0"/>
                  </a:cubicBezTo>
                  <a:close/>
                  <a:moveTo>
                    <a:pt x="152" y="8"/>
                  </a:moveTo>
                  <a:cubicBezTo>
                    <a:pt x="160" y="8"/>
                    <a:pt x="160" y="8"/>
                    <a:pt x="160" y="8"/>
                  </a:cubicBezTo>
                  <a:cubicBezTo>
                    <a:pt x="160" y="32"/>
                    <a:pt x="160" y="32"/>
                    <a:pt x="160" y="32"/>
                  </a:cubicBezTo>
                  <a:cubicBezTo>
                    <a:pt x="152" y="32"/>
                    <a:pt x="152" y="32"/>
                    <a:pt x="152" y="32"/>
                  </a:cubicBezTo>
                  <a:lnTo>
                    <a:pt x="152" y="8"/>
                  </a:lnTo>
                  <a:close/>
                  <a:moveTo>
                    <a:pt x="112" y="8"/>
                  </a:moveTo>
                  <a:cubicBezTo>
                    <a:pt x="120" y="8"/>
                    <a:pt x="120" y="8"/>
                    <a:pt x="120" y="8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12" y="32"/>
                    <a:pt x="112" y="32"/>
                    <a:pt x="112" y="32"/>
                  </a:cubicBezTo>
                  <a:lnTo>
                    <a:pt x="112" y="8"/>
                  </a:lnTo>
                  <a:close/>
                  <a:moveTo>
                    <a:pt x="72" y="8"/>
                  </a:moveTo>
                  <a:cubicBezTo>
                    <a:pt x="80" y="8"/>
                    <a:pt x="80" y="8"/>
                    <a:pt x="80" y="8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72" y="8"/>
                  </a:lnTo>
                  <a:close/>
                  <a:moveTo>
                    <a:pt x="32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2" y="32"/>
                    <a:pt x="32" y="32"/>
                    <a:pt x="32" y="32"/>
                  </a:cubicBezTo>
                  <a:lnTo>
                    <a:pt x="32" y="8"/>
                  </a:lnTo>
                  <a:close/>
                  <a:moveTo>
                    <a:pt x="40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  <a:cubicBezTo>
                    <a:pt x="40" y="144"/>
                    <a:pt x="40" y="144"/>
                    <a:pt x="40" y="144"/>
                  </a:cubicBezTo>
                  <a:lnTo>
                    <a:pt x="40" y="168"/>
                  </a:lnTo>
                  <a:close/>
                  <a:moveTo>
                    <a:pt x="80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44"/>
                    <a:pt x="72" y="144"/>
                    <a:pt x="72" y="144"/>
                  </a:cubicBezTo>
                  <a:cubicBezTo>
                    <a:pt x="80" y="144"/>
                    <a:pt x="80" y="144"/>
                    <a:pt x="80" y="144"/>
                  </a:cubicBezTo>
                  <a:lnTo>
                    <a:pt x="80" y="168"/>
                  </a:lnTo>
                  <a:close/>
                  <a:moveTo>
                    <a:pt x="120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44"/>
                    <a:pt x="112" y="144"/>
                    <a:pt x="112" y="144"/>
                  </a:cubicBezTo>
                  <a:cubicBezTo>
                    <a:pt x="120" y="144"/>
                    <a:pt x="120" y="144"/>
                    <a:pt x="120" y="144"/>
                  </a:cubicBezTo>
                  <a:lnTo>
                    <a:pt x="120" y="168"/>
                  </a:lnTo>
                  <a:close/>
                  <a:moveTo>
                    <a:pt x="160" y="168"/>
                  </a:moveTo>
                  <a:cubicBezTo>
                    <a:pt x="152" y="168"/>
                    <a:pt x="152" y="168"/>
                    <a:pt x="152" y="168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60" y="144"/>
                    <a:pt x="160" y="144"/>
                    <a:pt x="160" y="144"/>
                  </a:cubicBezTo>
                  <a:lnTo>
                    <a:pt x="160" y="168"/>
                  </a:lnTo>
                  <a:close/>
                  <a:moveTo>
                    <a:pt x="184" y="136"/>
                  </a:moveTo>
                  <a:cubicBezTo>
                    <a:pt x="160" y="136"/>
                    <a:pt x="160" y="136"/>
                    <a:pt x="160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84" y="40"/>
                    <a:pt x="184" y="40"/>
                    <a:pt x="184" y="40"/>
                  </a:cubicBezTo>
                  <a:lnTo>
                    <a:pt x="184" y="1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100754" y="4482708"/>
            <a:ext cx="466060" cy="506264"/>
            <a:chOff x="5843588" y="533400"/>
            <a:chExt cx="496888" cy="539751"/>
          </a:xfrm>
          <a:solidFill>
            <a:schemeClr val="bg1"/>
          </a:solidFill>
        </p:grpSpPr>
        <p:sp>
          <p:nvSpPr>
            <p:cNvPr id="115" name="Freeform 70"/>
            <p:cNvSpPr>
              <a:spLocks noEditPoints="1"/>
            </p:cNvSpPr>
            <p:nvPr/>
          </p:nvSpPr>
          <p:spPr bwMode="auto">
            <a:xfrm>
              <a:off x="5843588" y="533400"/>
              <a:ext cx="384175" cy="517525"/>
            </a:xfrm>
            <a:custGeom>
              <a:avLst/>
              <a:gdLst>
                <a:gd name="T0" fmla="*/ 80 w 136"/>
                <a:gd name="T1" fmla="*/ 156 h 184"/>
                <a:gd name="T2" fmla="*/ 68 w 136"/>
                <a:gd name="T3" fmla="*/ 168 h 184"/>
                <a:gd name="T4" fmla="*/ 56 w 136"/>
                <a:gd name="T5" fmla="*/ 156 h 184"/>
                <a:gd name="T6" fmla="*/ 68 w 136"/>
                <a:gd name="T7" fmla="*/ 144 h 184"/>
                <a:gd name="T8" fmla="*/ 80 w 136"/>
                <a:gd name="T9" fmla="*/ 156 h 184"/>
                <a:gd name="T10" fmla="*/ 80 w 136"/>
                <a:gd name="T11" fmla="*/ 136 h 184"/>
                <a:gd name="T12" fmla="*/ 20 w 136"/>
                <a:gd name="T13" fmla="*/ 136 h 184"/>
                <a:gd name="T14" fmla="*/ 16 w 136"/>
                <a:gd name="T15" fmla="*/ 132 h 184"/>
                <a:gd name="T16" fmla="*/ 16 w 136"/>
                <a:gd name="T17" fmla="*/ 36 h 184"/>
                <a:gd name="T18" fmla="*/ 20 w 136"/>
                <a:gd name="T19" fmla="*/ 32 h 184"/>
                <a:gd name="T20" fmla="*/ 116 w 136"/>
                <a:gd name="T21" fmla="*/ 32 h 184"/>
                <a:gd name="T22" fmla="*/ 120 w 136"/>
                <a:gd name="T23" fmla="*/ 36 h 184"/>
                <a:gd name="T24" fmla="*/ 120 w 136"/>
                <a:gd name="T25" fmla="*/ 40 h 184"/>
                <a:gd name="T26" fmla="*/ 136 w 136"/>
                <a:gd name="T27" fmla="*/ 40 h 184"/>
                <a:gd name="T28" fmla="*/ 136 w 136"/>
                <a:gd name="T29" fmla="*/ 12 h 184"/>
                <a:gd name="T30" fmla="*/ 124 w 136"/>
                <a:gd name="T31" fmla="*/ 0 h 184"/>
                <a:gd name="T32" fmla="*/ 12 w 136"/>
                <a:gd name="T33" fmla="*/ 0 h 184"/>
                <a:gd name="T34" fmla="*/ 0 w 136"/>
                <a:gd name="T35" fmla="*/ 12 h 184"/>
                <a:gd name="T36" fmla="*/ 0 w 136"/>
                <a:gd name="T37" fmla="*/ 172 h 184"/>
                <a:gd name="T38" fmla="*/ 12 w 136"/>
                <a:gd name="T39" fmla="*/ 184 h 184"/>
                <a:gd name="T40" fmla="*/ 81 w 136"/>
                <a:gd name="T41" fmla="*/ 184 h 184"/>
                <a:gd name="T42" fmla="*/ 80 w 136"/>
                <a:gd name="T43" fmla="*/ 180 h 184"/>
                <a:gd name="T44" fmla="*/ 80 w 136"/>
                <a:gd name="T45" fmla="*/ 156 h 184"/>
                <a:gd name="T46" fmla="*/ 65 w 136"/>
                <a:gd name="T47" fmla="*/ 17 h 184"/>
                <a:gd name="T48" fmla="*/ 71 w 136"/>
                <a:gd name="T49" fmla="*/ 17 h 184"/>
                <a:gd name="T50" fmla="*/ 72 w 136"/>
                <a:gd name="T51" fmla="*/ 20 h 184"/>
                <a:gd name="T52" fmla="*/ 71 w 136"/>
                <a:gd name="T53" fmla="*/ 23 h 184"/>
                <a:gd name="T54" fmla="*/ 68 w 136"/>
                <a:gd name="T55" fmla="*/ 24 h 184"/>
                <a:gd name="T56" fmla="*/ 65 w 136"/>
                <a:gd name="T57" fmla="*/ 23 h 184"/>
                <a:gd name="T58" fmla="*/ 64 w 136"/>
                <a:gd name="T59" fmla="*/ 20 h 184"/>
                <a:gd name="T60" fmla="*/ 65 w 136"/>
                <a:gd name="T61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6" h="184">
                  <a:moveTo>
                    <a:pt x="80" y="156"/>
                  </a:moveTo>
                  <a:cubicBezTo>
                    <a:pt x="80" y="162"/>
                    <a:pt x="75" y="168"/>
                    <a:pt x="68" y="168"/>
                  </a:cubicBezTo>
                  <a:cubicBezTo>
                    <a:pt x="62" y="168"/>
                    <a:pt x="56" y="162"/>
                    <a:pt x="56" y="156"/>
                  </a:cubicBezTo>
                  <a:cubicBezTo>
                    <a:pt x="56" y="149"/>
                    <a:pt x="62" y="144"/>
                    <a:pt x="68" y="144"/>
                  </a:cubicBezTo>
                  <a:cubicBezTo>
                    <a:pt x="75" y="144"/>
                    <a:pt x="80" y="149"/>
                    <a:pt x="80" y="156"/>
                  </a:cubicBezTo>
                  <a:cubicBezTo>
                    <a:pt x="80" y="136"/>
                    <a:pt x="80" y="136"/>
                    <a:pt x="80" y="136"/>
                  </a:cubicBezTo>
                  <a:cubicBezTo>
                    <a:pt x="20" y="136"/>
                    <a:pt x="20" y="136"/>
                    <a:pt x="20" y="136"/>
                  </a:cubicBezTo>
                  <a:cubicBezTo>
                    <a:pt x="18" y="136"/>
                    <a:pt x="16" y="134"/>
                    <a:pt x="16" y="132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8" y="32"/>
                    <a:pt x="20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8" y="32"/>
                    <a:pt x="120" y="34"/>
                    <a:pt x="120" y="36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36" y="40"/>
                    <a:pt x="136" y="40"/>
                    <a:pt x="136" y="40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5"/>
                    <a:pt x="131" y="0"/>
                    <a:pt x="12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8"/>
                    <a:pt x="6" y="184"/>
                    <a:pt x="12" y="184"/>
                  </a:cubicBezTo>
                  <a:cubicBezTo>
                    <a:pt x="81" y="184"/>
                    <a:pt x="81" y="184"/>
                    <a:pt x="81" y="184"/>
                  </a:cubicBezTo>
                  <a:cubicBezTo>
                    <a:pt x="80" y="183"/>
                    <a:pt x="80" y="181"/>
                    <a:pt x="80" y="180"/>
                  </a:cubicBezTo>
                  <a:lnTo>
                    <a:pt x="80" y="156"/>
                  </a:lnTo>
                  <a:close/>
                  <a:moveTo>
                    <a:pt x="65" y="17"/>
                  </a:moveTo>
                  <a:cubicBezTo>
                    <a:pt x="67" y="16"/>
                    <a:pt x="70" y="16"/>
                    <a:pt x="71" y="17"/>
                  </a:cubicBezTo>
                  <a:cubicBezTo>
                    <a:pt x="72" y="18"/>
                    <a:pt x="72" y="19"/>
                    <a:pt x="72" y="20"/>
                  </a:cubicBezTo>
                  <a:cubicBezTo>
                    <a:pt x="72" y="21"/>
                    <a:pt x="72" y="22"/>
                    <a:pt x="71" y="23"/>
                  </a:cubicBezTo>
                  <a:cubicBezTo>
                    <a:pt x="70" y="23"/>
                    <a:pt x="69" y="24"/>
                    <a:pt x="68" y="24"/>
                  </a:cubicBezTo>
                  <a:cubicBezTo>
                    <a:pt x="67" y="24"/>
                    <a:pt x="66" y="23"/>
                    <a:pt x="65" y="23"/>
                  </a:cubicBezTo>
                  <a:cubicBezTo>
                    <a:pt x="65" y="22"/>
                    <a:pt x="64" y="21"/>
                    <a:pt x="64" y="20"/>
                  </a:cubicBezTo>
                  <a:cubicBezTo>
                    <a:pt x="64" y="19"/>
                    <a:pt x="65" y="18"/>
                    <a:pt x="6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6" name="Freeform 71"/>
            <p:cNvSpPr>
              <a:spLocks noEditPoints="1"/>
            </p:cNvSpPr>
            <p:nvPr/>
          </p:nvSpPr>
          <p:spPr bwMode="auto">
            <a:xfrm>
              <a:off x="6091238" y="668338"/>
              <a:ext cx="249238" cy="404813"/>
            </a:xfrm>
            <a:custGeom>
              <a:avLst/>
              <a:gdLst>
                <a:gd name="T0" fmla="*/ 76 w 88"/>
                <a:gd name="T1" fmla="*/ 0 h 144"/>
                <a:gd name="T2" fmla="*/ 12 w 88"/>
                <a:gd name="T3" fmla="*/ 0 h 144"/>
                <a:gd name="T4" fmla="*/ 0 w 88"/>
                <a:gd name="T5" fmla="*/ 12 h 144"/>
                <a:gd name="T6" fmla="*/ 0 w 88"/>
                <a:gd name="T7" fmla="*/ 132 h 144"/>
                <a:gd name="T8" fmla="*/ 12 w 88"/>
                <a:gd name="T9" fmla="*/ 144 h 144"/>
                <a:gd name="T10" fmla="*/ 76 w 88"/>
                <a:gd name="T11" fmla="*/ 144 h 144"/>
                <a:gd name="T12" fmla="*/ 88 w 88"/>
                <a:gd name="T13" fmla="*/ 132 h 144"/>
                <a:gd name="T14" fmla="*/ 88 w 88"/>
                <a:gd name="T15" fmla="*/ 12 h 144"/>
                <a:gd name="T16" fmla="*/ 76 w 88"/>
                <a:gd name="T17" fmla="*/ 0 h 144"/>
                <a:gd name="T18" fmla="*/ 41 w 88"/>
                <a:gd name="T19" fmla="*/ 17 h 144"/>
                <a:gd name="T20" fmla="*/ 47 w 88"/>
                <a:gd name="T21" fmla="*/ 17 h 144"/>
                <a:gd name="T22" fmla="*/ 48 w 88"/>
                <a:gd name="T23" fmla="*/ 20 h 144"/>
                <a:gd name="T24" fmla="*/ 47 w 88"/>
                <a:gd name="T25" fmla="*/ 23 h 144"/>
                <a:gd name="T26" fmla="*/ 44 w 88"/>
                <a:gd name="T27" fmla="*/ 24 h 144"/>
                <a:gd name="T28" fmla="*/ 41 w 88"/>
                <a:gd name="T29" fmla="*/ 23 h 144"/>
                <a:gd name="T30" fmla="*/ 40 w 88"/>
                <a:gd name="T31" fmla="*/ 20 h 144"/>
                <a:gd name="T32" fmla="*/ 41 w 88"/>
                <a:gd name="T33" fmla="*/ 17 h 144"/>
                <a:gd name="T34" fmla="*/ 25 w 88"/>
                <a:gd name="T35" fmla="*/ 17 h 144"/>
                <a:gd name="T36" fmla="*/ 31 w 88"/>
                <a:gd name="T37" fmla="*/ 17 h 144"/>
                <a:gd name="T38" fmla="*/ 32 w 88"/>
                <a:gd name="T39" fmla="*/ 20 h 144"/>
                <a:gd name="T40" fmla="*/ 31 w 88"/>
                <a:gd name="T41" fmla="*/ 23 h 144"/>
                <a:gd name="T42" fmla="*/ 28 w 88"/>
                <a:gd name="T43" fmla="*/ 24 h 144"/>
                <a:gd name="T44" fmla="*/ 25 w 88"/>
                <a:gd name="T45" fmla="*/ 23 h 144"/>
                <a:gd name="T46" fmla="*/ 24 w 88"/>
                <a:gd name="T47" fmla="*/ 20 h 144"/>
                <a:gd name="T48" fmla="*/ 25 w 88"/>
                <a:gd name="T49" fmla="*/ 17 h 144"/>
                <a:gd name="T50" fmla="*/ 47 w 88"/>
                <a:gd name="T51" fmla="*/ 127 h 144"/>
                <a:gd name="T52" fmla="*/ 44 w 88"/>
                <a:gd name="T53" fmla="*/ 128 h 144"/>
                <a:gd name="T54" fmla="*/ 41 w 88"/>
                <a:gd name="T55" fmla="*/ 127 h 144"/>
                <a:gd name="T56" fmla="*/ 40 w 88"/>
                <a:gd name="T57" fmla="*/ 124 h 144"/>
                <a:gd name="T58" fmla="*/ 41 w 88"/>
                <a:gd name="T59" fmla="*/ 121 h 144"/>
                <a:gd name="T60" fmla="*/ 47 w 88"/>
                <a:gd name="T61" fmla="*/ 121 h 144"/>
                <a:gd name="T62" fmla="*/ 48 w 88"/>
                <a:gd name="T63" fmla="*/ 124 h 144"/>
                <a:gd name="T64" fmla="*/ 47 w 88"/>
                <a:gd name="T65" fmla="*/ 127 h 144"/>
                <a:gd name="T66" fmla="*/ 72 w 88"/>
                <a:gd name="T67" fmla="*/ 108 h 144"/>
                <a:gd name="T68" fmla="*/ 68 w 88"/>
                <a:gd name="T69" fmla="*/ 112 h 144"/>
                <a:gd name="T70" fmla="*/ 20 w 88"/>
                <a:gd name="T71" fmla="*/ 112 h 144"/>
                <a:gd name="T72" fmla="*/ 16 w 88"/>
                <a:gd name="T73" fmla="*/ 108 h 144"/>
                <a:gd name="T74" fmla="*/ 16 w 88"/>
                <a:gd name="T75" fmla="*/ 36 h 144"/>
                <a:gd name="T76" fmla="*/ 20 w 88"/>
                <a:gd name="T77" fmla="*/ 32 h 144"/>
                <a:gd name="T78" fmla="*/ 68 w 88"/>
                <a:gd name="T79" fmla="*/ 32 h 144"/>
                <a:gd name="T80" fmla="*/ 72 w 88"/>
                <a:gd name="T81" fmla="*/ 36 h 144"/>
                <a:gd name="T82" fmla="*/ 72 w 88"/>
                <a:gd name="T83" fmla="*/ 10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8" h="144">
                  <a:moveTo>
                    <a:pt x="76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8"/>
                    <a:pt x="6" y="144"/>
                    <a:pt x="12" y="144"/>
                  </a:cubicBezTo>
                  <a:cubicBezTo>
                    <a:pt x="76" y="144"/>
                    <a:pt x="76" y="144"/>
                    <a:pt x="76" y="144"/>
                  </a:cubicBezTo>
                  <a:cubicBezTo>
                    <a:pt x="83" y="144"/>
                    <a:pt x="88" y="138"/>
                    <a:pt x="88" y="13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3" y="0"/>
                    <a:pt x="76" y="0"/>
                  </a:cubicBezTo>
                  <a:close/>
                  <a:moveTo>
                    <a:pt x="41" y="17"/>
                  </a:moveTo>
                  <a:cubicBezTo>
                    <a:pt x="43" y="16"/>
                    <a:pt x="45" y="16"/>
                    <a:pt x="47" y="17"/>
                  </a:cubicBezTo>
                  <a:cubicBezTo>
                    <a:pt x="48" y="18"/>
                    <a:pt x="48" y="19"/>
                    <a:pt x="48" y="20"/>
                  </a:cubicBezTo>
                  <a:cubicBezTo>
                    <a:pt x="48" y="21"/>
                    <a:pt x="48" y="22"/>
                    <a:pt x="47" y="23"/>
                  </a:cubicBezTo>
                  <a:cubicBezTo>
                    <a:pt x="46" y="23"/>
                    <a:pt x="45" y="24"/>
                    <a:pt x="44" y="24"/>
                  </a:cubicBezTo>
                  <a:cubicBezTo>
                    <a:pt x="43" y="24"/>
                    <a:pt x="42" y="23"/>
                    <a:pt x="41" y="23"/>
                  </a:cubicBezTo>
                  <a:cubicBezTo>
                    <a:pt x="41" y="22"/>
                    <a:pt x="40" y="21"/>
                    <a:pt x="40" y="20"/>
                  </a:cubicBezTo>
                  <a:cubicBezTo>
                    <a:pt x="40" y="19"/>
                    <a:pt x="41" y="18"/>
                    <a:pt x="41" y="17"/>
                  </a:cubicBezTo>
                  <a:close/>
                  <a:moveTo>
                    <a:pt x="25" y="17"/>
                  </a:moveTo>
                  <a:cubicBezTo>
                    <a:pt x="27" y="16"/>
                    <a:pt x="30" y="16"/>
                    <a:pt x="31" y="17"/>
                  </a:cubicBezTo>
                  <a:cubicBezTo>
                    <a:pt x="32" y="18"/>
                    <a:pt x="32" y="19"/>
                    <a:pt x="32" y="20"/>
                  </a:cubicBezTo>
                  <a:cubicBezTo>
                    <a:pt x="32" y="21"/>
                    <a:pt x="32" y="22"/>
                    <a:pt x="31" y="23"/>
                  </a:cubicBezTo>
                  <a:cubicBezTo>
                    <a:pt x="30" y="23"/>
                    <a:pt x="29" y="24"/>
                    <a:pt x="28" y="24"/>
                  </a:cubicBezTo>
                  <a:cubicBezTo>
                    <a:pt x="27" y="24"/>
                    <a:pt x="26" y="23"/>
                    <a:pt x="25" y="23"/>
                  </a:cubicBezTo>
                  <a:cubicBezTo>
                    <a:pt x="25" y="22"/>
                    <a:pt x="24" y="21"/>
                    <a:pt x="24" y="20"/>
                  </a:cubicBezTo>
                  <a:cubicBezTo>
                    <a:pt x="24" y="19"/>
                    <a:pt x="25" y="18"/>
                    <a:pt x="25" y="17"/>
                  </a:cubicBezTo>
                  <a:close/>
                  <a:moveTo>
                    <a:pt x="47" y="127"/>
                  </a:moveTo>
                  <a:cubicBezTo>
                    <a:pt x="46" y="127"/>
                    <a:pt x="45" y="128"/>
                    <a:pt x="44" y="128"/>
                  </a:cubicBezTo>
                  <a:cubicBezTo>
                    <a:pt x="43" y="128"/>
                    <a:pt x="42" y="127"/>
                    <a:pt x="41" y="127"/>
                  </a:cubicBezTo>
                  <a:cubicBezTo>
                    <a:pt x="41" y="126"/>
                    <a:pt x="40" y="125"/>
                    <a:pt x="40" y="124"/>
                  </a:cubicBezTo>
                  <a:cubicBezTo>
                    <a:pt x="40" y="123"/>
                    <a:pt x="41" y="122"/>
                    <a:pt x="41" y="121"/>
                  </a:cubicBezTo>
                  <a:cubicBezTo>
                    <a:pt x="43" y="120"/>
                    <a:pt x="46" y="120"/>
                    <a:pt x="47" y="121"/>
                  </a:cubicBezTo>
                  <a:cubicBezTo>
                    <a:pt x="48" y="122"/>
                    <a:pt x="48" y="123"/>
                    <a:pt x="48" y="124"/>
                  </a:cubicBezTo>
                  <a:cubicBezTo>
                    <a:pt x="48" y="125"/>
                    <a:pt x="48" y="126"/>
                    <a:pt x="47" y="127"/>
                  </a:cubicBezTo>
                  <a:close/>
                  <a:moveTo>
                    <a:pt x="72" y="108"/>
                  </a:moveTo>
                  <a:cubicBezTo>
                    <a:pt x="72" y="110"/>
                    <a:pt x="70" y="112"/>
                    <a:pt x="68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18" y="112"/>
                    <a:pt x="16" y="110"/>
                    <a:pt x="16" y="108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8" y="32"/>
                    <a:pt x="20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70" y="32"/>
                    <a:pt x="72" y="34"/>
                    <a:pt x="72" y="36"/>
                  </a:cubicBezTo>
                  <a:lnTo>
                    <a:pt x="72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847850" y="1667510"/>
            <a:ext cx="4524375" cy="460375"/>
          </a:xfrm>
          <a:prstGeom prst="rect">
            <a:avLst/>
          </a:prstGeom>
          <a:solidFill>
            <a:srgbClr val="F9B267"/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/>
              <a:t>                     练阅读技能</a:t>
            </a:r>
            <a:endParaRPr lang="zh-CN" altLang="en-US" sz="2400" b="1" dirty="0"/>
          </a:p>
        </p:txBody>
      </p:sp>
      <p:sp>
        <p:nvSpPr>
          <p:cNvPr id="3" name="矩形 2"/>
          <p:cNvSpPr/>
          <p:nvPr/>
        </p:nvSpPr>
        <p:spPr>
          <a:xfrm>
            <a:off x="2795905" y="4218305"/>
            <a:ext cx="3678555" cy="738642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r>
              <a:rPr lang="zh-CN" altLang="en-US" sz="2000" b="1" dirty="0" smtClean="0">
                <a:latin typeface="Times New Roman" pitchFamily="18" charset="0"/>
              </a:rPr>
              <a:t>做</a:t>
            </a:r>
            <a:r>
              <a:rPr lang="zh-CN" altLang="zh-CN" sz="2000" b="1" dirty="0" smtClean="0">
                <a:latin typeface="Times New Roman" pitchFamily="18" charset="0"/>
              </a:rPr>
              <a:t>Post-reading</a:t>
            </a:r>
            <a:r>
              <a:rPr lang="zh-CN" altLang="en-US" sz="2000" b="1" dirty="0" smtClean="0">
                <a:latin typeface="Times New Roman" pitchFamily="18" charset="0"/>
              </a:rPr>
              <a:t>练习，复述</a:t>
            </a:r>
            <a:r>
              <a:rPr lang="zh-CN" altLang="en-US" sz="2000" b="1" dirty="0" smtClean="0"/>
              <a:t>展示。</a:t>
            </a:r>
            <a:r>
              <a:rPr lang="zh-CN" altLang="en-US" sz="2000" b="1" kern="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（融思政）</a:t>
            </a:r>
            <a:endParaRPr lang="zh-CN" altLang="en-US" sz="2000" b="1" dirty="0"/>
          </a:p>
        </p:txBody>
      </p:sp>
      <p:grpSp>
        <p:nvGrpSpPr>
          <p:cNvPr id="39" name="组合 38"/>
          <p:cNvGrpSpPr/>
          <p:nvPr/>
        </p:nvGrpSpPr>
        <p:grpSpPr>
          <a:xfrm>
            <a:off x="0" y="5215760"/>
            <a:ext cx="1282027" cy="369332"/>
            <a:chOff x="24632" y="2428339"/>
            <a:chExt cx="1282027" cy="369332"/>
          </a:xfrm>
        </p:grpSpPr>
        <p:sp>
          <p:nvSpPr>
            <p:cNvPr id="40" name="TextBox 2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41" name="椭圆 40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4098" name="Picture 2" descr="https://timgsa.baidu.com/timg?image&amp;quality=80&amp;size=b9999_10000&amp;sec=1577346723598&amp;di=a99ad679358630805e07627af2fb2770&amp;imgtype=0&amp;src=http%3A%2F%2Fn.sinaimg.cn%2Fsinacn%2Fw960h608%2F20171229%2F20b1-fypyuve314324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491"/>
          <a:stretch/>
        </p:blipFill>
        <p:spPr bwMode="auto">
          <a:xfrm>
            <a:off x="6771197" y="1660300"/>
            <a:ext cx="5230618" cy="3919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2" name="矩形 41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矩形 42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课堂实施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9226983" y="42188"/>
            <a:ext cx="678426" cy="702997"/>
            <a:chOff x="623888" y="55908"/>
            <a:chExt cx="678426" cy="702997"/>
          </a:xfrm>
        </p:grpSpPr>
        <p:sp>
          <p:nvSpPr>
            <p:cNvPr id="46" name="矩形 45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47" name="组合 46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48" name="泪滴形 47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0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三、教学实施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bldLvl="0" animBg="1"/>
      <p:bldP spid="103" grpId="0" bldLvl="0" animBg="1"/>
      <p:bldP spid="105" grpId="0" bldLvl="0" animBg="1"/>
      <p:bldP spid="106" grpId="0" bldLvl="0" animBg="1"/>
      <p:bldP spid="108" grpId="0"/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等腰三角形 133"/>
          <p:cNvSpPr/>
          <p:nvPr/>
        </p:nvSpPr>
        <p:spPr>
          <a:xfrm rot="10800000">
            <a:off x="1134051" y="1442493"/>
            <a:ext cx="201269" cy="251791"/>
          </a:xfrm>
          <a:prstGeom prst="triangle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7" name="直接连接符 116"/>
          <p:cNvCxnSpPr/>
          <p:nvPr/>
        </p:nvCxnSpPr>
        <p:spPr>
          <a:xfrm>
            <a:off x="1249647" y="1010696"/>
            <a:ext cx="0" cy="5868000"/>
          </a:xfrm>
          <a:prstGeom prst="line">
            <a:avLst/>
          </a:prstGeom>
          <a:ln w="1905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117"/>
          <p:cNvGrpSpPr/>
          <p:nvPr/>
        </p:nvGrpSpPr>
        <p:grpSpPr>
          <a:xfrm>
            <a:off x="24632" y="2268485"/>
            <a:ext cx="1282027" cy="369332"/>
            <a:chOff x="24632" y="2428339"/>
            <a:chExt cx="1282027" cy="369332"/>
          </a:xfrm>
        </p:grpSpPr>
        <p:sp>
          <p:nvSpPr>
            <p:cNvPr id="119" name="TextBox 7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1</a:t>
              </a:r>
              <a:endParaRPr lang="zh-CN" altLang="en-US" dirty="0"/>
            </a:p>
          </p:txBody>
        </p:sp>
        <p:sp>
          <p:nvSpPr>
            <p:cNvPr id="120" name="椭圆 119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120"/>
          <p:cNvGrpSpPr/>
          <p:nvPr/>
        </p:nvGrpSpPr>
        <p:grpSpPr>
          <a:xfrm>
            <a:off x="24632" y="3037268"/>
            <a:ext cx="1282027" cy="369332"/>
            <a:chOff x="24632" y="2428339"/>
            <a:chExt cx="1282027" cy="369332"/>
          </a:xfrm>
        </p:grpSpPr>
        <p:sp>
          <p:nvSpPr>
            <p:cNvPr id="122" name="TextBox 10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2</a:t>
              </a:r>
              <a:endParaRPr lang="zh-CN" altLang="en-US" dirty="0"/>
            </a:p>
          </p:txBody>
        </p:sp>
        <p:sp>
          <p:nvSpPr>
            <p:cNvPr id="123" name="椭圆 122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" name="组合 123"/>
          <p:cNvGrpSpPr/>
          <p:nvPr/>
        </p:nvGrpSpPr>
        <p:grpSpPr>
          <a:xfrm>
            <a:off x="24632" y="3806051"/>
            <a:ext cx="1282027" cy="369332"/>
            <a:chOff x="24632" y="2428339"/>
            <a:chExt cx="1282027" cy="369332"/>
          </a:xfrm>
        </p:grpSpPr>
        <p:sp>
          <p:nvSpPr>
            <p:cNvPr id="125" name="TextBox 13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3</a:t>
              </a:r>
              <a:endParaRPr lang="zh-CN" altLang="en-US" dirty="0"/>
            </a:p>
          </p:txBody>
        </p:sp>
        <p:sp>
          <p:nvSpPr>
            <p:cNvPr id="126" name="椭圆 125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126"/>
          <p:cNvGrpSpPr/>
          <p:nvPr/>
        </p:nvGrpSpPr>
        <p:grpSpPr>
          <a:xfrm>
            <a:off x="24632" y="4574835"/>
            <a:ext cx="1282027" cy="369332"/>
            <a:chOff x="24632" y="2428339"/>
            <a:chExt cx="1282027" cy="369332"/>
          </a:xfrm>
        </p:grpSpPr>
        <p:sp>
          <p:nvSpPr>
            <p:cNvPr id="128" name="TextBox 1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4</a:t>
              </a:r>
              <a:endParaRPr lang="zh-CN" altLang="en-US" dirty="0"/>
            </a:p>
          </p:txBody>
        </p:sp>
        <p:sp>
          <p:nvSpPr>
            <p:cNvPr id="129" name="椭圆 128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02" name="矩形 101"/>
          <p:cNvSpPr/>
          <p:nvPr/>
        </p:nvSpPr>
        <p:spPr>
          <a:xfrm>
            <a:off x="1847254" y="5292069"/>
            <a:ext cx="4680000" cy="288212"/>
          </a:xfrm>
          <a:prstGeom prst="rect">
            <a:avLst/>
          </a:prstGeom>
          <a:solidFill>
            <a:srgbClr val="F9B26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charset="-122"/>
              <a:cs typeface="+mn-cs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1847254" y="3640566"/>
            <a:ext cx="4680000" cy="288212"/>
          </a:xfrm>
          <a:prstGeom prst="rect">
            <a:avLst/>
          </a:prstGeom>
          <a:solidFill>
            <a:srgbClr val="6FCAB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lIns="121899" tIns="60949" rIns="121899" bIns="60949"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 panose="020F0502020204030204"/>
              <a:ea typeface="等线" panose="02010600030101010101" charset="-122"/>
              <a:cs typeface="+mn-cs"/>
            </a:endParaRPr>
          </a:p>
        </p:txBody>
      </p:sp>
      <p:sp>
        <p:nvSpPr>
          <p:cNvPr id="105" name="Oval 63"/>
          <p:cNvSpPr>
            <a:spLocks noChangeArrowheads="1"/>
          </p:cNvSpPr>
          <p:nvPr/>
        </p:nvSpPr>
        <p:spPr bwMode="auto">
          <a:xfrm>
            <a:off x="1935303" y="2561608"/>
            <a:ext cx="725678" cy="738851"/>
          </a:xfrm>
          <a:prstGeom prst="ellipse">
            <a:avLst/>
          </a:prstGeom>
          <a:solidFill>
            <a:srgbClr val="6FCAB7"/>
          </a:solidFill>
          <a:ln>
            <a:noFill/>
          </a:ln>
        </p:spPr>
        <p:txBody>
          <a:bodyPr vert="horz" wrap="square" lIns="91424" tIns="45712" rIns="91424" bIns="45712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6" name="Oval 18"/>
          <p:cNvSpPr>
            <a:spLocks noChangeArrowheads="1"/>
          </p:cNvSpPr>
          <p:nvPr/>
        </p:nvSpPr>
        <p:spPr bwMode="auto">
          <a:xfrm>
            <a:off x="1934067" y="4304724"/>
            <a:ext cx="760180" cy="796596"/>
          </a:xfrm>
          <a:prstGeom prst="ellipse">
            <a:avLst/>
          </a:prstGeom>
          <a:solidFill>
            <a:srgbClr val="F9B267"/>
          </a:solidFill>
          <a:ln>
            <a:noFill/>
          </a:ln>
        </p:spPr>
        <p:txBody>
          <a:bodyPr vert="horz" wrap="square" lIns="91424" tIns="45712" rIns="91424" bIns="45712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8" name="矩形 107"/>
          <p:cNvSpPr/>
          <p:nvPr/>
        </p:nvSpPr>
        <p:spPr>
          <a:xfrm>
            <a:off x="2816502" y="2471935"/>
            <a:ext cx="3379582" cy="1354195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 smtClean="0"/>
              <a:t>学习“</a:t>
            </a:r>
            <a:r>
              <a:rPr lang="zh-CN" altLang="zh-CN" sz="2000" b="1" dirty="0" smtClean="0"/>
              <a:t>日程表</a:t>
            </a:r>
            <a:r>
              <a:rPr lang="zh-CN" altLang="en-US" sz="2000" b="1" dirty="0" smtClean="0"/>
              <a:t>”示例</a:t>
            </a:r>
            <a:r>
              <a:rPr lang="zh-CN" alt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zh-CN" altLang="zh-CN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Conference Program</a:t>
            </a:r>
            <a:r>
              <a:rPr lang="zh-CN" altLang="en-US" sz="2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”，</a:t>
            </a:r>
            <a:r>
              <a:rPr lang="zh-CN" altLang="en-US" sz="2000" b="1" dirty="0" smtClean="0"/>
              <a:t>讲述日程表的写作要点</a:t>
            </a:r>
            <a:endParaRPr lang="zh-CN" altLang="zh-CN" sz="2000" b="1" dirty="0" smtClean="0"/>
          </a:p>
          <a:p>
            <a:endParaRPr lang="zh-CN" altLang="zh-CN" sz="2000" dirty="0">
              <a:latin typeface="Times New Roman" pitchFamily="18" charset="0"/>
            </a:endParaRPr>
          </a:p>
        </p:txBody>
      </p:sp>
      <p:grpSp>
        <p:nvGrpSpPr>
          <p:cNvPr id="9" name="组合 110"/>
          <p:cNvGrpSpPr/>
          <p:nvPr/>
        </p:nvGrpSpPr>
        <p:grpSpPr>
          <a:xfrm>
            <a:off x="2080526" y="2751363"/>
            <a:ext cx="414280" cy="378945"/>
            <a:chOff x="568325" y="4538663"/>
            <a:chExt cx="539750" cy="493713"/>
          </a:xfrm>
          <a:solidFill>
            <a:schemeClr val="bg1"/>
          </a:solidFill>
        </p:grpSpPr>
        <p:sp>
          <p:nvSpPr>
            <p:cNvPr id="112" name="Freeform 49"/>
            <p:cNvSpPr/>
            <p:nvPr/>
          </p:nvSpPr>
          <p:spPr bwMode="auto">
            <a:xfrm>
              <a:off x="771525" y="4718050"/>
              <a:ext cx="134938" cy="134938"/>
            </a:xfrm>
            <a:custGeom>
              <a:avLst/>
              <a:gdLst>
                <a:gd name="T0" fmla="*/ 46 w 48"/>
                <a:gd name="T1" fmla="*/ 20 h 48"/>
                <a:gd name="T2" fmla="*/ 6 w 48"/>
                <a:gd name="T3" fmla="*/ 0 h 48"/>
                <a:gd name="T4" fmla="*/ 2 w 48"/>
                <a:gd name="T5" fmla="*/ 0 h 48"/>
                <a:gd name="T6" fmla="*/ 0 w 48"/>
                <a:gd name="T7" fmla="*/ 4 h 48"/>
                <a:gd name="T8" fmla="*/ 0 w 48"/>
                <a:gd name="T9" fmla="*/ 44 h 48"/>
                <a:gd name="T10" fmla="*/ 2 w 48"/>
                <a:gd name="T11" fmla="*/ 47 h 48"/>
                <a:gd name="T12" fmla="*/ 4 w 48"/>
                <a:gd name="T13" fmla="*/ 48 h 48"/>
                <a:gd name="T14" fmla="*/ 6 w 48"/>
                <a:gd name="T15" fmla="*/ 47 h 48"/>
                <a:gd name="T16" fmla="*/ 46 w 48"/>
                <a:gd name="T17" fmla="*/ 27 h 48"/>
                <a:gd name="T18" fmla="*/ 48 w 48"/>
                <a:gd name="T19" fmla="*/ 24 h 48"/>
                <a:gd name="T20" fmla="*/ 46 w 48"/>
                <a:gd name="T21" fmla="*/ 2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8" h="48">
                  <a:moveTo>
                    <a:pt x="46" y="2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0"/>
                  </a:cubicBezTo>
                  <a:cubicBezTo>
                    <a:pt x="1" y="1"/>
                    <a:pt x="0" y="2"/>
                    <a:pt x="0" y="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1" y="47"/>
                    <a:pt x="2" y="47"/>
                  </a:cubicBezTo>
                  <a:cubicBezTo>
                    <a:pt x="3" y="48"/>
                    <a:pt x="3" y="48"/>
                    <a:pt x="4" y="48"/>
                  </a:cubicBezTo>
                  <a:cubicBezTo>
                    <a:pt x="5" y="48"/>
                    <a:pt x="5" y="48"/>
                    <a:pt x="6" y="4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7" y="27"/>
                    <a:pt x="48" y="25"/>
                    <a:pt x="48" y="24"/>
                  </a:cubicBezTo>
                  <a:cubicBezTo>
                    <a:pt x="48" y="22"/>
                    <a:pt x="47" y="21"/>
                    <a:pt x="46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3" name="Freeform 50"/>
            <p:cNvSpPr>
              <a:spLocks noEditPoints="1"/>
            </p:cNvSpPr>
            <p:nvPr/>
          </p:nvSpPr>
          <p:spPr bwMode="auto">
            <a:xfrm>
              <a:off x="568325" y="4538663"/>
              <a:ext cx="539750" cy="493713"/>
            </a:xfrm>
            <a:custGeom>
              <a:avLst/>
              <a:gdLst>
                <a:gd name="T0" fmla="*/ 160 w 192"/>
                <a:gd name="T1" fmla="*/ 0 h 176"/>
                <a:gd name="T2" fmla="*/ 120 w 192"/>
                <a:gd name="T3" fmla="*/ 0 h 176"/>
                <a:gd name="T4" fmla="*/ 80 w 192"/>
                <a:gd name="T5" fmla="*/ 0 h 176"/>
                <a:gd name="T6" fmla="*/ 40 w 192"/>
                <a:gd name="T7" fmla="*/ 0 h 176"/>
                <a:gd name="T8" fmla="*/ 4 w 192"/>
                <a:gd name="T9" fmla="*/ 0 h 176"/>
                <a:gd name="T10" fmla="*/ 0 w 192"/>
                <a:gd name="T11" fmla="*/ 36 h 176"/>
                <a:gd name="T12" fmla="*/ 0 w 192"/>
                <a:gd name="T13" fmla="*/ 136 h 176"/>
                <a:gd name="T14" fmla="*/ 0 w 192"/>
                <a:gd name="T15" fmla="*/ 172 h 176"/>
                <a:gd name="T16" fmla="*/ 32 w 192"/>
                <a:gd name="T17" fmla="*/ 176 h 176"/>
                <a:gd name="T18" fmla="*/ 72 w 192"/>
                <a:gd name="T19" fmla="*/ 176 h 176"/>
                <a:gd name="T20" fmla="*/ 112 w 192"/>
                <a:gd name="T21" fmla="*/ 176 h 176"/>
                <a:gd name="T22" fmla="*/ 152 w 192"/>
                <a:gd name="T23" fmla="*/ 176 h 176"/>
                <a:gd name="T24" fmla="*/ 188 w 192"/>
                <a:gd name="T25" fmla="*/ 176 h 176"/>
                <a:gd name="T26" fmla="*/ 192 w 192"/>
                <a:gd name="T27" fmla="*/ 140 h 176"/>
                <a:gd name="T28" fmla="*/ 192 w 192"/>
                <a:gd name="T29" fmla="*/ 40 h 176"/>
                <a:gd name="T30" fmla="*/ 192 w 192"/>
                <a:gd name="T31" fmla="*/ 4 h 176"/>
                <a:gd name="T32" fmla="*/ 152 w 192"/>
                <a:gd name="T33" fmla="*/ 8 h 176"/>
                <a:gd name="T34" fmla="*/ 160 w 192"/>
                <a:gd name="T35" fmla="*/ 32 h 176"/>
                <a:gd name="T36" fmla="*/ 152 w 192"/>
                <a:gd name="T37" fmla="*/ 8 h 176"/>
                <a:gd name="T38" fmla="*/ 120 w 192"/>
                <a:gd name="T39" fmla="*/ 8 h 176"/>
                <a:gd name="T40" fmla="*/ 112 w 192"/>
                <a:gd name="T41" fmla="*/ 32 h 176"/>
                <a:gd name="T42" fmla="*/ 72 w 192"/>
                <a:gd name="T43" fmla="*/ 8 h 176"/>
                <a:gd name="T44" fmla="*/ 80 w 192"/>
                <a:gd name="T45" fmla="*/ 32 h 176"/>
                <a:gd name="T46" fmla="*/ 72 w 192"/>
                <a:gd name="T47" fmla="*/ 8 h 176"/>
                <a:gd name="T48" fmla="*/ 40 w 192"/>
                <a:gd name="T49" fmla="*/ 8 h 176"/>
                <a:gd name="T50" fmla="*/ 32 w 192"/>
                <a:gd name="T51" fmla="*/ 32 h 176"/>
                <a:gd name="T52" fmla="*/ 40 w 192"/>
                <a:gd name="T53" fmla="*/ 168 h 176"/>
                <a:gd name="T54" fmla="*/ 32 w 192"/>
                <a:gd name="T55" fmla="*/ 144 h 176"/>
                <a:gd name="T56" fmla="*/ 40 w 192"/>
                <a:gd name="T57" fmla="*/ 168 h 176"/>
                <a:gd name="T58" fmla="*/ 72 w 192"/>
                <a:gd name="T59" fmla="*/ 168 h 176"/>
                <a:gd name="T60" fmla="*/ 80 w 192"/>
                <a:gd name="T61" fmla="*/ 144 h 176"/>
                <a:gd name="T62" fmla="*/ 120 w 192"/>
                <a:gd name="T63" fmla="*/ 168 h 176"/>
                <a:gd name="T64" fmla="*/ 112 w 192"/>
                <a:gd name="T65" fmla="*/ 144 h 176"/>
                <a:gd name="T66" fmla="*/ 120 w 192"/>
                <a:gd name="T67" fmla="*/ 168 h 176"/>
                <a:gd name="T68" fmla="*/ 152 w 192"/>
                <a:gd name="T69" fmla="*/ 168 h 176"/>
                <a:gd name="T70" fmla="*/ 160 w 192"/>
                <a:gd name="T71" fmla="*/ 144 h 176"/>
                <a:gd name="T72" fmla="*/ 184 w 192"/>
                <a:gd name="T73" fmla="*/ 136 h 176"/>
                <a:gd name="T74" fmla="*/ 32 w 192"/>
                <a:gd name="T75" fmla="*/ 136 h 176"/>
                <a:gd name="T76" fmla="*/ 8 w 192"/>
                <a:gd name="T77" fmla="*/ 40 h 176"/>
                <a:gd name="T78" fmla="*/ 160 w 192"/>
                <a:gd name="T79" fmla="*/ 40 h 176"/>
                <a:gd name="T80" fmla="*/ 184 w 192"/>
                <a:gd name="T81" fmla="*/ 13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92" h="176">
                  <a:moveTo>
                    <a:pt x="188" y="0"/>
                  </a:moveTo>
                  <a:cubicBezTo>
                    <a:pt x="160" y="0"/>
                    <a:pt x="160" y="0"/>
                    <a:pt x="160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2" y="0"/>
                    <a:pt x="72" y="0"/>
                    <a:pt x="72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4"/>
                    <a:pt x="2" y="176"/>
                    <a:pt x="4" y="176"/>
                  </a:cubicBezTo>
                  <a:cubicBezTo>
                    <a:pt x="32" y="176"/>
                    <a:pt x="32" y="176"/>
                    <a:pt x="32" y="176"/>
                  </a:cubicBezTo>
                  <a:cubicBezTo>
                    <a:pt x="40" y="176"/>
                    <a:pt x="40" y="176"/>
                    <a:pt x="40" y="176"/>
                  </a:cubicBezTo>
                  <a:cubicBezTo>
                    <a:pt x="72" y="176"/>
                    <a:pt x="72" y="176"/>
                    <a:pt x="72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112" y="176"/>
                    <a:pt x="112" y="176"/>
                    <a:pt x="112" y="176"/>
                  </a:cubicBezTo>
                  <a:cubicBezTo>
                    <a:pt x="120" y="176"/>
                    <a:pt x="120" y="176"/>
                    <a:pt x="120" y="176"/>
                  </a:cubicBezTo>
                  <a:cubicBezTo>
                    <a:pt x="152" y="176"/>
                    <a:pt x="152" y="176"/>
                    <a:pt x="152" y="176"/>
                  </a:cubicBezTo>
                  <a:cubicBezTo>
                    <a:pt x="160" y="176"/>
                    <a:pt x="160" y="176"/>
                    <a:pt x="160" y="176"/>
                  </a:cubicBezTo>
                  <a:cubicBezTo>
                    <a:pt x="188" y="176"/>
                    <a:pt x="188" y="176"/>
                    <a:pt x="188" y="176"/>
                  </a:cubicBezTo>
                  <a:cubicBezTo>
                    <a:pt x="190" y="176"/>
                    <a:pt x="192" y="174"/>
                    <a:pt x="192" y="172"/>
                  </a:cubicBezTo>
                  <a:cubicBezTo>
                    <a:pt x="192" y="140"/>
                    <a:pt x="192" y="140"/>
                    <a:pt x="192" y="140"/>
                  </a:cubicBezTo>
                  <a:cubicBezTo>
                    <a:pt x="192" y="136"/>
                    <a:pt x="192" y="136"/>
                    <a:pt x="192" y="136"/>
                  </a:cubicBezTo>
                  <a:cubicBezTo>
                    <a:pt x="192" y="40"/>
                    <a:pt x="192" y="40"/>
                    <a:pt x="192" y="40"/>
                  </a:cubicBezTo>
                  <a:cubicBezTo>
                    <a:pt x="192" y="36"/>
                    <a:pt x="192" y="36"/>
                    <a:pt x="192" y="36"/>
                  </a:cubicBezTo>
                  <a:cubicBezTo>
                    <a:pt x="192" y="4"/>
                    <a:pt x="192" y="4"/>
                    <a:pt x="192" y="4"/>
                  </a:cubicBezTo>
                  <a:cubicBezTo>
                    <a:pt x="192" y="2"/>
                    <a:pt x="190" y="0"/>
                    <a:pt x="188" y="0"/>
                  </a:cubicBezTo>
                  <a:close/>
                  <a:moveTo>
                    <a:pt x="152" y="8"/>
                  </a:moveTo>
                  <a:cubicBezTo>
                    <a:pt x="160" y="8"/>
                    <a:pt x="160" y="8"/>
                    <a:pt x="160" y="8"/>
                  </a:cubicBezTo>
                  <a:cubicBezTo>
                    <a:pt x="160" y="32"/>
                    <a:pt x="160" y="32"/>
                    <a:pt x="160" y="32"/>
                  </a:cubicBezTo>
                  <a:cubicBezTo>
                    <a:pt x="152" y="32"/>
                    <a:pt x="152" y="32"/>
                    <a:pt x="152" y="32"/>
                  </a:cubicBezTo>
                  <a:lnTo>
                    <a:pt x="152" y="8"/>
                  </a:lnTo>
                  <a:close/>
                  <a:moveTo>
                    <a:pt x="112" y="8"/>
                  </a:moveTo>
                  <a:cubicBezTo>
                    <a:pt x="120" y="8"/>
                    <a:pt x="120" y="8"/>
                    <a:pt x="120" y="8"/>
                  </a:cubicBezTo>
                  <a:cubicBezTo>
                    <a:pt x="120" y="32"/>
                    <a:pt x="120" y="32"/>
                    <a:pt x="120" y="32"/>
                  </a:cubicBezTo>
                  <a:cubicBezTo>
                    <a:pt x="112" y="32"/>
                    <a:pt x="112" y="32"/>
                    <a:pt x="112" y="32"/>
                  </a:cubicBezTo>
                  <a:lnTo>
                    <a:pt x="112" y="8"/>
                  </a:lnTo>
                  <a:close/>
                  <a:moveTo>
                    <a:pt x="72" y="8"/>
                  </a:moveTo>
                  <a:cubicBezTo>
                    <a:pt x="80" y="8"/>
                    <a:pt x="80" y="8"/>
                    <a:pt x="80" y="8"/>
                  </a:cubicBezTo>
                  <a:cubicBezTo>
                    <a:pt x="80" y="32"/>
                    <a:pt x="80" y="32"/>
                    <a:pt x="80" y="32"/>
                  </a:cubicBezTo>
                  <a:cubicBezTo>
                    <a:pt x="72" y="32"/>
                    <a:pt x="72" y="32"/>
                    <a:pt x="72" y="32"/>
                  </a:cubicBezTo>
                  <a:lnTo>
                    <a:pt x="72" y="8"/>
                  </a:lnTo>
                  <a:close/>
                  <a:moveTo>
                    <a:pt x="32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40" y="32"/>
                    <a:pt x="40" y="32"/>
                    <a:pt x="40" y="32"/>
                  </a:cubicBezTo>
                  <a:cubicBezTo>
                    <a:pt x="32" y="32"/>
                    <a:pt x="32" y="32"/>
                    <a:pt x="32" y="32"/>
                  </a:cubicBezTo>
                  <a:lnTo>
                    <a:pt x="32" y="8"/>
                  </a:lnTo>
                  <a:close/>
                  <a:moveTo>
                    <a:pt x="40" y="168"/>
                  </a:moveTo>
                  <a:cubicBezTo>
                    <a:pt x="32" y="168"/>
                    <a:pt x="32" y="168"/>
                    <a:pt x="32" y="168"/>
                  </a:cubicBezTo>
                  <a:cubicBezTo>
                    <a:pt x="32" y="144"/>
                    <a:pt x="32" y="144"/>
                    <a:pt x="32" y="144"/>
                  </a:cubicBezTo>
                  <a:cubicBezTo>
                    <a:pt x="40" y="144"/>
                    <a:pt x="40" y="144"/>
                    <a:pt x="40" y="144"/>
                  </a:cubicBezTo>
                  <a:lnTo>
                    <a:pt x="40" y="168"/>
                  </a:lnTo>
                  <a:close/>
                  <a:moveTo>
                    <a:pt x="80" y="168"/>
                  </a:moveTo>
                  <a:cubicBezTo>
                    <a:pt x="72" y="168"/>
                    <a:pt x="72" y="168"/>
                    <a:pt x="72" y="168"/>
                  </a:cubicBezTo>
                  <a:cubicBezTo>
                    <a:pt x="72" y="144"/>
                    <a:pt x="72" y="144"/>
                    <a:pt x="72" y="144"/>
                  </a:cubicBezTo>
                  <a:cubicBezTo>
                    <a:pt x="80" y="144"/>
                    <a:pt x="80" y="144"/>
                    <a:pt x="80" y="144"/>
                  </a:cubicBezTo>
                  <a:lnTo>
                    <a:pt x="80" y="168"/>
                  </a:lnTo>
                  <a:close/>
                  <a:moveTo>
                    <a:pt x="120" y="168"/>
                  </a:moveTo>
                  <a:cubicBezTo>
                    <a:pt x="112" y="168"/>
                    <a:pt x="112" y="168"/>
                    <a:pt x="112" y="168"/>
                  </a:cubicBezTo>
                  <a:cubicBezTo>
                    <a:pt x="112" y="144"/>
                    <a:pt x="112" y="144"/>
                    <a:pt x="112" y="144"/>
                  </a:cubicBezTo>
                  <a:cubicBezTo>
                    <a:pt x="120" y="144"/>
                    <a:pt x="120" y="144"/>
                    <a:pt x="120" y="144"/>
                  </a:cubicBezTo>
                  <a:lnTo>
                    <a:pt x="120" y="168"/>
                  </a:lnTo>
                  <a:close/>
                  <a:moveTo>
                    <a:pt x="160" y="168"/>
                  </a:moveTo>
                  <a:cubicBezTo>
                    <a:pt x="152" y="168"/>
                    <a:pt x="152" y="168"/>
                    <a:pt x="152" y="168"/>
                  </a:cubicBezTo>
                  <a:cubicBezTo>
                    <a:pt x="152" y="144"/>
                    <a:pt x="152" y="144"/>
                    <a:pt x="152" y="144"/>
                  </a:cubicBezTo>
                  <a:cubicBezTo>
                    <a:pt x="160" y="144"/>
                    <a:pt x="160" y="144"/>
                    <a:pt x="160" y="144"/>
                  </a:cubicBezTo>
                  <a:lnTo>
                    <a:pt x="160" y="168"/>
                  </a:lnTo>
                  <a:close/>
                  <a:moveTo>
                    <a:pt x="184" y="136"/>
                  </a:moveTo>
                  <a:cubicBezTo>
                    <a:pt x="160" y="136"/>
                    <a:pt x="160" y="136"/>
                    <a:pt x="160" y="136"/>
                  </a:cubicBezTo>
                  <a:cubicBezTo>
                    <a:pt x="32" y="136"/>
                    <a:pt x="32" y="136"/>
                    <a:pt x="32" y="136"/>
                  </a:cubicBezTo>
                  <a:cubicBezTo>
                    <a:pt x="8" y="136"/>
                    <a:pt x="8" y="136"/>
                    <a:pt x="8" y="13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160" y="40"/>
                    <a:pt x="160" y="40"/>
                    <a:pt x="160" y="40"/>
                  </a:cubicBezTo>
                  <a:cubicBezTo>
                    <a:pt x="184" y="40"/>
                    <a:pt x="184" y="40"/>
                    <a:pt x="184" y="40"/>
                  </a:cubicBezTo>
                  <a:lnTo>
                    <a:pt x="184" y="1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grpSp>
        <p:nvGrpSpPr>
          <p:cNvPr id="10" name="组合 113"/>
          <p:cNvGrpSpPr/>
          <p:nvPr/>
        </p:nvGrpSpPr>
        <p:grpSpPr>
          <a:xfrm>
            <a:off x="2100754" y="4482708"/>
            <a:ext cx="466060" cy="506264"/>
            <a:chOff x="5843588" y="533400"/>
            <a:chExt cx="496888" cy="539751"/>
          </a:xfrm>
          <a:solidFill>
            <a:schemeClr val="bg1"/>
          </a:solidFill>
        </p:grpSpPr>
        <p:sp>
          <p:nvSpPr>
            <p:cNvPr id="115" name="Freeform 70"/>
            <p:cNvSpPr>
              <a:spLocks noEditPoints="1"/>
            </p:cNvSpPr>
            <p:nvPr/>
          </p:nvSpPr>
          <p:spPr bwMode="auto">
            <a:xfrm>
              <a:off x="5843588" y="533400"/>
              <a:ext cx="384175" cy="517525"/>
            </a:xfrm>
            <a:custGeom>
              <a:avLst/>
              <a:gdLst>
                <a:gd name="T0" fmla="*/ 80 w 136"/>
                <a:gd name="T1" fmla="*/ 156 h 184"/>
                <a:gd name="T2" fmla="*/ 68 w 136"/>
                <a:gd name="T3" fmla="*/ 168 h 184"/>
                <a:gd name="T4" fmla="*/ 56 w 136"/>
                <a:gd name="T5" fmla="*/ 156 h 184"/>
                <a:gd name="T6" fmla="*/ 68 w 136"/>
                <a:gd name="T7" fmla="*/ 144 h 184"/>
                <a:gd name="T8" fmla="*/ 80 w 136"/>
                <a:gd name="T9" fmla="*/ 156 h 184"/>
                <a:gd name="T10" fmla="*/ 80 w 136"/>
                <a:gd name="T11" fmla="*/ 136 h 184"/>
                <a:gd name="T12" fmla="*/ 20 w 136"/>
                <a:gd name="T13" fmla="*/ 136 h 184"/>
                <a:gd name="T14" fmla="*/ 16 w 136"/>
                <a:gd name="T15" fmla="*/ 132 h 184"/>
                <a:gd name="T16" fmla="*/ 16 w 136"/>
                <a:gd name="T17" fmla="*/ 36 h 184"/>
                <a:gd name="T18" fmla="*/ 20 w 136"/>
                <a:gd name="T19" fmla="*/ 32 h 184"/>
                <a:gd name="T20" fmla="*/ 116 w 136"/>
                <a:gd name="T21" fmla="*/ 32 h 184"/>
                <a:gd name="T22" fmla="*/ 120 w 136"/>
                <a:gd name="T23" fmla="*/ 36 h 184"/>
                <a:gd name="T24" fmla="*/ 120 w 136"/>
                <a:gd name="T25" fmla="*/ 40 h 184"/>
                <a:gd name="T26" fmla="*/ 136 w 136"/>
                <a:gd name="T27" fmla="*/ 40 h 184"/>
                <a:gd name="T28" fmla="*/ 136 w 136"/>
                <a:gd name="T29" fmla="*/ 12 h 184"/>
                <a:gd name="T30" fmla="*/ 124 w 136"/>
                <a:gd name="T31" fmla="*/ 0 h 184"/>
                <a:gd name="T32" fmla="*/ 12 w 136"/>
                <a:gd name="T33" fmla="*/ 0 h 184"/>
                <a:gd name="T34" fmla="*/ 0 w 136"/>
                <a:gd name="T35" fmla="*/ 12 h 184"/>
                <a:gd name="T36" fmla="*/ 0 w 136"/>
                <a:gd name="T37" fmla="*/ 172 h 184"/>
                <a:gd name="T38" fmla="*/ 12 w 136"/>
                <a:gd name="T39" fmla="*/ 184 h 184"/>
                <a:gd name="T40" fmla="*/ 81 w 136"/>
                <a:gd name="T41" fmla="*/ 184 h 184"/>
                <a:gd name="T42" fmla="*/ 80 w 136"/>
                <a:gd name="T43" fmla="*/ 180 h 184"/>
                <a:gd name="T44" fmla="*/ 80 w 136"/>
                <a:gd name="T45" fmla="*/ 156 h 184"/>
                <a:gd name="T46" fmla="*/ 65 w 136"/>
                <a:gd name="T47" fmla="*/ 17 h 184"/>
                <a:gd name="T48" fmla="*/ 71 w 136"/>
                <a:gd name="T49" fmla="*/ 17 h 184"/>
                <a:gd name="T50" fmla="*/ 72 w 136"/>
                <a:gd name="T51" fmla="*/ 20 h 184"/>
                <a:gd name="T52" fmla="*/ 71 w 136"/>
                <a:gd name="T53" fmla="*/ 23 h 184"/>
                <a:gd name="T54" fmla="*/ 68 w 136"/>
                <a:gd name="T55" fmla="*/ 24 h 184"/>
                <a:gd name="T56" fmla="*/ 65 w 136"/>
                <a:gd name="T57" fmla="*/ 23 h 184"/>
                <a:gd name="T58" fmla="*/ 64 w 136"/>
                <a:gd name="T59" fmla="*/ 20 h 184"/>
                <a:gd name="T60" fmla="*/ 65 w 136"/>
                <a:gd name="T61" fmla="*/ 17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6" h="184">
                  <a:moveTo>
                    <a:pt x="80" y="156"/>
                  </a:moveTo>
                  <a:cubicBezTo>
                    <a:pt x="80" y="162"/>
                    <a:pt x="75" y="168"/>
                    <a:pt x="68" y="168"/>
                  </a:cubicBezTo>
                  <a:cubicBezTo>
                    <a:pt x="62" y="168"/>
                    <a:pt x="56" y="162"/>
                    <a:pt x="56" y="156"/>
                  </a:cubicBezTo>
                  <a:cubicBezTo>
                    <a:pt x="56" y="149"/>
                    <a:pt x="62" y="144"/>
                    <a:pt x="68" y="144"/>
                  </a:cubicBezTo>
                  <a:cubicBezTo>
                    <a:pt x="75" y="144"/>
                    <a:pt x="80" y="149"/>
                    <a:pt x="80" y="156"/>
                  </a:cubicBezTo>
                  <a:cubicBezTo>
                    <a:pt x="80" y="136"/>
                    <a:pt x="80" y="136"/>
                    <a:pt x="80" y="136"/>
                  </a:cubicBezTo>
                  <a:cubicBezTo>
                    <a:pt x="20" y="136"/>
                    <a:pt x="20" y="136"/>
                    <a:pt x="20" y="136"/>
                  </a:cubicBezTo>
                  <a:cubicBezTo>
                    <a:pt x="18" y="136"/>
                    <a:pt x="16" y="134"/>
                    <a:pt x="16" y="132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8" y="32"/>
                    <a:pt x="20" y="32"/>
                  </a:cubicBezTo>
                  <a:cubicBezTo>
                    <a:pt x="116" y="32"/>
                    <a:pt x="116" y="32"/>
                    <a:pt x="116" y="32"/>
                  </a:cubicBezTo>
                  <a:cubicBezTo>
                    <a:pt x="118" y="32"/>
                    <a:pt x="120" y="34"/>
                    <a:pt x="120" y="36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36" y="40"/>
                    <a:pt x="136" y="40"/>
                    <a:pt x="136" y="40"/>
                  </a:cubicBezTo>
                  <a:cubicBezTo>
                    <a:pt x="136" y="12"/>
                    <a:pt x="136" y="12"/>
                    <a:pt x="136" y="12"/>
                  </a:cubicBezTo>
                  <a:cubicBezTo>
                    <a:pt x="136" y="5"/>
                    <a:pt x="131" y="0"/>
                    <a:pt x="12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8"/>
                    <a:pt x="6" y="184"/>
                    <a:pt x="12" y="184"/>
                  </a:cubicBezTo>
                  <a:cubicBezTo>
                    <a:pt x="81" y="184"/>
                    <a:pt x="81" y="184"/>
                    <a:pt x="81" y="184"/>
                  </a:cubicBezTo>
                  <a:cubicBezTo>
                    <a:pt x="80" y="183"/>
                    <a:pt x="80" y="181"/>
                    <a:pt x="80" y="180"/>
                  </a:cubicBezTo>
                  <a:lnTo>
                    <a:pt x="80" y="156"/>
                  </a:lnTo>
                  <a:close/>
                  <a:moveTo>
                    <a:pt x="65" y="17"/>
                  </a:moveTo>
                  <a:cubicBezTo>
                    <a:pt x="67" y="16"/>
                    <a:pt x="70" y="16"/>
                    <a:pt x="71" y="17"/>
                  </a:cubicBezTo>
                  <a:cubicBezTo>
                    <a:pt x="72" y="18"/>
                    <a:pt x="72" y="19"/>
                    <a:pt x="72" y="20"/>
                  </a:cubicBezTo>
                  <a:cubicBezTo>
                    <a:pt x="72" y="21"/>
                    <a:pt x="72" y="22"/>
                    <a:pt x="71" y="23"/>
                  </a:cubicBezTo>
                  <a:cubicBezTo>
                    <a:pt x="70" y="23"/>
                    <a:pt x="69" y="24"/>
                    <a:pt x="68" y="24"/>
                  </a:cubicBezTo>
                  <a:cubicBezTo>
                    <a:pt x="67" y="24"/>
                    <a:pt x="66" y="23"/>
                    <a:pt x="65" y="23"/>
                  </a:cubicBezTo>
                  <a:cubicBezTo>
                    <a:pt x="65" y="22"/>
                    <a:pt x="64" y="21"/>
                    <a:pt x="64" y="20"/>
                  </a:cubicBezTo>
                  <a:cubicBezTo>
                    <a:pt x="64" y="19"/>
                    <a:pt x="65" y="18"/>
                    <a:pt x="65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sp>
          <p:nvSpPr>
            <p:cNvPr id="116" name="Freeform 71"/>
            <p:cNvSpPr>
              <a:spLocks noEditPoints="1"/>
            </p:cNvSpPr>
            <p:nvPr/>
          </p:nvSpPr>
          <p:spPr bwMode="auto">
            <a:xfrm>
              <a:off x="6091238" y="668338"/>
              <a:ext cx="249238" cy="404813"/>
            </a:xfrm>
            <a:custGeom>
              <a:avLst/>
              <a:gdLst>
                <a:gd name="T0" fmla="*/ 76 w 88"/>
                <a:gd name="T1" fmla="*/ 0 h 144"/>
                <a:gd name="T2" fmla="*/ 12 w 88"/>
                <a:gd name="T3" fmla="*/ 0 h 144"/>
                <a:gd name="T4" fmla="*/ 0 w 88"/>
                <a:gd name="T5" fmla="*/ 12 h 144"/>
                <a:gd name="T6" fmla="*/ 0 w 88"/>
                <a:gd name="T7" fmla="*/ 132 h 144"/>
                <a:gd name="T8" fmla="*/ 12 w 88"/>
                <a:gd name="T9" fmla="*/ 144 h 144"/>
                <a:gd name="T10" fmla="*/ 76 w 88"/>
                <a:gd name="T11" fmla="*/ 144 h 144"/>
                <a:gd name="T12" fmla="*/ 88 w 88"/>
                <a:gd name="T13" fmla="*/ 132 h 144"/>
                <a:gd name="T14" fmla="*/ 88 w 88"/>
                <a:gd name="T15" fmla="*/ 12 h 144"/>
                <a:gd name="T16" fmla="*/ 76 w 88"/>
                <a:gd name="T17" fmla="*/ 0 h 144"/>
                <a:gd name="T18" fmla="*/ 41 w 88"/>
                <a:gd name="T19" fmla="*/ 17 h 144"/>
                <a:gd name="T20" fmla="*/ 47 w 88"/>
                <a:gd name="T21" fmla="*/ 17 h 144"/>
                <a:gd name="T22" fmla="*/ 48 w 88"/>
                <a:gd name="T23" fmla="*/ 20 h 144"/>
                <a:gd name="T24" fmla="*/ 47 w 88"/>
                <a:gd name="T25" fmla="*/ 23 h 144"/>
                <a:gd name="T26" fmla="*/ 44 w 88"/>
                <a:gd name="T27" fmla="*/ 24 h 144"/>
                <a:gd name="T28" fmla="*/ 41 w 88"/>
                <a:gd name="T29" fmla="*/ 23 h 144"/>
                <a:gd name="T30" fmla="*/ 40 w 88"/>
                <a:gd name="T31" fmla="*/ 20 h 144"/>
                <a:gd name="T32" fmla="*/ 41 w 88"/>
                <a:gd name="T33" fmla="*/ 17 h 144"/>
                <a:gd name="T34" fmla="*/ 25 w 88"/>
                <a:gd name="T35" fmla="*/ 17 h 144"/>
                <a:gd name="T36" fmla="*/ 31 w 88"/>
                <a:gd name="T37" fmla="*/ 17 h 144"/>
                <a:gd name="T38" fmla="*/ 32 w 88"/>
                <a:gd name="T39" fmla="*/ 20 h 144"/>
                <a:gd name="T40" fmla="*/ 31 w 88"/>
                <a:gd name="T41" fmla="*/ 23 h 144"/>
                <a:gd name="T42" fmla="*/ 28 w 88"/>
                <a:gd name="T43" fmla="*/ 24 h 144"/>
                <a:gd name="T44" fmla="*/ 25 w 88"/>
                <a:gd name="T45" fmla="*/ 23 h 144"/>
                <a:gd name="T46" fmla="*/ 24 w 88"/>
                <a:gd name="T47" fmla="*/ 20 h 144"/>
                <a:gd name="T48" fmla="*/ 25 w 88"/>
                <a:gd name="T49" fmla="*/ 17 h 144"/>
                <a:gd name="T50" fmla="*/ 47 w 88"/>
                <a:gd name="T51" fmla="*/ 127 h 144"/>
                <a:gd name="T52" fmla="*/ 44 w 88"/>
                <a:gd name="T53" fmla="*/ 128 h 144"/>
                <a:gd name="T54" fmla="*/ 41 w 88"/>
                <a:gd name="T55" fmla="*/ 127 h 144"/>
                <a:gd name="T56" fmla="*/ 40 w 88"/>
                <a:gd name="T57" fmla="*/ 124 h 144"/>
                <a:gd name="T58" fmla="*/ 41 w 88"/>
                <a:gd name="T59" fmla="*/ 121 h 144"/>
                <a:gd name="T60" fmla="*/ 47 w 88"/>
                <a:gd name="T61" fmla="*/ 121 h 144"/>
                <a:gd name="T62" fmla="*/ 48 w 88"/>
                <a:gd name="T63" fmla="*/ 124 h 144"/>
                <a:gd name="T64" fmla="*/ 47 w 88"/>
                <a:gd name="T65" fmla="*/ 127 h 144"/>
                <a:gd name="T66" fmla="*/ 72 w 88"/>
                <a:gd name="T67" fmla="*/ 108 h 144"/>
                <a:gd name="T68" fmla="*/ 68 w 88"/>
                <a:gd name="T69" fmla="*/ 112 h 144"/>
                <a:gd name="T70" fmla="*/ 20 w 88"/>
                <a:gd name="T71" fmla="*/ 112 h 144"/>
                <a:gd name="T72" fmla="*/ 16 w 88"/>
                <a:gd name="T73" fmla="*/ 108 h 144"/>
                <a:gd name="T74" fmla="*/ 16 w 88"/>
                <a:gd name="T75" fmla="*/ 36 h 144"/>
                <a:gd name="T76" fmla="*/ 20 w 88"/>
                <a:gd name="T77" fmla="*/ 32 h 144"/>
                <a:gd name="T78" fmla="*/ 68 w 88"/>
                <a:gd name="T79" fmla="*/ 32 h 144"/>
                <a:gd name="T80" fmla="*/ 72 w 88"/>
                <a:gd name="T81" fmla="*/ 36 h 144"/>
                <a:gd name="T82" fmla="*/ 72 w 88"/>
                <a:gd name="T83" fmla="*/ 108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8" h="144">
                  <a:moveTo>
                    <a:pt x="76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5"/>
                    <a:pt x="0" y="12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0" y="138"/>
                    <a:pt x="6" y="144"/>
                    <a:pt x="12" y="144"/>
                  </a:cubicBezTo>
                  <a:cubicBezTo>
                    <a:pt x="76" y="144"/>
                    <a:pt x="76" y="144"/>
                    <a:pt x="76" y="144"/>
                  </a:cubicBezTo>
                  <a:cubicBezTo>
                    <a:pt x="83" y="144"/>
                    <a:pt x="88" y="138"/>
                    <a:pt x="88" y="132"/>
                  </a:cubicBezTo>
                  <a:cubicBezTo>
                    <a:pt x="88" y="12"/>
                    <a:pt x="88" y="12"/>
                    <a:pt x="88" y="12"/>
                  </a:cubicBezTo>
                  <a:cubicBezTo>
                    <a:pt x="88" y="5"/>
                    <a:pt x="83" y="0"/>
                    <a:pt x="76" y="0"/>
                  </a:cubicBezTo>
                  <a:close/>
                  <a:moveTo>
                    <a:pt x="41" y="17"/>
                  </a:moveTo>
                  <a:cubicBezTo>
                    <a:pt x="43" y="16"/>
                    <a:pt x="45" y="16"/>
                    <a:pt x="47" y="17"/>
                  </a:cubicBezTo>
                  <a:cubicBezTo>
                    <a:pt x="48" y="18"/>
                    <a:pt x="48" y="19"/>
                    <a:pt x="48" y="20"/>
                  </a:cubicBezTo>
                  <a:cubicBezTo>
                    <a:pt x="48" y="21"/>
                    <a:pt x="48" y="22"/>
                    <a:pt x="47" y="23"/>
                  </a:cubicBezTo>
                  <a:cubicBezTo>
                    <a:pt x="46" y="23"/>
                    <a:pt x="45" y="24"/>
                    <a:pt x="44" y="24"/>
                  </a:cubicBezTo>
                  <a:cubicBezTo>
                    <a:pt x="43" y="24"/>
                    <a:pt x="42" y="23"/>
                    <a:pt x="41" y="23"/>
                  </a:cubicBezTo>
                  <a:cubicBezTo>
                    <a:pt x="41" y="22"/>
                    <a:pt x="40" y="21"/>
                    <a:pt x="40" y="20"/>
                  </a:cubicBezTo>
                  <a:cubicBezTo>
                    <a:pt x="40" y="19"/>
                    <a:pt x="41" y="18"/>
                    <a:pt x="41" y="17"/>
                  </a:cubicBezTo>
                  <a:close/>
                  <a:moveTo>
                    <a:pt x="25" y="17"/>
                  </a:moveTo>
                  <a:cubicBezTo>
                    <a:pt x="27" y="16"/>
                    <a:pt x="30" y="16"/>
                    <a:pt x="31" y="17"/>
                  </a:cubicBezTo>
                  <a:cubicBezTo>
                    <a:pt x="32" y="18"/>
                    <a:pt x="32" y="19"/>
                    <a:pt x="32" y="20"/>
                  </a:cubicBezTo>
                  <a:cubicBezTo>
                    <a:pt x="32" y="21"/>
                    <a:pt x="32" y="22"/>
                    <a:pt x="31" y="23"/>
                  </a:cubicBezTo>
                  <a:cubicBezTo>
                    <a:pt x="30" y="23"/>
                    <a:pt x="29" y="24"/>
                    <a:pt x="28" y="24"/>
                  </a:cubicBezTo>
                  <a:cubicBezTo>
                    <a:pt x="27" y="24"/>
                    <a:pt x="26" y="23"/>
                    <a:pt x="25" y="23"/>
                  </a:cubicBezTo>
                  <a:cubicBezTo>
                    <a:pt x="25" y="22"/>
                    <a:pt x="24" y="21"/>
                    <a:pt x="24" y="20"/>
                  </a:cubicBezTo>
                  <a:cubicBezTo>
                    <a:pt x="24" y="19"/>
                    <a:pt x="25" y="18"/>
                    <a:pt x="25" y="17"/>
                  </a:cubicBezTo>
                  <a:close/>
                  <a:moveTo>
                    <a:pt x="47" y="127"/>
                  </a:moveTo>
                  <a:cubicBezTo>
                    <a:pt x="46" y="127"/>
                    <a:pt x="45" y="128"/>
                    <a:pt x="44" y="128"/>
                  </a:cubicBezTo>
                  <a:cubicBezTo>
                    <a:pt x="43" y="128"/>
                    <a:pt x="42" y="127"/>
                    <a:pt x="41" y="127"/>
                  </a:cubicBezTo>
                  <a:cubicBezTo>
                    <a:pt x="41" y="126"/>
                    <a:pt x="40" y="125"/>
                    <a:pt x="40" y="124"/>
                  </a:cubicBezTo>
                  <a:cubicBezTo>
                    <a:pt x="40" y="123"/>
                    <a:pt x="41" y="122"/>
                    <a:pt x="41" y="121"/>
                  </a:cubicBezTo>
                  <a:cubicBezTo>
                    <a:pt x="43" y="120"/>
                    <a:pt x="46" y="120"/>
                    <a:pt x="47" y="121"/>
                  </a:cubicBezTo>
                  <a:cubicBezTo>
                    <a:pt x="48" y="122"/>
                    <a:pt x="48" y="123"/>
                    <a:pt x="48" y="124"/>
                  </a:cubicBezTo>
                  <a:cubicBezTo>
                    <a:pt x="48" y="125"/>
                    <a:pt x="48" y="126"/>
                    <a:pt x="47" y="127"/>
                  </a:cubicBezTo>
                  <a:close/>
                  <a:moveTo>
                    <a:pt x="72" y="108"/>
                  </a:moveTo>
                  <a:cubicBezTo>
                    <a:pt x="72" y="110"/>
                    <a:pt x="70" y="112"/>
                    <a:pt x="68" y="112"/>
                  </a:cubicBezTo>
                  <a:cubicBezTo>
                    <a:pt x="20" y="112"/>
                    <a:pt x="20" y="112"/>
                    <a:pt x="20" y="112"/>
                  </a:cubicBezTo>
                  <a:cubicBezTo>
                    <a:pt x="18" y="112"/>
                    <a:pt x="16" y="110"/>
                    <a:pt x="16" y="108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4"/>
                    <a:pt x="18" y="32"/>
                    <a:pt x="20" y="32"/>
                  </a:cubicBezTo>
                  <a:cubicBezTo>
                    <a:pt x="68" y="32"/>
                    <a:pt x="68" y="32"/>
                    <a:pt x="68" y="32"/>
                  </a:cubicBezTo>
                  <a:cubicBezTo>
                    <a:pt x="70" y="32"/>
                    <a:pt x="72" y="34"/>
                    <a:pt x="72" y="36"/>
                  </a:cubicBezTo>
                  <a:lnTo>
                    <a:pt x="72" y="10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prstClr val="black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847850" y="1667510"/>
            <a:ext cx="4524375" cy="460375"/>
          </a:xfrm>
          <a:prstGeom prst="rect">
            <a:avLst/>
          </a:prstGeom>
          <a:solidFill>
            <a:srgbClr val="F9B267"/>
          </a:solidFill>
        </p:spPr>
        <p:txBody>
          <a:bodyPr wrap="square" rtlCol="0">
            <a:spAutoFit/>
          </a:bodyPr>
          <a:lstStyle/>
          <a:p>
            <a:r>
              <a:rPr lang="en-US" altLang="zh-CN" b="1" dirty="0"/>
              <a:t>                            </a:t>
            </a:r>
            <a:r>
              <a:rPr lang="en-US" altLang="zh-CN" sz="2400" b="1" dirty="0"/>
              <a:t> </a:t>
            </a:r>
            <a:r>
              <a:rPr lang="zh-CN" altLang="en-US" sz="2400" b="1" dirty="0" smtClean="0"/>
              <a:t>练写作技能</a:t>
            </a:r>
            <a:endParaRPr lang="zh-CN" altLang="en-US" sz="2400" b="1" dirty="0"/>
          </a:p>
        </p:txBody>
      </p:sp>
      <p:sp>
        <p:nvSpPr>
          <p:cNvPr id="3" name="矩形 2"/>
          <p:cNvSpPr/>
          <p:nvPr/>
        </p:nvSpPr>
        <p:spPr>
          <a:xfrm>
            <a:off x="2848699" y="4472060"/>
            <a:ext cx="3678555" cy="430865"/>
          </a:xfrm>
          <a:prstGeom prst="rect">
            <a:avLst/>
          </a:prstGeom>
        </p:spPr>
        <p:txBody>
          <a:bodyPr wrap="square" lIns="121899" tIns="60949" rIns="121899" bIns="60949">
            <a:spAutoFit/>
          </a:bodyPr>
          <a:lstStyle/>
          <a:p>
            <a:r>
              <a:rPr lang="zh-CN" altLang="en-US" sz="2000" b="1" dirty="0" smtClean="0"/>
              <a:t>写作训练，作品展示</a:t>
            </a:r>
            <a:r>
              <a:rPr lang="zh-CN" altLang="en-US" sz="2000" b="1" dirty="0"/>
              <a:t>。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0" y="5244108"/>
            <a:ext cx="1282027" cy="369332"/>
            <a:chOff x="24632" y="2428339"/>
            <a:chExt cx="1282027" cy="369332"/>
          </a:xfrm>
        </p:grpSpPr>
        <p:sp>
          <p:nvSpPr>
            <p:cNvPr id="41" name="TextBox 26"/>
            <p:cNvSpPr txBox="1"/>
            <p:nvPr/>
          </p:nvSpPr>
          <p:spPr>
            <a:xfrm>
              <a:off x="24632" y="2428339"/>
              <a:ext cx="12250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/>
                <a:t>课堂实施</a:t>
              </a:r>
              <a:r>
                <a:rPr lang="en-US" altLang="zh-CN" dirty="0" smtClean="0"/>
                <a:t>5</a:t>
              </a:r>
              <a:endParaRPr lang="zh-CN" altLang="en-US" dirty="0"/>
            </a:p>
          </p:txBody>
        </p:sp>
        <p:sp>
          <p:nvSpPr>
            <p:cNvPr id="42" name="椭圆 41"/>
            <p:cNvSpPr/>
            <p:nvPr/>
          </p:nvSpPr>
          <p:spPr>
            <a:xfrm>
              <a:off x="1198659" y="2540997"/>
              <a:ext cx="108000" cy="1080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3" name="TextBox 19"/>
          <p:cNvSpPr txBox="1"/>
          <p:nvPr/>
        </p:nvSpPr>
        <p:spPr>
          <a:xfrm>
            <a:off x="5080" y="5215657"/>
            <a:ext cx="1225015" cy="369332"/>
          </a:xfrm>
          <a:prstGeom prst="rect">
            <a:avLst/>
          </a:prstGeom>
          <a:solidFill>
            <a:srgbClr val="82A9CF"/>
          </a:solidFill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课堂实施</a:t>
            </a:r>
            <a:r>
              <a:rPr lang="en-US" altLang="zh-CN" dirty="0" smtClean="0">
                <a:solidFill>
                  <a:schemeClr val="bg1"/>
                </a:solidFill>
              </a:rPr>
              <a:t>5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5122" name="Picture 2" descr="https://timgsa.baidu.com/timg?image&amp;quality=80&amp;size=b9999_10000&amp;sec=1577346819913&amp;di=644ccf69dafbae12287f62b62dc5bb8f&amp;imgtype=0&amp;src=http%3A%2F%2Fimg1.juimg.com%2F180428%2F330725-1P42R21H55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704"/>
          <a:stretch/>
        </p:blipFill>
        <p:spPr bwMode="auto">
          <a:xfrm>
            <a:off x="6771197" y="1669089"/>
            <a:ext cx="4813004" cy="394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矩形 43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课堂实施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9226983" y="42188"/>
            <a:ext cx="678426" cy="702997"/>
            <a:chOff x="623888" y="55908"/>
            <a:chExt cx="678426" cy="702997"/>
          </a:xfrm>
        </p:grpSpPr>
        <p:sp>
          <p:nvSpPr>
            <p:cNvPr id="48" name="矩形 47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50" name="泪滴形 49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2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三、教学实施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" grpId="0" bldLvl="0" animBg="1"/>
      <p:bldP spid="103" grpId="0" bldLvl="0" animBg="1"/>
      <p:bldP spid="105" grpId="0" bldLvl="0" animBg="1"/>
      <p:bldP spid="106" grpId="0" bldLvl="0" animBg="1"/>
      <p:bldP spid="108" grpId="0"/>
      <p:bldP spid="3" grpId="0"/>
      <p:bldP spid="4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4293096"/>
            <a:ext cx="12192000" cy="2564904"/>
          </a:xfrm>
          <a:prstGeom prst="rect">
            <a:avLst/>
          </a:prstGeom>
          <a:solidFill>
            <a:srgbClr val="6FCAB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1927204" y="4069222"/>
            <a:ext cx="2268000" cy="2268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7603237" y="4069222"/>
            <a:ext cx="2268000" cy="2268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67"/>
          <p:cNvSpPr txBox="1"/>
          <p:nvPr/>
        </p:nvSpPr>
        <p:spPr>
          <a:xfrm>
            <a:off x="1156589" y="1891318"/>
            <a:ext cx="3399790" cy="1827515"/>
          </a:xfrm>
          <a:prstGeom prst="rect">
            <a:avLst/>
          </a:prstGeom>
          <a:solidFill>
            <a:srgbClr val="F9B267"/>
          </a:solidFill>
        </p:spPr>
        <p:txBody>
          <a:bodyPr wrap="square" lIns="91405" tIns="45702" rIns="91405" bIns="45702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400" dirty="0">
                <a:solidFill>
                  <a:schemeClr val="tx1"/>
                </a:solidFill>
                <a:latin typeface="+mn-ea"/>
                <a:cs typeface="宋体" panose="02010600030101010101" pitchFamily="2" charset="-122"/>
                <a:sym typeface="+mn-lt"/>
              </a:rPr>
              <a:t>教师上传湖</a:t>
            </a:r>
            <a:r>
              <a:rPr lang="zh-CN" altLang="en-US" sz="2400" dirty="0" smtClean="0">
                <a:solidFill>
                  <a:schemeClr val="tx1"/>
                </a:solidFill>
                <a:latin typeface="+mn-ea"/>
                <a:cs typeface="宋体" panose="02010600030101010101" pitchFamily="2" charset="-122"/>
                <a:sym typeface="+mn-lt"/>
              </a:rPr>
              <a:t>南</a:t>
            </a:r>
            <a:r>
              <a:rPr lang="en-US" altLang="zh-CN" sz="2400" dirty="0" smtClean="0">
                <a:solidFill>
                  <a:schemeClr val="tx1"/>
                </a:solidFill>
                <a:latin typeface="+mn-ea"/>
                <a:cs typeface="宋体" panose="02010600030101010101" pitchFamily="2" charset="-122"/>
                <a:sym typeface="+mn-lt"/>
              </a:rPr>
              <a:t>2019</a:t>
            </a:r>
            <a:r>
              <a:rPr lang="zh-CN" altLang="en-US" sz="2400" dirty="0" smtClean="0">
                <a:solidFill>
                  <a:schemeClr val="tx1"/>
                </a:solidFill>
                <a:latin typeface="+mn-ea"/>
                <a:cs typeface="宋体" panose="02010600030101010101" pitchFamily="2" charset="-122"/>
                <a:sym typeface="+mn-lt"/>
              </a:rPr>
              <a:t>湖南旅游事业发展相关新闻至微信群，</a:t>
            </a:r>
            <a:r>
              <a:rPr lang="zh-CN" altLang="en-US" sz="2400" dirty="0">
                <a:solidFill>
                  <a:schemeClr val="tx1"/>
                </a:solidFill>
                <a:latin typeface="+mn-ea"/>
                <a:cs typeface="宋体" panose="02010600030101010101" pitchFamily="2" charset="-122"/>
                <a:sym typeface="+mn-lt"/>
              </a:rPr>
              <a:t>学生观看完毕，留言观后感受</a:t>
            </a:r>
            <a:r>
              <a:rPr lang="zh-CN" altLang="en-US" sz="2400" dirty="0" smtClean="0">
                <a:solidFill>
                  <a:schemeClr val="tx1"/>
                </a:solidFill>
                <a:latin typeface="+mn-ea"/>
                <a:cs typeface="宋体" panose="02010600030101010101" pitchFamily="2" charset="-122"/>
                <a:sym typeface="+mn-lt"/>
              </a:rPr>
              <a:t>。</a:t>
            </a:r>
            <a:endParaRPr lang="zh-CN" altLang="en-US" sz="2400" dirty="0">
              <a:solidFill>
                <a:srgbClr val="FF0000"/>
              </a:solidFill>
              <a:latin typeface="+mn-ea"/>
              <a:cs typeface="宋体" panose="02010600030101010101" pitchFamily="2" charset="-122"/>
              <a:sym typeface="+mn-lt"/>
            </a:endParaRPr>
          </a:p>
        </p:txBody>
      </p:sp>
      <p:sp>
        <p:nvSpPr>
          <p:cNvPr id="12" name="TextBox 68"/>
          <p:cNvSpPr txBox="1"/>
          <p:nvPr/>
        </p:nvSpPr>
        <p:spPr>
          <a:xfrm>
            <a:off x="7771222" y="1867391"/>
            <a:ext cx="3513455" cy="1865090"/>
          </a:xfrm>
          <a:prstGeom prst="rect">
            <a:avLst/>
          </a:prstGeom>
          <a:solidFill>
            <a:srgbClr val="F9B267"/>
          </a:solidFill>
        </p:spPr>
        <p:txBody>
          <a:bodyPr wrap="square" lIns="91405" tIns="45702" rIns="91405" bIns="45702" rtlCol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  <a:sym typeface="+mn-lt"/>
              </a:rPr>
              <a:t>深入了解最感兴趣的湖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  <a:sym typeface="+mn-lt"/>
              </a:rPr>
              <a:t>南旅游景点，查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  <a:sym typeface="+mn-lt"/>
              </a:rPr>
              <a:t>找资</a:t>
            </a:r>
            <a:r>
              <a:rPr lang="zh-CN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  <a:sym typeface="+mn-lt"/>
              </a:rPr>
              <a:t>料；练习旅游服务用语，做</a:t>
            </a:r>
            <a:r>
              <a:rPr lang="zh-CN" alt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+mn-ea"/>
                <a:sym typeface="+mn-lt"/>
              </a:rPr>
              <a:t>好下次课分享的准备。</a:t>
            </a:r>
          </a:p>
        </p:txBody>
      </p:sp>
      <p:sp>
        <p:nvSpPr>
          <p:cNvPr id="13" name="矩形 12"/>
          <p:cNvSpPr/>
          <p:nvPr/>
        </p:nvSpPr>
        <p:spPr>
          <a:xfrm>
            <a:off x="-1" y="-47102"/>
            <a:ext cx="12192001" cy="727190"/>
          </a:xfrm>
          <a:prstGeom prst="rect">
            <a:avLst/>
          </a:prstGeom>
          <a:solidFill>
            <a:schemeClr val="bg1"/>
          </a:solidFill>
          <a:ln>
            <a:solidFill>
              <a:srgbClr val="82A9C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课后拓展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9226983" y="42188"/>
            <a:ext cx="678426" cy="702997"/>
            <a:chOff x="623888" y="55908"/>
            <a:chExt cx="678426" cy="702997"/>
          </a:xfrm>
        </p:grpSpPr>
        <p:sp>
          <p:nvSpPr>
            <p:cNvPr id="17" name="矩形 16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18" name="组合 17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19" name="泪滴形 18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3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1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三、教学实施</a:t>
            </a:r>
            <a:endParaRPr lang="zh-CN" altLang="en-US" dirty="0"/>
          </a:p>
        </p:txBody>
      </p:sp>
      <p:sp>
        <p:nvSpPr>
          <p:cNvPr id="28" name="TextBox 67"/>
          <p:cNvSpPr txBox="1"/>
          <p:nvPr/>
        </p:nvSpPr>
        <p:spPr>
          <a:xfrm>
            <a:off x="4918713" y="1891318"/>
            <a:ext cx="2684524" cy="1865090"/>
          </a:xfrm>
          <a:prstGeom prst="rect">
            <a:avLst/>
          </a:prstGeom>
          <a:solidFill>
            <a:srgbClr val="F9B267"/>
          </a:solidFill>
        </p:spPr>
        <p:txBody>
          <a:bodyPr wrap="square" lIns="91405" tIns="45702" rIns="91405" bIns="45702" rtlCol="0">
            <a:spAutoFit/>
          </a:bodyPr>
          <a:lstStyle>
            <a:defPPr>
              <a:defRPr lang="zh-CN"/>
            </a:defPPr>
            <a:lvl1pPr lvl="0">
              <a:lnSpc>
                <a:spcPct val="120000"/>
              </a:lnSpc>
              <a:defRPr sz="2400">
                <a:latin typeface="+mn-ea"/>
                <a:cs typeface="宋体" panose="02010600030101010101" pitchFamily="2" charset="-122"/>
              </a:defRPr>
            </a:lvl1pPr>
          </a:lstStyle>
          <a:p>
            <a:r>
              <a:rPr lang="zh-CN" altLang="en-US" dirty="0" smtClean="0">
                <a:sym typeface="+mn-lt"/>
              </a:rPr>
              <a:t>做课后作业</a:t>
            </a:r>
            <a:r>
              <a:rPr lang="en-US" altLang="zh-CN" dirty="0" smtClean="0">
                <a:sym typeface="+mn-lt"/>
              </a:rPr>
              <a:t>Part B </a:t>
            </a:r>
            <a:r>
              <a:rPr lang="zh-CN" altLang="en-US" dirty="0" smtClean="0">
                <a:sym typeface="+mn-lt"/>
              </a:rPr>
              <a:t>（</a:t>
            </a:r>
            <a:r>
              <a:rPr lang="en-US" altLang="zh-CN" dirty="0" smtClean="0">
                <a:sym typeface="+mn-lt"/>
              </a:rPr>
              <a:t>P53-57</a:t>
            </a:r>
            <a:r>
              <a:rPr lang="zh-CN" altLang="en-US" dirty="0" smtClean="0">
                <a:sym typeface="+mn-lt"/>
              </a:rPr>
              <a:t>）；</a:t>
            </a:r>
            <a:endParaRPr lang="en-US" altLang="zh-CN" dirty="0" smtClean="0">
              <a:sym typeface="+mn-lt"/>
            </a:endParaRPr>
          </a:p>
          <a:p>
            <a:r>
              <a:rPr lang="zh-CN" altLang="en-US" dirty="0" smtClean="0">
                <a:sym typeface="+mn-lt"/>
              </a:rPr>
              <a:t>旅游公司一日工作体验</a:t>
            </a:r>
            <a:endParaRPr lang="zh-CN" altLang="en-US" dirty="0">
              <a:sym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4" grpId="0" bldLvl="0" animBg="1"/>
      <p:bldP spid="11" grpId="0" bldLvl="0" animBg="1"/>
      <p:bldP spid="12" grpId="0" bldLvl="0" animBg="1"/>
      <p:bldP spid="28" grpId="0" bldLvl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直角三角形 3"/>
          <p:cNvSpPr/>
          <p:nvPr/>
        </p:nvSpPr>
        <p:spPr>
          <a:xfrm>
            <a:off x="0" y="607267"/>
            <a:ext cx="3120210" cy="6250733"/>
          </a:xfrm>
          <a:prstGeom prst="rtTriangle">
            <a:avLst/>
          </a:prstGeom>
          <a:solidFill>
            <a:srgbClr val="6FCA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-496988" y="144090"/>
            <a:ext cx="6295855" cy="6255932"/>
          </a:xfrm>
          <a:prstGeom prst="ellipse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 panose="020F0502020204030204"/>
              <a:ea typeface="宋体" panose="02010600030101010101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889022" y="533853"/>
            <a:ext cx="2413955" cy="2413955"/>
            <a:chOff x="3034947" y="3861048"/>
            <a:chExt cx="2700219" cy="2700219"/>
          </a:xfrm>
          <a:effectLst/>
        </p:grpSpPr>
        <p:sp>
          <p:nvSpPr>
            <p:cNvPr id="7" name="椭圆 6"/>
            <p:cNvSpPr/>
            <p:nvPr/>
          </p:nvSpPr>
          <p:spPr>
            <a:xfrm>
              <a:off x="3506238" y="4332339"/>
              <a:ext cx="1757636" cy="1757636"/>
            </a:xfrm>
            <a:prstGeom prst="ellipse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7200" b="1" kern="0" spc="150" dirty="0">
                  <a:solidFill>
                    <a:srgbClr val="294B5B"/>
                  </a:solidFill>
                  <a:latin typeface="Calibri" panose="020F0502020204030204"/>
                  <a:ea typeface="微软雅黑" panose="020B0503020204020204" pitchFamily="34" charset="-122"/>
                </a:rPr>
                <a:t>四</a:t>
              </a:r>
              <a:endParaRPr kumimoji="0" lang="zh-CN" altLang="en-US" sz="7200" b="1" i="0" u="none" strike="noStrike" kern="0" cap="none" spc="150" normalizeH="0" baseline="0" noProof="0" dirty="0" smtClean="0">
                <a:ln>
                  <a:noFill/>
                </a:ln>
                <a:solidFill>
                  <a:srgbClr val="294B5B"/>
                </a:solidFill>
                <a:effectLst/>
                <a:uLnTx/>
                <a:uFillTx/>
                <a:latin typeface="Calibri" panose="020F0502020204030204"/>
                <a:ea typeface="微软雅黑" panose="020B0503020204020204" pitchFamily="34" charset="-122"/>
              </a:endParaRPr>
            </a:p>
          </p:txBody>
        </p:sp>
        <p:sp>
          <p:nvSpPr>
            <p:cNvPr id="8" name="同心圆 7"/>
            <p:cNvSpPr/>
            <p:nvPr/>
          </p:nvSpPr>
          <p:spPr>
            <a:xfrm>
              <a:off x="3034947" y="3861048"/>
              <a:ext cx="2700219" cy="2700219"/>
            </a:xfrm>
            <a:prstGeom prst="donut">
              <a:avLst>
                <a:gd name="adj" fmla="val 20126"/>
              </a:avLst>
            </a:prstGeom>
            <a:solidFill>
              <a:srgbClr val="82A9CF"/>
            </a:solidFill>
            <a:ln w="38100">
              <a:solidFill>
                <a:sysClr val="window" lastClr="FFFFFF"/>
              </a:solidFill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15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" name="矩形 8"/>
          <p:cNvSpPr/>
          <p:nvPr/>
        </p:nvSpPr>
        <p:spPr>
          <a:xfrm>
            <a:off x="6991344" y="2934581"/>
            <a:ext cx="3383280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spc="30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</a:p>
        </p:txBody>
      </p:sp>
      <p:sp>
        <p:nvSpPr>
          <p:cNvPr id="10" name="矩形 9"/>
          <p:cNvSpPr/>
          <p:nvPr/>
        </p:nvSpPr>
        <p:spPr>
          <a:xfrm>
            <a:off x="6745058" y="4140778"/>
            <a:ext cx="421153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36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Teaching Reflection</a:t>
            </a:r>
          </a:p>
        </p:txBody>
      </p:sp>
      <p:grpSp>
        <p:nvGrpSpPr>
          <p:cNvPr id="11" name="组合 10"/>
          <p:cNvGrpSpPr/>
          <p:nvPr/>
        </p:nvGrpSpPr>
        <p:grpSpPr>
          <a:xfrm flipH="1">
            <a:off x="10184297" y="4403035"/>
            <a:ext cx="2007703" cy="2454965"/>
            <a:chOff x="10184297" y="4403035"/>
            <a:chExt cx="2007703" cy="2454965"/>
          </a:xfrm>
        </p:grpSpPr>
        <p:sp>
          <p:nvSpPr>
            <p:cNvPr id="12" name="平行四边形 2"/>
            <p:cNvSpPr/>
            <p:nvPr/>
          </p:nvSpPr>
          <p:spPr>
            <a:xfrm flipH="1">
              <a:off x="10432776" y="5381405"/>
              <a:ext cx="1759224" cy="1476595"/>
            </a:xfrm>
            <a:custGeom>
              <a:avLst/>
              <a:gdLst>
                <a:gd name="connsiteX0" fmla="*/ 0 w 1659834"/>
                <a:gd name="connsiteY0" fmla="*/ 1247995 h 1247995"/>
                <a:gd name="connsiteX1" fmla="*/ 311999 w 1659834"/>
                <a:gd name="connsiteY1" fmla="*/ 0 h 1247995"/>
                <a:gd name="connsiteX2" fmla="*/ 1659834 w 1659834"/>
                <a:gd name="connsiteY2" fmla="*/ 0 h 1247995"/>
                <a:gd name="connsiteX3" fmla="*/ 1347835 w 1659834"/>
                <a:gd name="connsiteY3" fmla="*/ 1247995 h 1247995"/>
                <a:gd name="connsiteX4" fmla="*/ 0 w 1659834"/>
                <a:gd name="connsiteY4" fmla="*/ 1247995 h 1247995"/>
                <a:gd name="connsiteX0-1" fmla="*/ 0 w 2077277"/>
                <a:gd name="connsiteY0-2" fmla="*/ 1476595 h 1476595"/>
                <a:gd name="connsiteX1-3" fmla="*/ 311999 w 2077277"/>
                <a:gd name="connsiteY1-4" fmla="*/ 228600 h 1476595"/>
                <a:gd name="connsiteX2-5" fmla="*/ 2077277 w 2077277"/>
                <a:gd name="connsiteY2-6" fmla="*/ 0 h 1476595"/>
                <a:gd name="connsiteX3-7" fmla="*/ 1347835 w 2077277"/>
                <a:gd name="connsiteY3-8" fmla="*/ 1476595 h 1476595"/>
                <a:gd name="connsiteX4-9" fmla="*/ 0 w 2077277"/>
                <a:gd name="connsiteY4-10" fmla="*/ 1476595 h 1476595"/>
                <a:gd name="connsiteX0-11" fmla="*/ 0 w 2077277"/>
                <a:gd name="connsiteY0-12" fmla="*/ 1665439 h 1665439"/>
                <a:gd name="connsiteX1-13" fmla="*/ 1276094 w 2077277"/>
                <a:gd name="connsiteY1-14" fmla="*/ 0 h 1665439"/>
                <a:gd name="connsiteX2-15" fmla="*/ 2077277 w 2077277"/>
                <a:gd name="connsiteY2-16" fmla="*/ 188844 h 1665439"/>
                <a:gd name="connsiteX3-17" fmla="*/ 1347835 w 2077277"/>
                <a:gd name="connsiteY3-18" fmla="*/ 1665439 h 1665439"/>
                <a:gd name="connsiteX4-19" fmla="*/ 0 w 2077277"/>
                <a:gd name="connsiteY4-20" fmla="*/ 1665439 h 1665439"/>
                <a:gd name="connsiteX0-21" fmla="*/ 0 w 1759224"/>
                <a:gd name="connsiteY0-22" fmla="*/ 1665439 h 1665439"/>
                <a:gd name="connsiteX1-23" fmla="*/ 958041 w 1759224"/>
                <a:gd name="connsiteY1-24" fmla="*/ 0 h 1665439"/>
                <a:gd name="connsiteX2-25" fmla="*/ 1759224 w 1759224"/>
                <a:gd name="connsiteY2-26" fmla="*/ 188844 h 1665439"/>
                <a:gd name="connsiteX3-27" fmla="*/ 1029782 w 1759224"/>
                <a:gd name="connsiteY3-28" fmla="*/ 1665439 h 1665439"/>
                <a:gd name="connsiteX4-29" fmla="*/ 0 w 1759224"/>
                <a:gd name="connsiteY4-30" fmla="*/ 1665439 h 1665439"/>
                <a:gd name="connsiteX0-31" fmla="*/ 0 w 1759224"/>
                <a:gd name="connsiteY0-32" fmla="*/ 1476595 h 1476595"/>
                <a:gd name="connsiteX1-33" fmla="*/ 799015 w 1759224"/>
                <a:gd name="connsiteY1-34" fmla="*/ 49695 h 1476595"/>
                <a:gd name="connsiteX2-35" fmla="*/ 1759224 w 1759224"/>
                <a:gd name="connsiteY2-36" fmla="*/ 0 h 1476595"/>
                <a:gd name="connsiteX3-37" fmla="*/ 1029782 w 1759224"/>
                <a:gd name="connsiteY3-38" fmla="*/ 1476595 h 1476595"/>
                <a:gd name="connsiteX4-39" fmla="*/ 0 w 1759224"/>
                <a:gd name="connsiteY4-40" fmla="*/ 1476595 h 1476595"/>
                <a:gd name="connsiteX0-41" fmla="*/ 0 w 1759224"/>
                <a:gd name="connsiteY0-42" fmla="*/ 1476595 h 1476595"/>
                <a:gd name="connsiteX1-43" fmla="*/ 967980 w 1759224"/>
                <a:gd name="connsiteY1-44" fmla="*/ 19877 h 1476595"/>
                <a:gd name="connsiteX2-45" fmla="*/ 1759224 w 1759224"/>
                <a:gd name="connsiteY2-46" fmla="*/ 0 h 1476595"/>
                <a:gd name="connsiteX3-47" fmla="*/ 1029782 w 1759224"/>
                <a:gd name="connsiteY3-48" fmla="*/ 1476595 h 1476595"/>
                <a:gd name="connsiteX4-49" fmla="*/ 0 w 1759224"/>
                <a:gd name="connsiteY4-50" fmla="*/ 1476595 h 147659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759224" h="1476595">
                  <a:moveTo>
                    <a:pt x="0" y="1476595"/>
                  </a:moveTo>
                  <a:lnTo>
                    <a:pt x="967980" y="19877"/>
                  </a:lnTo>
                  <a:lnTo>
                    <a:pt x="1759224" y="0"/>
                  </a:lnTo>
                  <a:lnTo>
                    <a:pt x="1029782" y="1476595"/>
                  </a:lnTo>
                  <a:lnTo>
                    <a:pt x="0" y="1476595"/>
                  </a:lnTo>
                  <a:close/>
                </a:path>
              </a:pathLst>
            </a:custGeom>
            <a:solidFill>
              <a:srgbClr val="F99F7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3" name="直角三角形 12"/>
            <p:cNvSpPr/>
            <p:nvPr/>
          </p:nvSpPr>
          <p:spPr>
            <a:xfrm>
              <a:off x="10184297" y="4403035"/>
              <a:ext cx="1520687" cy="2454965"/>
            </a:xfrm>
            <a:prstGeom prst="rtTriangle">
              <a:avLst/>
            </a:prstGeom>
            <a:solidFill>
              <a:srgbClr val="F9B2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宋体" panose="02010600030101010101" pitchFamily="2" charset="-122"/>
                <a:cs typeface="+mn-cs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50">
        <p14:switch dir="r"/>
      </p:transition>
    </mc:Choice>
    <mc:Fallback>
      <p:transition spd="slow">
        <p:fade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5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 p14:presetBounceEnd="6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8000">
                                          <p:cBhvr additive="base">
                                            <p:cTn id="18" dur="1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8000">
                                          <p:cBhvr additive="base">
                                            <p:cTn id="19" dur="1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bldLvl="0" animBg="1"/>
          <p:bldP spid="5" grpId="0" bldLvl="0" animBg="1"/>
          <p:bldP spid="9" grpId="0"/>
          <p:bldP spid="10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9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5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1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17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4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bldLvl="0" animBg="1"/>
          <p:bldP spid="5" grpId="0" bldLvl="0" animBg="1"/>
          <p:bldP spid="9" grpId="0"/>
          <p:bldP spid="10" grpId="0"/>
        </p:bldLst>
      </p:timing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5990417" y="951208"/>
            <a:ext cx="4653280" cy="5835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zh-CN" sz="32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j-ea"/>
                <a:ea typeface="+mj-ea"/>
              </a:rPr>
              <a:t>多模态检测课程思政效果</a:t>
            </a:r>
          </a:p>
        </p:txBody>
      </p:sp>
      <p:pic>
        <p:nvPicPr>
          <p:cNvPr id="8" name="图片 7" descr="tim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97914" y="1722756"/>
            <a:ext cx="3631565" cy="2321342"/>
          </a:xfrm>
          <a:prstGeom prst="rect">
            <a:avLst/>
          </a:prstGeom>
        </p:spPr>
      </p:pic>
      <p:pic>
        <p:nvPicPr>
          <p:cNvPr id="10" name="图片 9" descr="QQ截图2019120820230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97914" y="4274602"/>
            <a:ext cx="1501140" cy="1407795"/>
          </a:xfrm>
          <a:prstGeom prst="rect">
            <a:avLst/>
          </a:prstGeom>
        </p:spPr>
      </p:pic>
      <p:pic>
        <p:nvPicPr>
          <p:cNvPr id="11" name="图片 10" descr="QQ截图20191208202323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91789" y="4274602"/>
            <a:ext cx="1576705" cy="1304925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>
                <a:solidFill>
                  <a:srgbClr val="0070C0"/>
                </a:solidFill>
              </a:rPr>
              <a:t>教学</a:t>
            </a:r>
            <a:r>
              <a:rPr lang="zh-CN" altLang="en-US" sz="3200" b="1" dirty="0" smtClean="0">
                <a:solidFill>
                  <a:srgbClr val="0070C0"/>
                </a:solidFill>
              </a:rPr>
              <a:t>效果评价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8831191" y="42188"/>
            <a:ext cx="678426" cy="702997"/>
            <a:chOff x="623888" y="55908"/>
            <a:chExt cx="678426" cy="702997"/>
          </a:xfrm>
        </p:grpSpPr>
        <p:sp>
          <p:nvSpPr>
            <p:cNvPr id="22" name="矩形 21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24" name="泪滴形 23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1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26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四</a:t>
            </a:r>
            <a:r>
              <a:rPr lang="zh-CN" altLang="en-US" dirty="0" smtClean="0"/>
              <a:t>、教学反思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6727396" y="1722755"/>
            <a:ext cx="3559810" cy="4848860"/>
            <a:chOff x="4389120" y="1722755"/>
            <a:chExt cx="3559810" cy="4848860"/>
          </a:xfrm>
        </p:grpSpPr>
        <p:pic>
          <p:nvPicPr>
            <p:cNvPr id="5" name="图片 4" descr="Screenshot_20191208_201242_com.tencent.mm"/>
            <p:cNvPicPr>
              <a:picLocks noChangeAspect="1"/>
            </p:cNvPicPr>
            <p:nvPr>
              <p:custDataLst>
                <p:tags r:id="rId2"/>
              </p:custDataLst>
            </p:nvPr>
          </p:nvPicPr>
          <p:blipFill>
            <a:blip r:embed="rId7" cstate="print"/>
            <a:stretch>
              <a:fillRect/>
            </a:stretch>
          </p:blipFill>
          <p:spPr>
            <a:xfrm>
              <a:off x="4389120" y="1722755"/>
              <a:ext cx="3559810" cy="4848860"/>
            </a:xfrm>
            <a:prstGeom prst="rect">
              <a:avLst/>
            </a:prstGeom>
            <a:ln>
              <a:solidFill>
                <a:schemeClr val="accent4">
                  <a:lumMod val="90000"/>
                </a:schemeClr>
              </a:solidFill>
            </a:ln>
            <a:effectLst>
              <a:glow rad="63500">
                <a:schemeClr val="accent4">
                  <a:satMod val="175000"/>
                  <a:alpha val="40000"/>
                </a:schemeClr>
              </a:glow>
            </a:effectLst>
          </p:spPr>
        </p:pic>
        <p:sp>
          <p:nvSpPr>
            <p:cNvPr id="2" name="矩形 1"/>
            <p:cNvSpPr/>
            <p:nvPr/>
          </p:nvSpPr>
          <p:spPr>
            <a:xfrm>
              <a:off x="4443712" y="2470245"/>
              <a:ext cx="3431047" cy="20471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0932" y="1569660"/>
            <a:ext cx="11689901" cy="4384016"/>
            <a:chOff x="197521" y="1569660"/>
            <a:chExt cx="11689901" cy="4384016"/>
          </a:xfrm>
        </p:grpSpPr>
        <p:grpSp>
          <p:nvGrpSpPr>
            <p:cNvPr id="36" name="组合 35"/>
            <p:cNvGrpSpPr/>
            <p:nvPr/>
          </p:nvGrpSpPr>
          <p:grpSpPr>
            <a:xfrm>
              <a:off x="852858" y="1569660"/>
              <a:ext cx="11034564" cy="4370516"/>
              <a:chOff x="1360" y="2076"/>
              <a:chExt cx="12368" cy="4899"/>
            </a:xfrm>
          </p:grpSpPr>
          <p:sp>
            <p:nvSpPr>
              <p:cNvPr id="102" name="Oval 101"/>
              <p:cNvSpPr/>
              <p:nvPr/>
            </p:nvSpPr>
            <p:spPr>
              <a:xfrm>
                <a:off x="4888" y="2092"/>
                <a:ext cx="4624" cy="4624"/>
              </a:xfrm>
              <a:prstGeom prst="ellipse">
                <a:avLst/>
              </a:prstGeom>
              <a:noFill/>
              <a:ln w="19050">
                <a:solidFill>
                  <a:schemeClr val="bg2">
                    <a:lumMod val="50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/>
              </a:p>
            </p:txBody>
          </p:sp>
          <p:grpSp>
            <p:nvGrpSpPr>
              <p:cNvPr id="17" name="Group 129"/>
              <p:cNvGrpSpPr>
                <a:grpSpLocks noChangeAspect="1"/>
              </p:cNvGrpSpPr>
              <p:nvPr/>
            </p:nvGrpSpPr>
            <p:grpSpPr>
              <a:xfrm>
                <a:off x="4297" y="3740"/>
                <a:ext cx="1328" cy="1329"/>
                <a:chOff x="2779491" y="2517212"/>
                <a:chExt cx="648499" cy="649042"/>
              </a:xfrm>
            </p:grpSpPr>
            <p:sp>
              <p:nvSpPr>
                <p:cNvPr id="125" name="Oval 124"/>
                <p:cNvSpPr>
                  <a:spLocks noChangeAspect="1"/>
                </p:cNvSpPr>
                <p:nvPr/>
              </p:nvSpPr>
              <p:spPr>
                <a:xfrm>
                  <a:off x="2779491" y="2517212"/>
                  <a:ext cx="648499" cy="649042"/>
                </a:xfrm>
                <a:prstGeom prst="ellipse">
                  <a:avLst/>
                </a:prstGeom>
                <a:solidFill>
                  <a:srgbClr val="F99F7C">
                    <a:alpha val="30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0" b="1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62" name="Oval 61"/>
                <p:cNvSpPr>
                  <a:spLocks noChangeAspect="1"/>
                </p:cNvSpPr>
                <p:nvPr/>
              </p:nvSpPr>
              <p:spPr>
                <a:xfrm>
                  <a:off x="2854318" y="2592102"/>
                  <a:ext cx="498845" cy="499263"/>
                </a:xfrm>
                <a:prstGeom prst="ellipse">
                  <a:avLst/>
                </a:prstGeom>
                <a:solidFill>
                  <a:srgbClr val="F99F7C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400" b="1" dirty="0">
                    <a:latin typeface="+mj-lt"/>
                  </a:endParaRPr>
                </a:p>
              </p:txBody>
            </p:sp>
          </p:grpSp>
          <p:grpSp>
            <p:nvGrpSpPr>
              <p:cNvPr id="18" name="Group 130"/>
              <p:cNvGrpSpPr>
                <a:grpSpLocks noChangeAspect="1"/>
              </p:cNvGrpSpPr>
              <p:nvPr/>
            </p:nvGrpSpPr>
            <p:grpSpPr>
              <a:xfrm>
                <a:off x="5147" y="5646"/>
                <a:ext cx="1328" cy="1329"/>
                <a:chOff x="3287425" y="3613920"/>
                <a:chExt cx="648499" cy="649042"/>
              </a:xfrm>
            </p:grpSpPr>
            <p:sp>
              <p:nvSpPr>
                <p:cNvPr id="126" name="Oval 125"/>
                <p:cNvSpPr>
                  <a:spLocks noChangeAspect="1"/>
                </p:cNvSpPr>
                <p:nvPr/>
              </p:nvSpPr>
              <p:spPr>
                <a:xfrm>
                  <a:off x="3287425" y="3613920"/>
                  <a:ext cx="648499" cy="649042"/>
                </a:xfrm>
                <a:prstGeom prst="ellipse">
                  <a:avLst/>
                </a:prstGeom>
                <a:solidFill>
                  <a:srgbClr val="82A9CF">
                    <a:alpha val="27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0" b="1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67" name="Oval 66"/>
                <p:cNvSpPr>
                  <a:spLocks noChangeAspect="1"/>
                </p:cNvSpPr>
                <p:nvPr/>
              </p:nvSpPr>
              <p:spPr>
                <a:xfrm>
                  <a:off x="3362252" y="3688810"/>
                  <a:ext cx="498845" cy="499263"/>
                </a:xfrm>
                <a:prstGeom prst="ellipse">
                  <a:avLst/>
                </a:prstGeom>
                <a:solidFill>
                  <a:srgbClr val="82A9C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 b="1" dirty="0">
                    <a:latin typeface="+mj-lt"/>
                  </a:endParaRPr>
                </a:p>
              </p:txBody>
            </p:sp>
          </p:grpSp>
          <p:grpSp>
            <p:nvGrpSpPr>
              <p:cNvPr id="19" name="Group 133"/>
              <p:cNvGrpSpPr>
                <a:grpSpLocks noChangeAspect="1"/>
              </p:cNvGrpSpPr>
              <p:nvPr/>
            </p:nvGrpSpPr>
            <p:grpSpPr>
              <a:xfrm>
                <a:off x="8015" y="2076"/>
                <a:ext cx="1328" cy="1329"/>
                <a:chOff x="5248994" y="1406453"/>
                <a:chExt cx="648499" cy="649042"/>
              </a:xfrm>
            </p:grpSpPr>
            <p:sp>
              <p:nvSpPr>
                <p:cNvPr id="127" name="Oval 126"/>
                <p:cNvSpPr>
                  <a:spLocks noChangeAspect="1"/>
                </p:cNvSpPr>
                <p:nvPr/>
              </p:nvSpPr>
              <p:spPr>
                <a:xfrm>
                  <a:off x="5248994" y="1406453"/>
                  <a:ext cx="648499" cy="649042"/>
                </a:xfrm>
                <a:prstGeom prst="ellipse">
                  <a:avLst/>
                </a:prstGeom>
                <a:solidFill>
                  <a:srgbClr val="82A9CF">
                    <a:alpha val="30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0" b="1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72" name="Oval 71"/>
                <p:cNvSpPr>
                  <a:spLocks noChangeAspect="1"/>
                </p:cNvSpPr>
                <p:nvPr/>
              </p:nvSpPr>
              <p:spPr>
                <a:xfrm>
                  <a:off x="5324169" y="1481343"/>
                  <a:ext cx="498845" cy="499263"/>
                </a:xfrm>
                <a:prstGeom prst="ellipse">
                  <a:avLst/>
                </a:prstGeom>
                <a:solidFill>
                  <a:srgbClr val="82A9C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 b="1" dirty="0">
                    <a:latin typeface="+mj-lt"/>
                  </a:endParaRPr>
                </a:p>
              </p:txBody>
            </p:sp>
          </p:grpSp>
          <p:grpSp>
            <p:nvGrpSpPr>
              <p:cNvPr id="20" name="Group 132"/>
              <p:cNvGrpSpPr>
                <a:grpSpLocks noChangeAspect="1"/>
              </p:cNvGrpSpPr>
              <p:nvPr/>
            </p:nvGrpSpPr>
            <p:grpSpPr>
              <a:xfrm>
                <a:off x="8743" y="3740"/>
                <a:ext cx="1328" cy="1329"/>
                <a:chOff x="5716358" y="2517212"/>
                <a:chExt cx="648499" cy="649042"/>
              </a:xfrm>
            </p:grpSpPr>
            <p:sp>
              <p:nvSpPr>
                <p:cNvPr id="128" name="Oval 127"/>
                <p:cNvSpPr>
                  <a:spLocks noChangeAspect="1"/>
                </p:cNvSpPr>
                <p:nvPr/>
              </p:nvSpPr>
              <p:spPr>
                <a:xfrm>
                  <a:off x="5716358" y="2517212"/>
                  <a:ext cx="648499" cy="649042"/>
                </a:xfrm>
                <a:prstGeom prst="ellipse">
                  <a:avLst/>
                </a:prstGeom>
                <a:solidFill>
                  <a:srgbClr val="F99F7C">
                    <a:alpha val="24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0" b="1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21" name="Oval 120"/>
                <p:cNvSpPr>
                  <a:spLocks noChangeAspect="1"/>
                </p:cNvSpPr>
                <p:nvPr/>
              </p:nvSpPr>
              <p:spPr>
                <a:xfrm>
                  <a:off x="5791185" y="2592102"/>
                  <a:ext cx="498845" cy="499263"/>
                </a:xfrm>
                <a:prstGeom prst="ellipse">
                  <a:avLst/>
                </a:prstGeom>
                <a:solidFill>
                  <a:srgbClr val="F99F7C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 b="1" dirty="0">
                    <a:latin typeface="+mj-lt"/>
                  </a:endParaRPr>
                </a:p>
              </p:txBody>
            </p:sp>
          </p:grpSp>
          <p:grpSp>
            <p:nvGrpSpPr>
              <p:cNvPr id="21" name="Group 131"/>
              <p:cNvGrpSpPr>
                <a:grpSpLocks noChangeAspect="1"/>
              </p:cNvGrpSpPr>
              <p:nvPr/>
            </p:nvGrpSpPr>
            <p:grpSpPr>
              <a:xfrm>
                <a:off x="8016" y="5646"/>
                <a:ext cx="1328" cy="1329"/>
                <a:chOff x="5244691" y="3613920"/>
                <a:chExt cx="648499" cy="649042"/>
              </a:xfrm>
            </p:grpSpPr>
            <p:sp>
              <p:nvSpPr>
                <p:cNvPr id="129" name="Oval 128"/>
                <p:cNvSpPr>
                  <a:spLocks noChangeAspect="1"/>
                </p:cNvSpPr>
                <p:nvPr/>
              </p:nvSpPr>
              <p:spPr>
                <a:xfrm>
                  <a:off x="5244691" y="3613920"/>
                  <a:ext cx="648499" cy="649042"/>
                </a:xfrm>
                <a:prstGeom prst="ellipse">
                  <a:avLst/>
                </a:prstGeom>
                <a:solidFill>
                  <a:srgbClr val="82A9CF">
                    <a:alpha val="27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0" b="1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122" name="Oval 121"/>
                <p:cNvSpPr>
                  <a:spLocks noChangeAspect="1"/>
                </p:cNvSpPr>
                <p:nvPr/>
              </p:nvSpPr>
              <p:spPr>
                <a:xfrm>
                  <a:off x="5319518" y="3688810"/>
                  <a:ext cx="498845" cy="499263"/>
                </a:xfrm>
                <a:prstGeom prst="ellipse">
                  <a:avLst/>
                </a:prstGeom>
                <a:solidFill>
                  <a:srgbClr val="82A9C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200" b="1" dirty="0">
                    <a:latin typeface="+mj-lt"/>
                  </a:endParaRPr>
                </a:p>
              </p:txBody>
            </p:sp>
          </p:grpSp>
          <p:grpSp>
            <p:nvGrpSpPr>
              <p:cNvPr id="22" name="Group 134"/>
              <p:cNvGrpSpPr>
                <a:grpSpLocks noChangeAspect="1"/>
              </p:cNvGrpSpPr>
              <p:nvPr/>
            </p:nvGrpSpPr>
            <p:grpSpPr>
              <a:xfrm>
                <a:off x="5056" y="2094"/>
                <a:ext cx="1328" cy="1329"/>
                <a:chOff x="3287425" y="1417883"/>
                <a:chExt cx="648499" cy="649042"/>
              </a:xfrm>
            </p:grpSpPr>
            <p:sp>
              <p:nvSpPr>
                <p:cNvPr id="124" name="Oval 123"/>
                <p:cNvSpPr>
                  <a:spLocks noChangeAspect="1"/>
                </p:cNvSpPr>
                <p:nvPr/>
              </p:nvSpPr>
              <p:spPr>
                <a:xfrm>
                  <a:off x="3287425" y="1417883"/>
                  <a:ext cx="648499" cy="649042"/>
                </a:xfrm>
                <a:prstGeom prst="ellipse">
                  <a:avLst/>
                </a:prstGeom>
                <a:solidFill>
                  <a:srgbClr val="82A9CF">
                    <a:alpha val="39000"/>
                  </a:srgbClr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100" b="1" dirty="0">
                    <a:solidFill>
                      <a:schemeClr val="bg1"/>
                    </a:solidFill>
                    <a:latin typeface="+mj-lt"/>
                  </a:endParaRPr>
                </a:p>
              </p:txBody>
            </p:sp>
            <p:sp>
              <p:nvSpPr>
                <p:cNvPr id="31" name="Oval 30"/>
                <p:cNvSpPr>
                  <a:spLocks noChangeAspect="1"/>
                </p:cNvSpPr>
                <p:nvPr/>
              </p:nvSpPr>
              <p:spPr>
                <a:xfrm>
                  <a:off x="3362252" y="1492773"/>
                  <a:ext cx="498845" cy="499263"/>
                </a:xfrm>
                <a:prstGeom prst="ellipse">
                  <a:avLst/>
                </a:prstGeom>
                <a:solidFill>
                  <a:srgbClr val="82A9CF"/>
                </a:solidFill>
                <a:ln w="1905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zh-CN" altLang="en-US" sz="100" b="1" dirty="0">
                      <a:solidFill>
                        <a:schemeClr val="bg1"/>
                      </a:solidFill>
                      <a:latin typeface="+mj-lt"/>
                    </a:rPr>
                    <a:t>手段</a:t>
                  </a:r>
                </a:p>
              </p:txBody>
            </p:sp>
          </p:grpSp>
          <p:sp>
            <p:nvSpPr>
              <p:cNvPr id="182" name="Rectangle 181"/>
              <p:cNvSpPr/>
              <p:nvPr/>
            </p:nvSpPr>
            <p:spPr>
              <a:xfrm>
                <a:off x="9546" y="6300"/>
                <a:ext cx="3732" cy="345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0070C0"/>
                    </a:solidFill>
                  </a:rPr>
                  <a:t>课程思政探索和科研融合</a:t>
                </a:r>
              </a:p>
            </p:txBody>
          </p:sp>
          <p:sp>
            <p:nvSpPr>
              <p:cNvPr id="185" name="Rectangle 184"/>
              <p:cNvSpPr/>
              <p:nvPr/>
            </p:nvSpPr>
            <p:spPr>
              <a:xfrm>
                <a:off x="1360" y="3977"/>
                <a:ext cx="2818" cy="6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r"/>
                <a:r>
                  <a:rPr lang="zh-CN" alt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课程与思政教学</a:t>
                </a:r>
                <a:endParaRPr lang="en-US" altLang="zh-CN" sz="2000" b="1" dirty="0" smtClean="0">
                  <a:solidFill>
                    <a:schemeClr val="accent6">
                      <a:lumMod val="75000"/>
                    </a:schemeClr>
                  </a:solidFill>
                </a:endParaRPr>
              </a:p>
              <a:p>
                <a:pPr algn="r"/>
                <a:r>
                  <a:rPr lang="zh-CN" alt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融合</a:t>
                </a:r>
              </a:p>
            </p:txBody>
          </p:sp>
          <p:sp>
            <p:nvSpPr>
              <p:cNvPr id="188" name="Rectangle 187"/>
              <p:cNvSpPr/>
              <p:nvPr/>
            </p:nvSpPr>
            <p:spPr>
              <a:xfrm>
                <a:off x="9512" y="2417"/>
                <a:ext cx="4062" cy="345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0070C0"/>
                    </a:solidFill>
                  </a:rPr>
                  <a:t>以学生为中心的教学法融合</a:t>
                </a:r>
              </a:p>
            </p:txBody>
          </p:sp>
          <p:sp>
            <p:nvSpPr>
              <p:cNvPr id="191" name="Rectangle 190"/>
              <p:cNvSpPr/>
              <p:nvPr/>
            </p:nvSpPr>
            <p:spPr>
              <a:xfrm>
                <a:off x="1360" y="2379"/>
                <a:ext cx="3540" cy="345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rgbClr val="0070C0"/>
                    </a:solidFill>
                  </a:rPr>
                  <a:t>信息化手段、线上线下融合</a:t>
                </a:r>
              </a:p>
            </p:txBody>
          </p:sp>
          <p:sp>
            <p:nvSpPr>
              <p:cNvPr id="194" name="Rectangle 193"/>
              <p:cNvSpPr/>
              <p:nvPr/>
            </p:nvSpPr>
            <p:spPr>
              <a:xfrm>
                <a:off x="2615" y="5798"/>
                <a:ext cx="2285" cy="241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r"/>
                <a:endParaRPr lang="zh-CN" altLang="en-US" sz="1400" b="1" dirty="0" smtClean="0">
                  <a:solidFill>
                    <a:srgbClr val="F9B267"/>
                  </a:solidFill>
                </a:endParaRPr>
              </a:p>
            </p:txBody>
          </p:sp>
          <p:sp>
            <p:nvSpPr>
              <p:cNvPr id="197" name="Rectangle 196"/>
              <p:cNvSpPr/>
              <p:nvPr/>
            </p:nvSpPr>
            <p:spPr>
              <a:xfrm>
                <a:off x="10071" y="4021"/>
                <a:ext cx="3657" cy="690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b="1" dirty="0" smtClean="0">
                    <a:solidFill>
                      <a:schemeClr val="accent6">
                        <a:lumMod val="75000"/>
                      </a:schemeClr>
                    </a:solidFill>
                  </a:rPr>
                  <a:t> 知识传授、能力培养、价值引领融合</a:t>
                </a:r>
              </a:p>
            </p:txBody>
          </p:sp>
          <p:sp>
            <p:nvSpPr>
              <p:cNvPr id="42" name="Freeform 41"/>
              <p:cNvSpPr>
                <a:spLocks noEditPoints="1"/>
              </p:cNvSpPr>
              <p:nvPr/>
            </p:nvSpPr>
            <p:spPr bwMode="auto">
              <a:xfrm>
                <a:off x="5486" y="2417"/>
                <a:ext cx="467" cy="682"/>
              </a:xfrm>
              <a:custGeom>
                <a:avLst/>
                <a:gdLst/>
                <a:ahLst/>
                <a:cxnLst>
                  <a:cxn ang="0">
                    <a:pos x="35" y="0"/>
                  </a:cxn>
                  <a:cxn ang="0">
                    <a:pos x="0" y="35"/>
                  </a:cxn>
                  <a:cxn ang="0">
                    <a:pos x="16" y="74"/>
                  </a:cxn>
                  <a:cxn ang="0">
                    <a:pos x="35" y="102"/>
                  </a:cxn>
                  <a:cxn ang="0">
                    <a:pos x="54" y="74"/>
                  </a:cxn>
                  <a:cxn ang="0">
                    <a:pos x="70" y="35"/>
                  </a:cxn>
                  <a:cxn ang="0">
                    <a:pos x="35" y="0"/>
                  </a:cxn>
                  <a:cxn ang="0">
                    <a:pos x="43" y="87"/>
                  </a:cxn>
                  <a:cxn ang="0">
                    <a:pos x="27" y="89"/>
                  </a:cxn>
                  <a:cxn ang="0">
                    <a:pos x="26" y="83"/>
                  </a:cxn>
                  <a:cxn ang="0">
                    <a:pos x="26" y="83"/>
                  </a:cxn>
                  <a:cxn ang="0">
                    <a:pos x="45" y="80"/>
                  </a:cxn>
                  <a:cxn ang="0">
                    <a:pos x="44" y="83"/>
                  </a:cxn>
                  <a:cxn ang="0">
                    <a:pos x="43" y="87"/>
                  </a:cxn>
                  <a:cxn ang="0">
                    <a:pos x="25" y="79"/>
                  </a:cxn>
                  <a:cxn ang="0">
                    <a:pos x="23" y="73"/>
                  </a:cxn>
                  <a:cxn ang="0">
                    <a:pos x="47" y="73"/>
                  </a:cxn>
                  <a:cxn ang="0">
                    <a:pos x="46" y="77"/>
                  </a:cxn>
                  <a:cxn ang="0">
                    <a:pos x="25" y="79"/>
                  </a:cxn>
                  <a:cxn ang="0">
                    <a:pos x="35" y="96"/>
                  </a:cxn>
                  <a:cxn ang="0">
                    <a:pos x="29" y="92"/>
                  </a:cxn>
                  <a:cxn ang="0">
                    <a:pos x="42" y="90"/>
                  </a:cxn>
                  <a:cxn ang="0">
                    <a:pos x="35" y="96"/>
                  </a:cxn>
                  <a:cxn ang="0">
                    <a:pos x="50" y="67"/>
                  </a:cxn>
                  <a:cxn ang="0">
                    <a:pos x="20" y="67"/>
                  </a:cxn>
                  <a:cxn ang="0">
                    <a:pos x="15" y="57"/>
                  </a:cxn>
                  <a:cxn ang="0">
                    <a:pos x="6" y="35"/>
                  </a:cxn>
                  <a:cxn ang="0">
                    <a:pos x="35" y="6"/>
                  </a:cxn>
                  <a:cxn ang="0">
                    <a:pos x="64" y="35"/>
                  </a:cxn>
                  <a:cxn ang="0">
                    <a:pos x="55" y="57"/>
                  </a:cxn>
                  <a:cxn ang="0">
                    <a:pos x="50" y="67"/>
                  </a:cxn>
                  <a:cxn ang="0">
                    <a:pos x="50" y="67"/>
                  </a:cxn>
                  <a:cxn ang="0">
                    <a:pos x="50" y="67"/>
                  </a:cxn>
                </a:cxnLst>
                <a:rect l="0" t="0" r="r" b="b"/>
                <a:pathLst>
                  <a:path w="70" h="102">
                    <a:moveTo>
                      <a:pt x="35" y="0"/>
                    </a:moveTo>
                    <a:cubicBezTo>
                      <a:pt x="16" y="0"/>
                      <a:pt x="0" y="16"/>
                      <a:pt x="0" y="35"/>
                    </a:cubicBezTo>
                    <a:cubicBezTo>
                      <a:pt x="0" y="48"/>
                      <a:pt x="12" y="62"/>
                      <a:pt x="16" y="74"/>
                    </a:cubicBezTo>
                    <a:cubicBezTo>
                      <a:pt x="22" y="91"/>
                      <a:pt x="22" y="102"/>
                      <a:pt x="35" y="102"/>
                    </a:cubicBezTo>
                    <a:cubicBezTo>
                      <a:pt x="49" y="102"/>
                      <a:pt x="48" y="92"/>
                      <a:pt x="54" y="74"/>
                    </a:cubicBezTo>
                    <a:cubicBezTo>
                      <a:pt x="58" y="62"/>
                      <a:pt x="70" y="48"/>
                      <a:pt x="70" y="35"/>
                    </a:cubicBezTo>
                    <a:cubicBezTo>
                      <a:pt x="70" y="16"/>
                      <a:pt x="54" y="0"/>
                      <a:pt x="35" y="0"/>
                    </a:cubicBezTo>
                    <a:close/>
                    <a:moveTo>
                      <a:pt x="43" y="87"/>
                    </a:moveTo>
                    <a:cubicBezTo>
                      <a:pt x="27" y="89"/>
                      <a:pt x="27" y="89"/>
                      <a:pt x="27" y="89"/>
                    </a:cubicBezTo>
                    <a:cubicBezTo>
                      <a:pt x="27" y="87"/>
                      <a:pt x="26" y="85"/>
                      <a:pt x="26" y="83"/>
                    </a:cubicBezTo>
                    <a:cubicBezTo>
                      <a:pt x="26" y="83"/>
                      <a:pt x="26" y="83"/>
                      <a:pt x="26" y="83"/>
                    </a:cubicBezTo>
                    <a:cubicBezTo>
                      <a:pt x="45" y="80"/>
                      <a:pt x="45" y="80"/>
                      <a:pt x="45" y="80"/>
                    </a:cubicBezTo>
                    <a:cubicBezTo>
                      <a:pt x="45" y="81"/>
                      <a:pt x="45" y="82"/>
                      <a:pt x="44" y="83"/>
                    </a:cubicBezTo>
                    <a:cubicBezTo>
                      <a:pt x="44" y="84"/>
                      <a:pt x="44" y="86"/>
                      <a:pt x="43" y="87"/>
                    </a:cubicBezTo>
                    <a:close/>
                    <a:moveTo>
                      <a:pt x="25" y="79"/>
                    </a:moveTo>
                    <a:cubicBezTo>
                      <a:pt x="24" y="78"/>
                      <a:pt x="23" y="76"/>
                      <a:pt x="23" y="73"/>
                    </a:cubicBezTo>
                    <a:cubicBezTo>
                      <a:pt x="47" y="73"/>
                      <a:pt x="47" y="73"/>
                      <a:pt x="47" y="73"/>
                    </a:cubicBezTo>
                    <a:cubicBezTo>
                      <a:pt x="47" y="75"/>
                      <a:pt x="47" y="76"/>
                      <a:pt x="46" y="77"/>
                    </a:cubicBezTo>
                    <a:lnTo>
                      <a:pt x="25" y="79"/>
                    </a:lnTo>
                    <a:close/>
                    <a:moveTo>
                      <a:pt x="35" y="96"/>
                    </a:moveTo>
                    <a:cubicBezTo>
                      <a:pt x="32" y="96"/>
                      <a:pt x="30" y="95"/>
                      <a:pt x="29" y="92"/>
                    </a:cubicBezTo>
                    <a:cubicBezTo>
                      <a:pt x="42" y="90"/>
                      <a:pt x="42" y="90"/>
                      <a:pt x="42" y="90"/>
                    </a:cubicBezTo>
                    <a:cubicBezTo>
                      <a:pt x="40" y="95"/>
                      <a:pt x="39" y="96"/>
                      <a:pt x="35" y="96"/>
                    </a:cubicBezTo>
                    <a:close/>
                    <a:moveTo>
                      <a:pt x="50" y="67"/>
                    </a:moveTo>
                    <a:cubicBezTo>
                      <a:pt x="20" y="67"/>
                      <a:pt x="20" y="67"/>
                      <a:pt x="20" y="67"/>
                    </a:cubicBezTo>
                    <a:cubicBezTo>
                      <a:pt x="19" y="64"/>
                      <a:pt x="17" y="60"/>
                      <a:pt x="15" y="57"/>
                    </a:cubicBezTo>
                    <a:cubicBezTo>
                      <a:pt x="11" y="49"/>
                      <a:pt x="6" y="41"/>
                      <a:pt x="6" y="35"/>
                    </a:cubicBezTo>
                    <a:cubicBezTo>
                      <a:pt x="6" y="19"/>
                      <a:pt x="19" y="6"/>
                      <a:pt x="35" y="6"/>
                    </a:cubicBezTo>
                    <a:cubicBezTo>
                      <a:pt x="51" y="6"/>
                      <a:pt x="64" y="19"/>
                      <a:pt x="64" y="35"/>
                    </a:cubicBezTo>
                    <a:cubicBezTo>
                      <a:pt x="64" y="41"/>
                      <a:pt x="60" y="49"/>
                      <a:pt x="55" y="57"/>
                    </a:cubicBezTo>
                    <a:cubicBezTo>
                      <a:pt x="53" y="60"/>
                      <a:pt x="52" y="64"/>
                      <a:pt x="50" y="67"/>
                    </a:cubicBezTo>
                    <a:close/>
                    <a:moveTo>
                      <a:pt x="50" y="67"/>
                    </a:moveTo>
                    <a:cubicBezTo>
                      <a:pt x="50" y="67"/>
                      <a:pt x="50" y="67"/>
                      <a:pt x="50" y="67"/>
                    </a:cubicBez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5" name="Freeform 83"/>
              <p:cNvSpPr>
                <a:spLocks noEditPoints="1"/>
              </p:cNvSpPr>
              <p:nvPr/>
            </p:nvSpPr>
            <p:spPr bwMode="auto">
              <a:xfrm>
                <a:off x="5654" y="6076"/>
                <a:ext cx="313" cy="469"/>
              </a:xfrm>
              <a:custGeom>
                <a:avLst/>
                <a:gdLst/>
                <a:ahLst/>
                <a:cxnLst>
                  <a:cxn ang="0">
                    <a:pos x="38" y="26"/>
                  </a:cxn>
                  <a:cxn ang="0">
                    <a:pos x="24" y="55"/>
                  </a:cxn>
                  <a:cxn ang="0">
                    <a:pos x="20" y="58"/>
                  </a:cxn>
                  <a:cxn ang="0">
                    <a:pos x="16" y="55"/>
                  </a:cxn>
                  <a:cxn ang="0">
                    <a:pos x="2" y="26"/>
                  </a:cxn>
                  <a:cxn ang="0">
                    <a:pos x="0" y="19"/>
                  </a:cxn>
                  <a:cxn ang="0">
                    <a:pos x="20" y="0"/>
                  </a:cxn>
                  <a:cxn ang="0">
                    <a:pos x="39" y="19"/>
                  </a:cxn>
                  <a:cxn ang="0">
                    <a:pos x="38" y="26"/>
                  </a:cxn>
                  <a:cxn ang="0">
                    <a:pos x="20" y="9"/>
                  </a:cxn>
                  <a:cxn ang="0">
                    <a:pos x="10" y="19"/>
                  </a:cxn>
                  <a:cxn ang="0">
                    <a:pos x="20" y="29"/>
                  </a:cxn>
                  <a:cxn ang="0">
                    <a:pos x="30" y="19"/>
                  </a:cxn>
                  <a:cxn ang="0">
                    <a:pos x="20" y="9"/>
                  </a:cxn>
                </a:cxnLst>
                <a:rect l="0" t="0" r="r" b="b"/>
                <a:pathLst>
                  <a:path w="39" h="58">
                    <a:moveTo>
                      <a:pt x="38" y="26"/>
                    </a:moveTo>
                    <a:cubicBezTo>
                      <a:pt x="24" y="55"/>
                      <a:pt x="24" y="55"/>
                      <a:pt x="24" y="55"/>
                    </a:cubicBezTo>
                    <a:cubicBezTo>
                      <a:pt x="23" y="57"/>
                      <a:pt x="22" y="58"/>
                      <a:pt x="20" y="58"/>
                    </a:cubicBezTo>
                    <a:cubicBezTo>
                      <a:pt x="18" y="58"/>
                      <a:pt x="16" y="57"/>
                      <a:pt x="16" y="55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4"/>
                      <a:pt x="0" y="21"/>
                      <a:pt x="0" y="19"/>
                    </a:cubicBezTo>
                    <a:cubicBezTo>
                      <a:pt x="0" y="8"/>
                      <a:pt x="9" y="0"/>
                      <a:pt x="20" y="0"/>
                    </a:cubicBezTo>
                    <a:cubicBezTo>
                      <a:pt x="31" y="0"/>
                      <a:pt x="39" y="8"/>
                      <a:pt x="39" y="19"/>
                    </a:cubicBezTo>
                    <a:cubicBezTo>
                      <a:pt x="39" y="21"/>
                      <a:pt x="39" y="24"/>
                      <a:pt x="38" y="26"/>
                    </a:cubicBezTo>
                    <a:close/>
                    <a:moveTo>
                      <a:pt x="20" y="9"/>
                    </a:moveTo>
                    <a:cubicBezTo>
                      <a:pt x="15" y="9"/>
                      <a:pt x="10" y="14"/>
                      <a:pt x="10" y="19"/>
                    </a:cubicBezTo>
                    <a:cubicBezTo>
                      <a:pt x="10" y="24"/>
                      <a:pt x="15" y="29"/>
                      <a:pt x="20" y="29"/>
                    </a:cubicBezTo>
                    <a:cubicBezTo>
                      <a:pt x="25" y="29"/>
                      <a:pt x="30" y="24"/>
                      <a:pt x="30" y="19"/>
                    </a:cubicBezTo>
                    <a:cubicBezTo>
                      <a:pt x="30" y="14"/>
                      <a:pt x="25" y="9"/>
                      <a:pt x="20" y="9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6" name="Freeform 137"/>
              <p:cNvSpPr>
                <a:spLocks noEditPoints="1"/>
              </p:cNvSpPr>
              <p:nvPr/>
            </p:nvSpPr>
            <p:spPr bwMode="auto">
              <a:xfrm>
                <a:off x="8421" y="6045"/>
                <a:ext cx="519" cy="532"/>
              </a:xfrm>
              <a:custGeom>
                <a:avLst/>
                <a:gdLst/>
                <a:ahLst/>
                <a:cxnLst>
                  <a:cxn ang="0">
                    <a:pos x="46" y="30"/>
                  </a:cxn>
                  <a:cxn ang="0">
                    <a:pos x="39" y="36"/>
                  </a:cxn>
                  <a:cxn ang="0">
                    <a:pos x="39" y="50"/>
                  </a:cxn>
                  <a:cxn ang="0">
                    <a:pos x="38" y="50"/>
                  </a:cxn>
                  <a:cxn ang="0">
                    <a:pos x="24" y="58"/>
                  </a:cxn>
                  <a:cxn ang="0">
                    <a:pos x="24" y="59"/>
                  </a:cxn>
                  <a:cxn ang="0">
                    <a:pos x="23" y="58"/>
                  </a:cxn>
                  <a:cxn ang="0">
                    <a:pos x="21" y="56"/>
                  </a:cxn>
                  <a:cxn ang="0">
                    <a:pos x="21" y="55"/>
                  </a:cxn>
                  <a:cxn ang="0">
                    <a:pos x="24" y="45"/>
                  </a:cxn>
                  <a:cxn ang="0">
                    <a:pos x="14" y="35"/>
                  </a:cxn>
                  <a:cxn ang="0">
                    <a:pos x="4" y="38"/>
                  </a:cxn>
                  <a:cxn ang="0">
                    <a:pos x="3" y="38"/>
                  </a:cxn>
                  <a:cxn ang="0">
                    <a:pos x="3" y="38"/>
                  </a:cxn>
                  <a:cxn ang="0">
                    <a:pos x="0" y="35"/>
                  </a:cxn>
                  <a:cxn ang="0">
                    <a:pos x="0" y="34"/>
                  </a:cxn>
                  <a:cxn ang="0">
                    <a:pos x="8" y="20"/>
                  </a:cxn>
                  <a:cxn ang="0">
                    <a:pos x="9" y="20"/>
                  </a:cxn>
                  <a:cxn ang="0">
                    <a:pos x="23" y="19"/>
                  </a:cxn>
                  <a:cxn ang="0">
                    <a:pos x="29" y="12"/>
                  </a:cxn>
                  <a:cxn ang="0">
                    <a:pos x="57" y="0"/>
                  </a:cxn>
                  <a:cxn ang="0">
                    <a:pos x="58" y="1"/>
                  </a:cxn>
                  <a:cxn ang="0">
                    <a:pos x="46" y="30"/>
                  </a:cxn>
                  <a:cxn ang="0">
                    <a:pos x="47" y="8"/>
                  </a:cxn>
                  <a:cxn ang="0">
                    <a:pos x="43" y="12"/>
                  </a:cxn>
                  <a:cxn ang="0">
                    <a:pos x="47" y="15"/>
                  </a:cxn>
                  <a:cxn ang="0">
                    <a:pos x="50" y="12"/>
                  </a:cxn>
                  <a:cxn ang="0">
                    <a:pos x="47" y="8"/>
                  </a:cxn>
                </a:cxnLst>
                <a:rect l="0" t="0" r="r" b="b"/>
                <a:pathLst>
                  <a:path w="58" h="59">
                    <a:moveTo>
                      <a:pt x="46" y="30"/>
                    </a:moveTo>
                    <a:cubicBezTo>
                      <a:pt x="44" y="32"/>
                      <a:pt x="42" y="34"/>
                      <a:pt x="39" y="36"/>
                    </a:cubicBezTo>
                    <a:cubicBezTo>
                      <a:pt x="39" y="50"/>
                      <a:pt x="39" y="50"/>
                      <a:pt x="39" y="50"/>
                    </a:cubicBezTo>
                    <a:cubicBezTo>
                      <a:pt x="39" y="50"/>
                      <a:pt x="39" y="50"/>
                      <a:pt x="38" y="50"/>
                    </a:cubicBezTo>
                    <a:cubicBezTo>
                      <a:pt x="24" y="58"/>
                      <a:pt x="24" y="58"/>
                      <a:pt x="24" y="58"/>
                    </a:cubicBezTo>
                    <a:cubicBezTo>
                      <a:pt x="24" y="59"/>
                      <a:pt x="24" y="59"/>
                      <a:pt x="24" y="59"/>
                    </a:cubicBezTo>
                    <a:cubicBezTo>
                      <a:pt x="24" y="59"/>
                      <a:pt x="23" y="58"/>
                      <a:pt x="23" y="58"/>
                    </a:cubicBezTo>
                    <a:cubicBezTo>
                      <a:pt x="21" y="56"/>
                      <a:pt x="21" y="56"/>
                      <a:pt x="21" y="56"/>
                    </a:cubicBezTo>
                    <a:cubicBezTo>
                      <a:pt x="21" y="56"/>
                      <a:pt x="20" y="55"/>
                      <a:pt x="21" y="55"/>
                    </a:cubicBezTo>
                    <a:cubicBezTo>
                      <a:pt x="24" y="45"/>
                      <a:pt x="24" y="45"/>
                      <a:pt x="24" y="45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4" y="38"/>
                      <a:pt x="4" y="38"/>
                      <a:pt x="4" y="38"/>
                    </a:cubicBezTo>
                    <a:cubicBezTo>
                      <a:pt x="4" y="38"/>
                      <a:pt x="3" y="38"/>
                      <a:pt x="3" y="38"/>
                    </a:cubicBezTo>
                    <a:cubicBezTo>
                      <a:pt x="3" y="38"/>
                      <a:pt x="3" y="38"/>
                      <a:pt x="3" y="38"/>
                    </a:cubicBezTo>
                    <a:cubicBezTo>
                      <a:pt x="0" y="35"/>
                      <a:pt x="0" y="35"/>
                      <a:pt x="0" y="35"/>
                    </a:cubicBezTo>
                    <a:cubicBezTo>
                      <a:pt x="0" y="35"/>
                      <a:pt x="0" y="34"/>
                      <a:pt x="0" y="34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0"/>
                      <a:pt x="9" y="20"/>
                      <a:pt x="9" y="20"/>
                    </a:cubicBezTo>
                    <a:cubicBezTo>
                      <a:pt x="23" y="19"/>
                      <a:pt x="23" y="19"/>
                      <a:pt x="23" y="19"/>
                    </a:cubicBezTo>
                    <a:cubicBezTo>
                      <a:pt x="25" y="17"/>
                      <a:pt x="27" y="14"/>
                      <a:pt x="29" y="12"/>
                    </a:cubicBezTo>
                    <a:cubicBezTo>
                      <a:pt x="38" y="3"/>
                      <a:pt x="45" y="0"/>
                      <a:pt x="57" y="0"/>
                    </a:cubicBezTo>
                    <a:cubicBezTo>
                      <a:pt x="58" y="0"/>
                      <a:pt x="58" y="1"/>
                      <a:pt x="58" y="1"/>
                    </a:cubicBezTo>
                    <a:cubicBezTo>
                      <a:pt x="58" y="13"/>
                      <a:pt x="55" y="21"/>
                      <a:pt x="46" y="30"/>
                    </a:cubicBezTo>
                    <a:close/>
                    <a:moveTo>
                      <a:pt x="47" y="8"/>
                    </a:moveTo>
                    <a:cubicBezTo>
                      <a:pt x="45" y="8"/>
                      <a:pt x="43" y="10"/>
                      <a:pt x="43" y="12"/>
                    </a:cubicBezTo>
                    <a:cubicBezTo>
                      <a:pt x="43" y="14"/>
                      <a:pt x="45" y="15"/>
                      <a:pt x="47" y="15"/>
                    </a:cubicBezTo>
                    <a:cubicBezTo>
                      <a:pt x="49" y="15"/>
                      <a:pt x="50" y="14"/>
                      <a:pt x="50" y="12"/>
                    </a:cubicBezTo>
                    <a:cubicBezTo>
                      <a:pt x="50" y="10"/>
                      <a:pt x="49" y="8"/>
                      <a:pt x="47" y="8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7" name="Freeform 53"/>
              <p:cNvSpPr/>
              <p:nvPr/>
            </p:nvSpPr>
            <p:spPr bwMode="auto">
              <a:xfrm>
                <a:off x="8404" y="2508"/>
                <a:ext cx="552" cy="409"/>
              </a:xfrm>
              <a:custGeom>
                <a:avLst/>
                <a:gdLst/>
                <a:ahLst/>
                <a:cxnLst>
                  <a:cxn ang="0">
                    <a:pos x="55" y="50"/>
                  </a:cxn>
                  <a:cxn ang="0">
                    <a:pos x="16" y="50"/>
                  </a:cxn>
                  <a:cxn ang="0">
                    <a:pos x="0" y="34"/>
                  </a:cxn>
                  <a:cxn ang="0">
                    <a:pos x="9" y="20"/>
                  </a:cxn>
                  <a:cxn ang="0">
                    <a:pos x="9" y="18"/>
                  </a:cxn>
                  <a:cxn ang="0">
                    <a:pos x="27" y="0"/>
                  </a:cxn>
                  <a:cxn ang="0">
                    <a:pos x="44" y="11"/>
                  </a:cxn>
                  <a:cxn ang="0">
                    <a:pos x="50" y="9"/>
                  </a:cxn>
                  <a:cxn ang="0">
                    <a:pos x="59" y="18"/>
                  </a:cxn>
                  <a:cxn ang="0">
                    <a:pos x="58" y="23"/>
                  </a:cxn>
                  <a:cxn ang="0">
                    <a:pos x="68" y="36"/>
                  </a:cxn>
                  <a:cxn ang="0">
                    <a:pos x="55" y="50"/>
                  </a:cxn>
                </a:cxnLst>
                <a:rect l="0" t="0" r="r" b="b"/>
                <a:pathLst>
                  <a:path w="68" h="50">
                    <a:moveTo>
                      <a:pt x="55" y="50"/>
                    </a:moveTo>
                    <a:cubicBezTo>
                      <a:pt x="16" y="50"/>
                      <a:pt x="16" y="50"/>
                      <a:pt x="16" y="50"/>
                    </a:cubicBezTo>
                    <a:cubicBezTo>
                      <a:pt x="7" y="50"/>
                      <a:pt x="0" y="43"/>
                      <a:pt x="0" y="34"/>
                    </a:cubicBezTo>
                    <a:cubicBezTo>
                      <a:pt x="0" y="28"/>
                      <a:pt x="4" y="22"/>
                      <a:pt x="9" y="20"/>
                    </a:cubicBezTo>
                    <a:cubicBezTo>
                      <a:pt x="9" y="19"/>
                      <a:pt x="9" y="19"/>
                      <a:pt x="9" y="18"/>
                    </a:cubicBezTo>
                    <a:cubicBezTo>
                      <a:pt x="9" y="8"/>
                      <a:pt x="17" y="0"/>
                      <a:pt x="27" y="0"/>
                    </a:cubicBezTo>
                    <a:cubicBezTo>
                      <a:pt x="35" y="0"/>
                      <a:pt x="41" y="5"/>
                      <a:pt x="44" y="11"/>
                    </a:cubicBezTo>
                    <a:cubicBezTo>
                      <a:pt x="46" y="10"/>
                      <a:pt x="48" y="9"/>
                      <a:pt x="50" y="9"/>
                    </a:cubicBezTo>
                    <a:cubicBezTo>
                      <a:pt x="55" y="9"/>
                      <a:pt x="59" y="13"/>
                      <a:pt x="59" y="18"/>
                    </a:cubicBezTo>
                    <a:cubicBezTo>
                      <a:pt x="59" y="20"/>
                      <a:pt x="59" y="22"/>
                      <a:pt x="58" y="23"/>
                    </a:cubicBezTo>
                    <a:cubicBezTo>
                      <a:pt x="64" y="25"/>
                      <a:pt x="68" y="30"/>
                      <a:pt x="68" y="36"/>
                    </a:cubicBezTo>
                    <a:cubicBezTo>
                      <a:pt x="68" y="44"/>
                      <a:pt x="62" y="50"/>
                      <a:pt x="55" y="50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8" name="Freeform 57"/>
              <p:cNvSpPr>
                <a:spLocks noEditPoints="1"/>
              </p:cNvSpPr>
              <p:nvPr/>
            </p:nvSpPr>
            <p:spPr bwMode="auto">
              <a:xfrm>
                <a:off x="9177" y="4201"/>
                <a:ext cx="459" cy="406"/>
              </a:xfrm>
              <a:custGeom>
                <a:avLst/>
                <a:gdLst/>
                <a:ahLst/>
                <a:cxnLst>
                  <a:cxn ang="0">
                    <a:pos x="7" y="9"/>
                  </a:cxn>
                  <a:cxn ang="0">
                    <a:pos x="7" y="57"/>
                  </a:cxn>
                  <a:cxn ang="0">
                    <a:pos x="6" y="58"/>
                  </a:cxn>
                  <a:cxn ang="0">
                    <a:pos x="4" y="58"/>
                  </a:cxn>
                  <a:cxn ang="0">
                    <a:pos x="2" y="57"/>
                  </a:cxn>
                  <a:cxn ang="0">
                    <a:pos x="2" y="9"/>
                  </a:cxn>
                  <a:cxn ang="0">
                    <a:pos x="0" y="4"/>
                  </a:cxn>
                  <a:cxn ang="0">
                    <a:pos x="5" y="0"/>
                  </a:cxn>
                  <a:cxn ang="0">
                    <a:pos x="10" y="4"/>
                  </a:cxn>
                  <a:cxn ang="0">
                    <a:pos x="7" y="9"/>
                  </a:cxn>
                  <a:cxn ang="0">
                    <a:pos x="65" y="36"/>
                  </a:cxn>
                  <a:cxn ang="0">
                    <a:pos x="63" y="38"/>
                  </a:cxn>
                  <a:cxn ang="0">
                    <a:pos x="49" y="43"/>
                  </a:cxn>
                  <a:cxn ang="0">
                    <a:pos x="31" y="37"/>
                  </a:cxn>
                  <a:cxn ang="0">
                    <a:pos x="13" y="43"/>
                  </a:cxn>
                  <a:cxn ang="0">
                    <a:pos x="12" y="43"/>
                  </a:cxn>
                  <a:cxn ang="0">
                    <a:pos x="10" y="41"/>
                  </a:cxn>
                  <a:cxn ang="0">
                    <a:pos x="10" y="13"/>
                  </a:cxn>
                  <a:cxn ang="0">
                    <a:pos x="11" y="11"/>
                  </a:cxn>
                  <a:cxn ang="0">
                    <a:pos x="14" y="9"/>
                  </a:cxn>
                  <a:cxn ang="0">
                    <a:pos x="30" y="4"/>
                  </a:cxn>
                  <a:cxn ang="0">
                    <a:pos x="46" y="9"/>
                  </a:cxn>
                  <a:cxn ang="0">
                    <a:pos x="49" y="10"/>
                  </a:cxn>
                  <a:cxn ang="0">
                    <a:pos x="63" y="4"/>
                  </a:cxn>
                  <a:cxn ang="0">
                    <a:pos x="65" y="7"/>
                  </a:cxn>
                  <a:cxn ang="0">
                    <a:pos x="65" y="36"/>
                  </a:cxn>
                </a:cxnLst>
                <a:rect l="0" t="0" r="r" b="b"/>
                <a:pathLst>
                  <a:path w="65" h="58">
                    <a:moveTo>
                      <a:pt x="7" y="9"/>
                    </a:moveTo>
                    <a:cubicBezTo>
                      <a:pt x="7" y="57"/>
                      <a:pt x="7" y="57"/>
                      <a:pt x="7" y="57"/>
                    </a:cubicBezTo>
                    <a:cubicBezTo>
                      <a:pt x="7" y="57"/>
                      <a:pt x="7" y="58"/>
                      <a:pt x="6" y="58"/>
                    </a:cubicBezTo>
                    <a:cubicBezTo>
                      <a:pt x="4" y="58"/>
                      <a:pt x="4" y="58"/>
                      <a:pt x="4" y="58"/>
                    </a:cubicBezTo>
                    <a:cubicBezTo>
                      <a:pt x="3" y="58"/>
                      <a:pt x="2" y="57"/>
                      <a:pt x="2" y="57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1" y="8"/>
                      <a:pt x="0" y="6"/>
                      <a:pt x="0" y="4"/>
                    </a:cubicBezTo>
                    <a:cubicBezTo>
                      <a:pt x="0" y="2"/>
                      <a:pt x="2" y="0"/>
                      <a:pt x="5" y="0"/>
                    </a:cubicBezTo>
                    <a:cubicBezTo>
                      <a:pt x="7" y="0"/>
                      <a:pt x="10" y="2"/>
                      <a:pt x="10" y="4"/>
                    </a:cubicBezTo>
                    <a:cubicBezTo>
                      <a:pt x="10" y="6"/>
                      <a:pt x="9" y="8"/>
                      <a:pt x="7" y="9"/>
                    </a:cubicBezTo>
                    <a:close/>
                    <a:moveTo>
                      <a:pt x="65" y="36"/>
                    </a:moveTo>
                    <a:cubicBezTo>
                      <a:pt x="65" y="37"/>
                      <a:pt x="65" y="38"/>
                      <a:pt x="63" y="38"/>
                    </a:cubicBezTo>
                    <a:cubicBezTo>
                      <a:pt x="59" y="41"/>
                      <a:pt x="54" y="43"/>
                      <a:pt x="49" y="43"/>
                    </a:cubicBezTo>
                    <a:cubicBezTo>
                      <a:pt x="43" y="43"/>
                      <a:pt x="39" y="37"/>
                      <a:pt x="31" y="37"/>
                    </a:cubicBezTo>
                    <a:cubicBezTo>
                      <a:pt x="25" y="37"/>
                      <a:pt x="19" y="40"/>
                      <a:pt x="13" y="43"/>
                    </a:cubicBezTo>
                    <a:cubicBezTo>
                      <a:pt x="13" y="43"/>
                      <a:pt x="12" y="43"/>
                      <a:pt x="12" y="43"/>
                    </a:cubicBezTo>
                    <a:cubicBezTo>
                      <a:pt x="11" y="43"/>
                      <a:pt x="10" y="42"/>
                      <a:pt x="10" y="41"/>
                    </a:cubicBezTo>
                    <a:cubicBezTo>
                      <a:pt x="10" y="13"/>
                      <a:pt x="10" y="13"/>
                      <a:pt x="10" y="13"/>
                    </a:cubicBezTo>
                    <a:cubicBezTo>
                      <a:pt x="10" y="12"/>
                      <a:pt x="10" y="11"/>
                      <a:pt x="11" y="11"/>
                    </a:cubicBezTo>
                    <a:cubicBezTo>
                      <a:pt x="12" y="10"/>
                      <a:pt x="13" y="9"/>
                      <a:pt x="14" y="9"/>
                    </a:cubicBezTo>
                    <a:cubicBezTo>
                      <a:pt x="19" y="7"/>
                      <a:pt x="24" y="4"/>
                      <a:pt x="30" y="4"/>
                    </a:cubicBezTo>
                    <a:cubicBezTo>
                      <a:pt x="36" y="4"/>
                      <a:pt x="40" y="6"/>
                      <a:pt x="46" y="9"/>
                    </a:cubicBezTo>
                    <a:cubicBezTo>
                      <a:pt x="47" y="9"/>
                      <a:pt x="48" y="10"/>
                      <a:pt x="49" y="10"/>
                    </a:cubicBezTo>
                    <a:cubicBezTo>
                      <a:pt x="55" y="10"/>
                      <a:pt x="61" y="4"/>
                      <a:pt x="63" y="4"/>
                    </a:cubicBezTo>
                    <a:cubicBezTo>
                      <a:pt x="64" y="4"/>
                      <a:pt x="65" y="6"/>
                      <a:pt x="65" y="7"/>
                    </a:cubicBezTo>
                    <a:lnTo>
                      <a:pt x="65" y="36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  <p:sp>
            <p:nvSpPr>
              <p:cNvPr id="49" name="Freeform 65"/>
              <p:cNvSpPr>
                <a:spLocks noEditPoints="1"/>
              </p:cNvSpPr>
              <p:nvPr/>
            </p:nvSpPr>
            <p:spPr bwMode="auto">
              <a:xfrm>
                <a:off x="4673" y="4142"/>
                <a:ext cx="576" cy="525"/>
              </a:xfrm>
              <a:custGeom>
                <a:avLst/>
                <a:gdLst/>
                <a:ahLst/>
                <a:cxnLst>
                  <a:cxn ang="0">
                    <a:pos x="45" y="41"/>
                  </a:cxn>
                  <a:cxn ang="0">
                    <a:pos x="47" y="50"/>
                  </a:cxn>
                  <a:cxn ang="0">
                    <a:pos x="40" y="56"/>
                  </a:cxn>
                  <a:cxn ang="0">
                    <a:pos x="31" y="60"/>
                  </a:cxn>
                  <a:cxn ang="0">
                    <a:pos x="21" y="60"/>
                  </a:cxn>
                  <a:cxn ang="0">
                    <a:pos x="13" y="56"/>
                  </a:cxn>
                  <a:cxn ang="0">
                    <a:pos x="5" y="50"/>
                  </a:cxn>
                  <a:cxn ang="0">
                    <a:pos x="8" y="41"/>
                  </a:cxn>
                  <a:cxn ang="0">
                    <a:pos x="0" y="32"/>
                  </a:cxn>
                  <a:cxn ang="0">
                    <a:pos x="9" y="26"/>
                  </a:cxn>
                  <a:cxn ang="0">
                    <a:pos x="5" y="20"/>
                  </a:cxn>
                  <a:cxn ang="0">
                    <a:pos x="17" y="18"/>
                  </a:cxn>
                  <a:cxn ang="0">
                    <a:pos x="22" y="10"/>
                  </a:cxn>
                  <a:cxn ang="0">
                    <a:pos x="32" y="17"/>
                  </a:cxn>
                  <a:cxn ang="0">
                    <a:pos x="41" y="14"/>
                  </a:cxn>
                  <a:cxn ang="0">
                    <a:pos x="47" y="22"/>
                  </a:cxn>
                  <a:cxn ang="0">
                    <a:pos x="51" y="30"/>
                  </a:cxn>
                  <a:cxn ang="0">
                    <a:pos x="26" y="25"/>
                  </a:cxn>
                  <a:cxn ang="0">
                    <a:pos x="36" y="35"/>
                  </a:cxn>
                  <a:cxn ang="0">
                    <a:pos x="72" y="19"/>
                  </a:cxn>
                  <a:cxn ang="0">
                    <a:pos x="72" y="27"/>
                  </a:cxn>
                  <a:cxn ang="0">
                    <a:pos x="62" y="25"/>
                  </a:cxn>
                  <a:cxn ang="0">
                    <a:pos x="52" y="27"/>
                  </a:cxn>
                  <a:cxn ang="0">
                    <a:pos x="53" y="19"/>
                  </a:cxn>
                  <a:cxn ang="0">
                    <a:pos x="53" y="11"/>
                  </a:cxn>
                  <a:cxn ang="0">
                    <a:pos x="52" y="3"/>
                  </a:cxn>
                  <a:cxn ang="0">
                    <a:pos x="62" y="4"/>
                  </a:cxn>
                  <a:cxn ang="0">
                    <a:pos x="67" y="0"/>
                  </a:cxn>
                  <a:cxn ang="0">
                    <a:pos x="70" y="9"/>
                  </a:cxn>
                  <a:cxn ang="0">
                    <a:pos x="78" y="18"/>
                  </a:cxn>
                  <a:cxn ang="0">
                    <a:pos x="70" y="62"/>
                  </a:cxn>
                  <a:cxn ang="0">
                    <a:pos x="67" y="71"/>
                  </a:cxn>
                  <a:cxn ang="0">
                    <a:pos x="61" y="66"/>
                  </a:cxn>
                  <a:cxn ang="0">
                    <a:pos x="52" y="68"/>
                  </a:cxn>
                  <a:cxn ang="0">
                    <a:pos x="47" y="59"/>
                  </a:cxn>
                  <a:cxn ang="0">
                    <a:pos x="54" y="50"/>
                  </a:cxn>
                  <a:cxn ang="0">
                    <a:pos x="57" y="41"/>
                  </a:cxn>
                  <a:cxn ang="0">
                    <a:pos x="63" y="46"/>
                  </a:cxn>
                  <a:cxn ang="0">
                    <a:pos x="72" y="44"/>
                  </a:cxn>
                  <a:cxn ang="0">
                    <a:pos x="72" y="52"/>
                  </a:cxn>
                  <a:cxn ang="0">
                    <a:pos x="62" y="10"/>
                  </a:cxn>
                  <a:cxn ang="0">
                    <a:pos x="67" y="15"/>
                  </a:cxn>
                  <a:cxn ang="0">
                    <a:pos x="57" y="56"/>
                  </a:cxn>
                  <a:cxn ang="0">
                    <a:pos x="62" y="51"/>
                  </a:cxn>
                </a:cxnLst>
                <a:rect l="0" t="0" r="r" b="b"/>
                <a:pathLst>
                  <a:path w="78" h="71">
                    <a:moveTo>
                      <a:pt x="52" y="39"/>
                    </a:moveTo>
                    <a:cubicBezTo>
                      <a:pt x="52" y="40"/>
                      <a:pt x="51" y="40"/>
                      <a:pt x="51" y="40"/>
                    </a:cubicBezTo>
                    <a:cubicBezTo>
                      <a:pt x="45" y="41"/>
                      <a:pt x="45" y="41"/>
                      <a:pt x="45" y="41"/>
                    </a:cubicBezTo>
                    <a:cubicBezTo>
                      <a:pt x="44" y="42"/>
                      <a:pt x="44" y="43"/>
                      <a:pt x="43" y="44"/>
                    </a:cubicBezTo>
                    <a:cubicBezTo>
                      <a:pt x="45" y="46"/>
                      <a:pt x="46" y="47"/>
                      <a:pt x="47" y="49"/>
                    </a:cubicBezTo>
                    <a:cubicBezTo>
                      <a:pt x="47" y="49"/>
                      <a:pt x="47" y="49"/>
                      <a:pt x="47" y="50"/>
                    </a:cubicBezTo>
                    <a:cubicBezTo>
                      <a:pt x="47" y="50"/>
                      <a:pt x="47" y="50"/>
                      <a:pt x="47" y="50"/>
                    </a:cubicBezTo>
                    <a:cubicBezTo>
                      <a:pt x="46" y="52"/>
                      <a:pt x="42" y="56"/>
                      <a:pt x="41" y="56"/>
                    </a:cubicBezTo>
                    <a:cubicBezTo>
                      <a:pt x="40" y="56"/>
                      <a:pt x="40" y="56"/>
                      <a:pt x="40" y="56"/>
                    </a:cubicBezTo>
                    <a:cubicBezTo>
                      <a:pt x="35" y="53"/>
                      <a:pt x="35" y="53"/>
                      <a:pt x="35" y="53"/>
                    </a:cubicBezTo>
                    <a:cubicBezTo>
                      <a:pt x="34" y="53"/>
                      <a:pt x="33" y="53"/>
                      <a:pt x="32" y="54"/>
                    </a:cubicBezTo>
                    <a:cubicBezTo>
                      <a:pt x="32" y="56"/>
                      <a:pt x="32" y="58"/>
                      <a:pt x="31" y="60"/>
                    </a:cubicBezTo>
                    <a:cubicBezTo>
                      <a:pt x="31" y="61"/>
                      <a:pt x="30" y="61"/>
                      <a:pt x="30" y="61"/>
                    </a:cubicBezTo>
                    <a:cubicBezTo>
                      <a:pt x="22" y="61"/>
                      <a:pt x="22" y="61"/>
                      <a:pt x="22" y="61"/>
                    </a:cubicBezTo>
                    <a:cubicBezTo>
                      <a:pt x="22" y="61"/>
                      <a:pt x="21" y="61"/>
                      <a:pt x="21" y="60"/>
                    </a:cubicBezTo>
                    <a:cubicBezTo>
                      <a:pt x="20" y="54"/>
                      <a:pt x="20" y="54"/>
                      <a:pt x="20" y="54"/>
                    </a:cubicBezTo>
                    <a:cubicBezTo>
                      <a:pt x="19" y="54"/>
                      <a:pt x="18" y="53"/>
                      <a:pt x="17" y="53"/>
                    </a:cubicBezTo>
                    <a:cubicBezTo>
                      <a:pt x="13" y="56"/>
                      <a:pt x="13" y="56"/>
                      <a:pt x="13" y="56"/>
                    </a:cubicBezTo>
                    <a:cubicBezTo>
                      <a:pt x="12" y="56"/>
                      <a:pt x="12" y="56"/>
                      <a:pt x="12" y="56"/>
                    </a:cubicBezTo>
                    <a:cubicBezTo>
                      <a:pt x="11" y="56"/>
                      <a:pt x="11" y="56"/>
                      <a:pt x="11" y="56"/>
                    </a:cubicBezTo>
                    <a:cubicBezTo>
                      <a:pt x="10" y="55"/>
                      <a:pt x="5" y="51"/>
                      <a:pt x="5" y="50"/>
                    </a:cubicBezTo>
                    <a:cubicBezTo>
                      <a:pt x="5" y="49"/>
                      <a:pt x="5" y="49"/>
                      <a:pt x="5" y="49"/>
                    </a:cubicBezTo>
                    <a:cubicBezTo>
                      <a:pt x="7" y="47"/>
                      <a:pt x="8" y="46"/>
                      <a:pt x="9" y="44"/>
                    </a:cubicBezTo>
                    <a:cubicBezTo>
                      <a:pt x="8" y="43"/>
                      <a:pt x="8" y="42"/>
                      <a:pt x="8" y="41"/>
                    </a:cubicBezTo>
                    <a:cubicBezTo>
                      <a:pt x="1" y="40"/>
                      <a:pt x="1" y="40"/>
                      <a:pt x="1" y="40"/>
                    </a:cubicBezTo>
                    <a:cubicBezTo>
                      <a:pt x="1" y="40"/>
                      <a:pt x="0" y="40"/>
                      <a:pt x="0" y="39"/>
                    </a:cubicBezTo>
                    <a:cubicBezTo>
                      <a:pt x="0" y="32"/>
                      <a:pt x="0" y="32"/>
                      <a:pt x="0" y="32"/>
                    </a:cubicBezTo>
                    <a:cubicBezTo>
                      <a:pt x="0" y="31"/>
                      <a:pt x="1" y="30"/>
                      <a:pt x="1" y="30"/>
                    </a:cubicBezTo>
                    <a:cubicBezTo>
                      <a:pt x="8" y="29"/>
                      <a:pt x="8" y="29"/>
                      <a:pt x="8" y="29"/>
                    </a:cubicBezTo>
                    <a:cubicBezTo>
                      <a:pt x="8" y="28"/>
                      <a:pt x="8" y="27"/>
                      <a:pt x="9" y="26"/>
                    </a:cubicBezTo>
                    <a:cubicBezTo>
                      <a:pt x="8" y="25"/>
                      <a:pt x="7" y="23"/>
                      <a:pt x="5" y="22"/>
                    </a:cubicBezTo>
                    <a:cubicBezTo>
                      <a:pt x="5" y="21"/>
                      <a:pt x="5" y="21"/>
                      <a:pt x="5" y="21"/>
                    </a:cubicBezTo>
                    <a:cubicBezTo>
                      <a:pt x="5" y="21"/>
                      <a:pt x="5" y="20"/>
                      <a:pt x="5" y="20"/>
                    </a:cubicBezTo>
                    <a:cubicBezTo>
                      <a:pt x="6" y="19"/>
                      <a:pt x="11" y="14"/>
                      <a:pt x="12" y="14"/>
                    </a:cubicBezTo>
                    <a:cubicBezTo>
                      <a:pt x="12" y="14"/>
                      <a:pt x="12" y="14"/>
                      <a:pt x="13" y="14"/>
                    </a:cubicBezTo>
                    <a:cubicBezTo>
                      <a:pt x="17" y="18"/>
                      <a:pt x="17" y="18"/>
                      <a:pt x="17" y="18"/>
                    </a:cubicBezTo>
                    <a:cubicBezTo>
                      <a:pt x="18" y="18"/>
                      <a:pt x="19" y="17"/>
                      <a:pt x="20" y="17"/>
                    </a:cubicBezTo>
                    <a:cubicBezTo>
                      <a:pt x="21" y="15"/>
                      <a:pt x="21" y="13"/>
                      <a:pt x="21" y="11"/>
                    </a:cubicBezTo>
                    <a:cubicBezTo>
                      <a:pt x="21" y="10"/>
                      <a:pt x="22" y="10"/>
                      <a:pt x="22" y="10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30" y="10"/>
                      <a:pt x="31" y="10"/>
                      <a:pt x="31" y="11"/>
                    </a:cubicBezTo>
                    <a:cubicBezTo>
                      <a:pt x="32" y="17"/>
                      <a:pt x="32" y="17"/>
                      <a:pt x="32" y="17"/>
                    </a:cubicBezTo>
                    <a:cubicBezTo>
                      <a:pt x="33" y="17"/>
                      <a:pt x="34" y="18"/>
                      <a:pt x="35" y="18"/>
                    </a:cubicBezTo>
                    <a:cubicBezTo>
                      <a:pt x="40" y="14"/>
                      <a:pt x="40" y="14"/>
                      <a:pt x="40" y="14"/>
                    </a:cubicBezTo>
                    <a:cubicBezTo>
                      <a:pt x="40" y="14"/>
                      <a:pt x="40" y="14"/>
                      <a:pt x="41" y="14"/>
                    </a:cubicBezTo>
                    <a:cubicBezTo>
                      <a:pt x="41" y="14"/>
                      <a:pt x="41" y="14"/>
                      <a:pt x="41" y="14"/>
                    </a:cubicBezTo>
                    <a:cubicBezTo>
                      <a:pt x="42" y="15"/>
                      <a:pt x="47" y="20"/>
                      <a:pt x="47" y="21"/>
                    </a:cubicBezTo>
                    <a:cubicBezTo>
                      <a:pt x="47" y="21"/>
                      <a:pt x="47" y="21"/>
                      <a:pt x="47" y="22"/>
                    </a:cubicBezTo>
                    <a:cubicBezTo>
                      <a:pt x="46" y="23"/>
                      <a:pt x="45" y="25"/>
                      <a:pt x="43" y="26"/>
                    </a:cubicBezTo>
                    <a:cubicBezTo>
                      <a:pt x="44" y="27"/>
                      <a:pt x="44" y="28"/>
                      <a:pt x="45" y="30"/>
                    </a:cubicBezTo>
                    <a:cubicBezTo>
                      <a:pt x="51" y="30"/>
                      <a:pt x="51" y="30"/>
                      <a:pt x="51" y="30"/>
                    </a:cubicBezTo>
                    <a:cubicBezTo>
                      <a:pt x="51" y="31"/>
                      <a:pt x="52" y="31"/>
                      <a:pt x="52" y="32"/>
                    </a:cubicBezTo>
                    <a:lnTo>
                      <a:pt x="52" y="39"/>
                    </a:lnTo>
                    <a:close/>
                    <a:moveTo>
                      <a:pt x="26" y="25"/>
                    </a:moveTo>
                    <a:cubicBezTo>
                      <a:pt x="21" y="25"/>
                      <a:pt x="16" y="30"/>
                      <a:pt x="16" y="35"/>
                    </a:cubicBezTo>
                    <a:cubicBezTo>
                      <a:pt x="16" y="41"/>
                      <a:pt x="21" y="46"/>
                      <a:pt x="26" y="46"/>
                    </a:cubicBezTo>
                    <a:cubicBezTo>
                      <a:pt x="32" y="46"/>
                      <a:pt x="36" y="41"/>
                      <a:pt x="36" y="35"/>
                    </a:cubicBezTo>
                    <a:cubicBezTo>
                      <a:pt x="36" y="30"/>
                      <a:pt x="32" y="25"/>
                      <a:pt x="26" y="25"/>
                    </a:cubicBezTo>
                    <a:close/>
                    <a:moveTo>
                      <a:pt x="78" y="18"/>
                    </a:moveTo>
                    <a:cubicBezTo>
                      <a:pt x="78" y="18"/>
                      <a:pt x="72" y="19"/>
                      <a:pt x="72" y="19"/>
                    </a:cubicBezTo>
                    <a:cubicBezTo>
                      <a:pt x="71" y="20"/>
                      <a:pt x="71" y="20"/>
                      <a:pt x="70" y="21"/>
                    </a:cubicBezTo>
                    <a:cubicBezTo>
                      <a:pt x="71" y="22"/>
                      <a:pt x="72" y="26"/>
                      <a:pt x="72" y="26"/>
                    </a:cubicBezTo>
                    <a:cubicBezTo>
                      <a:pt x="72" y="27"/>
                      <a:pt x="72" y="27"/>
                      <a:pt x="72" y="27"/>
                    </a:cubicBezTo>
                    <a:cubicBezTo>
                      <a:pt x="72" y="27"/>
                      <a:pt x="68" y="30"/>
                      <a:pt x="67" y="30"/>
                    </a:cubicBezTo>
                    <a:cubicBezTo>
                      <a:pt x="67" y="30"/>
                      <a:pt x="64" y="26"/>
                      <a:pt x="63" y="25"/>
                    </a:cubicBezTo>
                    <a:cubicBezTo>
                      <a:pt x="63" y="25"/>
                      <a:pt x="63" y="25"/>
                      <a:pt x="62" y="25"/>
                    </a:cubicBezTo>
                    <a:cubicBezTo>
                      <a:pt x="62" y="25"/>
                      <a:pt x="61" y="25"/>
                      <a:pt x="61" y="25"/>
                    </a:cubicBezTo>
                    <a:cubicBezTo>
                      <a:pt x="61" y="26"/>
                      <a:pt x="58" y="30"/>
                      <a:pt x="57" y="30"/>
                    </a:cubicBezTo>
                    <a:cubicBezTo>
                      <a:pt x="57" y="30"/>
                      <a:pt x="53" y="27"/>
                      <a:pt x="52" y="27"/>
                    </a:cubicBezTo>
                    <a:cubicBezTo>
                      <a:pt x="52" y="27"/>
                      <a:pt x="52" y="27"/>
                      <a:pt x="52" y="26"/>
                    </a:cubicBezTo>
                    <a:cubicBezTo>
                      <a:pt x="52" y="26"/>
                      <a:pt x="54" y="22"/>
                      <a:pt x="54" y="21"/>
                    </a:cubicBezTo>
                    <a:cubicBezTo>
                      <a:pt x="53" y="20"/>
                      <a:pt x="53" y="20"/>
                      <a:pt x="53" y="19"/>
                    </a:cubicBezTo>
                    <a:cubicBezTo>
                      <a:pt x="52" y="19"/>
                      <a:pt x="47" y="18"/>
                      <a:pt x="47" y="18"/>
                    </a:cubicBezTo>
                    <a:cubicBezTo>
                      <a:pt x="47" y="12"/>
                      <a:pt x="47" y="12"/>
                      <a:pt x="47" y="12"/>
                    </a:cubicBezTo>
                    <a:cubicBezTo>
                      <a:pt x="47" y="11"/>
                      <a:pt x="52" y="11"/>
                      <a:pt x="53" y="11"/>
                    </a:cubicBezTo>
                    <a:cubicBezTo>
                      <a:pt x="53" y="10"/>
                      <a:pt x="53" y="9"/>
                      <a:pt x="54" y="9"/>
                    </a:cubicBezTo>
                    <a:cubicBezTo>
                      <a:pt x="54" y="8"/>
                      <a:pt x="52" y="4"/>
                      <a:pt x="52" y="3"/>
                    </a:cubicBezTo>
                    <a:cubicBezTo>
                      <a:pt x="52" y="3"/>
                      <a:pt x="52" y="3"/>
                      <a:pt x="52" y="3"/>
                    </a:cubicBezTo>
                    <a:cubicBezTo>
                      <a:pt x="53" y="3"/>
                      <a:pt x="57" y="0"/>
                      <a:pt x="57" y="0"/>
                    </a:cubicBezTo>
                    <a:cubicBezTo>
                      <a:pt x="58" y="0"/>
                      <a:pt x="61" y="4"/>
                      <a:pt x="61" y="5"/>
                    </a:cubicBezTo>
                    <a:cubicBezTo>
                      <a:pt x="61" y="4"/>
                      <a:pt x="62" y="4"/>
                      <a:pt x="62" y="4"/>
                    </a:cubicBezTo>
                    <a:cubicBezTo>
                      <a:pt x="63" y="4"/>
                      <a:pt x="63" y="4"/>
                      <a:pt x="63" y="5"/>
                    </a:cubicBezTo>
                    <a:cubicBezTo>
                      <a:pt x="64" y="3"/>
                      <a:pt x="66" y="1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8" y="0"/>
                      <a:pt x="72" y="2"/>
                      <a:pt x="72" y="3"/>
                    </a:cubicBezTo>
                    <a:cubicBezTo>
                      <a:pt x="72" y="3"/>
                      <a:pt x="72" y="3"/>
                      <a:pt x="72" y="3"/>
                    </a:cubicBezTo>
                    <a:cubicBezTo>
                      <a:pt x="72" y="4"/>
                      <a:pt x="71" y="8"/>
                      <a:pt x="70" y="9"/>
                    </a:cubicBezTo>
                    <a:cubicBezTo>
                      <a:pt x="71" y="9"/>
                      <a:pt x="71" y="10"/>
                      <a:pt x="72" y="11"/>
                    </a:cubicBezTo>
                    <a:cubicBezTo>
                      <a:pt x="72" y="11"/>
                      <a:pt x="78" y="11"/>
                      <a:pt x="78" y="12"/>
                    </a:cubicBezTo>
                    <a:lnTo>
                      <a:pt x="78" y="18"/>
                    </a:lnTo>
                    <a:close/>
                    <a:moveTo>
                      <a:pt x="78" y="59"/>
                    </a:moveTo>
                    <a:cubicBezTo>
                      <a:pt x="78" y="59"/>
                      <a:pt x="72" y="60"/>
                      <a:pt x="72" y="60"/>
                    </a:cubicBezTo>
                    <a:cubicBezTo>
                      <a:pt x="71" y="61"/>
                      <a:pt x="71" y="61"/>
                      <a:pt x="70" y="62"/>
                    </a:cubicBezTo>
                    <a:cubicBezTo>
                      <a:pt x="71" y="63"/>
                      <a:pt x="72" y="67"/>
                      <a:pt x="72" y="68"/>
                    </a:cubicBezTo>
                    <a:cubicBezTo>
                      <a:pt x="72" y="68"/>
                      <a:pt x="72" y="68"/>
                      <a:pt x="72" y="68"/>
                    </a:cubicBezTo>
                    <a:cubicBezTo>
                      <a:pt x="72" y="68"/>
                      <a:pt x="68" y="71"/>
                      <a:pt x="67" y="71"/>
                    </a:cubicBezTo>
                    <a:cubicBezTo>
                      <a:pt x="67" y="71"/>
                      <a:pt x="64" y="67"/>
                      <a:pt x="63" y="66"/>
                    </a:cubicBezTo>
                    <a:cubicBezTo>
                      <a:pt x="63" y="66"/>
                      <a:pt x="63" y="66"/>
                      <a:pt x="62" y="66"/>
                    </a:cubicBezTo>
                    <a:cubicBezTo>
                      <a:pt x="62" y="66"/>
                      <a:pt x="61" y="66"/>
                      <a:pt x="61" y="66"/>
                    </a:cubicBezTo>
                    <a:cubicBezTo>
                      <a:pt x="61" y="67"/>
                      <a:pt x="58" y="71"/>
                      <a:pt x="57" y="71"/>
                    </a:cubicBezTo>
                    <a:cubicBezTo>
                      <a:pt x="57" y="71"/>
                      <a:pt x="53" y="68"/>
                      <a:pt x="52" y="68"/>
                    </a:cubicBezTo>
                    <a:cubicBezTo>
                      <a:pt x="52" y="68"/>
                      <a:pt x="52" y="68"/>
                      <a:pt x="52" y="68"/>
                    </a:cubicBezTo>
                    <a:cubicBezTo>
                      <a:pt x="52" y="67"/>
                      <a:pt x="54" y="63"/>
                      <a:pt x="54" y="62"/>
                    </a:cubicBezTo>
                    <a:cubicBezTo>
                      <a:pt x="53" y="61"/>
                      <a:pt x="53" y="61"/>
                      <a:pt x="53" y="60"/>
                    </a:cubicBezTo>
                    <a:cubicBezTo>
                      <a:pt x="52" y="60"/>
                      <a:pt x="47" y="59"/>
                      <a:pt x="47" y="59"/>
                    </a:cubicBezTo>
                    <a:cubicBezTo>
                      <a:pt x="47" y="53"/>
                      <a:pt x="47" y="53"/>
                      <a:pt x="47" y="53"/>
                    </a:cubicBezTo>
                    <a:cubicBezTo>
                      <a:pt x="47" y="52"/>
                      <a:pt x="52" y="52"/>
                      <a:pt x="53" y="52"/>
                    </a:cubicBezTo>
                    <a:cubicBezTo>
                      <a:pt x="53" y="51"/>
                      <a:pt x="53" y="50"/>
                      <a:pt x="54" y="50"/>
                    </a:cubicBezTo>
                    <a:cubicBezTo>
                      <a:pt x="54" y="49"/>
                      <a:pt x="52" y="45"/>
                      <a:pt x="52" y="44"/>
                    </a:cubicBezTo>
                    <a:cubicBezTo>
                      <a:pt x="52" y="44"/>
                      <a:pt x="52" y="44"/>
                      <a:pt x="52" y="44"/>
                    </a:cubicBezTo>
                    <a:cubicBezTo>
                      <a:pt x="53" y="44"/>
                      <a:pt x="57" y="41"/>
                      <a:pt x="57" y="41"/>
                    </a:cubicBezTo>
                    <a:cubicBezTo>
                      <a:pt x="58" y="41"/>
                      <a:pt x="61" y="45"/>
                      <a:pt x="61" y="46"/>
                    </a:cubicBezTo>
                    <a:cubicBezTo>
                      <a:pt x="61" y="46"/>
                      <a:pt x="62" y="46"/>
                      <a:pt x="62" y="46"/>
                    </a:cubicBezTo>
                    <a:cubicBezTo>
                      <a:pt x="63" y="46"/>
                      <a:pt x="63" y="46"/>
                      <a:pt x="63" y="46"/>
                    </a:cubicBezTo>
                    <a:cubicBezTo>
                      <a:pt x="64" y="44"/>
                      <a:pt x="66" y="43"/>
                      <a:pt x="67" y="41"/>
                    </a:cubicBezTo>
                    <a:cubicBezTo>
                      <a:pt x="67" y="41"/>
                      <a:pt x="67" y="41"/>
                      <a:pt x="67" y="41"/>
                    </a:cubicBezTo>
                    <a:cubicBezTo>
                      <a:pt x="68" y="41"/>
                      <a:pt x="72" y="44"/>
                      <a:pt x="72" y="44"/>
                    </a:cubicBezTo>
                    <a:cubicBezTo>
                      <a:pt x="72" y="44"/>
                      <a:pt x="72" y="44"/>
                      <a:pt x="72" y="44"/>
                    </a:cubicBezTo>
                    <a:cubicBezTo>
                      <a:pt x="72" y="45"/>
                      <a:pt x="71" y="49"/>
                      <a:pt x="70" y="50"/>
                    </a:cubicBezTo>
                    <a:cubicBezTo>
                      <a:pt x="71" y="50"/>
                      <a:pt x="71" y="51"/>
                      <a:pt x="72" y="52"/>
                    </a:cubicBezTo>
                    <a:cubicBezTo>
                      <a:pt x="72" y="52"/>
                      <a:pt x="78" y="52"/>
                      <a:pt x="78" y="53"/>
                    </a:cubicBezTo>
                    <a:lnTo>
                      <a:pt x="78" y="59"/>
                    </a:lnTo>
                    <a:close/>
                    <a:moveTo>
                      <a:pt x="62" y="10"/>
                    </a:moveTo>
                    <a:cubicBezTo>
                      <a:pt x="59" y="10"/>
                      <a:pt x="57" y="12"/>
                      <a:pt x="57" y="15"/>
                    </a:cubicBezTo>
                    <a:cubicBezTo>
                      <a:pt x="57" y="18"/>
                      <a:pt x="59" y="20"/>
                      <a:pt x="62" y="20"/>
                    </a:cubicBezTo>
                    <a:cubicBezTo>
                      <a:pt x="65" y="20"/>
                      <a:pt x="67" y="18"/>
                      <a:pt x="67" y="15"/>
                    </a:cubicBezTo>
                    <a:cubicBezTo>
                      <a:pt x="67" y="12"/>
                      <a:pt x="65" y="10"/>
                      <a:pt x="62" y="10"/>
                    </a:cubicBezTo>
                    <a:close/>
                    <a:moveTo>
                      <a:pt x="62" y="51"/>
                    </a:moveTo>
                    <a:cubicBezTo>
                      <a:pt x="59" y="51"/>
                      <a:pt x="57" y="53"/>
                      <a:pt x="57" y="56"/>
                    </a:cubicBezTo>
                    <a:cubicBezTo>
                      <a:pt x="57" y="59"/>
                      <a:pt x="59" y="61"/>
                      <a:pt x="62" y="61"/>
                    </a:cubicBezTo>
                    <a:cubicBezTo>
                      <a:pt x="65" y="61"/>
                      <a:pt x="67" y="59"/>
                      <a:pt x="67" y="56"/>
                    </a:cubicBezTo>
                    <a:cubicBezTo>
                      <a:pt x="67" y="53"/>
                      <a:pt x="65" y="51"/>
                      <a:pt x="62" y="5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/>
              </a:p>
            </p:txBody>
          </p:sp>
        </p:grpSp>
        <p:sp>
          <p:nvSpPr>
            <p:cNvPr id="5" name="矩形 4"/>
            <p:cNvSpPr/>
            <p:nvPr/>
          </p:nvSpPr>
          <p:spPr>
            <a:xfrm>
              <a:off x="5547360" y="3013184"/>
              <a:ext cx="1097280" cy="1198880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t">
              <a:spAutoFit/>
              <a:scene3d>
                <a:camera prst="orthographicFront"/>
                <a:lightRig rig="threePt" dir="t"/>
              </a:scene3d>
            </a:bodyPr>
            <a:lstStyle/>
            <a:p>
              <a:pPr algn="ctr"/>
              <a:r>
                <a:rPr lang="zh-CN" altLang="en-US" sz="7200" b="1" dirty="0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融</a:t>
              </a:r>
            </a:p>
          </p:txBody>
        </p:sp>
        <p:sp>
          <p:nvSpPr>
            <p:cNvPr id="6" name="Rectangle 181"/>
            <p:cNvSpPr/>
            <p:nvPr/>
          </p:nvSpPr>
          <p:spPr>
            <a:xfrm>
              <a:off x="197521" y="5338123"/>
              <a:ext cx="3967616" cy="61555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/>
              <a:r>
                <a:rPr lang="zh-CN" altLang="en-US" sz="2000" b="1" dirty="0" smtClean="0">
                  <a:solidFill>
                    <a:srgbClr val="0070C0"/>
                  </a:solidFill>
                </a:rPr>
                <a:t>多种课程思政方式融合</a:t>
              </a:r>
            </a:p>
            <a:p>
              <a:pPr algn="r"/>
              <a:endParaRPr lang="zh-CN" altLang="en-US" sz="2000" b="1" dirty="0" smtClean="0">
                <a:solidFill>
                  <a:srgbClr val="0070C0"/>
                </a:solidFill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教学创新点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8831191" y="42188"/>
            <a:ext cx="678426" cy="702997"/>
            <a:chOff x="623888" y="55908"/>
            <a:chExt cx="678426" cy="702997"/>
          </a:xfrm>
        </p:grpSpPr>
        <p:sp>
          <p:nvSpPr>
            <p:cNvPr id="50" name="矩形 49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52" name="泪滴形 51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2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4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四</a:t>
            </a:r>
            <a:r>
              <a:rPr lang="zh-CN" altLang="en-US" dirty="0" smtClean="0"/>
              <a:t>、教学反思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3"/>
          <p:cNvSpPr txBox="1"/>
          <p:nvPr/>
        </p:nvSpPr>
        <p:spPr>
          <a:xfrm>
            <a:off x="5091060" y="2005234"/>
            <a:ext cx="5867400" cy="25476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 dirty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还需进一步研究和</a:t>
            </a:r>
            <a:r>
              <a:rPr lang="zh-CN" altLang="en-US" sz="2800" b="1" dirty="0" smtClean="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实践之处：</a:t>
            </a:r>
            <a:endParaRPr lang="zh-CN" altLang="en-US" sz="2800" b="1" dirty="0"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zh-CN" sz="2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1</a:t>
            </a:r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、课程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思政的课程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考核形式</a:t>
            </a:r>
          </a:p>
          <a:p>
            <a:pPr>
              <a:lnSpc>
                <a:spcPct val="200000"/>
              </a:lnSpc>
            </a:pPr>
            <a:r>
              <a:rPr lang="en-US" altLang="zh-CN" sz="2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2</a:t>
            </a:r>
            <a:r>
              <a:rPr lang="zh-CN" altLang="en-US" sz="2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、育人</a:t>
            </a:r>
            <a:r>
              <a:rPr lang="zh-CN" altLang="en-US" sz="2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教学效果</a:t>
            </a:r>
            <a:r>
              <a:rPr lang="zh-CN" altLang="en-US" sz="2800" b="1" dirty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评价</a:t>
            </a:r>
            <a:r>
              <a:rPr lang="zh-CN" altLang="en-US" sz="2800" b="1" dirty="0" smtClean="0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</a:rPr>
              <a:t>标准和方法</a:t>
            </a:r>
          </a:p>
        </p:txBody>
      </p:sp>
      <p:pic>
        <p:nvPicPr>
          <p:cNvPr id="2" name="图片 1" descr="51miz-E801552-E5A0C49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5300" y="1102995"/>
            <a:ext cx="3935730" cy="393573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5038090"/>
            <a:ext cx="12192000" cy="1819910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596677" y="54592"/>
            <a:ext cx="95397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zh-CN" altLang="en-US" sz="3200" b="1" dirty="0" smtClean="0">
                <a:solidFill>
                  <a:srgbClr val="0070C0"/>
                </a:solidFill>
              </a:rPr>
              <a:t>教学不足点</a:t>
            </a:r>
            <a:endParaRPr lang="zh-CN" altLang="en-US" sz="3200" b="1" dirty="0">
              <a:solidFill>
                <a:srgbClr val="0070C0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8831191" y="42188"/>
            <a:ext cx="678426" cy="702997"/>
            <a:chOff x="623888" y="55908"/>
            <a:chExt cx="678426" cy="702997"/>
          </a:xfrm>
        </p:grpSpPr>
        <p:sp>
          <p:nvSpPr>
            <p:cNvPr id="13" name="矩形 12"/>
            <p:cNvSpPr/>
            <p:nvPr/>
          </p:nvSpPr>
          <p:spPr>
            <a:xfrm>
              <a:off x="623888" y="686905"/>
              <a:ext cx="678426" cy="72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 panose="020F0502020204030204"/>
                <a:ea typeface="宋体" panose="02010600030101010101" pitchFamily="2" charset="-122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693870" y="55908"/>
              <a:ext cx="504000" cy="523220"/>
              <a:chOff x="693870" y="101628"/>
              <a:chExt cx="504000" cy="523220"/>
            </a:xfrm>
          </p:grpSpPr>
          <p:sp>
            <p:nvSpPr>
              <p:cNvPr id="15" name="泪滴形 14"/>
              <p:cNvSpPr/>
              <p:nvPr/>
            </p:nvSpPr>
            <p:spPr>
              <a:xfrm rot="8100000">
                <a:off x="693870" y="116646"/>
                <a:ext cx="504000" cy="504000"/>
              </a:xfrm>
              <a:prstGeom prst="teardrop">
                <a:avLst/>
              </a:prstGeom>
              <a:solidFill>
                <a:srgbClr val="82A9CF"/>
              </a:solidFill>
              <a:ln>
                <a:noFill/>
              </a:ln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TextBox 10"/>
              <p:cNvSpPr txBox="1"/>
              <p:nvPr/>
            </p:nvSpPr>
            <p:spPr>
              <a:xfrm>
                <a:off x="762166" y="101628"/>
                <a:ext cx="36740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2800" b="1" dirty="0" smtClean="0">
                    <a:solidFill>
                      <a:schemeClr val="bg1"/>
                    </a:solidFill>
                  </a:rPr>
                  <a:t>3</a:t>
                </a:r>
                <a:endParaRPr lang="zh-CN" altLang="en-US" sz="2800" b="1" dirty="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17" name="TextBox 9"/>
          <p:cNvSpPr txBox="1"/>
          <p:nvPr>
            <p:custDataLst>
              <p:tags r:id="rId1"/>
            </p:custDataLst>
          </p:nvPr>
        </p:nvSpPr>
        <p:spPr>
          <a:xfrm>
            <a:off x="623888" y="-41720"/>
            <a:ext cx="3623752" cy="681038"/>
          </a:xfrm>
          <a:prstGeom prst="round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3400" b="1" spc="100">
                <a:solidFill>
                  <a:schemeClr val="bg1"/>
                </a:solidFill>
              </a:defRPr>
            </a:lvl1pPr>
          </a:lstStyle>
          <a:p>
            <a:r>
              <a:rPr lang="zh-CN" altLang="en-US" dirty="0"/>
              <a:t>四</a:t>
            </a:r>
            <a:r>
              <a:rPr lang="zh-CN" altLang="en-US" dirty="0" smtClean="0"/>
              <a:t>、教学反思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bldLvl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1574603" y="1862004"/>
            <a:ext cx="4760623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5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9B267"/>
                </a:solidFill>
                <a:effectLst/>
                <a:uLnTx/>
                <a:uFillTx/>
                <a:latin typeface="Century Gothic" panose="020B0502020202020204" pitchFamily="34" charset="0"/>
                <a:ea typeface="宋体" panose="02010600030101010101" pitchFamily="2" charset="-122"/>
              </a:rPr>
              <a:t>    </a:t>
            </a:r>
            <a:r>
              <a:rPr kumimoji="0" lang="zh-CN" altLang="en-US" sz="5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319472" y="3052482"/>
            <a:ext cx="494347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82A9C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敬请批评指正</a:t>
            </a:r>
          </a:p>
        </p:txBody>
      </p:sp>
      <p:sp>
        <p:nvSpPr>
          <p:cNvPr id="15" name="矩形: 圆角 27"/>
          <p:cNvSpPr/>
          <p:nvPr/>
        </p:nvSpPr>
        <p:spPr>
          <a:xfrm>
            <a:off x="1701762" y="4299322"/>
            <a:ext cx="1487041" cy="510854"/>
          </a:xfrm>
          <a:prstGeom prst="round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zh-CN" altLang="en-US" sz="2000" b="1" spc="200" noProof="0" dirty="0" smtClean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汇报人</a:t>
            </a:r>
            <a:endParaRPr kumimoji="0" lang="zh-CN" altLang="en-US" sz="2000" b="1" i="0" u="none" strike="noStrike" kern="1200" cap="none" spc="20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: 圆角 27"/>
          <p:cNvSpPr/>
          <p:nvPr/>
        </p:nvSpPr>
        <p:spPr>
          <a:xfrm>
            <a:off x="3442865" y="4299322"/>
            <a:ext cx="2820082" cy="510854"/>
          </a:xfrm>
          <a:prstGeom prst="roundRect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1" i="0" u="none" strike="noStrike" kern="1200" cap="none" spc="20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邹欣欣 兰雁 陈艳芳  </a:t>
            </a:r>
            <a:endParaRPr kumimoji="0" lang="zh-CN" altLang="en-US" sz="2000" b="1" i="0" u="none" strike="noStrike" kern="1200" cap="none" spc="200" normalizeH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平行四边形 2"/>
          <p:cNvSpPr/>
          <p:nvPr/>
        </p:nvSpPr>
        <p:spPr>
          <a:xfrm flipH="1">
            <a:off x="248479" y="5381405"/>
            <a:ext cx="1759224" cy="1476595"/>
          </a:xfrm>
          <a:custGeom>
            <a:avLst/>
            <a:gdLst>
              <a:gd name="connsiteX0" fmla="*/ 0 w 1659834"/>
              <a:gd name="connsiteY0" fmla="*/ 1247995 h 1247995"/>
              <a:gd name="connsiteX1" fmla="*/ 311999 w 1659834"/>
              <a:gd name="connsiteY1" fmla="*/ 0 h 1247995"/>
              <a:gd name="connsiteX2" fmla="*/ 1659834 w 1659834"/>
              <a:gd name="connsiteY2" fmla="*/ 0 h 1247995"/>
              <a:gd name="connsiteX3" fmla="*/ 1347835 w 1659834"/>
              <a:gd name="connsiteY3" fmla="*/ 1247995 h 1247995"/>
              <a:gd name="connsiteX4" fmla="*/ 0 w 1659834"/>
              <a:gd name="connsiteY4" fmla="*/ 1247995 h 1247995"/>
              <a:gd name="connsiteX0-1" fmla="*/ 0 w 2077277"/>
              <a:gd name="connsiteY0-2" fmla="*/ 1476595 h 1476595"/>
              <a:gd name="connsiteX1-3" fmla="*/ 311999 w 2077277"/>
              <a:gd name="connsiteY1-4" fmla="*/ 228600 h 1476595"/>
              <a:gd name="connsiteX2-5" fmla="*/ 2077277 w 2077277"/>
              <a:gd name="connsiteY2-6" fmla="*/ 0 h 1476595"/>
              <a:gd name="connsiteX3-7" fmla="*/ 1347835 w 2077277"/>
              <a:gd name="connsiteY3-8" fmla="*/ 1476595 h 1476595"/>
              <a:gd name="connsiteX4-9" fmla="*/ 0 w 2077277"/>
              <a:gd name="connsiteY4-10" fmla="*/ 1476595 h 1476595"/>
              <a:gd name="connsiteX0-11" fmla="*/ 0 w 2077277"/>
              <a:gd name="connsiteY0-12" fmla="*/ 1665439 h 1665439"/>
              <a:gd name="connsiteX1-13" fmla="*/ 1276094 w 2077277"/>
              <a:gd name="connsiteY1-14" fmla="*/ 0 h 1665439"/>
              <a:gd name="connsiteX2-15" fmla="*/ 2077277 w 2077277"/>
              <a:gd name="connsiteY2-16" fmla="*/ 188844 h 1665439"/>
              <a:gd name="connsiteX3-17" fmla="*/ 1347835 w 2077277"/>
              <a:gd name="connsiteY3-18" fmla="*/ 1665439 h 1665439"/>
              <a:gd name="connsiteX4-19" fmla="*/ 0 w 2077277"/>
              <a:gd name="connsiteY4-20" fmla="*/ 1665439 h 1665439"/>
              <a:gd name="connsiteX0-21" fmla="*/ 0 w 1759224"/>
              <a:gd name="connsiteY0-22" fmla="*/ 1665439 h 1665439"/>
              <a:gd name="connsiteX1-23" fmla="*/ 958041 w 1759224"/>
              <a:gd name="connsiteY1-24" fmla="*/ 0 h 1665439"/>
              <a:gd name="connsiteX2-25" fmla="*/ 1759224 w 1759224"/>
              <a:gd name="connsiteY2-26" fmla="*/ 188844 h 1665439"/>
              <a:gd name="connsiteX3-27" fmla="*/ 1029782 w 1759224"/>
              <a:gd name="connsiteY3-28" fmla="*/ 1665439 h 1665439"/>
              <a:gd name="connsiteX4-29" fmla="*/ 0 w 1759224"/>
              <a:gd name="connsiteY4-30" fmla="*/ 1665439 h 1665439"/>
              <a:gd name="connsiteX0-31" fmla="*/ 0 w 1759224"/>
              <a:gd name="connsiteY0-32" fmla="*/ 1476595 h 1476595"/>
              <a:gd name="connsiteX1-33" fmla="*/ 799015 w 1759224"/>
              <a:gd name="connsiteY1-34" fmla="*/ 49695 h 1476595"/>
              <a:gd name="connsiteX2-35" fmla="*/ 1759224 w 1759224"/>
              <a:gd name="connsiteY2-36" fmla="*/ 0 h 1476595"/>
              <a:gd name="connsiteX3-37" fmla="*/ 1029782 w 1759224"/>
              <a:gd name="connsiteY3-38" fmla="*/ 1476595 h 1476595"/>
              <a:gd name="connsiteX4-39" fmla="*/ 0 w 1759224"/>
              <a:gd name="connsiteY4-40" fmla="*/ 1476595 h 1476595"/>
              <a:gd name="connsiteX0-41" fmla="*/ 0 w 1759224"/>
              <a:gd name="connsiteY0-42" fmla="*/ 1476595 h 1476595"/>
              <a:gd name="connsiteX1-43" fmla="*/ 967980 w 1759224"/>
              <a:gd name="connsiteY1-44" fmla="*/ 19877 h 1476595"/>
              <a:gd name="connsiteX2-45" fmla="*/ 1759224 w 1759224"/>
              <a:gd name="connsiteY2-46" fmla="*/ 0 h 1476595"/>
              <a:gd name="connsiteX3-47" fmla="*/ 1029782 w 1759224"/>
              <a:gd name="connsiteY3-48" fmla="*/ 1476595 h 1476595"/>
              <a:gd name="connsiteX4-49" fmla="*/ 0 w 1759224"/>
              <a:gd name="connsiteY4-50" fmla="*/ 1476595 h 147659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759224" h="1476595">
                <a:moveTo>
                  <a:pt x="0" y="1476595"/>
                </a:moveTo>
                <a:lnTo>
                  <a:pt x="967980" y="19877"/>
                </a:lnTo>
                <a:lnTo>
                  <a:pt x="1759224" y="0"/>
                </a:lnTo>
                <a:lnTo>
                  <a:pt x="1029782" y="1476595"/>
                </a:lnTo>
                <a:lnTo>
                  <a:pt x="0" y="1476595"/>
                </a:lnTo>
                <a:close/>
              </a:path>
            </a:pathLst>
          </a:custGeom>
          <a:solidFill>
            <a:srgbClr val="F9B2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直角三角形 17"/>
          <p:cNvSpPr/>
          <p:nvPr/>
        </p:nvSpPr>
        <p:spPr>
          <a:xfrm>
            <a:off x="0" y="4403035"/>
            <a:ext cx="1520687" cy="2454965"/>
          </a:xfrm>
          <a:prstGeom prst="rtTriangle">
            <a:avLst/>
          </a:prstGeom>
          <a:solidFill>
            <a:srgbClr val="82A9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385742" y="-41043"/>
            <a:ext cx="7731211" cy="6932854"/>
            <a:chOff x="7392831" y="-519387"/>
            <a:chExt cx="7731211" cy="7452241"/>
          </a:xfrm>
          <a:solidFill>
            <a:srgbClr val="82A9CF"/>
          </a:solidFill>
        </p:grpSpPr>
        <p:sp>
          <p:nvSpPr>
            <p:cNvPr id="20" name="平行四边形 1"/>
            <p:cNvSpPr/>
            <p:nvPr/>
          </p:nvSpPr>
          <p:spPr>
            <a:xfrm rot="20905886" flipH="1">
              <a:off x="9353611" y="1686394"/>
              <a:ext cx="4534328" cy="5246460"/>
            </a:xfrm>
            <a:custGeom>
              <a:avLst/>
              <a:gdLst>
                <a:gd name="connsiteX0" fmla="*/ 0 w 3138616"/>
                <a:gd name="connsiteY0" fmla="*/ 6858000 h 6858000"/>
                <a:gd name="connsiteX1" fmla="*/ 784654 w 3138616"/>
                <a:gd name="connsiteY1" fmla="*/ 0 h 6858000"/>
                <a:gd name="connsiteX2" fmla="*/ 3138616 w 3138616"/>
                <a:gd name="connsiteY2" fmla="*/ 0 h 6858000"/>
                <a:gd name="connsiteX3" fmla="*/ 2353962 w 3138616"/>
                <a:gd name="connsiteY3" fmla="*/ 6858000 h 6858000"/>
                <a:gd name="connsiteX4" fmla="*/ 0 w 3138616"/>
                <a:gd name="connsiteY4" fmla="*/ 6858000 h 6858000"/>
                <a:gd name="connsiteX0-1" fmla="*/ 0 w 3941805"/>
                <a:gd name="connsiteY0-2" fmla="*/ 6870357 h 6870357"/>
                <a:gd name="connsiteX1-3" fmla="*/ 784654 w 3941805"/>
                <a:gd name="connsiteY1-4" fmla="*/ 12357 h 6870357"/>
                <a:gd name="connsiteX2-5" fmla="*/ 3941805 w 3941805"/>
                <a:gd name="connsiteY2-6" fmla="*/ 0 h 6870357"/>
                <a:gd name="connsiteX3-7" fmla="*/ 2353962 w 3941805"/>
                <a:gd name="connsiteY3-8" fmla="*/ 6870357 h 6870357"/>
                <a:gd name="connsiteX4-9" fmla="*/ 0 w 3941805"/>
                <a:gd name="connsiteY4-10" fmla="*/ 6870357 h 6870357"/>
                <a:gd name="connsiteX0-11" fmla="*/ 0 w 3941805"/>
                <a:gd name="connsiteY0-12" fmla="*/ 6870357 h 6870357"/>
                <a:gd name="connsiteX1-13" fmla="*/ 1649627 w 3941805"/>
                <a:gd name="connsiteY1-14" fmla="*/ 37070 h 6870357"/>
                <a:gd name="connsiteX2-15" fmla="*/ 3941805 w 3941805"/>
                <a:gd name="connsiteY2-16" fmla="*/ 0 h 6870357"/>
                <a:gd name="connsiteX3-17" fmla="*/ 2353962 w 3941805"/>
                <a:gd name="connsiteY3-18" fmla="*/ 6870357 h 6870357"/>
                <a:gd name="connsiteX4-19" fmla="*/ 0 w 3941805"/>
                <a:gd name="connsiteY4-20" fmla="*/ 6870357 h 6870357"/>
                <a:gd name="connsiteX0-21" fmla="*/ 0 w 3941805"/>
                <a:gd name="connsiteY0-22" fmla="*/ 6870357 h 6870357"/>
                <a:gd name="connsiteX1-23" fmla="*/ 1711411 w 3941805"/>
                <a:gd name="connsiteY1-24" fmla="*/ 24713 h 6870357"/>
                <a:gd name="connsiteX2-25" fmla="*/ 3941805 w 3941805"/>
                <a:gd name="connsiteY2-26" fmla="*/ 0 h 6870357"/>
                <a:gd name="connsiteX3-27" fmla="*/ 2353962 w 3941805"/>
                <a:gd name="connsiteY3-28" fmla="*/ 6870357 h 6870357"/>
                <a:gd name="connsiteX4-29" fmla="*/ 0 w 3941805"/>
                <a:gd name="connsiteY4-30" fmla="*/ 6870357 h 6870357"/>
                <a:gd name="connsiteX0-31" fmla="*/ 0 w 3941805"/>
                <a:gd name="connsiteY0-32" fmla="*/ 6870357 h 6870357"/>
                <a:gd name="connsiteX1-33" fmla="*/ 1859692 w 3941805"/>
                <a:gd name="connsiteY1-34" fmla="*/ 12356 h 6870357"/>
                <a:gd name="connsiteX2-35" fmla="*/ 3941805 w 3941805"/>
                <a:gd name="connsiteY2-36" fmla="*/ 0 h 6870357"/>
                <a:gd name="connsiteX3-37" fmla="*/ 2353962 w 3941805"/>
                <a:gd name="connsiteY3-38" fmla="*/ 6870357 h 6870357"/>
                <a:gd name="connsiteX4-39" fmla="*/ 0 w 3941805"/>
                <a:gd name="connsiteY4-40" fmla="*/ 6870357 h 6870357"/>
                <a:gd name="connsiteX0-41" fmla="*/ 0 w 3941805"/>
                <a:gd name="connsiteY0-42" fmla="*/ 6870357 h 6870357"/>
                <a:gd name="connsiteX1-43" fmla="*/ 1859692 w 3941805"/>
                <a:gd name="connsiteY1-44" fmla="*/ 12356 h 6870357"/>
                <a:gd name="connsiteX2-45" fmla="*/ 3941805 w 3941805"/>
                <a:gd name="connsiteY2-46" fmla="*/ 0 h 6870357"/>
                <a:gd name="connsiteX3-47" fmla="*/ 1909119 w 3941805"/>
                <a:gd name="connsiteY3-48" fmla="*/ 6858000 h 6870357"/>
                <a:gd name="connsiteX4-49" fmla="*/ 0 w 3941805"/>
                <a:gd name="connsiteY4-50" fmla="*/ 6870357 h 6870357"/>
                <a:gd name="connsiteX0-51" fmla="*/ 0 w 3805881"/>
                <a:gd name="connsiteY0-52" fmla="*/ 6858001 h 6858001"/>
                <a:gd name="connsiteX1-53" fmla="*/ 1859692 w 3805881"/>
                <a:gd name="connsiteY1-54" fmla="*/ 0 h 6858001"/>
                <a:gd name="connsiteX2-55" fmla="*/ 3805881 w 3805881"/>
                <a:gd name="connsiteY2-56" fmla="*/ 12357 h 6858001"/>
                <a:gd name="connsiteX3-57" fmla="*/ 1909119 w 3805881"/>
                <a:gd name="connsiteY3-58" fmla="*/ 6845644 h 6858001"/>
                <a:gd name="connsiteX4-59" fmla="*/ 0 w 3805881"/>
                <a:gd name="connsiteY4-60" fmla="*/ 6858001 h 6858001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3805881" h="6858001">
                  <a:moveTo>
                    <a:pt x="0" y="6858001"/>
                  </a:moveTo>
                  <a:lnTo>
                    <a:pt x="1859692" y="0"/>
                  </a:lnTo>
                  <a:lnTo>
                    <a:pt x="3805881" y="12357"/>
                  </a:lnTo>
                  <a:lnTo>
                    <a:pt x="1909119" y="6845644"/>
                  </a:lnTo>
                  <a:lnTo>
                    <a:pt x="0" y="6858001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endParaRPr>
            </a:p>
          </p:txBody>
        </p:sp>
        <p:sp>
          <p:nvSpPr>
            <p:cNvPr id="21" name="平行四边形 1"/>
            <p:cNvSpPr/>
            <p:nvPr/>
          </p:nvSpPr>
          <p:spPr>
            <a:xfrm flipH="1">
              <a:off x="7392831" y="-519387"/>
              <a:ext cx="7731211" cy="6882982"/>
            </a:xfrm>
            <a:custGeom>
              <a:avLst/>
              <a:gdLst>
                <a:gd name="connsiteX0" fmla="*/ 0 w 3138616"/>
                <a:gd name="connsiteY0" fmla="*/ 6858000 h 6858000"/>
                <a:gd name="connsiteX1" fmla="*/ 784654 w 3138616"/>
                <a:gd name="connsiteY1" fmla="*/ 0 h 6858000"/>
                <a:gd name="connsiteX2" fmla="*/ 3138616 w 3138616"/>
                <a:gd name="connsiteY2" fmla="*/ 0 h 6858000"/>
                <a:gd name="connsiteX3" fmla="*/ 2353962 w 3138616"/>
                <a:gd name="connsiteY3" fmla="*/ 6858000 h 6858000"/>
                <a:gd name="connsiteX4" fmla="*/ 0 w 3138616"/>
                <a:gd name="connsiteY4" fmla="*/ 6858000 h 6858000"/>
                <a:gd name="connsiteX0-1" fmla="*/ 0 w 3941805"/>
                <a:gd name="connsiteY0-2" fmla="*/ 6870357 h 6870357"/>
                <a:gd name="connsiteX1-3" fmla="*/ 784654 w 3941805"/>
                <a:gd name="connsiteY1-4" fmla="*/ 12357 h 6870357"/>
                <a:gd name="connsiteX2-5" fmla="*/ 3941805 w 3941805"/>
                <a:gd name="connsiteY2-6" fmla="*/ 0 h 6870357"/>
                <a:gd name="connsiteX3-7" fmla="*/ 2353962 w 3941805"/>
                <a:gd name="connsiteY3-8" fmla="*/ 6870357 h 6870357"/>
                <a:gd name="connsiteX4-9" fmla="*/ 0 w 3941805"/>
                <a:gd name="connsiteY4-10" fmla="*/ 6870357 h 6870357"/>
                <a:gd name="connsiteX0-11" fmla="*/ 0 w 3941805"/>
                <a:gd name="connsiteY0-12" fmla="*/ 6870357 h 6870357"/>
                <a:gd name="connsiteX1-13" fmla="*/ 1649627 w 3941805"/>
                <a:gd name="connsiteY1-14" fmla="*/ 37070 h 6870357"/>
                <a:gd name="connsiteX2-15" fmla="*/ 3941805 w 3941805"/>
                <a:gd name="connsiteY2-16" fmla="*/ 0 h 6870357"/>
                <a:gd name="connsiteX3-17" fmla="*/ 2353962 w 3941805"/>
                <a:gd name="connsiteY3-18" fmla="*/ 6870357 h 6870357"/>
                <a:gd name="connsiteX4-19" fmla="*/ 0 w 3941805"/>
                <a:gd name="connsiteY4-20" fmla="*/ 6870357 h 6870357"/>
                <a:gd name="connsiteX0-21" fmla="*/ 0 w 3941805"/>
                <a:gd name="connsiteY0-22" fmla="*/ 6870357 h 6870357"/>
                <a:gd name="connsiteX1-23" fmla="*/ 1711411 w 3941805"/>
                <a:gd name="connsiteY1-24" fmla="*/ 24713 h 6870357"/>
                <a:gd name="connsiteX2-25" fmla="*/ 3941805 w 3941805"/>
                <a:gd name="connsiteY2-26" fmla="*/ 0 h 6870357"/>
                <a:gd name="connsiteX3-27" fmla="*/ 2353962 w 3941805"/>
                <a:gd name="connsiteY3-28" fmla="*/ 6870357 h 6870357"/>
                <a:gd name="connsiteX4-29" fmla="*/ 0 w 3941805"/>
                <a:gd name="connsiteY4-30" fmla="*/ 6870357 h 6870357"/>
                <a:gd name="connsiteX0-31" fmla="*/ 0 w 3941805"/>
                <a:gd name="connsiteY0-32" fmla="*/ 6870357 h 6870357"/>
                <a:gd name="connsiteX1-33" fmla="*/ 1859692 w 3941805"/>
                <a:gd name="connsiteY1-34" fmla="*/ 12356 h 6870357"/>
                <a:gd name="connsiteX2-35" fmla="*/ 3941805 w 3941805"/>
                <a:gd name="connsiteY2-36" fmla="*/ 0 h 6870357"/>
                <a:gd name="connsiteX3-37" fmla="*/ 2353962 w 3941805"/>
                <a:gd name="connsiteY3-38" fmla="*/ 6870357 h 6870357"/>
                <a:gd name="connsiteX4-39" fmla="*/ 0 w 3941805"/>
                <a:gd name="connsiteY4-40" fmla="*/ 6870357 h 6870357"/>
                <a:gd name="connsiteX0-41" fmla="*/ 0 w 3941805"/>
                <a:gd name="connsiteY0-42" fmla="*/ 6870357 h 6870357"/>
                <a:gd name="connsiteX1-43" fmla="*/ 1859692 w 3941805"/>
                <a:gd name="connsiteY1-44" fmla="*/ 12356 h 6870357"/>
                <a:gd name="connsiteX2-45" fmla="*/ 3941805 w 3941805"/>
                <a:gd name="connsiteY2-46" fmla="*/ 0 h 6870357"/>
                <a:gd name="connsiteX3-47" fmla="*/ 1909119 w 3941805"/>
                <a:gd name="connsiteY3-48" fmla="*/ 6858000 h 6870357"/>
                <a:gd name="connsiteX4-49" fmla="*/ 0 w 3941805"/>
                <a:gd name="connsiteY4-50" fmla="*/ 6870357 h 6870357"/>
                <a:gd name="connsiteX0-51" fmla="*/ 0 w 3805881"/>
                <a:gd name="connsiteY0-52" fmla="*/ 6858001 h 6858001"/>
                <a:gd name="connsiteX1-53" fmla="*/ 1859692 w 3805881"/>
                <a:gd name="connsiteY1-54" fmla="*/ 0 h 6858001"/>
                <a:gd name="connsiteX2-55" fmla="*/ 3805881 w 3805881"/>
                <a:gd name="connsiteY2-56" fmla="*/ 12357 h 6858001"/>
                <a:gd name="connsiteX3-57" fmla="*/ 1909119 w 3805881"/>
                <a:gd name="connsiteY3-58" fmla="*/ 6845644 h 6858001"/>
                <a:gd name="connsiteX4-59" fmla="*/ 0 w 3805881"/>
                <a:gd name="connsiteY4-60" fmla="*/ 6858001 h 6858001"/>
                <a:gd name="connsiteX0-61" fmla="*/ 0 w 3799472"/>
                <a:gd name="connsiteY0-62" fmla="*/ 6865522 h 6865522"/>
                <a:gd name="connsiteX1-63" fmla="*/ 1859692 w 3799472"/>
                <a:gd name="connsiteY1-64" fmla="*/ 7521 h 6865522"/>
                <a:gd name="connsiteX2-65" fmla="*/ 3799472 w 3799472"/>
                <a:gd name="connsiteY2-66" fmla="*/ 0 h 6865522"/>
                <a:gd name="connsiteX3-67" fmla="*/ 1909119 w 3799472"/>
                <a:gd name="connsiteY3-68" fmla="*/ 6853165 h 6865522"/>
                <a:gd name="connsiteX4-69" fmla="*/ 0 w 3799472"/>
                <a:gd name="connsiteY4-70" fmla="*/ 6865522 h 6865522"/>
                <a:gd name="connsiteX0-71" fmla="*/ 0 w 3799472"/>
                <a:gd name="connsiteY0-72" fmla="*/ 6865522 h 6882983"/>
                <a:gd name="connsiteX1-73" fmla="*/ 1859692 w 3799472"/>
                <a:gd name="connsiteY1-74" fmla="*/ 7521 h 6882983"/>
                <a:gd name="connsiteX2-75" fmla="*/ 3799472 w 3799472"/>
                <a:gd name="connsiteY2-76" fmla="*/ 0 h 6882983"/>
                <a:gd name="connsiteX3-77" fmla="*/ 1896302 w 3799472"/>
                <a:gd name="connsiteY3-78" fmla="*/ 6882983 h 6882983"/>
                <a:gd name="connsiteX4-79" fmla="*/ 0 w 3799472"/>
                <a:gd name="connsiteY4-80" fmla="*/ 6865522 h 6882983"/>
                <a:gd name="connsiteX0-81" fmla="*/ 0 w 4683881"/>
                <a:gd name="connsiteY0-82" fmla="*/ 6865522 h 6882983"/>
                <a:gd name="connsiteX1-83" fmla="*/ 1859692 w 4683881"/>
                <a:gd name="connsiteY1-84" fmla="*/ 7521 h 6882983"/>
                <a:gd name="connsiteX2-85" fmla="*/ 4683881 w 4683881"/>
                <a:gd name="connsiteY2-86" fmla="*/ 0 h 6882983"/>
                <a:gd name="connsiteX3-87" fmla="*/ 1896302 w 4683881"/>
                <a:gd name="connsiteY3-88" fmla="*/ 6882983 h 6882983"/>
                <a:gd name="connsiteX4-89" fmla="*/ 0 w 4683881"/>
                <a:gd name="connsiteY4-90" fmla="*/ 6865522 h 6882983"/>
                <a:gd name="connsiteX0-91" fmla="*/ 0 w 4985093"/>
                <a:gd name="connsiteY0-92" fmla="*/ 6865522 h 6882983"/>
                <a:gd name="connsiteX1-93" fmla="*/ 1859692 w 4985093"/>
                <a:gd name="connsiteY1-94" fmla="*/ 7521 h 6882983"/>
                <a:gd name="connsiteX2-95" fmla="*/ 4985093 w 4985093"/>
                <a:gd name="connsiteY2-96" fmla="*/ 0 h 6882983"/>
                <a:gd name="connsiteX3-97" fmla="*/ 1896302 w 4985093"/>
                <a:gd name="connsiteY3-98" fmla="*/ 6882983 h 6882983"/>
                <a:gd name="connsiteX4-99" fmla="*/ 0 w 4985093"/>
                <a:gd name="connsiteY4-100" fmla="*/ 6865522 h 6882983"/>
                <a:gd name="connsiteX0-101" fmla="*/ 0 w 4985093"/>
                <a:gd name="connsiteY0-102" fmla="*/ 6865522 h 6882983"/>
                <a:gd name="connsiteX1-103" fmla="*/ 2904320 w 4985093"/>
                <a:gd name="connsiteY1-104" fmla="*/ 7521 h 6882983"/>
                <a:gd name="connsiteX2-105" fmla="*/ 4985093 w 4985093"/>
                <a:gd name="connsiteY2-106" fmla="*/ 0 h 6882983"/>
                <a:gd name="connsiteX3-107" fmla="*/ 1896302 w 4985093"/>
                <a:gd name="connsiteY3-108" fmla="*/ 6882983 h 6882983"/>
                <a:gd name="connsiteX4-109" fmla="*/ 0 w 4985093"/>
                <a:gd name="connsiteY4-110" fmla="*/ 6865522 h 688298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4985093" h="6882983">
                  <a:moveTo>
                    <a:pt x="0" y="6865522"/>
                  </a:moveTo>
                  <a:lnTo>
                    <a:pt x="2904320" y="7521"/>
                  </a:lnTo>
                  <a:lnTo>
                    <a:pt x="4985093" y="0"/>
                  </a:lnTo>
                  <a:lnTo>
                    <a:pt x="1896302" y="6882983"/>
                  </a:lnTo>
                  <a:lnTo>
                    <a:pt x="0" y="686552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 pitchFamily="34" charset="0"/>
                <a:ea typeface="微软雅黑" panose="020B0503020204020204" pitchFamily="34" charset="-122"/>
                <a:cs typeface="+mn-cs"/>
                <a:sym typeface="Century Gothic" panose="020B0502020202020204" pitchFamily="34" charset="0"/>
              </a:endParaRPr>
            </a:p>
          </p:txBody>
        </p:sp>
      </p:grpSp>
      <p:sp>
        <p:nvSpPr>
          <p:cNvPr id="22" name="椭圆 21"/>
          <p:cNvSpPr/>
          <p:nvPr/>
        </p:nvSpPr>
        <p:spPr>
          <a:xfrm>
            <a:off x="7508893" y="1045855"/>
            <a:ext cx="3234417" cy="3234417"/>
          </a:xfrm>
          <a:prstGeom prst="ellipse">
            <a:avLst/>
          </a:prstGeom>
          <a:blipFill dpi="0" rotWithShape="1"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rightnessContrast contrast="3000"/>
                      </a14:imgEffect>
                      <a14:imgEffect>
                        <a14:saturation sat="101000"/>
                      </a14:imgEffect>
                      <a14:imgEffect>
                        <a14:sharpenSoften amount="2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椭圆 22"/>
          <p:cNvSpPr/>
          <p:nvPr/>
        </p:nvSpPr>
        <p:spPr>
          <a:xfrm>
            <a:off x="9928987" y="4251392"/>
            <a:ext cx="1238998" cy="1238998"/>
          </a:xfrm>
          <a:prstGeom prst="ellipse">
            <a:avLst/>
          </a:prstGeom>
          <a:solidFill>
            <a:srgbClr val="F9B267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10412694" y="195076"/>
            <a:ext cx="1368000" cy="1368000"/>
          </a:xfrm>
          <a:prstGeom prst="ellipse">
            <a:avLst/>
          </a:prstGeom>
          <a:solidFill>
            <a:srgbClr val="F99F7C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平行四边形 1"/>
          <p:cNvSpPr/>
          <p:nvPr/>
        </p:nvSpPr>
        <p:spPr>
          <a:xfrm rot="21023956" flipH="1">
            <a:off x="5857767" y="-533861"/>
            <a:ext cx="1872477" cy="2113575"/>
          </a:xfrm>
          <a:custGeom>
            <a:avLst/>
            <a:gdLst>
              <a:gd name="connsiteX0" fmla="*/ 0 w 3138616"/>
              <a:gd name="connsiteY0" fmla="*/ 6858000 h 6858000"/>
              <a:gd name="connsiteX1" fmla="*/ 784654 w 3138616"/>
              <a:gd name="connsiteY1" fmla="*/ 0 h 6858000"/>
              <a:gd name="connsiteX2" fmla="*/ 3138616 w 3138616"/>
              <a:gd name="connsiteY2" fmla="*/ 0 h 6858000"/>
              <a:gd name="connsiteX3" fmla="*/ 2353962 w 3138616"/>
              <a:gd name="connsiteY3" fmla="*/ 6858000 h 6858000"/>
              <a:gd name="connsiteX4" fmla="*/ 0 w 3138616"/>
              <a:gd name="connsiteY4" fmla="*/ 6858000 h 6858000"/>
              <a:gd name="connsiteX0-1" fmla="*/ 0 w 3941805"/>
              <a:gd name="connsiteY0-2" fmla="*/ 6870357 h 6870357"/>
              <a:gd name="connsiteX1-3" fmla="*/ 784654 w 3941805"/>
              <a:gd name="connsiteY1-4" fmla="*/ 12357 h 6870357"/>
              <a:gd name="connsiteX2-5" fmla="*/ 3941805 w 3941805"/>
              <a:gd name="connsiteY2-6" fmla="*/ 0 h 6870357"/>
              <a:gd name="connsiteX3-7" fmla="*/ 2353962 w 3941805"/>
              <a:gd name="connsiteY3-8" fmla="*/ 6870357 h 6870357"/>
              <a:gd name="connsiteX4-9" fmla="*/ 0 w 3941805"/>
              <a:gd name="connsiteY4-10" fmla="*/ 6870357 h 6870357"/>
              <a:gd name="connsiteX0-11" fmla="*/ 0 w 3941805"/>
              <a:gd name="connsiteY0-12" fmla="*/ 6870357 h 6870357"/>
              <a:gd name="connsiteX1-13" fmla="*/ 1649627 w 3941805"/>
              <a:gd name="connsiteY1-14" fmla="*/ 37070 h 6870357"/>
              <a:gd name="connsiteX2-15" fmla="*/ 3941805 w 3941805"/>
              <a:gd name="connsiteY2-16" fmla="*/ 0 h 6870357"/>
              <a:gd name="connsiteX3-17" fmla="*/ 2353962 w 3941805"/>
              <a:gd name="connsiteY3-18" fmla="*/ 6870357 h 6870357"/>
              <a:gd name="connsiteX4-19" fmla="*/ 0 w 3941805"/>
              <a:gd name="connsiteY4-20" fmla="*/ 6870357 h 6870357"/>
              <a:gd name="connsiteX0-21" fmla="*/ 0 w 3941805"/>
              <a:gd name="connsiteY0-22" fmla="*/ 6870357 h 6870357"/>
              <a:gd name="connsiteX1-23" fmla="*/ 1711411 w 3941805"/>
              <a:gd name="connsiteY1-24" fmla="*/ 24713 h 6870357"/>
              <a:gd name="connsiteX2-25" fmla="*/ 3941805 w 3941805"/>
              <a:gd name="connsiteY2-26" fmla="*/ 0 h 6870357"/>
              <a:gd name="connsiteX3-27" fmla="*/ 2353962 w 3941805"/>
              <a:gd name="connsiteY3-28" fmla="*/ 6870357 h 6870357"/>
              <a:gd name="connsiteX4-29" fmla="*/ 0 w 3941805"/>
              <a:gd name="connsiteY4-30" fmla="*/ 6870357 h 6870357"/>
              <a:gd name="connsiteX0-31" fmla="*/ 0 w 3941805"/>
              <a:gd name="connsiteY0-32" fmla="*/ 6870357 h 6870357"/>
              <a:gd name="connsiteX1-33" fmla="*/ 1859692 w 3941805"/>
              <a:gd name="connsiteY1-34" fmla="*/ 12356 h 6870357"/>
              <a:gd name="connsiteX2-35" fmla="*/ 3941805 w 3941805"/>
              <a:gd name="connsiteY2-36" fmla="*/ 0 h 6870357"/>
              <a:gd name="connsiteX3-37" fmla="*/ 2353962 w 3941805"/>
              <a:gd name="connsiteY3-38" fmla="*/ 6870357 h 6870357"/>
              <a:gd name="connsiteX4-39" fmla="*/ 0 w 3941805"/>
              <a:gd name="connsiteY4-40" fmla="*/ 6870357 h 6870357"/>
              <a:gd name="connsiteX0-41" fmla="*/ 0 w 3941805"/>
              <a:gd name="connsiteY0-42" fmla="*/ 6870357 h 6870357"/>
              <a:gd name="connsiteX1-43" fmla="*/ 1859692 w 3941805"/>
              <a:gd name="connsiteY1-44" fmla="*/ 12356 h 6870357"/>
              <a:gd name="connsiteX2-45" fmla="*/ 3941805 w 3941805"/>
              <a:gd name="connsiteY2-46" fmla="*/ 0 h 6870357"/>
              <a:gd name="connsiteX3-47" fmla="*/ 1909119 w 3941805"/>
              <a:gd name="connsiteY3-48" fmla="*/ 6858000 h 6870357"/>
              <a:gd name="connsiteX4-49" fmla="*/ 0 w 3941805"/>
              <a:gd name="connsiteY4-50" fmla="*/ 6870357 h 6870357"/>
              <a:gd name="connsiteX0-51" fmla="*/ 0 w 3805881"/>
              <a:gd name="connsiteY0-52" fmla="*/ 6858001 h 6858001"/>
              <a:gd name="connsiteX1-53" fmla="*/ 1859692 w 3805881"/>
              <a:gd name="connsiteY1-54" fmla="*/ 0 h 6858001"/>
              <a:gd name="connsiteX2-55" fmla="*/ 3805881 w 3805881"/>
              <a:gd name="connsiteY2-56" fmla="*/ 12357 h 6858001"/>
              <a:gd name="connsiteX3-57" fmla="*/ 1909119 w 3805881"/>
              <a:gd name="connsiteY3-58" fmla="*/ 6845644 h 6858001"/>
              <a:gd name="connsiteX4-59" fmla="*/ 0 w 3805881"/>
              <a:gd name="connsiteY4-60" fmla="*/ 6858001 h 6858001"/>
              <a:gd name="connsiteX0-61" fmla="*/ 0 w 3805881"/>
              <a:gd name="connsiteY0-62" fmla="*/ 6858001 h 6858001"/>
              <a:gd name="connsiteX1-63" fmla="*/ 1859692 w 3805881"/>
              <a:gd name="connsiteY1-64" fmla="*/ 0 h 6858001"/>
              <a:gd name="connsiteX2-65" fmla="*/ 3805881 w 3805881"/>
              <a:gd name="connsiteY2-66" fmla="*/ 12357 h 6858001"/>
              <a:gd name="connsiteX3-67" fmla="*/ 2072764 w 3805881"/>
              <a:gd name="connsiteY3-68" fmla="*/ 6296810 h 6858001"/>
              <a:gd name="connsiteX4-69" fmla="*/ 0 w 3805881"/>
              <a:gd name="connsiteY4-70" fmla="*/ 6858001 h 6858001"/>
              <a:gd name="connsiteX0-71" fmla="*/ -1 w 3770052"/>
              <a:gd name="connsiteY0-72" fmla="*/ 6627311 h 6627312"/>
              <a:gd name="connsiteX1-73" fmla="*/ 1823863 w 3770052"/>
              <a:gd name="connsiteY1-74" fmla="*/ 0 h 6627312"/>
              <a:gd name="connsiteX2-75" fmla="*/ 3770052 w 3770052"/>
              <a:gd name="connsiteY2-76" fmla="*/ 12357 h 6627312"/>
              <a:gd name="connsiteX3-77" fmla="*/ 2036935 w 3770052"/>
              <a:gd name="connsiteY3-78" fmla="*/ 6296810 h 6627312"/>
              <a:gd name="connsiteX4-79" fmla="*/ -1 w 3770052"/>
              <a:gd name="connsiteY4-80" fmla="*/ 6627311 h 6627312"/>
              <a:gd name="connsiteX0-81" fmla="*/ -1 w 3770052"/>
              <a:gd name="connsiteY0-82" fmla="*/ 6627311 h 6627312"/>
              <a:gd name="connsiteX1-83" fmla="*/ 1823863 w 3770052"/>
              <a:gd name="connsiteY1-84" fmla="*/ 0 h 6627312"/>
              <a:gd name="connsiteX2-85" fmla="*/ 3770052 w 3770052"/>
              <a:gd name="connsiteY2-86" fmla="*/ 12357 h 6627312"/>
              <a:gd name="connsiteX3-87" fmla="*/ 2145013 w 3770052"/>
              <a:gd name="connsiteY3-88" fmla="*/ 5983870 h 6627312"/>
              <a:gd name="connsiteX4-89" fmla="*/ -1 w 3770052"/>
              <a:gd name="connsiteY4-90" fmla="*/ 6627311 h 6627312"/>
              <a:gd name="connsiteX0-91" fmla="*/ -1 w 3770052"/>
              <a:gd name="connsiteY0-92" fmla="*/ 6627311 h 6627312"/>
              <a:gd name="connsiteX1-93" fmla="*/ 1823863 w 3770052"/>
              <a:gd name="connsiteY1-94" fmla="*/ 0 h 6627312"/>
              <a:gd name="connsiteX2-95" fmla="*/ 3770052 w 3770052"/>
              <a:gd name="connsiteY2-96" fmla="*/ 12357 h 6627312"/>
              <a:gd name="connsiteX3-97" fmla="*/ 2043315 w 3770052"/>
              <a:gd name="connsiteY3-98" fmla="*/ 6168700 h 6627312"/>
              <a:gd name="connsiteX4-99" fmla="*/ -1 w 3770052"/>
              <a:gd name="connsiteY4-100" fmla="*/ 6627311 h 66273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770052" h="6627312">
                <a:moveTo>
                  <a:pt x="-1" y="6627311"/>
                </a:moveTo>
                <a:lnTo>
                  <a:pt x="1823863" y="0"/>
                </a:lnTo>
                <a:lnTo>
                  <a:pt x="3770052" y="12357"/>
                </a:lnTo>
                <a:lnTo>
                  <a:pt x="2043315" y="6168700"/>
                </a:lnTo>
                <a:lnTo>
                  <a:pt x="-1" y="6627311"/>
                </a:lnTo>
                <a:close/>
              </a:path>
            </a:pathLst>
          </a:custGeom>
          <a:solidFill>
            <a:srgbClr val="F9B2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  <p:sp>
        <p:nvSpPr>
          <p:cNvPr id="26" name="平行四边形 1"/>
          <p:cNvSpPr/>
          <p:nvPr/>
        </p:nvSpPr>
        <p:spPr>
          <a:xfrm rot="10169968" flipH="1">
            <a:off x="9118593" y="4737877"/>
            <a:ext cx="1872477" cy="2113575"/>
          </a:xfrm>
          <a:custGeom>
            <a:avLst/>
            <a:gdLst>
              <a:gd name="connsiteX0" fmla="*/ 0 w 3138616"/>
              <a:gd name="connsiteY0" fmla="*/ 6858000 h 6858000"/>
              <a:gd name="connsiteX1" fmla="*/ 784654 w 3138616"/>
              <a:gd name="connsiteY1" fmla="*/ 0 h 6858000"/>
              <a:gd name="connsiteX2" fmla="*/ 3138616 w 3138616"/>
              <a:gd name="connsiteY2" fmla="*/ 0 h 6858000"/>
              <a:gd name="connsiteX3" fmla="*/ 2353962 w 3138616"/>
              <a:gd name="connsiteY3" fmla="*/ 6858000 h 6858000"/>
              <a:gd name="connsiteX4" fmla="*/ 0 w 3138616"/>
              <a:gd name="connsiteY4" fmla="*/ 6858000 h 6858000"/>
              <a:gd name="connsiteX0-1" fmla="*/ 0 w 3941805"/>
              <a:gd name="connsiteY0-2" fmla="*/ 6870357 h 6870357"/>
              <a:gd name="connsiteX1-3" fmla="*/ 784654 w 3941805"/>
              <a:gd name="connsiteY1-4" fmla="*/ 12357 h 6870357"/>
              <a:gd name="connsiteX2-5" fmla="*/ 3941805 w 3941805"/>
              <a:gd name="connsiteY2-6" fmla="*/ 0 h 6870357"/>
              <a:gd name="connsiteX3-7" fmla="*/ 2353962 w 3941805"/>
              <a:gd name="connsiteY3-8" fmla="*/ 6870357 h 6870357"/>
              <a:gd name="connsiteX4-9" fmla="*/ 0 w 3941805"/>
              <a:gd name="connsiteY4-10" fmla="*/ 6870357 h 6870357"/>
              <a:gd name="connsiteX0-11" fmla="*/ 0 w 3941805"/>
              <a:gd name="connsiteY0-12" fmla="*/ 6870357 h 6870357"/>
              <a:gd name="connsiteX1-13" fmla="*/ 1649627 w 3941805"/>
              <a:gd name="connsiteY1-14" fmla="*/ 37070 h 6870357"/>
              <a:gd name="connsiteX2-15" fmla="*/ 3941805 w 3941805"/>
              <a:gd name="connsiteY2-16" fmla="*/ 0 h 6870357"/>
              <a:gd name="connsiteX3-17" fmla="*/ 2353962 w 3941805"/>
              <a:gd name="connsiteY3-18" fmla="*/ 6870357 h 6870357"/>
              <a:gd name="connsiteX4-19" fmla="*/ 0 w 3941805"/>
              <a:gd name="connsiteY4-20" fmla="*/ 6870357 h 6870357"/>
              <a:gd name="connsiteX0-21" fmla="*/ 0 w 3941805"/>
              <a:gd name="connsiteY0-22" fmla="*/ 6870357 h 6870357"/>
              <a:gd name="connsiteX1-23" fmla="*/ 1711411 w 3941805"/>
              <a:gd name="connsiteY1-24" fmla="*/ 24713 h 6870357"/>
              <a:gd name="connsiteX2-25" fmla="*/ 3941805 w 3941805"/>
              <a:gd name="connsiteY2-26" fmla="*/ 0 h 6870357"/>
              <a:gd name="connsiteX3-27" fmla="*/ 2353962 w 3941805"/>
              <a:gd name="connsiteY3-28" fmla="*/ 6870357 h 6870357"/>
              <a:gd name="connsiteX4-29" fmla="*/ 0 w 3941805"/>
              <a:gd name="connsiteY4-30" fmla="*/ 6870357 h 6870357"/>
              <a:gd name="connsiteX0-31" fmla="*/ 0 w 3941805"/>
              <a:gd name="connsiteY0-32" fmla="*/ 6870357 h 6870357"/>
              <a:gd name="connsiteX1-33" fmla="*/ 1859692 w 3941805"/>
              <a:gd name="connsiteY1-34" fmla="*/ 12356 h 6870357"/>
              <a:gd name="connsiteX2-35" fmla="*/ 3941805 w 3941805"/>
              <a:gd name="connsiteY2-36" fmla="*/ 0 h 6870357"/>
              <a:gd name="connsiteX3-37" fmla="*/ 2353962 w 3941805"/>
              <a:gd name="connsiteY3-38" fmla="*/ 6870357 h 6870357"/>
              <a:gd name="connsiteX4-39" fmla="*/ 0 w 3941805"/>
              <a:gd name="connsiteY4-40" fmla="*/ 6870357 h 6870357"/>
              <a:gd name="connsiteX0-41" fmla="*/ 0 w 3941805"/>
              <a:gd name="connsiteY0-42" fmla="*/ 6870357 h 6870357"/>
              <a:gd name="connsiteX1-43" fmla="*/ 1859692 w 3941805"/>
              <a:gd name="connsiteY1-44" fmla="*/ 12356 h 6870357"/>
              <a:gd name="connsiteX2-45" fmla="*/ 3941805 w 3941805"/>
              <a:gd name="connsiteY2-46" fmla="*/ 0 h 6870357"/>
              <a:gd name="connsiteX3-47" fmla="*/ 1909119 w 3941805"/>
              <a:gd name="connsiteY3-48" fmla="*/ 6858000 h 6870357"/>
              <a:gd name="connsiteX4-49" fmla="*/ 0 w 3941805"/>
              <a:gd name="connsiteY4-50" fmla="*/ 6870357 h 6870357"/>
              <a:gd name="connsiteX0-51" fmla="*/ 0 w 3805881"/>
              <a:gd name="connsiteY0-52" fmla="*/ 6858001 h 6858001"/>
              <a:gd name="connsiteX1-53" fmla="*/ 1859692 w 3805881"/>
              <a:gd name="connsiteY1-54" fmla="*/ 0 h 6858001"/>
              <a:gd name="connsiteX2-55" fmla="*/ 3805881 w 3805881"/>
              <a:gd name="connsiteY2-56" fmla="*/ 12357 h 6858001"/>
              <a:gd name="connsiteX3-57" fmla="*/ 1909119 w 3805881"/>
              <a:gd name="connsiteY3-58" fmla="*/ 6845644 h 6858001"/>
              <a:gd name="connsiteX4-59" fmla="*/ 0 w 3805881"/>
              <a:gd name="connsiteY4-60" fmla="*/ 6858001 h 6858001"/>
              <a:gd name="connsiteX0-61" fmla="*/ 0 w 3805881"/>
              <a:gd name="connsiteY0-62" fmla="*/ 6858001 h 6858001"/>
              <a:gd name="connsiteX1-63" fmla="*/ 1859692 w 3805881"/>
              <a:gd name="connsiteY1-64" fmla="*/ 0 h 6858001"/>
              <a:gd name="connsiteX2-65" fmla="*/ 3805881 w 3805881"/>
              <a:gd name="connsiteY2-66" fmla="*/ 12357 h 6858001"/>
              <a:gd name="connsiteX3-67" fmla="*/ 2072764 w 3805881"/>
              <a:gd name="connsiteY3-68" fmla="*/ 6296810 h 6858001"/>
              <a:gd name="connsiteX4-69" fmla="*/ 0 w 3805881"/>
              <a:gd name="connsiteY4-70" fmla="*/ 6858001 h 6858001"/>
              <a:gd name="connsiteX0-71" fmla="*/ -1 w 3770052"/>
              <a:gd name="connsiteY0-72" fmla="*/ 6627311 h 6627312"/>
              <a:gd name="connsiteX1-73" fmla="*/ 1823863 w 3770052"/>
              <a:gd name="connsiteY1-74" fmla="*/ 0 h 6627312"/>
              <a:gd name="connsiteX2-75" fmla="*/ 3770052 w 3770052"/>
              <a:gd name="connsiteY2-76" fmla="*/ 12357 h 6627312"/>
              <a:gd name="connsiteX3-77" fmla="*/ 2036935 w 3770052"/>
              <a:gd name="connsiteY3-78" fmla="*/ 6296810 h 6627312"/>
              <a:gd name="connsiteX4-79" fmla="*/ -1 w 3770052"/>
              <a:gd name="connsiteY4-80" fmla="*/ 6627311 h 6627312"/>
              <a:gd name="connsiteX0-81" fmla="*/ -1 w 3770052"/>
              <a:gd name="connsiteY0-82" fmla="*/ 6627311 h 6627312"/>
              <a:gd name="connsiteX1-83" fmla="*/ 1823863 w 3770052"/>
              <a:gd name="connsiteY1-84" fmla="*/ 0 h 6627312"/>
              <a:gd name="connsiteX2-85" fmla="*/ 3770052 w 3770052"/>
              <a:gd name="connsiteY2-86" fmla="*/ 12357 h 6627312"/>
              <a:gd name="connsiteX3-87" fmla="*/ 2145013 w 3770052"/>
              <a:gd name="connsiteY3-88" fmla="*/ 5983870 h 6627312"/>
              <a:gd name="connsiteX4-89" fmla="*/ -1 w 3770052"/>
              <a:gd name="connsiteY4-90" fmla="*/ 6627311 h 6627312"/>
              <a:gd name="connsiteX0-91" fmla="*/ -1 w 3770052"/>
              <a:gd name="connsiteY0-92" fmla="*/ 6627311 h 6627312"/>
              <a:gd name="connsiteX1-93" fmla="*/ 1823863 w 3770052"/>
              <a:gd name="connsiteY1-94" fmla="*/ 0 h 6627312"/>
              <a:gd name="connsiteX2-95" fmla="*/ 3770052 w 3770052"/>
              <a:gd name="connsiteY2-96" fmla="*/ 12357 h 6627312"/>
              <a:gd name="connsiteX3-97" fmla="*/ 2043315 w 3770052"/>
              <a:gd name="connsiteY3-98" fmla="*/ 6168700 h 6627312"/>
              <a:gd name="connsiteX4-99" fmla="*/ -1 w 3770052"/>
              <a:gd name="connsiteY4-100" fmla="*/ 6627311 h 662731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770052" h="6627312">
                <a:moveTo>
                  <a:pt x="-1" y="6627311"/>
                </a:moveTo>
                <a:lnTo>
                  <a:pt x="1823863" y="0"/>
                </a:lnTo>
                <a:lnTo>
                  <a:pt x="3770052" y="12357"/>
                </a:lnTo>
                <a:lnTo>
                  <a:pt x="2043315" y="6168700"/>
                </a:lnTo>
                <a:lnTo>
                  <a:pt x="-1" y="6627311"/>
                </a:lnTo>
                <a:close/>
              </a:path>
            </a:pathLst>
          </a:custGeom>
          <a:solidFill>
            <a:srgbClr val="6FCAB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 pitchFamily="34" charset="0"/>
              <a:ea typeface="微软雅黑" panose="020B0503020204020204" pitchFamily="34" charset="-122"/>
              <a:cs typeface="+mn-cs"/>
              <a:sym typeface="Century Gothic" panose="020B05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900">
        <p14:warp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1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3" presetClass="entr" presetSubtype="28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27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 bldLvl="0" animBg="1"/>
      <p:bldP spid="16" grpId="0" bldLvl="0" animBg="1"/>
      <p:bldP spid="17" grpId="0" bldLvl="0" animBg="1"/>
      <p:bldP spid="18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2_1"/>
  <p:tag name="KSO_WM_UNIT_ID" val="diagram20199368_3*m_h_z*1_2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2_4"/>
  <p:tag name="KSO_WM_UNIT_ID" val="diagram20199368_3*m_h_z*1_2_4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3_1"/>
  <p:tag name="KSO_WM_UNIT_ID" val="diagram20199368_3*m_h_z*1_3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3_2"/>
  <p:tag name="KSO_WM_UNIT_ID" val="diagram20199368_3*m_h_z*1_3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3_3"/>
  <p:tag name="KSO_WM_UNIT_ID" val="diagram20199368_3*m_h_z*1_3_3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3_4"/>
  <p:tag name="KSO_WM_UNIT_ID" val="diagram20199368_3*m_h_z*1_3_4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4_1"/>
  <p:tag name="KSO_WM_UNIT_ID" val="diagram20199368_3*m_h_z*1_4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4_4"/>
  <p:tag name="KSO_WM_UNIT_ID" val="diagram20199368_3*m_h_z*1_4_4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403*605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d"/>
  <p:tag name="KSO_WM_UNIT_INDEX" val="1_1_1"/>
  <p:tag name="KSO_WM_UNIT_ID" val="diagram20199368_3*m_h_d*1_1_1"/>
  <p:tag name="KSO_WM_TEMPLATE_CATEGORY" val="diagram"/>
  <p:tag name="KSO_WM_TEMPLATE_INDEX" val="20199368"/>
  <p:tag name="KSO_WM_UNIT_SUPPORT_UNIT_TYPE" val="[]"/>
  <p:tag name="KSO_WM_UNIT_LAYERLEVEL" val="1_1_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1_1"/>
  <p:tag name="KSO_WM_UNIT_ID" val="diagram20199368_3*m_h_f*1_1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PRESET_TEXT" val="点击此处添加正文，文字是您思想的提炼，请您尽量言简意赅的阐述观点。"/>
  <p:tag name="KSO_WM_UNIT_TEXT_FILL_FORE_SCHEMECOLOR_INDEX" val="13"/>
  <p:tag name="KSO_WM_UNIT_TEXT_FILL_TYPE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1"/>
  <p:tag name="KSO_WM_UNIT_ID" val="diagram20199368_3*m_h_i*1_1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2"/>
  <p:tag name="KSO_WM_UNIT_ID" val="diagram20199368_3*m_h_i*1_1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403*605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d"/>
  <p:tag name="KSO_WM_UNIT_INDEX" val="1_2_1"/>
  <p:tag name="KSO_WM_UNIT_ID" val="diagram20199368_3*m_h_d*1_2_1"/>
  <p:tag name="KSO_WM_TEMPLATE_CATEGORY" val="diagram"/>
  <p:tag name="KSO_WM_TEMPLATE_INDEX" val="20199368"/>
  <p:tag name="KSO_WM_UNIT_SUPPORT_UNIT_TYPE" val="[]"/>
  <p:tag name="KSO_WM_UNIT_LAYERLEVEL" val="1_1_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2_1"/>
  <p:tag name="KSO_WM_UNIT_ID" val="diagram20199368_3*m_h_f*1_2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PRESET_TEXT" val="点击此处添加正文，文字是您思想的提炼，请您尽量言简意赅的阐述观点。"/>
  <p:tag name="KSO_WM_UNIT_TEXT_FILL_FORE_SCHEMECOLOR_INDEX" val="13"/>
  <p:tag name="KSO_WM_UNIT_TEXT_FILL_TYPE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1"/>
  <p:tag name="KSO_WM_UNIT_ID" val="diagram20199368_3*m_h_i*1_2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2"/>
  <p:tag name="KSO_WM_UNIT_ID" val="diagram20199368_3*m_h_i*1_2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14"/>
  <p:tag name="KSO_WM_UNIT_TEXT_FILL_TYPE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403*605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d"/>
  <p:tag name="KSO_WM_UNIT_INDEX" val="1_3_1"/>
  <p:tag name="KSO_WM_UNIT_ID" val="diagram20199368_3*m_h_d*1_3_1"/>
  <p:tag name="KSO_WM_TEMPLATE_CATEGORY" val="diagram"/>
  <p:tag name="KSO_WM_TEMPLATE_INDEX" val="20199368"/>
  <p:tag name="KSO_WM_UNIT_SUPPORT_UNIT_TYPE" val="[]"/>
  <p:tag name="KSO_WM_UNIT_LAYERLEVEL" val="1_1_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3_1"/>
  <p:tag name="KSO_WM_UNIT_ID" val="diagram20199368_3*m_h_f*1_3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PRESET_TEXT" val="点击此处添加正文，文字是您思想的提炼，请您尽量言简意赅的阐述观点。"/>
  <p:tag name="KSO_WM_UNIT_TEXT_FILL_FORE_SCHEMECOLOR_INDEX" val="13"/>
  <p:tag name="KSO_WM_UNIT_TEXT_FILL_TYPE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1"/>
  <p:tag name="KSO_WM_UNIT_ID" val="diagram20199368_3*m_h_i*1_3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2"/>
  <p:tag name="KSO_WM_UNIT_ID" val="diagram20199368_3*m_h_i*1_3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9"/>
  <p:tag name="KSO_WM_UNIT_FILL_TYPE" val="1"/>
  <p:tag name="KSO_WM_UNIT_TEXT_FILL_FORE_SCHEMECOLOR_INDEX" val="14"/>
  <p:tag name="KSO_WM_UNIT_TEXT_FILL_TYPE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403*605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d"/>
  <p:tag name="KSO_WM_UNIT_INDEX" val="1_4_1"/>
  <p:tag name="KSO_WM_UNIT_ID" val="diagram20199368_3*m_h_d*1_4_1"/>
  <p:tag name="KSO_WM_TEMPLATE_CATEGORY" val="diagram"/>
  <p:tag name="KSO_WM_TEMPLATE_INDEX" val="20199368"/>
  <p:tag name="KSO_WM_UNIT_SUPPORT_UNIT_TYPE" val="[]"/>
  <p:tag name="KSO_WM_UNIT_LAYERLEVEL" val="1_1_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4_1"/>
  <p:tag name="KSO_WM_UNIT_ID" val="diagram20199368_3*m_h_z*1_4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4_4"/>
  <p:tag name="KSO_WM_UNIT_ID" val="diagram20199368_3*m_h_z*1_4_4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4_1"/>
  <p:tag name="KSO_WM_UNIT_ID" val="diagram20199368_3*m_h_f*1_4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PRESET_TEXT" val="点击此处添加正文，文字是您思想的提炼，请您尽量言简意赅的阐述观点。"/>
  <p:tag name="KSO_WM_UNIT_TEXT_FILL_FORE_SCHEMECOLOR_INDEX" val="13"/>
  <p:tag name="KSO_WM_UNIT_TEXT_FILL_TYPE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1"/>
  <p:tag name="KSO_WM_UNIT_ID" val="diagram20199368_3*m_h_i*1_4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2"/>
  <p:tag name="KSO_WM_UNIT_ID" val="diagram20199368_3*m_h_i*1_4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0"/>
  <p:tag name="KSO_WM_UNIT_FILL_TYPE" val="1"/>
  <p:tag name="KSO_WM_UNIT_TEXT_FILL_FORE_SCHEMECOLOR_INDEX" val="14"/>
  <p:tag name="KSO_WM_UNIT_TEXT_FILL_TYPE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3_1"/>
  <p:tag name="KSO_WM_UNIT_ID" val="diagram20199368_3*m_h_f*1_3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PRESET_TEXT" val="点击此处添加正文，文字是您思想的提炼，请您尽量言简意赅的阐述观点。"/>
  <p:tag name="KSO_WM_UNIT_TEXT_FILL_FORE_SCHEMECOLOR_INDEX" val="13"/>
  <p:tag name="KSO_WM_UNIT_TEXT_FILL_TYPE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2"/>
  <p:tag name="KSO_WM_UNIT_ID" val="diagram20199368_3*m_h_i*1_3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9"/>
  <p:tag name="KSO_WM_UNIT_FILL_TYPE" val="1"/>
  <p:tag name="KSO_WM_UNIT_TEXT_FILL_FORE_SCHEMECOLOR_INDEX" val="14"/>
  <p:tag name="KSO_WM_UNIT_TEXT_FILL_TYPE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1"/>
  <p:tag name="KSO_WM_UNIT_ID" val="diagram20199368_3*m_h_i*1_4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2"/>
  <p:tag name="KSO_WM_UNIT_ID" val="diagram20199368_3*m_h_i*1_4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0"/>
  <p:tag name="KSO_WM_UNIT_FILL_TYPE" val="1"/>
  <p:tag name="KSO_WM_UNIT_TEXT_FILL_FORE_SCHEMECOLOR_INDEX" val="14"/>
  <p:tag name="KSO_WM_UNIT_TEXT_FILL_TYPE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4_1"/>
  <p:tag name="KSO_WM_UNIT_ID" val="diagram20200114_3*m_h_f*1_4_1"/>
  <p:tag name="KSO_WM_TEMPLATE_CATEGORY" val="diagram"/>
  <p:tag name="KSO_WM_TEMPLATE_INDEX" val="20200114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VALUE" val="54"/>
  <p:tag name="KSO_WM_UNIT_TEXT_FILL_FORE_SCHEMECOLOR_INDEX" val="13"/>
  <p:tag name="KSO_WM_UNIT_TEXT_FILL_TYPE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360*613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d"/>
  <p:tag name="KSO_WM_UNIT_INDEX" val="1_2_1"/>
  <p:tag name="KSO_WM_UNIT_ID" val="diagram20200114_3*m_h_d*1_2_1"/>
  <p:tag name="KSO_WM_TEMPLATE_CATEGORY" val="diagram"/>
  <p:tag name="KSO_WM_TEMPLATE_INDEX" val="20200114"/>
  <p:tag name="KSO_WM_UNIT_LAYERLEVEL" val="1_1_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360*613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d"/>
  <p:tag name="KSO_WM_UNIT_INDEX" val="1_4_1"/>
  <p:tag name="KSO_WM_UNIT_ID" val="diagram20200114_3*m_h_d*1_4_1"/>
  <p:tag name="KSO_WM_TEMPLATE_CATEGORY" val="diagram"/>
  <p:tag name="KSO_WM_TEMPLATE_INDEX" val="20200114"/>
  <p:tag name="KSO_WM_UNIT_LAYERLEVEL" val="1_1_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VALUE" val="360*613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d"/>
  <p:tag name="KSO_WM_UNIT_INDEX" val="1_3_1"/>
  <p:tag name="KSO_WM_UNIT_ID" val="diagram20200114_3*m_h_d*1_3_1"/>
  <p:tag name="KSO_WM_TEMPLATE_CATEGORY" val="diagram"/>
  <p:tag name="KSO_WM_TEMPLATE_INDEX" val="20200114"/>
  <p:tag name="KSO_WM_UNIT_LAYERLEVEL" val="1_1_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2_1"/>
  <p:tag name="KSO_WM_UNIT_ID" val="diagram20199368_3*m_h_z*1_2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2_4"/>
  <p:tag name="KSO_WM_UNIT_ID" val="diagram20199368_3*m_h_z*1_2_4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z"/>
  <p:tag name="KSO_WM_UNIT_INDEX" val="1_4_4"/>
  <p:tag name="KSO_WM_UNIT_ID" val="diagram20199368_3*m_h_z*1_4_4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8"/>
  <p:tag name="KSO_WM_UNIT_FILL_TYPE" val="1"/>
  <p:tag name="KSO_WM_UNIT_TEXT_FILL_FORE_SCHEMECOLOR_INDEX" val="13"/>
  <p:tag name="KSO_WM_UNIT_TEXT_FILL_TYPE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1"/>
  <p:tag name="KSO_WM_UNIT_ID" val="diagram20199368_3*m_h_i*1_1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1_2"/>
  <p:tag name="KSO_WM_UNIT_ID" val="diagram20199368_3*m_h_i*1_1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6"/>
  <p:tag name="KSO_WM_UNIT_FILL_TYPE" val="1"/>
  <p:tag name="KSO_WM_UNIT_TEXT_FILL_FORE_SCHEMECOLOR_INDEX" val="14"/>
  <p:tag name="KSO_WM_UNIT_TEXT_FILL_TYPE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1"/>
  <p:tag name="KSO_WM_UNIT_ID" val="diagram20199368_3*m_h_i*1_2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2_2"/>
  <p:tag name="KSO_WM_UNIT_ID" val="diagram20199368_3*m_h_i*1_2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7"/>
  <p:tag name="KSO_WM_UNIT_FILL_TYPE" val="1"/>
  <p:tag name="KSO_WM_UNIT_TEXT_FILL_FORE_SCHEMECOLOR_INDEX" val="14"/>
  <p:tag name="KSO_WM_UNIT_TEXT_FILL_TYPE" val="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1"/>
  <p:tag name="KSO_WM_UNIT_ID" val="diagram20199368_3*m_h_i*1_3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3_2"/>
  <p:tag name="KSO_WM_UNIT_ID" val="diagram20199368_3*m_h_i*1_3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9"/>
  <p:tag name="KSO_WM_UNIT_FILL_TYPE" val="1"/>
  <p:tag name="KSO_WM_UNIT_TEXT_FILL_FORE_SCHEMECOLOR_INDEX" val="14"/>
  <p:tag name="KSO_WM_UNIT_TEXT_FILL_TYPE" val="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1"/>
  <p:tag name="KSO_WM_UNIT_ID" val="diagram20199368_3*m_h_i*1_4_1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4"/>
  <p:tag name="KSO_WM_UNIT_FILL_TYPE" val="1"/>
  <p:tag name="KSO_WM_UNIT_TEXT_FILL_FORE_SCHEMECOLOR_INDEX" val="2"/>
  <p:tag name="KSO_WM_UNIT_TEXT_FILL_TYPE" val="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i"/>
  <p:tag name="KSO_WM_UNIT_INDEX" val="1_4_2"/>
  <p:tag name="KSO_WM_UNIT_ID" val="diagram20199368_3*m_h_i*1_4_2"/>
  <p:tag name="KSO_WM_TEMPLATE_CATEGORY" val="diagram"/>
  <p:tag name="KSO_WM_TEMPLATE_INDEX" val="20199368"/>
  <p:tag name="KSO_WM_UNIT_LAYERLEVEL" val="1_1_1"/>
  <p:tag name="KSO_WM_TAG_VERSION" val="1.0"/>
  <p:tag name="KSO_WM_BEAUTIFY_FLAG" val="#wm#"/>
  <p:tag name="KSO_WM_UNIT_FILL_FORE_SCHEMECOLOR_INDEX" val="10"/>
  <p:tag name="KSO_WM_UNIT_FILL_TYPE" val="1"/>
  <p:tag name="KSO_WM_UNIT_TEXT_FILL_FORE_SCHEMECOLOR_INDEX" val="14"/>
  <p:tag name="KSO_WM_UNIT_TEXT_FILL_TYPE" val="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1_1"/>
  <p:tag name="KSO_WM_UNIT_ID" val="diagram20200114_3*m_h_f*1_1_1"/>
  <p:tag name="KSO_WM_TEMPLATE_CATEGORY" val="diagram"/>
  <p:tag name="KSO_WM_TEMPLATE_INDEX" val="20200114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TEXT_FILL_FORE_SCHEMECOLOR_INDEX" val="13"/>
  <p:tag name="KSO_WM_UNIT_TEXT_FILL_TYPE" val="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2_1"/>
  <p:tag name="KSO_WM_UNIT_ID" val="diagram20200114_3*m_h_f*1_2_1"/>
  <p:tag name="KSO_WM_TEMPLATE_CATEGORY" val="diagram"/>
  <p:tag name="KSO_WM_TEMPLATE_INDEX" val="20200114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TEXT_FILL_FORE_SCHEMECOLOR_INDEX" val="13"/>
  <p:tag name="KSO_WM_UNIT_TEXT_FILL_TYPE" val="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3_1"/>
  <p:tag name="KSO_WM_UNIT_ID" val="diagram20200114_3*m_h_f*1_3_1"/>
  <p:tag name="KSO_WM_TEMPLATE_CATEGORY" val="diagram"/>
  <p:tag name="KSO_WM_TEMPLATE_INDEX" val="20200114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TEXT_FILL_FORE_SCHEMECOLOR_INDEX" val="13"/>
  <p:tag name="KSO_WM_UNIT_TEXT_FILL_TYPE" val="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m1-1"/>
  <p:tag name="KSO_WM_UNIT_TYPE" val="m_h_f"/>
  <p:tag name="KSO_WM_UNIT_INDEX" val="1_4_1"/>
  <p:tag name="KSO_WM_UNIT_ID" val="diagram20200114_3*m_h_f*1_4_1"/>
  <p:tag name="KSO_WM_TEMPLATE_CATEGORY" val="diagram"/>
  <p:tag name="KSO_WM_TEMPLATE_INDEX" val="20200114"/>
  <p:tag name="KSO_WM_UNIT_LAYERLEVEL" val="1_1_1"/>
  <p:tag name="KSO_WM_TAG_VERSION" val="1.0"/>
  <p:tag name="KSO_WM_BEAUTIFY_FLAG" val="#wm#"/>
  <p:tag name="KSO_WM_UNIT_PRESET_TEXT" val="单击此处添加文本具体内容，简明扼要的阐述您的观点。"/>
  <p:tag name="KSO_WM_UNIT_VALUE" val="54"/>
  <p:tag name="KSO_WM_UNIT_TEXT_FILL_FORE_SCHEMECOLOR_INDEX" val="13"/>
  <p:tag name="KSO_WM_UNIT_TEXT_FILL_TYPE" val="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31151435"/>
  <p:tag name="MH_LIBRARY" val="GRAPHIC"/>
  <p:tag name="MH_TYPE" val="Desc"/>
  <p:tag name="MH_ORDER" val="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31151435"/>
  <p:tag name="MH_LIBRARY" val="GRAPHIC"/>
  <p:tag name="MH_TYPE" val="Desc"/>
  <p:tag name="MH_ORDER" val="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31151435"/>
  <p:tag name="MH_LIBRARY" val="GRAPHIC"/>
  <p:tag name="MH_TYPE" val="Desc"/>
  <p:tag name="MH_ORDER" val="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15840,&quot;width&quot;:7637}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5.2.2"/>
</p:tagLst>
</file>

<file path=ppt/theme/theme1.xml><?xml version="1.0" encoding="utf-8"?>
<a:theme xmlns:a="http://schemas.openxmlformats.org/drawingml/2006/main" name="Office 主题">
  <a:themeElements>
    <a:clrScheme name="冰雪奇缘">
      <a:dk1>
        <a:srgbClr val="000000"/>
      </a:dk1>
      <a:lt1>
        <a:srgbClr val="FFFFFF"/>
      </a:lt1>
      <a:dk2>
        <a:srgbClr val="CBFCFE"/>
      </a:dk2>
      <a:lt2>
        <a:srgbClr val="91E5F9"/>
      </a:lt2>
      <a:accent1>
        <a:srgbClr val="7ADAFC"/>
      </a:accent1>
      <a:accent2>
        <a:srgbClr val="6BCCF7"/>
      </a:accent2>
      <a:accent3>
        <a:srgbClr val="2DB3FE"/>
      </a:accent3>
      <a:accent4>
        <a:srgbClr val="A6CFFD"/>
      </a:accent4>
      <a:accent5>
        <a:srgbClr val="FFE6FF"/>
      </a:accent5>
      <a:accent6>
        <a:srgbClr val="FECD00"/>
      </a:accent6>
      <a:hlink>
        <a:srgbClr val="70D2FF"/>
      </a:hlink>
      <a:folHlink>
        <a:srgbClr val="FEE8E0"/>
      </a:folHlink>
    </a:clrScheme>
    <a:fontScheme name="自定义 1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1685</TotalTime>
  <Words>3299</Words>
  <Application>Microsoft Office PowerPoint</Application>
  <PresentationFormat>自定义</PresentationFormat>
  <Paragraphs>311</Paragraphs>
  <Slides>38</Slides>
  <Notes>0</Notes>
  <HiddenSlides>0</HiddenSlides>
  <MMClips>1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3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  <vt:lpstr>幻灯片 35</vt:lpstr>
      <vt:lpstr>幻灯片 36</vt:lpstr>
      <vt:lpstr>幻灯片 37</vt:lpstr>
      <vt:lpstr>幻灯片 38</vt:lpstr>
    </vt:vector>
  </TitlesOfParts>
  <Manager>我图网TH8154</Manager>
  <Company>我图网TH8154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教学设计</dc:title>
  <dc:subject>教育</dc:subject>
  <dc:creator>唐华</dc:creator>
  <cp:keywords>我图网TH8154</cp:keywords>
  <dc:description>我图网TH8154</dc:description>
  <cp:lastModifiedBy>Administrator</cp:lastModifiedBy>
  <cp:revision>256</cp:revision>
  <dcterms:created xsi:type="dcterms:W3CDTF">2018-12-24T06:37:00Z</dcterms:created>
  <dcterms:modified xsi:type="dcterms:W3CDTF">2022-09-25T12:56:41Z</dcterms:modified>
  <cp:category>我图网TH8154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2052-11.3.0.8632</vt:lpwstr>
  </property>
</Properties>
</file>