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fonts/font1.fntdata" ContentType="application/x-fontdata"/>
  <Override PartName="/ppt/fonts/font2.fntdata" ContentType="application/x-fontdata"/>
  <Override PartName="/ppt/fonts/font3.fntdata" ContentType="application/x-fontdata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7"/>
  </p:notesMasterIdLst>
  <p:handoutMasterIdLst>
    <p:handoutMasterId r:id="rId8"/>
  </p:handoutMasterIdLst>
  <p:sldIdLst>
    <p:sldId id="256" r:id="rId3"/>
    <p:sldId id="283" r:id="rId4"/>
    <p:sldId id="285" r:id="rId5"/>
    <p:sldId id="275" r:id="rId6"/>
  </p:sldIdLst>
  <p:sldSz cx="12192000" cy="6858000"/>
  <p:notesSz cx="6858000" cy="9144000"/>
  <p:embeddedFontLst>
    <p:embeddedFont>
      <p:font typeface="思源黑体 Regular" panose="020B0500000000000000" charset="-122"/>
      <p:regular r:id="rId12"/>
    </p:embeddedFont>
    <p:embeddedFont>
      <p:font typeface="黑体" panose="02010609060101010101" charset="-122"/>
      <p:regular r:id="rId13"/>
    </p:embeddedFont>
    <p:embeddedFont>
      <p:font typeface="江城圆体 600W" panose="020B0800000000000000" charset="-122"/>
      <p:bold r:id="rId14"/>
    </p:embeddedFont>
  </p:embeddedFontLst>
  <p:custDataLst>
    <p:tags r:id="rId1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F91"/>
    <a:srgbClr val="CFE6D6"/>
    <a:srgbClr val="004F9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520" autoAdjust="0"/>
    <p:restoredTop sz="96247" autoAdjust="0"/>
  </p:normalViewPr>
  <p:slideViewPr>
    <p:cSldViewPr snapToGrid="0">
      <p:cViewPr varScale="1">
        <p:scale>
          <a:sx n="107" d="100"/>
          <a:sy n="107" d="100"/>
        </p:scale>
        <p:origin x="81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presProps" Target="presProps.xml"/><Relationship Id="rId8" Type="http://schemas.openxmlformats.org/officeDocument/2006/relationships/handoutMaster" Target="handoutMasters/handoutMaster1.xml"/><Relationship Id="rId7" Type="http://schemas.openxmlformats.org/officeDocument/2006/relationships/notesMaster" Target="notesMasters/notesMaster1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5" Type="http://schemas.openxmlformats.org/officeDocument/2006/relationships/tags" Target="tags/tag1.xml"/><Relationship Id="rId14" Type="http://schemas.openxmlformats.org/officeDocument/2006/relationships/font" Target="fonts/font3.fntdata"/><Relationship Id="rId13" Type="http://schemas.openxmlformats.org/officeDocument/2006/relationships/font" Target="fonts/font2.fntdata"/><Relationship Id="rId12" Type="http://schemas.openxmlformats.org/officeDocument/2006/relationships/font" Target="fonts/font1.fntdata"/><Relationship Id="rId11" Type="http://schemas.openxmlformats.org/officeDocument/2006/relationships/tableStyles" Target="tableStyles.xml"/><Relationship Id="rId10" Type="http://schemas.openxmlformats.org/officeDocument/2006/relationships/viewProps" Target="viewProps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latin typeface="思源黑体 Regular" panose="020B0500000000000000" charset="-122"/>
              <a:ea typeface="思源黑体 Regular" panose="020B0500000000000000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latin typeface="思源黑体 Regular" panose="020B0500000000000000" charset="-122"/>
              </a:rPr>
            </a:fld>
            <a:endParaRPr lang="zh-CN" altLang="en-US">
              <a:latin typeface="思源黑体 Regular" panose="020B0500000000000000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latin typeface="思源黑体 Regular" panose="020B0500000000000000" charset="-122"/>
              <a:ea typeface="思源黑体 Regular" panose="020B0500000000000000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latin typeface="思源黑体 Regular" panose="020B0500000000000000" charset="-122"/>
              </a:rPr>
            </a:fld>
            <a:endParaRPr lang="zh-CN" altLang="en-US">
              <a:latin typeface="思源黑体 Regular" panose="020B0500000000000000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思源黑体 Regular" panose="020B0500000000000000" charset="-122"/>
                <a:ea typeface="思源黑体 Regular" panose="020B0500000000000000" charset="-122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思源黑体 Regular" panose="020B0500000000000000" charset="-122"/>
                <a:ea typeface="思源黑体 Regular" panose="020B0500000000000000" charset="-122"/>
              </a:defRPr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思源黑体 Regular" panose="020B0500000000000000" charset="-122"/>
                <a:ea typeface="思源黑体 Regular" panose="020B0500000000000000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思源黑体 Regular" panose="020B0500000000000000" charset="-122"/>
                <a:ea typeface="思源黑体 Regular" panose="020B0500000000000000" charset="-122"/>
              </a:defRPr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思源黑体 Regular" panose="020B0500000000000000" charset="-122"/>
        <a:ea typeface="思源黑体 Regular" panose="020B0500000000000000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思源黑体 Regular" panose="020B0500000000000000" charset="-122"/>
        <a:ea typeface="思源黑体 Regular" panose="020B0500000000000000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思源黑体 Regular" panose="020B0500000000000000" charset="-122"/>
        <a:ea typeface="思源黑体 Regular" panose="020B0500000000000000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思源黑体 Regular" panose="020B0500000000000000" charset="-122"/>
        <a:ea typeface="思源黑体 Regular" panose="020B0500000000000000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思源黑体 Regular" panose="020B0500000000000000" charset="-122"/>
        <a:ea typeface="思源黑体 Regular" panose="020B0500000000000000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ea typeface="思源黑体 Regular" panose="020B0500000000000000" charset="-122"/>
              </a:defRPr>
            </a:lvl1pPr>
          </a:lstStyle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ea typeface="思源黑体 Regular" panose="020B0500000000000000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a typeface="思源黑体 Regular" panose="020B0500000000000000" charset="-122"/>
              </a:defRPr>
            </a:lvl1pPr>
          </a:lstStyle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  <p:grpSp>
        <p:nvGrpSpPr>
          <p:cNvPr id="7" name="组合 6"/>
          <p:cNvGrpSpPr/>
          <p:nvPr userDrawn="1"/>
        </p:nvGrpSpPr>
        <p:grpSpPr>
          <a:xfrm>
            <a:off x="0" y="-15753"/>
            <a:ext cx="12192000" cy="6873754"/>
            <a:chOff x="0" y="-15753"/>
            <a:chExt cx="12192000" cy="6873754"/>
          </a:xfrm>
        </p:grpSpPr>
        <p:pic>
          <p:nvPicPr>
            <p:cNvPr id="8" name="图片 7"/>
            <p:cNvPicPr>
              <a:picLocks noChangeAspect="1"/>
            </p:cNvPicPr>
            <p:nvPr/>
          </p:nvPicPr>
          <p:blipFill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 flipH="1">
              <a:off x="0" y="-15753"/>
              <a:ext cx="12192000" cy="6873754"/>
            </a:xfrm>
            <a:prstGeom prst="rect">
              <a:avLst/>
            </a:prstGeom>
          </p:spPr>
        </p:pic>
        <p:sp>
          <p:nvSpPr>
            <p:cNvPr id="9" name="矩形 8"/>
            <p:cNvSpPr/>
            <p:nvPr/>
          </p:nvSpPr>
          <p:spPr>
            <a:xfrm>
              <a:off x="63500" y="69911"/>
              <a:ext cx="12065001" cy="670242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思源黑体 Regular" panose="020B0500000000000000" charset="-122"/>
              </a:endParaRPr>
            </a:p>
          </p:txBody>
        </p:sp>
      </p:grpSp>
      <p:sp>
        <p:nvSpPr>
          <p:cNvPr id="10" name="矩形 9"/>
          <p:cNvSpPr/>
          <p:nvPr userDrawn="1"/>
        </p:nvSpPr>
        <p:spPr>
          <a:xfrm>
            <a:off x="247568" y="400977"/>
            <a:ext cx="131707" cy="613285"/>
          </a:xfrm>
          <a:prstGeom prst="rect">
            <a:avLst/>
          </a:prstGeom>
          <a:solidFill>
            <a:srgbClr val="004F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思源黑体 Regular" panose="020B0500000000000000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思源黑体 Regular" panose="020B0500000000000000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思源黑体 Regular" panose="020B0500000000000000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思源黑体 Regular" panose="020B0500000000000000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思源黑体 Regular" panose="020B0500000000000000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思源黑体 Regular" panose="020B0500000000000000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思源黑体 Regular" panose="020B0500000000000000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图片 24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flipH="1">
            <a:off x="0" y="-15753"/>
            <a:ext cx="12192000" cy="6873754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2296160" y="2431415"/>
            <a:ext cx="8737600" cy="1198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7200" dirty="0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江城圆体 600W" panose="020B0800000000000000" charset="-122"/>
                <a:sym typeface="+mn-lt"/>
              </a:rPr>
              <a:t>诊断和排除系统故障</a:t>
            </a:r>
            <a:endParaRPr lang="zh-CN" altLang="en-US" sz="7200" dirty="0">
              <a:solidFill>
                <a:schemeClr val="bg1"/>
              </a:solidFill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534390" y="1612260"/>
            <a:ext cx="131707" cy="613285"/>
          </a:xfrm>
          <a:prstGeom prst="rect">
            <a:avLst/>
          </a:prstGeom>
          <a:solidFill>
            <a:srgbClr val="004F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1" y="-15754"/>
            <a:ext cx="12191998" cy="6883007"/>
            <a:chOff x="1" y="-15754"/>
            <a:chExt cx="12191998" cy="6883007"/>
          </a:xfrm>
        </p:grpSpPr>
        <p:pic>
          <p:nvPicPr>
            <p:cNvPr id="7" name="图片 6"/>
            <p:cNvPicPr>
              <a:picLocks noChangeAspect="1"/>
            </p:cNvPicPr>
            <p:nvPr/>
          </p:nvPicPr>
          <p:blipFill rotWithShape="1"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1" y="-15754"/>
              <a:ext cx="8077199" cy="6883007"/>
            </a:xfrm>
            <a:prstGeom prst="rect">
              <a:avLst/>
            </a:prstGeom>
          </p:spPr>
        </p:pic>
        <p:pic>
          <p:nvPicPr>
            <p:cNvPr id="8" name="图片 7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9621423" y="-15754"/>
              <a:ext cx="2570576" cy="6883007"/>
            </a:xfrm>
            <a:prstGeom prst="rect">
              <a:avLst/>
            </a:prstGeom>
          </p:spPr>
        </p:pic>
      </p:grpSp>
      <p:sp>
        <p:nvSpPr>
          <p:cNvPr id="4" name="椭圆 3"/>
          <p:cNvSpPr/>
          <p:nvPr/>
        </p:nvSpPr>
        <p:spPr>
          <a:xfrm>
            <a:off x="901700" y="987348"/>
            <a:ext cx="2089149" cy="208914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1232535" y="1428837"/>
            <a:ext cx="1427480" cy="768350"/>
          </a:xfrm>
          <a:prstGeom prst="rect">
            <a:avLst/>
          </a:prstGeom>
        </p:spPr>
        <p:txBody>
          <a:bodyPr vert="horz" wrap="none">
            <a:spAutoFit/>
          </a:bodyPr>
          <a:lstStyle/>
          <a:p>
            <a:pPr algn="ctr"/>
            <a:r>
              <a:rPr lang="zh-CN" altLang="en-US" sz="4400" b="1" dirty="0">
                <a:solidFill>
                  <a:srgbClr val="004F91"/>
                </a:solidFill>
                <a:latin typeface="思源黑体 Regular" panose="020B0500000000000000" charset="-122"/>
                <a:ea typeface="思源黑体 Regular" panose="020B0500000000000000" charset="-122"/>
                <a:cs typeface="思源黑体 Regular" panose="020B0500000000000000" charset="-122"/>
              </a:rPr>
              <a:t>目</a:t>
            </a:r>
            <a:r>
              <a:rPr lang="zh-CN" altLang="en-US" sz="4400" b="1" dirty="0">
                <a:solidFill>
                  <a:srgbClr val="004F91"/>
                </a:solidFill>
                <a:latin typeface="思源黑体 Regular" panose="020B0500000000000000" charset="-122"/>
              </a:rPr>
              <a:t> </a:t>
            </a:r>
            <a:r>
              <a:rPr lang="zh-CN" altLang="en-US" sz="4400" b="1" dirty="0">
                <a:solidFill>
                  <a:srgbClr val="004F91"/>
                </a:solidFill>
                <a:latin typeface="思源黑体 Regular" panose="020B0500000000000000" charset="-122"/>
                <a:ea typeface="思源黑体 Regular" panose="020B0500000000000000" charset="-122"/>
                <a:cs typeface="思源黑体 Regular" panose="020B0500000000000000" charset="-122"/>
              </a:rPr>
              <a:t>录</a:t>
            </a:r>
            <a:endParaRPr lang="zh-CN" altLang="en-US" sz="4400" b="1" dirty="0">
              <a:solidFill>
                <a:srgbClr val="004F91"/>
              </a:solidFill>
              <a:latin typeface="思源黑体 Regular" panose="020B0500000000000000" charset="-122"/>
              <a:ea typeface="思源黑体 Regular" panose="020B0500000000000000" charset="-122"/>
              <a:cs typeface="思源黑体 Regular" panose="020B0500000000000000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974299" y="2057381"/>
            <a:ext cx="1943950" cy="583565"/>
          </a:xfrm>
          <a:prstGeom prst="rect">
            <a:avLst/>
          </a:prstGeom>
        </p:spPr>
        <p:txBody>
          <a:bodyPr vert="horz" wrap="square">
            <a:spAutoFit/>
          </a:bodyPr>
          <a:lstStyle/>
          <a:p>
            <a:pPr algn="ctr"/>
            <a:r>
              <a:rPr lang="zh-CN" altLang="en-US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Regular" panose="020B0500000000000000" charset="-122"/>
                <a:ea typeface="思源黑体 Regular" panose="020B0500000000000000" charset="-122"/>
                <a:cs typeface="思源黑体 Regular" panose="020B0500000000000000" charset="-122"/>
                <a:sym typeface="+mn-lt"/>
              </a:rPr>
              <a:t>Contents</a:t>
            </a:r>
            <a:endParaRPr lang="zh-CN" altLang="en-US" sz="3200" dirty="0">
              <a:solidFill>
                <a:schemeClr val="tx1">
                  <a:lumMod val="85000"/>
                  <a:lumOff val="15000"/>
                </a:schemeClr>
              </a:solidFill>
              <a:latin typeface="思源黑体 Regular" panose="020B0500000000000000" charset="-122"/>
              <a:ea typeface="思源黑体 Regular" panose="020B0500000000000000" charset="-122"/>
              <a:cs typeface="思源黑体 Regular" panose="020B0500000000000000" charset="-122"/>
              <a:sym typeface="+mn-lt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353685" y="1845945"/>
            <a:ext cx="6226175" cy="17532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342900" indent="-342900">
              <a:buAutoNum type="arabicPeriod"/>
            </a:pPr>
            <a:r>
              <a:rPr lang="zh-CN" altLang="en-US" sz="36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江城圆体 600W" panose="020B0800000000000000" charset="-122"/>
                <a:sym typeface="+mn-lt"/>
              </a:rPr>
              <a:t>认识计算机故障</a:t>
            </a:r>
            <a:endParaRPr lang="zh-CN" altLang="en-US" sz="36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  <a:p>
            <a:pPr marL="342900" indent="-342900">
              <a:buAutoNum type="arabicPeriod"/>
            </a:pPr>
            <a:endParaRPr lang="zh-CN" altLang="en-US" sz="36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  <a:p>
            <a:pPr marL="342900" indent="-342900">
              <a:buAutoNum type="arabicPeriod"/>
            </a:pPr>
            <a:r>
              <a:rPr lang="zh-CN" sz="3600" dirty="0">
                <a:latin typeface="黑体" panose="02010609060101010101" charset="-122"/>
                <a:ea typeface="黑体" panose="02010609060101010101" charset="-122"/>
                <a:cs typeface="江城圆体 600W" panose="020B0800000000000000" charset="-122"/>
                <a:sym typeface="+mn-lt"/>
              </a:rPr>
              <a:t>主板维修</a:t>
            </a:r>
            <a:endParaRPr lang="zh-CN" sz="3600" dirty="0"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"/>
          <p:cNvSpPr/>
          <p:nvPr/>
        </p:nvSpPr>
        <p:spPr>
          <a:xfrm>
            <a:off x="379095" y="400685"/>
            <a:ext cx="6052820" cy="922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7200" fontAlgn="auto">
              <a:lnSpc>
                <a:spcPct val="150000"/>
              </a:lnSpc>
              <a:defRPr sz="1800">
                <a:solidFill>
                  <a:srgbClr val="000000"/>
                </a:solidFill>
                <a:uFillTx/>
              </a:defRPr>
            </a:pPr>
            <a:r>
              <a:rPr lang="zh-CN" altLang="en-US" sz="36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江城圆体 600W" panose="020B0800000000000000" charset="-122"/>
                <a:sym typeface="+mn-lt"/>
              </a:rPr>
              <a:t>认识计算机故障</a:t>
            </a:r>
            <a:endParaRPr lang="zh-CN" altLang="en-US" sz="3600" b="1">
              <a:latin typeface="黑体" panose="02010609060101010101" charset="-122"/>
              <a:ea typeface="黑体" panose="02010609060101010101" charset="-122"/>
              <a:cs typeface="思源黑体 Regular" panose="020B0500000000000000" charset="-122"/>
              <a:sym typeface="Arial" panose="020B0604020202020204" pitchFamily="34" charset="0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28395" y="1477645"/>
            <a:ext cx="9345295" cy="4694555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图片 24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flipH="1">
            <a:off x="0" y="-15753"/>
            <a:ext cx="12192000" cy="6873754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3167840" y="2642129"/>
            <a:ext cx="6141260" cy="11068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6600" dirty="0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江城圆体 600W" panose="020B0800000000000000" charset="-122"/>
                <a:sym typeface="+mn-lt"/>
              </a:rPr>
              <a:t>谢谢聆听</a:t>
            </a:r>
            <a:endParaRPr lang="zh-CN" altLang="en-US" sz="6600" dirty="0">
              <a:solidFill>
                <a:schemeClr val="bg1"/>
              </a:solidFill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534390" y="1612260"/>
            <a:ext cx="131707" cy="613285"/>
          </a:xfrm>
          <a:prstGeom prst="rect">
            <a:avLst/>
          </a:prstGeom>
          <a:solidFill>
            <a:srgbClr val="004F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commondata" val="eyJjb3VudCI6MTMsImhkaWQiOiIwNjZjZDBiYTI2NWU2YjUwY2E5ZWIxMmFiNzgxZWZiMiIsInVzZXJDb3VudCI6Nn0="/>
</p:tagLst>
</file>

<file path=ppt/theme/theme1.xml><?xml version="1.0" encoding="utf-8"?>
<a:theme xmlns:a="http://schemas.openxmlformats.org/drawingml/2006/main" name="Office 主题​​">
  <a:themeElements>
    <a:clrScheme name="自定义 159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4F91"/>
      </a:accent1>
      <a:accent2>
        <a:srgbClr val="8BC39C"/>
      </a:accent2>
      <a:accent3>
        <a:srgbClr val="3F3F3F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4ja5jux">
      <a:majorFont>
        <a:latin typeface="Arial"/>
        <a:ea typeface="思源黑体 Regular"/>
        <a:cs typeface=""/>
      </a:majorFont>
      <a:minorFont>
        <a:latin typeface="Arial"/>
        <a:ea typeface="思源黑体 Regular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思源黑体 Regular"/>
        <a:font script="Hant" typeface="新細明體"/>
        <a:font script="Arab" typeface="思源黑体 Regular"/>
        <a:font script="Hebr" typeface="思源黑体 Regular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思源黑体 Regular"/>
        <a:font script="Uigh" typeface="Microsoft Uighur"/>
        <a:font script="Geor" typeface="Sylfaen"/>
      </a:majorFont>
      <a:minorFont>
        <a:latin typeface="思源黑体 Regular"/>
        <a:ea typeface=""/>
        <a:cs typeface=""/>
        <a:font script="Jpan" typeface="ＭＳ Ｐゴシック"/>
        <a:font script="Hang" typeface="맑은 고딕"/>
        <a:font script="Hans" typeface="思源黑体 Regular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思源黑体 Regular"/>
        <a:font script="Hant" typeface="新細明體"/>
        <a:font script="Arab" typeface="思源黑体 Regular"/>
        <a:font script="Hebr" typeface="思源黑体 Regular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思源黑体 Regular"/>
        <a:font script="Uigh" typeface="Microsoft Uighur"/>
        <a:font script="Geor" typeface="Sylfaen"/>
      </a:majorFont>
      <a:minorFont>
        <a:latin typeface="思源黑体 Regular"/>
        <a:ea typeface=""/>
        <a:cs typeface=""/>
        <a:font script="Jpan" typeface="ＭＳ Ｐゴシック"/>
        <a:font script="Hang" typeface="맑은 고딕"/>
        <a:font script="Hans" typeface="思源黑体 Regular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42</Words>
  <Application>WPS 演示</Application>
  <PresentationFormat>宽屏</PresentationFormat>
  <Paragraphs>14</Paragraphs>
  <Slides>4</Slides>
  <Notes>1</Notes>
  <HiddenSlides>1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</vt:i4>
      </vt:variant>
    </vt:vector>
  </HeadingPairs>
  <TitlesOfParts>
    <vt:vector size="13" baseType="lpstr">
      <vt:lpstr>Arial</vt:lpstr>
      <vt:lpstr>宋体</vt:lpstr>
      <vt:lpstr>Wingdings</vt:lpstr>
      <vt:lpstr>思源黑体 Regular</vt:lpstr>
      <vt:lpstr>黑体</vt:lpstr>
      <vt:lpstr>江城圆体 600W</vt:lpstr>
      <vt:lpstr>微软雅黑</vt:lpstr>
      <vt:lpstr>Arial Unicode MS</vt:lpstr>
      <vt:lpstr>Office 主题​​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飞翔</cp:lastModifiedBy>
  <cp:revision>200</cp:revision>
  <dcterms:created xsi:type="dcterms:W3CDTF">2020-11-01T12:33:00Z</dcterms:created>
  <dcterms:modified xsi:type="dcterms:W3CDTF">2024-05-08T13:50:55Z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2052-12.1.0.16729</vt:lpwstr>
  </property>
  <property fmtid="{D5CDD505-2E9C-101B-9397-08002B2CF9AE}" pid="3" name="ICV">
    <vt:lpwstr>69D68BBD4F254075A9EB31F304E0A7F0</vt:lpwstr>
  </property>
  <property fmtid="{D5CDD505-2E9C-101B-9397-08002B2CF9AE}" pid="4" name="KSOTemplateUUID">
    <vt:lpwstr>v1.0_mb_V1KlpKiTAsgXCbwt2nSBjw==</vt:lpwstr>
  </property>
</Properties>
</file>