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3"/>
    <p:sldId id="257" r:id="rId4"/>
    <p:sldId id="275" r:id="rId5"/>
  </p:sldIdLst>
  <p:sldSz cx="12192000" cy="6858000"/>
  <p:notesSz cx="6858000" cy="9144000"/>
  <p:embeddedFontLst>
    <p:embeddedFont>
      <p:font typeface="思源黑体 Regular" panose="020B0500000000000000" charset="-122"/>
      <p:regular r:id="rId11"/>
    </p:embeddedFont>
    <p:embeddedFont>
      <p:font typeface="黑体" panose="02010609060101010101" charset="-122"/>
      <p:regular r:id="rId12"/>
    </p:embeddedFont>
    <p:embeddedFont>
      <p:font typeface="江城圆体 600W" panose="020B0800000000000000" charset="-122"/>
      <p:bold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font" Target="fonts/font3.fntdata"/><Relationship Id="rId12" Type="http://schemas.openxmlformats.org/officeDocument/2006/relationships/font" Target="fonts/font2.fntdata"/><Relationship Id="rId11" Type="http://schemas.openxmlformats.org/officeDocument/2006/relationships/font" Target="fonts/font1.fntdata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48205" y="2913380"/>
            <a:ext cx="9007475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安装操作系统和驱动程序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制作启动</a:t>
            </a:r>
            <a:r>
              <a:rPr lang="en-US" altLang="zh-CN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U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盘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创建虚拟机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安装操作系统和驱动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程序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感谢聆听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TIsImhkaWQiOiJmYmM2M2QyM2UzMmRmMmFkNmM4MWU4ZmQ5NjRiODBhYyIsInVzZXJDb3VudCI6MTF9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WPS 演示</Application>
  <PresentationFormat>宽屏</PresentationFormat>
  <Paragraphs>17</Paragraphs>
  <Slides>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微微一笑</cp:lastModifiedBy>
  <cp:revision>198</cp:revision>
  <dcterms:created xsi:type="dcterms:W3CDTF">2020-11-01T12:33:00Z</dcterms:created>
  <dcterms:modified xsi:type="dcterms:W3CDTF">2024-05-08T03:51:35Z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