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2" r:id="rId4"/>
    <p:sldId id="282" r:id="rId5"/>
    <p:sldId id="285" r:id="rId6"/>
    <p:sldId id="286" r:id="rId7"/>
    <p:sldId id="284" r:id="rId8"/>
    <p:sldId id="287" r:id="rId9"/>
    <p:sldId id="271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5" autoAdjust="0"/>
    <p:restoredTop sz="90976" autoAdjust="0"/>
  </p:normalViewPr>
  <p:slideViewPr>
    <p:cSldViewPr>
      <p:cViewPr>
        <p:scale>
          <a:sx n="60" d="100"/>
          <a:sy n="60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rgbClr val="FFFF00"/>
              </a:solidFill>
            </c:spPr>
          </c:dPt>
          <c:cat>
            <c:strRef>
              <c:f>Sheet1!$A$2:$A$7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400"/>
      </a:pPr>
      <a:endParaRPr lang="zh-CN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0.49888</cdr:x>
      <cdr:y>0.12084</cdr:y>
    </cdr:from>
    <cdr:to>
      <cdr:x>0.74883</cdr:x>
      <cdr:y>0.26767</cdr:y>
    </cdr:to>
    <cdr:sp macro="" textlink="">
      <cdr:nvSpPr>
        <cdr:cNvPr id="2" name="TextBox 4"/>
        <cdr:cNvSpPr txBox="1"/>
      </cdr:nvSpPr>
      <cdr:spPr>
        <a:xfrm xmlns:a="http://schemas.openxmlformats.org/drawingml/2006/main" rot="1800000">
          <a:off x="2825646" y="481281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一等奖</a:t>
          </a:r>
        </a:p>
      </cdr:txBody>
    </cdr:sp>
  </cdr:relSizeAnchor>
  <cdr:relSizeAnchor xmlns:cdr="http://schemas.openxmlformats.org/drawingml/2006/chartDrawing">
    <cdr:from>
      <cdr:x>0.69187</cdr:x>
      <cdr:y>0.31607</cdr:y>
    </cdr:from>
    <cdr:to>
      <cdr:x>0.79512</cdr:x>
      <cdr:y>0.67155</cdr:y>
    </cdr:to>
    <cdr:sp macro="" textlink="">
      <cdr:nvSpPr>
        <cdr:cNvPr id="4" name="TextBox 4"/>
        <cdr:cNvSpPr txBox="1"/>
      </cdr:nvSpPr>
      <cdr:spPr>
        <a:xfrm xmlns:a="http://schemas.openxmlformats.org/drawingml/2006/main" rot="5400000">
          <a:off x="3503290" y="1674332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二</a:t>
          </a:r>
          <a:r>
            <a:rPr lang="zh-CN" altLang="en-US" sz="32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32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0.49582</cdr:x>
      <cdr:y>0.71738</cdr:y>
    </cdr:from>
    <cdr:to>
      <cdr:x>0.74577</cdr:x>
      <cdr:y>0.86421</cdr:y>
    </cdr:to>
    <cdr:sp macro="" textlink="">
      <cdr:nvSpPr>
        <cdr:cNvPr id="5" name="TextBox 4"/>
        <cdr:cNvSpPr txBox="1"/>
      </cdr:nvSpPr>
      <cdr:spPr>
        <a:xfrm xmlns:a="http://schemas.openxmlformats.org/drawingml/2006/main" rot="9000000">
          <a:off x="2808314" y="2857148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三</a:t>
          </a:r>
          <a:r>
            <a:rPr lang="zh-CN" altLang="en-US" sz="32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32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0.24824</cdr:x>
      <cdr:y>0.73253</cdr:y>
    </cdr:from>
    <cdr:to>
      <cdr:x>0.49819</cdr:x>
      <cdr:y>0.87936</cdr:y>
    </cdr:to>
    <cdr:sp macro="" textlink="">
      <cdr:nvSpPr>
        <cdr:cNvPr id="6" name="TextBox 5"/>
        <cdr:cNvSpPr txBox="1"/>
      </cdr:nvSpPr>
      <cdr:spPr>
        <a:xfrm xmlns:a="http://schemas.openxmlformats.org/drawingml/2006/main" rot="12600000">
          <a:off x="1406014" y="2917486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四等奖</a:t>
          </a:r>
          <a:endParaRPr lang="zh-CN" altLang="en-US" sz="32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0.19114</cdr:x>
      <cdr:y>0.30788</cdr:y>
    </cdr:from>
    <cdr:to>
      <cdr:x>0.29438</cdr:x>
      <cdr:y>0.66336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667113" y="1641714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五等奖</a:t>
          </a:r>
          <a:endParaRPr lang="zh-CN" altLang="en-US" sz="32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0.24824</cdr:x>
      <cdr:y>0.11979</cdr:y>
    </cdr:from>
    <cdr:to>
      <cdr:x>0.49819</cdr:x>
      <cdr:y>0.26662</cdr:y>
    </cdr:to>
    <cdr:sp macro="" textlink="">
      <cdr:nvSpPr>
        <cdr:cNvPr id="8" name="TextBox 7"/>
        <cdr:cNvSpPr txBox="1"/>
      </cdr:nvSpPr>
      <cdr:spPr>
        <a:xfrm xmlns:a="http://schemas.openxmlformats.org/drawingml/2006/main" rot="19800000">
          <a:off x="1406014" y="477099"/>
          <a:ext cx="141577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32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六等奖</a:t>
          </a:r>
          <a:endParaRPr lang="zh-CN" altLang="en-US" sz="32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陀螺旋动画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随机转盘</a:t>
            </a:r>
            <a:endParaRPr lang="en-US" altLang="zh-CN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3861048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4671606"/>
            <a:ext cx="6777317" cy="8269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陀螺旋动画</a:t>
            </a:r>
            <a:endParaRPr lang="en-US" altLang="zh-CN" dirty="0" smtClean="0"/>
          </a:p>
        </p:txBody>
      </p:sp>
      <p:graphicFrame>
        <p:nvGraphicFramePr>
          <p:cNvPr id="25" name="转盘"/>
          <p:cNvGraphicFramePr/>
          <p:nvPr>
            <p:extLst>
              <p:ext uri="{D42A27DB-BD31-4B8C-83A1-F6EECF244321}">
                <p14:modId xmlns:p14="http://schemas.microsoft.com/office/powerpoint/2010/main" val="1497998556"/>
              </p:ext>
            </p:extLst>
          </p:nvPr>
        </p:nvGraphicFramePr>
        <p:xfrm>
          <a:off x="3660501" y="1102439"/>
          <a:ext cx="5664027" cy="3982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6" name="指针"/>
          <p:cNvGrpSpPr/>
          <p:nvPr/>
        </p:nvGrpSpPr>
        <p:grpSpPr>
          <a:xfrm>
            <a:off x="6229382" y="2237327"/>
            <a:ext cx="574866" cy="1125467"/>
            <a:chOff x="4046210" y="1916832"/>
            <a:chExt cx="1029846" cy="2016224"/>
          </a:xfrm>
        </p:grpSpPr>
        <p:sp>
          <p:nvSpPr>
            <p:cNvPr id="27" name="等腰三角形 26"/>
            <p:cNvSpPr/>
            <p:nvPr/>
          </p:nvSpPr>
          <p:spPr>
            <a:xfrm>
              <a:off x="4046210" y="1916832"/>
              <a:ext cx="1029846" cy="1501301"/>
            </a:xfrm>
            <a:prstGeom prst="triangl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4046210" y="2903210"/>
              <a:ext cx="1029846" cy="1029846"/>
            </a:xfrm>
            <a:prstGeom prst="ellips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Graphic spid="25" grpId="0">
        <p:bldAsOne/>
      </p:bldGraphic>
      <p:bldGraphic spid="25" grpId="1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" y="19738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标题 1"/>
          <p:cNvSpPr txBox="1">
            <a:spLocks/>
          </p:cNvSpPr>
          <p:nvPr/>
        </p:nvSpPr>
        <p:spPr>
          <a:xfrm>
            <a:off x="499584" y="332656"/>
            <a:ext cx="7024744" cy="576064"/>
          </a:xfrm>
          <a:prstGeom prst="rect">
            <a:avLst/>
          </a:prstGeom>
          <a:ln>
            <a:noFill/>
          </a:ln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>
                <a:solidFill>
                  <a:schemeClr val="tx1"/>
                </a:solidFill>
              </a:rPr>
              <a:t>1</a:t>
            </a:r>
            <a:r>
              <a:rPr lang="zh-CN" altLang="en-US" dirty="0" smtClean="0">
                <a:solidFill>
                  <a:schemeClr val="tx1"/>
                </a:solidFill>
              </a:rPr>
              <a:t>、动画演示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11" name="Picture 4" descr="C:\Users\Administrator\Downloads\58dd9e08ee0fc_6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640" y="812851"/>
            <a:ext cx="5810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分针-阴影"/>
          <p:cNvGrpSpPr/>
          <p:nvPr/>
        </p:nvGrpSpPr>
        <p:grpSpPr>
          <a:xfrm>
            <a:off x="2025394" y="1088764"/>
            <a:ext cx="4871544" cy="4871544"/>
            <a:chOff x="2498239" y="993228"/>
            <a:chExt cx="4871544" cy="4871544"/>
          </a:xfrm>
        </p:grpSpPr>
        <p:sp>
          <p:nvSpPr>
            <p:cNvPr id="13" name="椭圆 12"/>
            <p:cNvSpPr/>
            <p:nvPr/>
          </p:nvSpPr>
          <p:spPr>
            <a:xfrm>
              <a:off x="2498239" y="993228"/>
              <a:ext cx="4871544" cy="4871544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梯形 7"/>
            <p:cNvSpPr/>
            <p:nvPr/>
          </p:nvSpPr>
          <p:spPr>
            <a:xfrm>
              <a:off x="4786866" y="1526425"/>
              <a:ext cx="294290" cy="2251645"/>
            </a:xfrm>
            <a:custGeom>
              <a:avLst/>
              <a:gdLst>
                <a:gd name="connsiteX0" fmla="*/ 0 w 294290"/>
                <a:gd name="connsiteY0" fmla="*/ 2096814 h 2096814"/>
                <a:gd name="connsiteX1" fmla="*/ 73573 w 294290"/>
                <a:gd name="connsiteY1" fmla="*/ 0 h 2096814"/>
                <a:gd name="connsiteX2" fmla="*/ 220718 w 294290"/>
                <a:gd name="connsiteY2" fmla="*/ 0 h 2096814"/>
                <a:gd name="connsiteX3" fmla="*/ 294290 w 294290"/>
                <a:gd name="connsiteY3" fmla="*/ 2096814 h 2096814"/>
                <a:gd name="connsiteX4" fmla="*/ 0 w 294290"/>
                <a:gd name="connsiteY4" fmla="*/ 2096814 h 2096814"/>
                <a:gd name="connsiteX0" fmla="*/ 0 w 294290"/>
                <a:gd name="connsiteY0" fmla="*/ 2171085 h 2171085"/>
                <a:gd name="connsiteX1" fmla="*/ 73573 w 294290"/>
                <a:gd name="connsiteY1" fmla="*/ 74271 h 2171085"/>
                <a:gd name="connsiteX2" fmla="*/ 149818 w 294290"/>
                <a:gd name="connsiteY2" fmla="*/ 0 h 2171085"/>
                <a:gd name="connsiteX3" fmla="*/ 220718 w 294290"/>
                <a:gd name="connsiteY3" fmla="*/ 74271 h 2171085"/>
                <a:gd name="connsiteX4" fmla="*/ 294290 w 294290"/>
                <a:gd name="connsiteY4" fmla="*/ 2171085 h 2171085"/>
                <a:gd name="connsiteX5" fmla="*/ 0 w 294290"/>
                <a:gd name="connsiteY5" fmla="*/ 2171085 h 217108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290" h="2251645">
                  <a:moveTo>
                    <a:pt x="0" y="2171085"/>
                  </a:moveTo>
                  <a:lnTo>
                    <a:pt x="73573" y="74271"/>
                  </a:lnTo>
                  <a:cubicBezTo>
                    <a:pt x="136494" y="1251"/>
                    <a:pt x="126165" y="91"/>
                    <a:pt x="149818" y="0"/>
                  </a:cubicBezTo>
                  <a:cubicBezTo>
                    <a:pt x="173451" y="24757"/>
                    <a:pt x="143792" y="-975"/>
                    <a:pt x="220718" y="74271"/>
                  </a:cubicBezTo>
                  <a:lnTo>
                    <a:pt x="294290" y="2171085"/>
                  </a:lnTo>
                  <a:cubicBezTo>
                    <a:pt x="147242" y="2258463"/>
                    <a:pt x="235483" y="2206341"/>
                    <a:pt x="144533" y="2251645"/>
                  </a:cubicBezTo>
                  <a:cubicBezTo>
                    <a:pt x="96355" y="2224792"/>
                    <a:pt x="151960" y="2256841"/>
                    <a:pt x="0" y="2171085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时针-阴影"/>
          <p:cNvGrpSpPr/>
          <p:nvPr/>
        </p:nvGrpSpPr>
        <p:grpSpPr>
          <a:xfrm>
            <a:off x="2011746" y="1102412"/>
            <a:ext cx="4871544" cy="4871544"/>
            <a:chOff x="1224456" y="993228"/>
            <a:chExt cx="4871544" cy="4871544"/>
          </a:xfrm>
        </p:grpSpPr>
        <p:sp>
          <p:nvSpPr>
            <p:cNvPr id="16" name="椭圆 15"/>
            <p:cNvSpPr/>
            <p:nvPr/>
          </p:nvSpPr>
          <p:spPr>
            <a:xfrm>
              <a:off x="1224456" y="993228"/>
              <a:ext cx="4871544" cy="4871544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梯形 7"/>
            <p:cNvSpPr/>
            <p:nvPr/>
          </p:nvSpPr>
          <p:spPr>
            <a:xfrm>
              <a:off x="3492845" y="1856370"/>
              <a:ext cx="334767" cy="1884015"/>
            </a:xfrm>
            <a:custGeom>
              <a:avLst/>
              <a:gdLst>
                <a:gd name="connsiteX0" fmla="*/ 0 w 294290"/>
                <a:gd name="connsiteY0" fmla="*/ 2096814 h 2096814"/>
                <a:gd name="connsiteX1" fmla="*/ 73573 w 294290"/>
                <a:gd name="connsiteY1" fmla="*/ 0 h 2096814"/>
                <a:gd name="connsiteX2" fmla="*/ 220718 w 294290"/>
                <a:gd name="connsiteY2" fmla="*/ 0 h 2096814"/>
                <a:gd name="connsiteX3" fmla="*/ 294290 w 294290"/>
                <a:gd name="connsiteY3" fmla="*/ 2096814 h 2096814"/>
                <a:gd name="connsiteX4" fmla="*/ 0 w 294290"/>
                <a:gd name="connsiteY4" fmla="*/ 2096814 h 2096814"/>
                <a:gd name="connsiteX0" fmla="*/ 0 w 294290"/>
                <a:gd name="connsiteY0" fmla="*/ 2171085 h 2171085"/>
                <a:gd name="connsiteX1" fmla="*/ 73573 w 294290"/>
                <a:gd name="connsiteY1" fmla="*/ 74271 h 2171085"/>
                <a:gd name="connsiteX2" fmla="*/ 149818 w 294290"/>
                <a:gd name="connsiteY2" fmla="*/ 0 h 2171085"/>
                <a:gd name="connsiteX3" fmla="*/ 220718 w 294290"/>
                <a:gd name="connsiteY3" fmla="*/ 74271 h 2171085"/>
                <a:gd name="connsiteX4" fmla="*/ 294290 w 294290"/>
                <a:gd name="connsiteY4" fmla="*/ 2171085 h 2171085"/>
                <a:gd name="connsiteX5" fmla="*/ 0 w 294290"/>
                <a:gd name="connsiteY5" fmla="*/ 2171085 h 217108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290" h="2251645">
                  <a:moveTo>
                    <a:pt x="0" y="2171085"/>
                  </a:moveTo>
                  <a:lnTo>
                    <a:pt x="73573" y="74271"/>
                  </a:lnTo>
                  <a:cubicBezTo>
                    <a:pt x="136494" y="1251"/>
                    <a:pt x="126165" y="91"/>
                    <a:pt x="149818" y="0"/>
                  </a:cubicBezTo>
                  <a:cubicBezTo>
                    <a:pt x="173451" y="24757"/>
                    <a:pt x="143792" y="-975"/>
                    <a:pt x="220718" y="74271"/>
                  </a:cubicBezTo>
                  <a:lnTo>
                    <a:pt x="294290" y="2171085"/>
                  </a:lnTo>
                  <a:cubicBezTo>
                    <a:pt x="147242" y="2258463"/>
                    <a:pt x="235483" y="2206341"/>
                    <a:pt x="144533" y="2251645"/>
                  </a:cubicBezTo>
                  <a:cubicBezTo>
                    <a:pt x="96355" y="2224792"/>
                    <a:pt x="151960" y="2256841"/>
                    <a:pt x="0" y="2171085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时针"/>
          <p:cNvGrpSpPr/>
          <p:nvPr/>
        </p:nvGrpSpPr>
        <p:grpSpPr>
          <a:xfrm>
            <a:off x="2134578" y="993228"/>
            <a:ext cx="4871544" cy="4871544"/>
            <a:chOff x="1224456" y="993228"/>
            <a:chExt cx="4871544" cy="4871544"/>
          </a:xfrm>
        </p:grpSpPr>
        <p:sp>
          <p:nvSpPr>
            <p:cNvPr id="19" name="椭圆 18"/>
            <p:cNvSpPr/>
            <p:nvPr/>
          </p:nvSpPr>
          <p:spPr>
            <a:xfrm>
              <a:off x="1224456" y="993228"/>
              <a:ext cx="4871544" cy="4871544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梯形 7"/>
            <p:cNvSpPr/>
            <p:nvPr/>
          </p:nvSpPr>
          <p:spPr>
            <a:xfrm>
              <a:off x="3492845" y="1856370"/>
              <a:ext cx="334767" cy="1884015"/>
            </a:xfrm>
            <a:custGeom>
              <a:avLst/>
              <a:gdLst>
                <a:gd name="connsiteX0" fmla="*/ 0 w 294290"/>
                <a:gd name="connsiteY0" fmla="*/ 2096814 h 2096814"/>
                <a:gd name="connsiteX1" fmla="*/ 73573 w 294290"/>
                <a:gd name="connsiteY1" fmla="*/ 0 h 2096814"/>
                <a:gd name="connsiteX2" fmla="*/ 220718 w 294290"/>
                <a:gd name="connsiteY2" fmla="*/ 0 h 2096814"/>
                <a:gd name="connsiteX3" fmla="*/ 294290 w 294290"/>
                <a:gd name="connsiteY3" fmla="*/ 2096814 h 2096814"/>
                <a:gd name="connsiteX4" fmla="*/ 0 w 294290"/>
                <a:gd name="connsiteY4" fmla="*/ 2096814 h 2096814"/>
                <a:gd name="connsiteX0" fmla="*/ 0 w 294290"/>
                <a:gd name="connsiteY0" fmla="*/ 2171085 h 2171085"/>
                <a:gd name="connsiteX1" fmla="*/ 73573 w 294290"/>
                <a:gd name="connsiteY1" fmla="*/ 74271 h 2171085"/>
                <a:gd name="connsiteX2" fmla="*/ 149818 w 294290"/>
                <a:gd name="connsiteY2" fmla="*/ 0 h 2171085"/>
                <a:gd name="connsiteX3" fmla="*/ 220718 w 294290"/>
                <a:gd name="connsiteY3" fmla="*/ 74271 h 2171085"/>
                <a:gd name="connsiteX4" fmla="*/ 294290 w 294290"/>
                <a:gd name="connsiteY4" fmla="*/ 2171085 h 2171085"/>
                <a:gd name="connsiteX5" fmla="*/ 0 w 294290"/>
                <a:gd name="connsiteY5" fmla="*/ 2171085 h 217108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290" h="2251645">
                  <a:moveTo>
                    <a:pt x="0" y="2171085"/>
                  </a:moveTo>
                  <a:lnTo>
                    <a:pt x="73573" y="74271"/>
                  </a:lnTo>
                  <a:cubicBezTo>
                    <a:pt x="136494" y="1251"/>
                    <a:pt x="126165" y="91"/>
                    <a:pt x="149818" y="0"/>
                  </a:cubicBezTo>
                  <a:cubicBezTo>
                    <a:pt x="173451" y="24757"/>
                    <a:pt x="143792" y="-975"/>
                    <a:pt x="220718" y="74271"/>
                  </a:cubicBezTo>
                  <a:lnTo>
                    <a:pt x="294290" y="2171085"/>
                  </a:lnTo>
                  <a:cubicBezTo>
                    <a:pt x="147242" y="2258463"/>
                    <a:pt x="235483" y="2206341"/>
                    <a:pt x="144533" y="2251645"/>
                  </a:cubicBezTo>
                  <a:cubicBezTo>
                    <a:pt x="96355" y="2224792"/>
                    <a:pt x="151960" y="2256841"/>
                    <a:pt x="0" y="2171085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分针"/>
          <p:cNvGrpSpPr/>
          <p:nvPr/>
        </p:nvGrpSpPr>
        <p:grpSpPr>
          <a:xfrm>
            <a:off x="2134578" y="993228"/>
            <a:ext cx="4871544" cy="4871544"/>
            <a:chOff x="2498239" y="993228"/>
            <a:chExt cx="4871544" cy="4871544"/>
          </a:xfrm>
        </p:grpSpPr>
        <p:sp>
          <p:nvSpPr>
            <p:cNvPr id="22" name="椭圆 21"/>
            <p:cNvSpPr/>
            <p:nvPr/>
          </p:nvSpPr>
          <p:spPr>
            <a:xfrm>
              <a:off x="2498239" y="993228"/>
              <a:ext cx="4871544" cy="4871544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梯形 7"/>
            <p:cNvSpPr/>
            <p:nvPr/>
          </p:nvSpPr>
          <p:spPr>
            <a:xfrm>
              <a:off x="4786866" y="1526425"/>
              <a:ext cx="294290" cy="2251645"/>
            </a:xfrm>
            <a:custGeom>
              <a:avLst/>
              <a:gdLst>
                <a:gd name="connsiteX0" fmla="*/ 0 w 294290"/>
                <a:gd name="connsiteY0" fmla="*/ 2096814 h 2096814"/>
                <a:gd name="connsiteX1" fmla="*/ 73573 w 294290"/>
                <a:gd name="connsiteY1" fmla="*/ 0 h 2096814"/>
                <a:gd name="connsiteX2" fmla="*/ 220718 w 294290"/>
                <a:gd name="connsiteY2" fmla="*/ 0 h 2096814"/>
                <a:gd name="connsiteX3" fmla="*/ 294290 w 294290"/>
                <a:gd name="connsiteY3" fmla="*/ 2096814 h 2096814"/>
                <a:gd name="connsiteX4" fmla="*/ 0 w 294290"/>
                <a:gd name="connsiteY4" fmla="*/ 2096814 h 2096814"/>
                <a:gd name="connsiteX0" fmla="*/ 0 w 294290"/>
                <a:gd name="connsiteY0" fmla="*/ 2171085 h 2171085"/>
                <a:gd name="connsiteX1" fmla="*/ 73573 w 294290"/>
                <a:gd name="connsiteY1" fmla="*/ 74271 h 2171085"/>
                <a:gd name="connsiteX2" fmla="*/ 149818 w 294290"/>
                <a:gd name="connsiteY2" fmla="*/ 0 h 2171085"/>
                <a:gd name="connsiteX3" fmla="*/ 220718 w 294290"/>
                <a:gd name="connsiteY3" fmla="*/ 74271 h 2171085"/>
                <a:gd name="connsiteX4" fmla="*/ 294290 w 294290"/>
                <a:gd name="connsiteY4" fmla="*/ 2171085 h 2171085"/>
                <a:gd name="connsiteX5" fmla="*/ 0 w 294290"/>
                <a:gd name="connsiteY5" fmla="*/ 2171085 h 217108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  <a:gd name="connsiteX0" fmla="*/ 0 w 294290"/>
                <a:gd name="connsiteY0" fmla="*/ 2171085 h 2251645"/>
                <a:gd name="connsiteX1" fmla="*/ 73573 w 294290"/>
                <a:gd name="connsiteY1" fmla="*/ 74271 h 2251645"/>
                <a:gd name="connsiteX2" fmla="*/ 149818 w 294290"/>
                <a:gd name="connsiteY2" fmla="*/ 0 h 2251645"/>
                <a:gd name="connsiteX3" fmla="*/ 220718 w 294290"/>
                <a:gd name="connsiteY3" fmla="*/ 74271 h 2251645"/>
                <a:gd name="connsiteX4" fmla="*/ 294290 w 294290"/>
                <a:gd name="connsiteY4" fmla="*/ 2171085 h 2251645"/>
                <a:gd name="connsiteX5" fmla="*/ 144533 w 294290"/>
                <a:gd name="connsiteY5" fmla="*/ 2251645 h 2251645"/>
                <a:gd name="connsiteX6" fmla="*/ 0 w 294290"/>
                <a:gd name="connsiteY6" fmla="*/ 2171085 h 225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290" h="2251645">
                  <a:moveTo>
                    <a:pt x="0" y="2171085"/>
                  </a:moveTo>
                  <a:lnTo>
                    <a:pt x="73573" y="74271"/>
                  </a:lnTo>
                  <a:cubicBezTo>
                    <a:pt x="136494" y="1251"/>
                    <a:pt x="126165" y="91"/>
                    <a:pt x="149818" y="0"/>
                  </a:cubicBezTo>
                  <a:cubicBezTo>
                    <a:pt x="173451" y="24757"/>
                    <a:pt x="143792" y="-975"/>
                    <a:pt x="220718" y="74271"/>
                  </a:cubicBezTo>
                  <a:lnTo>
                    <a:pt x="294290" y="2171085"/>
                  </a:lnTo>
                  <a:cubicBezTo>
                    <a:pt x="147242" y="2258463"/>
                    <a:pt x="235483" y="2206341"/>
                    <a:pt x="144533" y="2251645"/>
                  </a:cubicBezTo>
                  <a:cubicBezTo>
                    <a:pt x="96355" y="2224792"/>
                    <a:pt x="151960" y="2256841"/>
                    <a:pt x="0" y="2171085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秒针"/>
          <p:cNvGrpSpPr/>
          <p:nvPr/>
        </p:nvGrpSpPr>
        <p:grpSpPr>
          <a:xfrm>
            <a:off x="2134578" y="993228"/>
            <a:ext cx="4871544" cy="4871544"/>
            <a:chOff x="9635359" y="993228"/>
            <a:chExt cx="4871544" cy="4871544"/>
          </a:xfrm>
        </p:grpSpPr>
        <p:sp>
          <p:nvSpPr>
            <p:cNvPr id="25" name="椭圆 24"/>
            <p:cNvSpPr/>
            <p:nvPr/>
          </p:nvSpPr>
          <p:spPr>
            <a:xfrm>
              <a:off x="9635359" y="993228"/>
              <a:ext cx="4871544" cy="4871544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>
              <a:off x="12026462" y="1130300"/>
              <a:ext cx="89338" cy="298449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椭圆 26"/>
          <p:cNvSpPr/>
          <p:nvPr/>
        </p:nvSpPr>
        <p:spPr>
          <a:xfrm>
            <a:off x="4476675" y="3335325"/>
            <a:ext cx="187351" cy="187351"/>
          </a:xfrm>
          <a:prstGeom prst="ellipse">
            <a:avLst/>
          </a:prstGeom>
          <a:solidFill>
            <a:schemeClr val="bg1">
              <a:lumMod val="75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29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2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圆盘</a:t>
            </a:r>
            <a:r>
              <a:rPr lang="zh-CN" altLang="en-US" dirty="0" smtClean="0"/>
              <a:t>素材处理</a:t>
            </a:r>
            <a:endParaRPr lang="en-US" altLang="zh-CN" dirty="0" smtClean="0"/>
          </a:p>
        </p:txBody>
      </p:sp>
      <p:pic>
        <p:nvPicPr>
          <p:cNvPr id="4" name="Picture 4" descr="C:\Users\Administrator\Downloads\58dd9e08ee0fc_6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252520" y="587448"/>
            <a:ext cx="5810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36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指针制作及命名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38856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指针中心旋转技巧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77564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陀螺</a:t>
            </a:r>
            <a:r>
              <a:rPr lang="zh-CN" altLang="en-US" dirty="0" smtClean="0"/>
              <a:t>旋动画</a:t>
            </a:r>
            <a:r>
              <a:rPr lang="zh-CN" altLang="en-US" dirty="0" smtClean="0"/>
              <a:t>的</a:t>
            </a:r>
            <a:r>
              <a:rPr lang="zh-CN" altLang="en-US" dirty="0" smtClean="0"/>
              <a:t>相关性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70690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细节处理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28769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1131</TotalTime>
  <Words>88</Words>
  <Application>Microsoft Office PowerPoint</Application>
  <PresentationFormat>全屏显示(4:3)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奥斯汀</vt:lpstr>
      <vt:lpstr>PPT动画制作— 陀螺旋动画</vt:lpstr>
      <vt:lpstr>上节回顾</vt:lpstr>
      <vt:lpstr>PowerPoint 演示文稿</vt:lpstr>
      <vt:lpstr>2、动画分解</vt:lpstr>
      <vt:lpstr>2、动画分解</vt:lpstr>
      <vt:lpstr>2、动画分解</vt:lpstr>
      <vt:lpstr>2、动画分解</vt:lpstr>
      <vt:lpstr>2、动画分解</vt:lpstr>
      <vt:lpstr>3、总结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72</cp:revision>
  <dcterms:created xsi:type="dcterms:W3CDTF">2020-02-24T04:23:59Z</dcterms:created>
  <dcterms:modified xsi:type="dcterms:W3CDTF">2020-04-26T13:06:59Z</dcterms:modified>
</cp:coreProperties>
</file>