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mp3" ContentType="audio/mp3"/>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59" r:id="rId3"/>
    <p:sldId id="258" r:id="rId4"/>
    <p:sldId id="265" r:id="rId5"/>
    <p:sldId id="263" r:id="rId6"/>
    <p:sldId id="269" r:id="rId7"/>
    <p:sldId id="266" r:id="rId8"/>
    <p:sldId id="271" r:id="rId9"/>
    <p:sldId id="313" r:id="rId10"/>
    <p:sldId id="280" r:id="rId11"/>
    <p:sldId id="314" r:id="rId12"/>
    <p:sldId id="317" r:id="rId13"/>
    <p:sldId id="318" r:id="rId14"/>
    <p:sldId id="319" r:id="rId15"/>
    <p:sldId id="320" r:id="rId16"/>
    <p:sldId id="321" r:id="rId17"/>
    <p:sldId id="322" r:id="rId18"/>
    <p:sldId id="323" r:id="rId19"/>
    <p:sldId id="324" r:id="rId20"/>
    <p:sldId id="285" r:id="rId21"/>
    <p:sldId id="316" r:id="rId22"/>
    <p:sldId id="315" r:id="rId23"/>
    <p:sldId id="308" r:id="rId24"/>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2FDB2607-1784-4EEB-B798-7EB5836EED8A}">
        <p14:showMediaCtrls xmlns="" xmlns:p14="http://schemas.microsoft.com/office/powerpoint/2010/main" val="1"/>
      </p:ext>
    </p:extLst>
  </p:showPr>
  <p:clrMru>
    <a:srgbClr val="52ACA4"/>
    <a:srgbClr val="E9C2A8"/>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85" y="-86"/>
      </p:cViewPr>
      <p:guideLst>
        <p:guide orient="horz" pos="2193"/>
        <p:guide pos="383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2022/9/25</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2022/9/25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email"/>
          <a:stretch>
            <a:fillRect/>
          </a:stretch>
        </p:blipFill>
        <p:spPr>
          <a:xfrm>
            <a:off x="2318" y="0"/>
            <a:ext cx="12187682" cy="6858000"/>
          </a:xfrm>
          <a:prstGeom prst="rect">
            <a:avLst/>
          </a:prstGeom>
        </p:spPr>
      </p:pic>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alphaModFix amt="59000"/>
          </a:blip>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2022/9/25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NULL" TargetMode="External"/><Relationship Id="rId6" Type="http://schemas.openxmlformats.org/officeDocument/2006/relationships/image" Target="../media/image4.png"/><Relationship Id="rId5" Type="http://schemas.microsoft.com/office/2007/relationships/media" Target="../media/media1.mp3"/><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ideo" Target="NULL" TargetMode="External"/><Relationship Id="rId6" Type="http://schemas.openxmlformats.org/officeDocument/2006/relationships/image" Target="../media/image4.png"/><Relationship Id="rId5" Type="http://schemas.microsoft.com/office/2007/relationships/media" Target="../media/media1.mp3"/><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l="-6000" r="-6000"/>
          </a:stretch>
        </a:blipFill>
        <a:effectLst/>
      </p:bgPr>
    </p:bg>
    <p:spTree>
      <p:nvGrpSpPr>
        <p:cNvPr id="1" name=""/>
        <p:cNvGrpSpPr/>
        <p:nvPr/>
      </p:nvGrpSpPr>
      <p:grpSpPr>
        <a:xfrm>
          <a:off x="0" y="0"/>
          <a:ext cx="0" cy="0"/>
          <a:chOff x="0" y="0"/>
          <a:chExt cx="0" cy="0"/>
        </a:xfrm>
      </p:grpSpPr>
      <p:pic>
        <p:nvPicPr>
          <p:cNvPr id="4" name="Position Music - Nox Trigger - 纯音乐版">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cstate="print"/>
          <a:stretch>
            <a:fillRect/>
          </a:stretch>
        </p:blipFill>
        <p:spPr>
          <a:xfrm>
            <a:off x="5807004" y="-864697"/>
            <a:ext cx="577991" cy="577991"/>
          </a:xfrm>
          <a:prstGeom prst="rect">
            <a:avLst/>
          </a:prstGeom>
        </p:spPr>
      </p:pic>
      <p:sp>
        <p:nvSpPr>
          <p:cNvPr id="3" name="文本框 2"/>
          <p:cNvSpPr txBox="1"/>
          <p:nvPr/>
        </p:nvSpPr>
        <p:spPr>
          <a:xfrm>
            <a:off x="3550025" y="3888777"/>
            <a:ext cx="4637628" cy="369332"/>
          </a:xfrm>
          <a:prstGeom prst="rect">
            <a:avLst/>
          </a:prstGeom>
          <a:noFill/>
        </p:spPr>
        <p:txBody>
          <a:bodyPr wrap="square" rtlCol="0" anchor="t">
            <a:spAutoFit/>
          </a:bodyPr>
          <a:lstStyle/>
          <a:p>
            <a:r>
              <a:rPr lang="zh-CN" altLang="en-US" dirty="0">
                <a:solidFill>
                  <a:schemeClr val="tx1">
                    <a:lumMod val="50000"/>
                    <a:lumOff val="50000"/>
                  </a:schemeClr>
                </a:solidFill>
                <a:latin typeface="微软雅黑" panose="020B0503020204020204" charset="-122"/>
                <a:ea typeface="微软雅黑" panose="020B0503020204020204" charset="-122"/>
                <a:sym typeface="+mn-ea"/>
              </a:rPr>
              <a:t>说</a:t>
            </a:r>
            <a:r>
              <a:rPr lang="zh-CN" altLang="en-US" dirty="0" smtClean="0">
                <a:solidFill>
                  <a:schemeClr val="tx1">
                    <a:lumMod val="50000"/>
                    <a:lumOff val="50000"/>
                  </a:schemeClr>
                </a:solidFill>
                <a:latin typeface="微软雅黑" panose="020B0503020204020204" charset="-122"/>
                <a:ea typeface="微软雅黑" panose="020B0503020204020204" charset="-122"/>
                <a:sym typeface="+mn-ea"/>
              </a:rPr>
              <a:t>课人 易伟         湘阴县第一职业中专</a:t>
            </a:r>
          </a:p>
        </p:txBody>
      </p:sp>
      <p:sp>
        <p:nvSpPr>
          <p:cNvPr id="7" name="矩形 6"/>
          <p:cNvSpPr/>
          <p:nvPr/>
        </p:nvSpPr>
        <p:spPr>
          <a:xfrm>
            <a:off x="1164771" y="2544190"/>
            <a:ext cx="11077267" cy="830997"/>
          </a:xfrm>
          <a:prstGeom prst="rect">
            <a:avLst/>
          </a:prstGeom>
        </p:spPr>
        <p:txBody>
          <a:bodyPr wrap="square">
            <a:spAutoFit/>
          </a:bodyPr>
          <a:lstStyle/>
          <a:p>
            <a:r>
              <a:rPr lang="en-US" altLang="zh-CN" sz="4800" b="1" dirty="0" smtClean="0"/>
              <a:t>I’ve tried all the means of transportation</a:t>
            </a:r>
            <a:r>
              <a:rPr lang="en-US" altLang="zh-CN" b="1" dirty="0" smtClean="0"/>
              <a:t>.</a:t>
            </a:r>
            <a:endParaRPr lang="zh-CN" altLang="en-US" dirty="0"/>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decel="50000" fill="hold">
                                          <p:stCondLst>
                                            <p:cond delay="0"/>
                                          </p:stCondLst>
                                        </p:cTn>
                                        <p:tgtEl>
                                          <p:spTgt spid="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l="-6000" r="-6000"/>
          </a:stretch>
        </a:blipFill>
        <a:effectLst/>
      </p:bgPr>
    </p:bg>
    <p:spTree>
      <p:nvGrpSpPr>
        <p:cNvPr id="1" name=""/>
        <p:cNvGrpSpPr/>
        <p:nvPr/>
      </p:nvGrpSpPr>
      <p:grpSpPr>
        <a:xfrm>
          <a:off x="0" y="0"/>
          <a:ext cx="0" cy="0"/>
          <a:chOff x="0" y="0"/>
          <a:chExt cx="0" cy="0"/>
        </a:xfrm>
      </p:grpSpPr>
      <p:sp>
        <p:nvSpPr>
          <p:cNvPr id="2" name="TextBox 59"/>
          <p:cNvSpPr>
            <a:spLocks noChangeArrowheads="1"/>
          </p:cNvSpPr>
          <p:nvPr/>
        </p:nvSpPr>
        <p:spPr bwMode="auto">
          <a:xfrm flipH="1">
            <a:off x="4687570" y="1092200"/>
            <a:ext cx="3554730" cy="7067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4000" b="1" dirty="0" smtClean="0">
                <a:solidFill>
                  <a:srgbClr val="52ACA4"/>
                </a:solidFill>
                <a:latin typeface="微软雅黑" panose="020B0503020204020204" charset="-122"/>
                <a:ea typeface="微软雅黑" panose="020B0503020204020204" charset="-122"/>
                <a:sym typeface="方正兰亭黑_GBK" panose="02000000000000000000" pitchFamily="2" charset="-122"/>
              </a:rPr>
              <a:t>目录</a:t>
            </a:r>
            <a:r>
              <a:rPr lang="en-US" altLang="zh-CN" sz="4000" dirty="0" smtClean="0">
                <a:solidFill>
                  <a:srgbClr val="52ACA4"/>
                </a:solidFill>
                <a:latin typeface="微软雅黑" panose="020B0503020204020204" charset="-122"/>
                <a:ea typeface="微软雅黑" panose="020B0503020204020204" charset="-122"/>
                <a:sym typeface="方正兰亭黑_GBK" panose="02000000000000000000" pitchFamily="2" charset="-122"/>
              </a:rPr>
              <a:t>/</a:t>
            </a:r>
            <a:r>
              <a:rPr lang="en-US" altLang="zh-CN" sz="4000" dirty="0" smtClean="0">
                <a:solidFill>
                  <a:srgbClr val="52ACA4"/>
                </a:solidFill>
                <a:latin typeface="Agency FB" panose="020B0503020202020204" pitchFamily="34" charset="0"/>
                <a:ea typeface="微软雅黑" panose="020B0503020204020204" charset="-122"/>
                <a:sym typeface="方正兰亭黑_GBK" panose="02000000000000000000" pitchFamily="2" charset="-122"/>
              </a:rPr>
              <a:t>CONTENTS</a:t>
            </a:r>
          </a:p>
        </p:txBody>
      </p:sp>
      <p:sp>
        <p:nvSpPr>
          <p:cNvPr id="5" name="圆角矩形 4"/>
          <p:cNvSpPr/>
          <p:nvPr/>
        </p:nvSpPr>
        <p:spPr>
          <a:xfrm>
            <a:off x="4210685" y="2315210"/>
            <a:ext cx="4413250" cy="575945"/>
          </a:xfrm>
          <a:prstGeom prst="round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354409" y="2278152"/>
            <a:ext cx="650383" cy="650383"/>
          </a:xfrm>
          <a:prstGeom prst="ellipse">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anose="020B0503020204020204" charset="-122"/>
                <a:ea typeface="微软雅黑" panose="020B0503020204020204" charset="-122"/>
              </a:rPr>
              <a:t>01</a:t>
            </a:r>
          </a:p>
        </p:txBody>
      </p:sp>
      <p:sp>
        <p:nvSpPr>
          <p:cNvPr id="10" name="TextBox 30"/>
          <p:cNvSpPr txBox="1"/>
          <p:nvPr/>
        </p:nvSpPr>
        <p:spPr>
          <a:xfrm>
            <a:off x="5950516" y="2450022"/>
            <a:ext cx="6984776" cy="307340"/>
          </a:xfrm>
          <a:prstGeom prst="rect">
            <a:avLst/>
          </a:prstGeom>
          <a:noFill/>
        </p:spPr>
        <p:txBody>
          <a:bodyPr wrap="square" lIns="0" tIns="0" rIns="0" bIns="0" rtlCol="0">
            <a:spAutoFit/>
          </a:bodyPr>
          <a:lstStyle/>
          <a:p>
            <a:r>
              <a:rPr lang="zh-CN" altLang="en-US" sz="2000" b="1" dirty="0" smtClean="0">
                <a:solidFill>
                  <a:schemeClr val="tx1">
                    <a:lumMod val="50000"/>
                    <a:lumOff val="50000"/>
                  </a:schemeClr>
                </a:solidFill>
                <a:latin typeface="微软雅黑" panose="020B0503020204020204" charset="-122"/>
                <a:ea typeface="微软雅黑" panose="020B0503020204020204" charset="-122"/>
                <a:sym typeface="+mn-ea"/>
              </a:rPr>
              <a:t>教学分析</a:t>
            </a:r>
          </a:p>
        </p:txBody>
      </p:sp>
      <p:sp>
        <p:nvSpPr>
          <p:cNvPr id="11" name="圆角矩形 10"/>
          <p:cNvSpPr/>
          <p:nvPr/>
        </p:nvSpPr>
        <p:spPr>
          <a:xfrm>
            <a:off x="4210685" y="3107690"/>
            <a:ext cx="4443095" cy="575945"/>
          </a:xfrm>
          <a:prstGeom prst="round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354409" y="3070240"/>
            <a:ext cx="650383" cy="650383"/>
          </a:xfrm>
          <a:prstGeom prst="ellipse">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anose="020B0503020204020204" charset="-122"/>
                <a:ea typeface="微软雅黑" panose="020B0503020204020204" charset="-122"/>
              </a:rPr>
              <a:t>02</a:t>
            </a:r>
          </a:p>
        </p:txBody>
      </p:sp>
      <p:sp>
        <p:nvSpPr>
          <p:cNvPr id="15" name="TextBox 30"/>
          <p:cNvSpPr txBox="1"/>
          <p:nvPr/>
        </p:nvSpPr>
        <p:spPr>
          <a:xfrm>
            <a:off x="5950516" y="3242110"/>
            <a:ext cx="6984776" cy="307340"/>
          </a:xfrm>
          <a:prstGeom prst="rect">
            <a:avLst/>
          </a:prstGeom>
          <a:noFill/>
        </p:spPr>
        <p:txBody>
          <a:bodyPr wrap="square" lIns="0" tIns="0" rIns="0" bIns="0" rtlCol="0">
            <a:spAutoFit/>
          </a:bodyPr>
          <a:lstStyle/>
          <a:p>
            <a:r>
              <a:rPr lang="zh-CN" altLang="en-US" sz="2000" b="1" dirty="0" smtClean="0">
                <a:solidFill>
                  <a:schemeClr val="tx1">
                    <a:lumMod val="50000"/>
                    <a:lumOff val="50000"/>
                  </a:schemeClr>
                </a:solidFill>
                <a:latin typeface="微软雅黑" panose="020B0503020204020204" charset="-122"/>
                <a:ea typeface="微软雅黑" panose="020B0503020204020204" charset="-122"/>
                <a:sym typeface="+mn-ea"/>
              </a:rPr>
              <a:t>教学设计</a:t>
            </a:r>
          </a:p>
        </p:txBody>
      </p:sp>
      <p:sp>
        <p:nvSpPr>
          <p:cNvPr id="16" name="圆角矩形 15"/>
          <p:cNvSpPr/>
          <p:nvPr/>
        </p:nvSpPr>
        <p:spPr>
          <a:xfrm>
            <a:off x="4210685" y="3899535"/>
            <a:ext cx="4443095" cy="575945"/>
          </a:xfrm>
          <a:prstGeom prst="round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4354409" y="3862328"/>
            <a:ext cx="650383" cy="650383"/>
          </a:xfrm>
          <a:prstGeom prst="ellipse">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anose="020B0503020204020204" charset="-122"/>
                <a:ea typeface="微软雅黑" panose="020B0503020204020204" charset="-122"/>
              </a:rPr>
              <a:t>03</a:t>
            </a:r>
          </a:p>
        </p:txBody>
      </p:sp>
      <p:sp>
        <p:nvSpPr>
          <p:cNvPr id="18" name="TextBox 30"/>
          <p:cNvSpPr txBox="1"/>
          <p:nvPr/>
        </p:nvSpPr>
        <p:spPr>
          <a:xfrm>
            <a:off x="5950516" y="4034198"/>
            <a:ext cx="6984776" cy="307340"/>
          </a:xfrm>
          <a:prstGeom prst="rect">
            <a:avLst/>
          </a:prstGeom>
          <a:noFill/>
        </p:spPr>
        <p:txBody>
          <a:bodyPr wrap="square" lIns="0" tIns="0" rIns="0" bIns="0" rtlCol="0">
            <a:spAutoFit/>
          </a:bodyPr>
          <a:lstStyle/>
          <a:p>
            <a:r>
              <a:rPr lang="zh-CN" altLang="en-US" sz="2000" b="1" dirty="0" smtClean="0">
                <a:solidFill>
                  <a:schemeClr val="tx1">
                    <a:lumMod val="50000"/>
                    <a:lumOff val="50000"/>
                  </a:schemeClr>
                </a:solidFill>
                <a:latin typeface="微软雅黑" panose="020B0503020204020204" charset="-122"/>
                <a:ea typeface="微软雅黑" panose="020B0503020204020204" charset="-122"/>
                <a:sym typeface="+mn-ea"/>
              </a:rPr>
              <a:t>教学过程</a:t>
            </a:r>
          </a:p>
        </p:txBody>
      </p:sp>
      <p:sp>
        <p:nvSpPr>
          <p:cNvPr id="20" name="圆角矩形 19"/>
          <p:cNvSpPr/>
          <p:nvPr/>
        </p:nvSpPr>
        <p:spPr>
          <a:xfrm>
            <a:off x="4210685" y="4691380"/>
            <a:ext cx="4472940" cy="575945"/>
          </a:xfrm>
          <a:prstGeom prst="round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4354409" y="4654416"/>
            <a:ext cx="650383" cy="650383"/>
          </a:xfrm>
          <a:prstGeom prst="ellipse">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anose="020B0503020204020204" charset="-122"/>
                <a:ea typeface="微软雅黑" panose="020B0503020204020204" charset="-122"/>
              </a:rPr>
              <a:t>04</a:t>
            </a:r>
          </a:p>
        </p:txBody>
      </p:sp>
      <p:sp>
        <p:nvSpPr>
          <p:cNvPr id="22" name="TextBox 30"/>
          <p:cNvSpPr txBox="1"/>
          <p:nvPr/>
        </p:nvSpPr>
        <p:spPr>
          <a:xfrm>
            <a:off x="5950516" y="4826286"/>
            <a:ext cx="6984776" cy="307340"/>
          </a:xfrm>
          <a:prstGeom prst="rect">
            <a:avLst/>
          </a:prstGeom>
          <a:noFill/>
        </p:spPr>
        <p:txBody>
          <a:bodyPr wrap="square" lIns="0" tIns="0" rIns="0" bIns="0" rtlCol="0">
            <a:spAutoFit/>
          </a:bodyPr>
          <a:lstStyle/>
          <a:p>
            <a:r>
              <a:rPr lang="zh-CN" altLang="en-US" sz="2000" b="1" dirty="0" smtClean="0">
                <a:solidFill>
                  <a:schemeClr val="tx1">
                    <a:lumMod val="50000"/>
                    <a:lumOff val="50000"/>
                  </a:schemeClr>
                </a:solidFill>
                <a:latin typeface="微软雅黑" panose="020B0503020204020204" charset="-122"/>
                <a:ea typeface="微软雅黑" panose="020B0503020204020204" charset="-122"/>
                <a:sym typeface="+mn-ea"/>
              </a:rPr>
              <a:t>板书设计</a:t>
            </a:r>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16" presetClass="entr" presetSubtype="21"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barn(inVertical)">
                                      <p:cBhvr>
                                        <p:cTn id="41" dur="500"/>
                                        <p:tgtEl>
                                          <p:spTgt spid="16"/>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16" presetClass="entr" presetSubtype="21"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childTnLst>
                          </p:cTn>
                        </p:par>
                        <p:par>
                          <p:cTn id="56" fill="hold">
                            <p:stCondLst>
                              <p:cond delay="7000"/>
                            </p:stCondLst>
                            <p:childTnLst>
                              <p:par>
                                <p:cTn id="57" presetID="10" presetClass="entr" presetSubtype="0"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childTnLst>
                          </p:cTn>
                        </p:par>
                        <p:par>
                          <p:cTn id="60" fill="hold">
                            <p:stCondLst>
                              <p:cond delay="7500"/>
                            </p:stCondLst>
                            <p:childTnLst>
                              <p:par>
                                <p:cTn id="61" presetID="42" presetClass="entr" presetSubtype="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ldLvl="0" animBg="1"/>
      <p:bldP spid="9" grpId="0" bldLvl="0" animBg="1"/>
      <p:bldP spid="10" grpId="0"/>
      <p:bldP spid="11" grpId="0" bldLvl="0" animBg="1"/>
      <p:bldP spid="14" grpId="0" bldLvl="0" animBg="1"/>
      <p:bldP spid="15" grpId="0"/>
      <p:bldP spid="16" grpId="0" bldLvl="0" animBg="1"/>
      <p:bldP spid="17" grpId="0" bldLvl="0" animBg="1"/>
      <p:bldP spid="18" grpId="0"/>
      <p:bldP spid="20" grpId="0" bldLvl="0" animBg="1"/>
      <p:bldP spid="21" grpId="0" bldLvl="0" animBg="1"/>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l="-6000" r="-6000"/>
          </a:stretch>
        </a:blipFill>
        <a:effectLst/>
      </p:bgPr>
    </p:bg>
    <p:spTree>
      <p:nvGrpSpPr>
        <p:cNvPr id="1" name=""/>
        <p:cNvGrpSpPr/>
        <p:nvPr/>
      </p:nvGrpSpPr>
      <p:grpSpPr>
        <a:xfrm>
          <a:off x="0" y="0"/>
          <a:ext cx="0" cy="0"/>
          <a:chOff x="0" y="0"/>
          <a:chExt cx="0" cy="0"/>
        </a:xfrm>
      </p:grpSpPr>
      <p:sp>
        <p:nvSpPr>
          <p:cNvPr id="4" name="矩形 25"/>
          <p:cNvSpPr/>
          <p:nvPr/>
        </p:nvSpPr>
        <p:spPr>
          <a:xfrm>
            <a:off x="4690428" y="688932"/>
            <a:ext cx="2736304" cy="1941534"/>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515960" y="688486"/>
            <a:ext cx="1158811" cy="1158811"/>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6" name="TextBox 59"/>
          <p:cNvSpPr>
            <a:spLocks noChangeArrowheads="1"/>
          </p:cNvSpPr>
          <p:nvPr/>
        </p:nvSpPr>
        <p:spPr bwMode="auto">
          <a:xfrm flipH="1">
            <a:off x="5448086" y="548680"/>
            <a:ext cx="1293596" cy="14452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800" dirty="0" smtClean="0">
                <a:solidFill>
                  <a:schemeClr val="accent3">
                    <a:lumMod val="75000"/>
                  </a:schemeClr>
                </a:solidFill>
                <a:latin typeface="Agency FB" panose="020B0503020202020204" pitchFamily="34" charset="0"/>
                <a:ea typeface="微软雅黑" panose="020B0503020204020204" charset="-122"/>
                <a:sym typeface="方正兰亭黑_GBK" panose="02000000000000000000" pitchFamily="2" charset="-122"/>
              </a:rPr>
              <a:t>01</a:t>
            </a:r>
            <a:endParaRPr lang="en-US" altLang="zh-CN" sz="8800" dirty="0">
              <a:solidFill>
                <a:schemeClr val="accent3">
                  <a:lumMod val="75000"/>
                </a:schemeClr>
              </a:solidFill>
              <a:latin typeface="Agency FB" panose="020B0503020202020204" pitchFamily="34" charset="0"/>
              <a:ea typeface="微软雅黑" panose="020B0503020204020204" charset="-122"/>
              <a:sym typeface="方正兰亭黑_GBK" panose="02000000000000000000" pitchFamily="2" charset="-122"/>
            </a:endParaRPr>
          </a:p>
        </p:txBody>
      </p:sp>
      <p:sp>
        <p:nvSpPr>
          <p:cNvPr id="7" name="圆角矩形 6"/>
          <p:cNvSpPr/>
          <p:nvPr/>
        </p:nvSpPr>
        <p:spPr>
          <a:xfrm>
            <a:off x="1991995" y="2855595"/>
            <a:ext cx="8208645" cy="807085"/>
          </a:xfrm>
          <a:prstGeom prst="roundRect">
            <a:avLst/>
          </a:prstGeom>
          <a:noFill/>
          <a:ln w="952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3">
                  <a:lumMod val="75000"/>
                </a:schemeClr>
              </a:solidFill>
            </a:endParaRPr>
          </a:p>
        </p:txBody>
      </p:sp>
      <p:sp>
        <p:nvSpPr>
          <p:cNvPr id="8" name="TextBox 30"/>
          <p:cNvSpPr txBox="1"/>
          <p:nvPr/>
        </p:nvSpPr>
        <p:spPr>
          <a:xfrm>
            <a:off x="4893747" y="2855688"/>
            <a:ext cx="6984776" cy="738505"/>
          </a:xfrm>
          <a:prstGeom prst="rect">
            <a:avLst/>
          </a:prstGeom>
          <a:noFill/>
        </p:spPr>
        <p:txBody>
          <a:bodyPr wrap="square" lIns="0" tIns="0" rIns="0" bIns="0" rtlCol="0">
            <a:spAutoFit/>
          </a:bodyPr>
          <a:lstStyle/>
          <a:p>
            <a:r>
              <a:rPr lang="zh-CN" altLang="en-US" sz="4800" b="1" dirty="0" smtClean="0">
                <a:solidFill>
                  <a:srgbClr val="52ACA4"/>
                </a:solidFill>
                <a:latin typeface="微软雅黑" panose="020B0503020204020204" charset="-122"/>
                <a:ea typeface="微软雅黑" panose="020B0503020204020204" charset="-122"/>
                <a:sym typeface="+mn-ea"/>
              </a:rPr>
              <a:t>教学分析</a:t>
            </a:r>
          </a:p>
        </p:txBody>
      </p:sp>
      <p:sp>
        <p:nvSpPr>
          <p:cNvPr id="11" name="TextBox 13"/>
          <p:cNvSpPr txBox="1"/>
          <p:nvPr/>
        </p:nvSpPr>
        <p:spPr>
          <a:xfrm>
            <a:off x="3889465" y="3857257"/>
            <a:ext cx="1404828" cy="307777"/>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000" b="1" dirty="0" smtClean="0">
                <a:solidFill>
                  <a:schemeClr val="tx1">
                    <a:lumMod val="50000"/>
                    <a:lumOff val="50000"/>
                  </a:schemeClr>
                </a:solidFill>
                <a:latin typeface="微软雅黑" panose="020B0503020204020204" charset="-122"/>
                <a:ea typeface="微软雅黑" panose="020B0503020204020204" charset="-122"/>
              </a:rPr>
              <a:t>教材分析</a:t>
            </a:r>
            <a:r>
              <a:rPr lang="en-US" altLang="zh-CN" sz="2000" b="1" dirty="0" smtClean="0">
                <a:solidFill>
                  <a:schemeClr val="tx1">
                    <a:lumMod val="50000"/>
                    <a:lumOff val="50000"/>
                  </a:schemeClr>
                </a:solidFill>
                <a:latin typeface="微软雅黑" panose="020B0503020204020204" charset="-122"/>
                <a:ea typeface="微软雅黑" panose="020B0503020204020204" charset="-122"/>
              </a:rPr>
              <a:t>    </a:t>
            </a:r>
          </a:p>
        </p:txBody>
      </p:sp>
      <p:sp>
        <p:nvSpPr>
          <p:cNvPr id="12" name="TextBox 13"/>
          <p:cNvSpPr txBox="1"/>
          <p:nvPr/>
        </p:nvSpPr>
        <p:spPr>
          <a:xfrm>
            <a:off x="2151060" y="3898373"/>
            <a:ext cx="1404828" cy="307777"/>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000" b="1" dirty="0" smtClean="0">
                <a:solidFill>
                  <a:schemeClr val="tx1">
                    <a:lumMod val="50000"/>
                    <a:lumOff val="50000"/>
                  </a:schemeClr>
                </a:solidFill>
                <a:latin typeface="微软雅黑" panose="020B0503020204020204" charset="-122"/>
                <a:ea typeface="微软雅黑" panose="020B0503020204020204" charset="-122"/>
              </a:rPr>
              <a:t>学情分析</a:t>
            </a:r>
          </a:p>
        </p:txBody>
      </p:sp>
      <p:sp>
        <p:nvSpPr>
          <p:cNvPr id="13" name="TextBox 13"/>
          <p:cNvSpPr txBox="1"/>
          <p:nvPr/>
        </p:nvSpPr>
        <p:spPr>
          <a:xfrm>
            <a:off x="5540167" y="3876857"/>
            <a:ext cx="1404828" cy="307777"/>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000" b="1" dirty="0" smtClean="0">
                <a:solidFill>
                  <a:schemeClr val="tx1">
                    <a:lumMod val="50000"/>
                    <a:lumOff val="50000"/>
                  </a:schemeClr>
                </a:solidFill>
                <a:latin typeface="微软雅黑" panose="020B0503020204020204" charset="-122"/>
                <a:ea typeface="微软雅黑" panose="020B0503020204020204" charset="-122"/>
              </a:rPr>
              <a:t>教学目标</a:t>
            </a:r>
          </a:p>
        </p:txBody>
      </p:sp>
      <p:sp>
        <p:nvSpPr>
          <p:cNvPr id="14" name="TextBox 13"/>
          <p:cNvSpPr txBox="1"/>
          <p:nvPr/>
        </p:nvSpPr>
        <p:spPr>
          <a:xfrm>
            <a:off x="7132678" y="3901484"/>
            <a:ext cx="1404828" cy="307777"/>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000" b="1" dirty="0" smtClean="0">
                <a:solidFill>
                  <a:schemeClr val="tx1">
                    <a:lumMod val="50000"/>
                    <a:lumOff val="50000"/>
                  </a:schemeClr>
                </a:solidFill>
                <a:latin typeface="微软雅黑" panose="020B0503020204020204" charset="-122"/>
                <a:ea typeface="微软雅黑" panose="020B0503020204020204" charset="-122"/>
              </a:rPr>
              <a:t>教学重点</a:t>
            </a:r>
          </a:p>
        </p:txBody>
      </p:sp>
      <p:sp>
        <p:nvSpPr>
          <p:cNvPr id="15" name="TextBox 13"/>
          <p:cNvSpPr txBox="1"/>
          <p:nvPr/>
        </p:nvSpPr>
        <p:spPr>
          <a:xfrm>
            <a:off x="8349406" y="3876432"/>
            <a:ext cx="1959515" cy="307777"/>
          </a:xfrm>
          <a:prstGeom prst="rect">
            <a:avLst/>
          </a:prstGeom>
          <a:noFill/>
        </p:spPr>
        <p:txBody>
          <a:bodyPr wrap="square" lIns="0" tIns="0" rIns="0" bIns="0" rtlCol="0">
            <a:spAutoFit/>
          </a:bodyPr>
          <a:lstStyle/>
          <a:p>
            <a:pPr marL="742950" lvl="1" indent="-285750">
              <a:buFont typeface="Wingdings" panose="05000000000000000000" pitchFamily="2" charset="2"/>
              <a:buChar char="l"/>
            </a:pPr>
            <a:r>
              <a:rPr lang="zh-CN" altLang="en-US" sz="2000" b="1" dirty="0" smtClean="0">
                <a:solidFill>
                  <a:schemeClr val="tx1">
                    <a:lumMod val="50000"/>
                    <a:lumOff val="50000"/>
                  </a:schemeClr>
                </a:solidFill>
                <a:latin typeface="微软雅黑" panose="020B0503020204020204" charset="-122"/>
                <a:ea typeface="微软雅黑" panose="020B0503020204020204" charset="-122"/>
              </a:rPr>
              <a:t>教学难点</a:t>
            </a:r>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4" presetClass="path" presetSubtype="0" decel="30000" fill="hold" grpId="1" nodeType="withEffect">
                                  <p:stCondLst>
                                    <p:cond delay="0"/>
                                  </p:stCondLst>
                                  <p:childTnLst>
                                    <p:animMotion origin="layout" path="M 0 0.03889 L 0 -0.14815 " pathEditMode="relative" rAng="0" ptsTypes="AA">
                                      <p:cBhvr>
                                        <p:cTn id="14" dur="750" spd="-100000" fill="hold"/>
                                        <p:tgtEl>
                                          <p:spTgt spid="5"/>
                                        </p:tgtEl>
                                        <p:attrNameLst>
                                          <p:attrName>ppt_x</p:attrName>
                                          <p:attrName>ppt_y</p:attrName>
                                        </p:attrNameLst>
                                      </p:cBhvr>
                                      <p:rCtr x="0" y="-9352"/>
                                    </p:animMotion>
                                  </p:childTnLst>
                                </p:cTn>
                              </p:par>
                              <p:par>
                                <p:cTn id="15" presetID="64" presetClass="path" presetSubtype="0" accel="30000" decel="30000" fill="hold" grpId="2" nodeType="withEffect">
                                  <p:stCondLst>
                                    <p:cond delay="750"/>
                                  </p:stCondLst>
                                  <p:childTnLst>
                                    <p:animMotion origin="layout" path="M 0 0.03842 L 0 1.11111E-6 " pathEditMode="relative" rAng="0" ptsTypes="AA">
                                      <p:cBhvr>
                                        <p:cTn id="16" dur="750" fill="hold"/>
                                        <p:tgtEl>
                                          <p:spTgt spid="5"/>
                                        </p:tgtEl>
                                        <p:attrNameLst>
                                          <p:attrName>ppt_x</p:attrName>
                                          <p:attrName>ppt_y</p:attrName>
                                        </p:attrNameLst>
                                      </p:cBhvr>
                                      <p:rCtr x="0" y="-1921"/>
                                    </p:animMotion>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500"/>
                            </p:stCondLst>
                            <p:childTnLst>
                              <p:par>
                                <p:cTn id="24" presetID="16" presetClass="entr" presetSubtype="2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 calcmode="lin" valueType="num">
                                      <p:cBhvr>
                                        <p:cTn id="37" dur="500" decel="50000" fill="hold">
                                          <p:stCondLst>
                                            <p:cond delay="0"/>
                                          </p:stCondLst>
                                        </p:cTn>
                                        <p:tgtEl>
                                          <p:spTgt spid="12">
                                            <p:txEl>
                                              <p:pRg st="0" end="0"/>
                                            </p:txEl>
                                          </p:spTgt>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2">
                                            <p:txEl>
                                              <p:pRg st="0" end="0"/>
                                            </p:txEl>
                                          </p:spTgt>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2">
                                            <p:txEl>
                                              <p:pRg st="0" end="0"/>
                                            </p:txEl>
                                          </p:spTgt>
                                        </p:tgtEl>
                                        <p:attrNameLst>
                                          <p:attrName>ppt_w</p:attrName>
                                        </p:attrNameLst>
                                      </p:cBhvr>
                                      <p:tavLst>
                                        <p:tav tm="0">
                                          <p:val>
                                            <p:strVal val="#ppt_w*.05"/>
                                          </p:val>
                                        </p:tav>
                                        <p:tav tm="100000">
                                          <p:val>
                                            <p:strVal val="#ppt_w"/>
                                          </p:val>
                                        </p:tav>
                                      </p:tavLst>
                                    </p:anim>
                                    <p:anim calcmode="lin" valueType="num">
                                      <p:cBhvr>
                                        <p:cTn id="40" dur="1000" fill="hold"/>
                                        <p:tgtEl>
                                          <p:spTgt spid="12">
                                            <p:txEl>
                                              <p:pRg st="0" end="0"/>
                                            </p:txEl>
                                          </p:spTgt>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2">
                                            <p:txEl>
                                              <p:pRg st="0" end="0"/>
                                            </p:txEl>
                                          </p:spTgt>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2">
                                            <p:txEl>
                                              <p:pRg st="0" end="0"/>
                                            </p:txEl>
                                          </p:spTgt>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2">
                                            <p:txEl>
                                              <p:pRg st="0" end="0"/>
                                            </p:txEl>
                                          </p:spTgt>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2">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5" presetClass="entr" presetSubtype="0" fill="hold" nodeType="clickEffect">
                                  <p:stCondLst>
                                    <p:cond delay="0"/>
                                  </p:stCondLst>
                                  <p:childTnLst>
                                    <p:set>
                                      <p:cBhvr>
                                        <p:cTn id="48" dur="1" fill="hold">
                                          <p:stCondLst>
                                            <p:cond delay="0"/>
                                          </p:stCondLst>
                                        </p:cTn>
                                        <p:tgtEl>
                                          <p:spTgt spid="11">
                                            <p:txEl>
                                              <p:pRg st="0" end="0"/>
                                            </p:txEl>
                                          </p:spTgt>
                                        </p:tgtEl>
                                        <p:attrNameLst>
                                          <p:attrName>style.visibility</p:attrName>
                                        </p:attrNameLst>
                                      </p:cBhvr>
                                      <p:to>
                                        <p:strVal val="visible"/>
                                      </p:to>
                                    </p:set>
                                    <p:anim calcmode="lin" valueType="num">
                                      <p:cBhvr>
                                        <p:cTn id="49" dur="500" decel="50000" fill="hold">
                                          <p:stCondLst>
                                            <p:cond delay="0"/>
                                          </p:stCondLst>
                                        </p:cTn>
                                        <p:tgtEl>
                                          <p:spTgt spid="11">
                                            <p:txEl>
                                              <p:pRg st="0" end="0"/>
                                            </p:txEl>
                                          </p:spTgt>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1">
                                            <p:txEl>
                                              <p:pRg st="0" end="0"/>
                                            </p:txEl>
                                          </p:spTgt>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1">
                                            <p:txEl>
                                              <p:pRg st="0" end="0"/>
                                            </p:txEl>
                                          </p:spTgt>
                                        </p:tgtEl>
                                        <p:attrNameLst>
                                          <p:attrName>ppt_w</p:attrName>
                                        </p:attrNameLst>
                                      </p:cBhvr>
                                      <p:tavLst>
                                        <p:tav tm="0">
                                          <p:val>
                                            <p:strVal val="#ppt_w*.05"/>
                                          </p:val>
                                        </p:tav>
                                        <p:tav tm="100000">
                                          <p:val>
                                            <p:strVal val="#ppt_w"/>
                                          </p:val>
                                        </p:tav>
                                      </p:tavLst>
                                    </p:anim>
                                    <p:anim calcmode="lin" valueType="num">
                                      <p:cBhvr>
                                        <p:cTn id="52" dur="1000" fill="hold"/>
                                        <p:tgtEl>
                                          <p:spTgt spid="11">
                                            <p:txEl>
                                              <p:pRg st="0" end="0"/>
                                            </p:txEl>
                                          </p:spTgt>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1">
                                            <p:txEl>
                                              <p:pRg st="0" end="0"/>
                                            </p:txEl>
                                          </p:spTgt>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1">
                                            <p:txEl>
                                              <p:pRg st="0" end="0"/>
                                            </p:txEl>
                                          </p:spTgt>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1">
                                            <p:txEl>
                                              <p:pRg st="0" end="0"/>
                                            </p:txEl>
                                          </p:spTgt>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1">
                                            <p:txEl>
                                              <p:pRg st="0" end="0"/>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5" presetClass="entr" presetSubtype="0" fill="hold" nodeType="clickEffect">
                                  <p:stCondLst>
                                    <p:cond delay="0"/>
                                  </p:stCondLst>
                                  <p:childTnLst>
                                    <p:set>
                                      <p:cBhvr>
                                        <p:cTn id="60" dur="1" fill="hold">
                                          <p:stCondLst>
                                            <p:cond delay="0"/>
                                          </p:stCondLst>
                                        </p:cTn>
                                        <p:tgtEl>
                                          <p:spTgt spid="13">
                                            <p:txEl>
                                              <p:pRg st="0" end="0"/>
                                            </p:txEl>
                                          </p:spTgt>
                                        </p:tgtEl>
                                        <p:attrNameLst>
                                          <p:attrName>style.visibility</p:attrName>
                                        </p:attrNameLst>
                                      </p:cBhvr>
                                      <p:to>
                                        <p:strVal val="visible"/>
                                      </p:to>
                                    </p:set>
                                    <p:anim calcmode="lin" valueType="num">
                                      <p:cBhvr>
                                        <p:cTn id="61" dur="500" decel="50000" fill="hold">
                                          <p:stCondLst>
                                            <p:cond delay="0"/>
                                          </p:stCondLst>
                                        </p:cTn>
                                        <p:tgtEl>
                                          <p:spTgt spid="13">
                                            <p:txEl>
                                              <p:pRg st="0" end="0"/>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3">
                                            <p:txEl>
                                              <p:pRg st="0" end="0"/>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3">
                                            <p:txEl>
                                              <p:pRg st="0" end="0"/>
                                            </p:txEl>
                                          </p:spTgt>
                                        </p:tgtEl>
                                        <p:attrNameLst>
                                          <p:attrName>ppt_w</p:attrName>
                                        </p:attrNameLst>
                                      </p:cBhvr>
                                      <p:tavLst>
                                        <p:tav tm="0">
                                          <p:val>
                                            <p:strVal val="#ppt_w*.05"/>
                                          </p:val>
                                        </p:tav>
                                        <p:tav tm="100000">
                                          <p:val>
                                            <p:strVal val="#ppt_w"/>
                                          </p:val>
                                        </p:tav>
                                      </p:tavLst>
                                    </p:anim>
                                    <p:anim calcmode="lin" valueType="num">
                                      <p:cBhvr>
                                        <p:cTn id="64" dur="1000" fill="hold"/>
                                        <p:tgtEl>
                                          <p:spTgt spid="13">
                                            <p:txEl>
                                              <p:pRg st="0" end="0"/>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3">
                                            <p:txEl>
                                              <p:pRg st="0" end="0"/>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3">
                                            <p:txEl>
                                              <p:pRg st="0" end="0"/>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3">
                                            <p:txEl>
                                              <p:pRg st="0" end="0"/>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3">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5" presetClass="entr" presetSubtype="0" fill="hold" nodeType="clickEffect">
                                  <p:stCondLst>
                                    <p:cond delay="0"/>
                                  </p:stCondLst>
                                  <p:childTnLst>
                                    <p:set>
                                      <p:cBhvr>
                                        <p:cTn id="72" dur="1" fill="hold">
                                          <p:stCondLst>
                                            <p:cond delay="0"/>
                                          </p:stCondLst>
                                        </p:cTn>
                                        <p:tgtEl>
                                          <p:spTgt spid="14">
                                            <p:txEl>
                                              <p:pRg st="0" end="0"/>
                                            </p:txEl>
                                          </p:spTgt>
                                        </p:tgtEl>
                                        <p:attrNameLst>
                                          <p:attrName>style.visibility</p:attrName>
                                        </p:attrNameLst>
                                      </p:cBhvr>
                                      <p:to>
                                        <p:strVal val="visible"/>
                                      </p:to>
                                    </p:set>
                                    <p:anim calcmode="lin" valueType="num">
                                      <p:cBhvr>
                                        <p:cTn id="73" dur="500" decel="50000" fill="hold">
                                          <p:stCondLst>
                                            <p:cond delay="0"/>
                                          </p:stCondLst>
                                        </p:cTn>
                                        <p:tgtEl>
                                          <p:spTgt spid="14">
                                            <p:txEl>
                                              <p:pRg st="0" end="0"/>
                                            </p:txEl>
                                          </p:spTgt>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4">
                                            <p:txEl>
                                              <p:pRg st="0" end="0"/>
                                            </p:txEl>
                                          </p:spTgt>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4">
                                            <p:txEl>
                                              <p:pRg st="0" end="0"/>
                                            </p:txEl>
                                          </p:spTgt>
                                        </p:tgtEl>
                                        <p:attrNameLst>
                                          <p:attrName>ppt_w</p:attrName>
                                        </p:attrNameLst>
                                      </p:cBhvr>
                                      <p:tavLst>
                                        <p:tav tm="0">
                                          <p:val>
                                            <p:strVal val="#ppt_w*.05"/>
                                          </p:val>
                                        </p:tav>
                                        <p:tav tm="100000">
                                          <p:val>
                                            <p:strVal val="#ppt_w"/>
                                          </p:val>
                                        </p:tav>
                                      </p:tavLst>
                                    </p:anim>
                                    <p:anim calcmode="lin" valueType="num">
                                      <p:cBhvr>
                                        <p:cTn id="76" dur="1000" fill="hold"/>
                                        <p:tgtEl>
                                          <p:spTgt spid="14">
                                            <p:txEl>
                                              <p:pRg st="0" end="0"/>
                                            </p:txEl>
                                          </p:spTgt>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4">
                                            <p:txEl>
                                              <p:pRg st="0" end="0"/>
                                            </p:txEl>
                                          </p:spTgt>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4">
                                            <p:txEl>
                                              <p:pRg st="0" end="0"/>
                                            </p:txEl>
                                          </p:spTgt>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4">
                                            <p:txEl>
                                              <p:pRg st="0" end="0"/>
                                            </p:txEl>
                                          </p:spTgt>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4">
                                            <p:txEl>
                                              <p:pRg st="0" end="0"/>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5" presetClass="entr" presetSubtype="0" fill="hold" nodeType="clickEffect">
                                  <p:stCondLst>
                                    <p:cond delay="0"/>
                                  </p:stCondLst>
                                  <p:childTnLst>
                                    <p:set>
                                      <p:cBhvr>
                                        <p:cTn id="84" dur="1" fill="hold">
                                          <p:stCondLst>
                                            <p:cond delay="0"/>
                                          </p:stCondLst>
                                        </p:cTn>
                                        <p:tgtEl>
                                          <p:spTgt spid="15">
                                            <p:txEl>
                                              <p:pRg st="0" end="0"/>
                                            </p:txEl>
                                          </p:spTgt>
                                        </p:tgtEl>
                                        <p:attrNameLst>
                                          <p:attrName>style.visibility</p:attrName>
                                        </p:attrNameLst>
                                      </p:cBhvr>
                                      <p:to>
                                        <p:strVal val="visible"/>
                                      </p:to>
                                    </p:set>
                                    <p:anim calcmode="lin" valueType="num">
                                      <p:cBhvr>
                                        <p:cTn id="85" dur="500" decel="50000" fill="hold">
                                          <p:stCondLst>
                                            <p:cond delay="0"/>
                                          </p:stCondLst>
                                        </p:cTn>
                                        <p:tgtEl>
                                          <p:spTgt spid="15">
                                            <p:txEl>
                                              <p:pRg st="0" end="0"/>
                                            </p:txEl>
                                          </p:spTgt>
                                        </p:tgtEl>
                                        <p:attrNameLst>
                                          <p:attrName>style.rotation</p:attrName>
                                        </p:attrNameLst>
                                      </p:cBhvr>
                                      <p:tavLst>
                                        <p:tav tm="0">
                                          <p:val>
                                            <p:fltVal val="-90"/>
                                          </p:val>
                                        </p:tav>
                                        <p:tav tm="100000">
                                          <p:val>
                                            <p:fltVal val="0"/>
                                          </p:val>
                                        </p:tav>
                                      </p:tavLst>
                                    </p:anim>
                                    <p:anim calcmode="lin" valueType="num">
                                      <p:cBhvr>
                                        <p:cTn id="86" dur="500" decel="50000" fill="hold">
                                          <p:stCondLst>
                                            <p:cond delay="0"/>
                                          </p:stCondLst>
                                        </p:cTn>
                                        <p:tgtEl>
                                          <p:spTgt spid="15">
                                            <p:txEl>
                                              <p:pRg st="0" end="0"/>
                                            </p:txEl>
                                          </p:spTgt>
                                        </p:tgtEl>
                                        <p:attrNameLst>
                                          <p:attrName>ppt_w</p:attrName>
                                        </p:attrNameLst>
                                      </p:cBhvr>
                                      <p:tavLst>
                                        <p:tav tm="0">
                                          <p:val>
                                            <p:strVal val="#ppt_w"/>
                                          </p:val>
                                        </p:tav>
                                        <p:tav tm="100000">
                                          <p:val>
                                            <p:strVal val="#ppt_w*.05"/>
                                          </p:val>
                                        </p:tav>
                                      </p:tavLst>
                                    </p:anim>
                                    <p:anim calcmode="lin" valueType="num">
                                      <p:cBhvr>
                                        <p:cTn id="87" dur="500" accel="50000" fill="hold">
                                          <p:stCondLst>
                                            <p:cond delay="500"/>
                                          </p:stCondLst>
                                        </p:cTn>
                                        <p:tgtEl>
                                          <p:spTgt spid="15">
                                            <p:txEl>
                                              <p:pRg st="0" end="0"/>
                                            </p:txEl>
                                          </p:spTgt>
                                        </p:tgtEl>
                                        <p:attrNameLst>
                                          <p:attrName>ppt_w</p:attrName>
                                        </p:attrNameLst>
                                      </p:cBhvr>
                                      <p:tavLst>
                                        <p:tav tm="0">
                                          <p:val>
                                            <p:strVal val="#ppt_w*.05"/>
                                          </p:val>
                                        </p:tav>
                                        <p:tav tm="100000">
                                          <p:val>
                                            <p:strVal val="#ppt_w"/>
                                          </p:val>
                                        </p:tav>
                                      </p:tavLst>
                                    </p:anim>
                                    <p:anim calcmode="lin" valueType="num">
                                      <p:cBhvr>
                                        <p:cTn id="88" dur="1000" fill="hold"/>
                                        <p:tgtEl>
                                          <p:spTgt spid="15">
                                            <p:txEl>
                                              <p:pRg st="0" end="0"/>
                                            </p:txEl>
                                          </p:spTgt>
                                        </p:tgtEl>
                                        <p:attrNameLst>
                                          <p:attrName>ppt_h</p:attrName>
                                        </p:attrNameLst>
                                      </p:cBhvr>
                                      <p:tavLst>
                                        <p:tav tm="0">
                                          <p:val>
                                            <p:strVal val="#ppt_h"/>
                                          </p:val>
                                        </p:tav>
                                        <p:tav tm="100000">
                                          <p:val>
                                            <p:strVal val="#ppt_h"/>
                                          </p:val>
                                        </p:tav>
                                      </p:tavLst>
                                    </p:anim>
                                    <p:anim calcmode="lin" valueType="num">
                                      <p:cBhvr>
                                        <p:cTn id="89" dur="500" decel="50000" fill="hold">
                                          <p:stCondLst>
                                            <p:cond delay="0"/>
                                          </p:stCondLst>
                                        </p:cTn>
                                        <p:tgtEl>
                                          <p:spTgt spid="15">
                                            <p:txEl>
                                              <p:pRg st="0" end="0"/>
                                            </p:txEl>
                                          </p:spTgt>
                                        </p:tgtEl>
                                        <p:attrNameLst>
                                          <p:attrName>ppt_x</p:attrName>
                                        </p:attrNameLst>
                                      </p:cBhvr>
                                      <p:tavLst>
                                        <p:tav tm="0">
                                          <p:val>
                                            <p:strVal val="#ppt_x+.4"/>
                                          </p:val>
                                        </p:tav>
                                        <p:tav tm="100000">
                                          <p:val>
                                            <p:strVal val="#ppt_x"/>
                                          </p:val>
                                        </p:tav>
                                      </p:tavLst>
                                    </p:anim>
                                    <p:anim calcmode="lin" valueType="num">
                                      <p:cBhvr>
                                        <p:cTn id="90" dur="500" decel="50000" fill="hold">
                                          <p:stCondLst>
                                            <p:cond delay="0"/>
                                          </p:stCondLst>
                                        </p:cTn>
                                        <p:tgtEl>
                                          <p:spTgt spid="15">
                                            <p:txEl>
                                              <p:pRg st="0" end="0"/>
                                            </p:txEl>
                                          </p:spTgt>
                                        </p:tgtEl>
                                        <p:attrNameLst>
                                          <p:attrName>ppt_y</p:attrName>
                                        </p:attrNameLst>
                                      </p:cBhvr>
                                      <p:tavLst>
                                        <p:tav tm="0">
                                          <p:val>
                                            <p:strVal val="#ppt_y-.2"/>
                                          </p:val>
                                        </p:tav>
                                        <p:tav tm="100000">
                                          <p:val>
                                            <p:strVal val="#ppt_y+.1"/>
                                          </p:val>
                                        </p:tav>
                                      </p:tavLst>
                                    </p:anim>
                                    <p:anim calcmode="lin" valueType="num">
                                      <p:cBhvr>
                                        <p:cTn id="91" dur="500" accel="50000" fill="hold">
                                          <p:stCondLst>
                                            <p:cond delay="500"/>
                                          </p:stCondLst>
                                        </p:cTn>
                                        <p:tgtEl>
                                          <p:spTgt spid="15">
                                            <p:txEl>
                                              <p:pRg st="0" end="0"/>
                                            </p:txEl>
                                          </p:spTgt>
                                        </p:tgtEl>
                                        <p:attrNameLst>
                                          <p:attrName>ppt_y</p:attrName>
                                        </p:attrNameLst>
                                      </p:cBhvr>
                                      <p:tavLst>
                                        <p:tav tm="0">
                                          <p:val>
                                            <p:strVal val="#ppt_y+.1"/>
                                          </p:val>
                                        </p:tav>
                                        <p:tav tm="100000">
                                          <p:val>
                                            <p:strVal val="#ppt_y"/>
                                          </p:val>
                                        </p:tav>
                                      </p:tavLst>
                                    </p:anim>
                                    <p:animEffect transition="in" filter="fade">
                                      <p:cBhvr>
                                        <p:cTn id="92" dur="1000" decel="50000">
                                          <p:stCondLst>
                                            <p:cond delay="0"/>
                                          </p:stCondLst>
                                        </p:cTn>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5" grpId="1" bldLvl="0" animBg="1"/>
      <p:bldP spid="5" grpId="2" bldLvl="0" animBg="1"/>
      <p:bldP spid="6" grpId="0"/>
      <p:bldP spid="7" grpId="0" bldLvl="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smtClean="0">
                <a:solidFill>
                  <a:schemeClr val="tx1">
                    <a:lumMod val="50000"/>
                    <a:lumOff val="50000"/>
                  </a:schemeClr>
                </a:solidFill>
                <a:latin typeface="微软雅黑" panose="020B0503020204020204" charset="-122"/>
                <a:ea typeface="微软雅黑" panose="020B0503020204020204" charset="-122"/>
                <a:sym typeface="+mn-ea"/>
              </a:rPr>
              <a:t>学情分析</a:t>
            </a:r>
            <a:endParaRPr lang="zh-CN" altLang="en-US" sz="2400" dirty="0">
              <a:solidFill>
                <a:schemeClr val="accent3">
                  <a:lumMod val="75000"/>
                </a:schemeClr>
              </a:solidFill>
              <a:latin typeface="Agency FB" panose="020B0503020202020204" pitchFamily="34" charset="0"/>
              <a:ea typeface="微软雅黑" panose="020B0503020204020204" charset="-122"/>
            </a:endParaRPr>
          </a:p>
        </p:txBody>
      </p:sp>
      <p:grpSp>
        <p:nvGrpSpPr>
          <p:cNvPr id="5" name="组合 4"/>
          <p:cNvGrpSpPr/>
          <p:nvPr/>
        </p:nvGrpSpPr>
        <p:grpSpPr>
          <a:xfrm>
            <a:off x="357738" y="1228791"/>
            <a:ext cx="2686676" cy="4074729"/>
            <a:chOff x="-4675874" y="3148366"/>
            <a:chExt cx="3358989" cy="2589569"/>
          </a:xfrm>
        </p:grpSpPr>
        <p:sp>
          <p:nvSpPr>
            <p:cNvPr id="6" name="任意多边形 5"/>
            <p:cNvSpPr/>
            <p:nvPr/>
          </p:nvSpPr>
          <p:spPr>
            <a:xfrm>
              <a:off x="-3418085" y="3148366"/>
              <a:ext cx="843411" cy="1459872"/>
            </a:xfrm>
            <a:custGeom>
              <a:avLst/>
              <a:gdLst>
                <a:gd name="connsiteX0" fmla="*/ 175442 w 843411"/>
                <a:gd name="connsiteY0" fmla="*/ 357323 h 1459872"/>
                <a:gd name="connsiteX1" fmla="*/ 297769 w 843411"/>
                <a:gd name="connsiteY1" fmla="*/ 357323 h 1459872"/>
                <a:gd name="connsiteX2" fmla="*/ 297769 w 843411"/>
                <a:gd name="connsiteY2" fmla="*/ 383076 h 1459872"/>
                <a:gd name="connsiteX3" fmla="*/ 299379 w 843411"/>
                <a:gd name="connsiteY3" fmla="*/ 410439 h 1459872"/>
                <a:gd name="connsiteX4" fmla="*/ 302598 w 843411"/>
                <a:gd name="connsiteY4" fmla="*/ 447459 h 1459872"/>
                <a:gd name="connsiteX5" fmla="*/ 310646 w 843411"/>
                <a:gd name="connsiteY5" fmla="*/ 489307 h 1459872"/>
                <a:gd name="connsiteX6" fmla="*/ 320303 w 843411"/>
                <a:gd name="connsiteY6" fmla="*/ 535984 h 1459872"/>
                <a:gd name="connsiteX7" fmla="*/ 328351 w 843411"/>
                <a:gd name="connsiteY7" fmla="*/ 560128 h 1459872"/>
                <a:gd name="connsiteX8" fmla="*/ 336399 w 843411"/>
                <a:gd name="connsiteY8" fmla="*/ 585881 h 1459872"/>
                <a:gd name="connsiteX9" fmla="*/ 346056 w 843411"/>
                <a:gd name="connsiteY9" fmla="*/ 610024 h 1459872"/>
                <a:gd name="connsiteX10" fmla="*/ 357323 w 843411"/>
                <a:gd name="connsiteY10" fmla="*/ 635777 h 1459872"/>
                <a:gd name="connsiteX11" fmla="*/ 371809 w 843411"/>
                <a:gd name="connsiteY11" fmla="*/ 581052 h 1459872"/>
                <a:gd name="connsiteX12" fmla="*/ 386295 w 843411"/>
                <a:gd name="connsiteY12" fmla="*/ 537594 h 1459872"/>
                <a:gd name="connsiteX13" fmla="*/ 397562 w 843411"/>
                <a:gd name="connsiteY13" fmla="*/ 508622 h 1459872"/>
                <a:gd name="connsiteX14" fmla="*/ 405610 w 843411"/>
                <a:gd name="connsiteY14" fmla="*/ 490917 h 1459872"/>
                <a:gd name="connsiteX15" fmla="*/ 376638 w 843411"/>
                <a:gd name="connsiteY15" fmla="*/ 460335 h 1459872"/>
                <a:gd name="connsiteX16" fmla="*/ 421706 w 843411"/>
                <a:gd name="connsiteY16" fmla="*/ 415267 h 1459872"/>
                <a:gd name="connsiteX17" fmla="*/ 466773 w 843411"/>
                <a:gd name="connsiteY17" fmla="*/ 460335 h 1459872"/>
                <a:gd name="connsiteX18" fmla="*/ 437801 w 843411"/>
                <a:gd name="connsiteY18" fmla="*/ 490917 h 1459872"/>
                <a:gd name="connsiteX19" fmla="*/ 444240 w 843411"/>
                <a:gd name="connsiteY19" fmla="*/ 508622 h 1459872"/>
                <a:gd name="connsiteX20" fmla="*/ 457116 w 843411"/>
                <a:gd name="connsiteY20" fmla="*/ 537594 h 1459872"/>
                <a:gd name="connsiteX21" fmla="*/ 469993 w 843411"/>
                <a:gd name="connsiteY21" fmla="*/ 581052 h 1459872"/>
                <a:gd name="connsiteX22" fmla="*/ 486088 w 843411"/>
                <a:gd name="connsiteY22" fmla="*/ 635777 h 1459872"/>
                <a:gd name="connsiteX23" fmla="*/ 497355 w 843411"/>
                <a:gd name="connsiteY23" fmla="*/ 610024 h 1459872"/>
                <a:gd name="connsiteX24" fmla="*/ 507012 w 843411"/>
                <a:gd name="connsiteY24" fmla="*/ 585881 h 1459872"/>
                <a:gd name="connsiteX25" fmla="*/ 515060 w 843411"/>
                <a:gd name="connsiteY25" fmla="*/ 560128 h 1459872"/>
                <a:gd name="connsiteX26" fmla="*/ 521499 w 843411"/>
                <a:gd name="connsiteY26" fmla="*/ 535984 h 1459872"/>
                <a:gd name="connsiteX27" fmla="*/ 532766 w 843411"/>
                <a:gd name="connsiteY27" fmla="*/ 489307 h 1459872"/>
                <a:gd name="connsiteX28" fmla="*/ 539204 w 843411"/>
                <a:gd name="connsiteY28" fmla="*/ 447459 h 1459872"/>
                <a:gd name="connsiteX29" fmla="*/ 542423 w 843411"/>
                <a:gd name="connsiteY29" fmla="*/ 410439 h 1459872"/>
                <a:gd name="connsiteX30" fmla="*/ 544032 w 843411"/>
                <a:gd name="connsiteY30" fmla="*/ 383076 h 1459872"/>
                <a:gd name="connsiteX31" fmla="*/ 545642 w 843411"/>
                <a:gd name="connsiteY31" fmla="*/ 357323 h 1459872"/>
                <a:gd name="connsiteX32" fmla="*/ 667969 w 843411"/>
                <a:gd name="connsiteY32" fmla="*/ 357323 h 1459872"/>
                <a:gd name="connsiteX33" fmla="*/ 685674 w 843411"/>
                <a:gd name="connsiteY33" fmla="*/ 358933 h 1459872"/>
                <a:gd name="connsiteX34" fmla="*/ 703379 w 843411"/>
                <a:gd name="connsiteY34" fmla="*/ 360542 h 1459872"/>
                <a:gd name="connsiteX35" fmla="*/ 719475 w 843411"/>
                <a:gd name="connsiteY35" fmla="*/ 365371 h 1459872"/>
                <a:gd name="connsiteX36" fmla="*/ 735570 w 843411"/>
                <a:gd name="connsiteY36" fmla="*/ 371809 h 1459872"/>
                <a:gd name="connsiteX37" fmla="*/ 751666 w 843411"/>
                <a:gd name="connsiteY37" fmla="*/ 378247 h 1459872"/>
                <a:gd name="connsiteX38" fmla="*/ 766152 w 843411"/>
                <a:gd name="connsiteY38" fmla="*/ 387905 h 1459872"/>
                <a:gd name="connsiteX39" fmla="*/ 779029 w 843411"/>
                <a:gd name="connsiteY39" fmla="*/ 397562 h 1459872"/>
                <a:gd name="connsiteX40" fmla="*/ 791905 w 843411"/>
                <a:gd name="connsiteY40" fmla="*/ 408829 h 1459872"/>
                <a:gd name="connsiteX41" fmla="*/ 803172 w 843411"/>
                <a:gd name="connsiteY41" fmla="*/ 421706 h 1459872"/>
                <a:gd name="connsiteX42" fmla="*/ 812829 w 843411"/>
                <a:gd name="connsiteY42" fmla="*/ 434582 h 1459872"/>
                <a:gd name="connsiteX43" fmla="*/ 822487 w 843411"/>
                <a:gd name="connsiteY43" fmla="*/ 449068 h 1459872"/>
                <a:gd name="connsiteX44" fmla="*/ 828925 w 843411"/>
                <a:gd name="connsiteY44" fmla="*/ 465164 h 1459872"/>
                <a:gd name="connsiteX45" fmla="*/ 835363 w 843411"/>
                <a:gd name="connsiteY45" fmla="*/ 481259 h 1459872"/>
                <a:gd name="connsiteX46" fmla="*/ 840192 w 843411"/>
                <a:gd name="connsiteY46" fmla="*/ 497355 h 1459872"/>
                <a:gd name="connsiteX47" fmla="*/ 841802 w 843411"/>
                <a:gd name="connsiteY47" fmla="*/ 515060 h 1459872"/>
                <a:gd name="connsiteX48" fmla="*/ 843411 w 843411"/>
                <a:gd name="connsiteY48" fmla="*/ 532765 h 1459872"/>
                <a:gd name="connsiteX49" fmla="*/ 843411 w 843411"/>
                <a:gd name="connsiteY49" fmla="*/ 1178199 h 1459872"/>
                <a:gd name="connsiteX50" fmla="*/ 841802 w 843411"/>
                <a:gd name="connsiteY50" fmla="*/ 1191076 h 1459872"/>
                <a:gd name="connsiteX51" fmla="*/ 838582 w 843411"/>
                <a:gd name="connsiteY51" fmla="*/ 1203952 h 1459872"/>
                <a:gd name="connsiteX52" fmla="*/ 832144 w 843411"/>
                <a:gd name="connsiteY52" fmla="*/ 1213609 h 1459872"/>
                <a:gd name="connsiteX53" fmla="*/ 824096 w 843411"/>
                <a:gd name="connsiteY53" fmla="*/ 1223267 h 1459872"/>
                <a:gd name="connsiteX54" fmla="*/ 814439 w 843411"/>
                <a:gd name="connsiteY54" fmla="*/ 1231315 h 1459872"/>
                <a:gd name="connsiteX55" fmla="*/ 803172 w 843411"/>
                <a:gd name="connsiteY55" fmla="*/ 1237753 h 1459872"/>
                <a:gd name="connsiteX56" fmla="*/ 791905 w 843411"/>
                <a:gd name="connsiteY56" fmla="*/ 1240972 h 1459872"/>
                <a:gd name="connsiteX57" fmla="*/ 777419 w 843411"/>
                <a:gd name="connsiteY57" fmla="*/ 1242582 h 1459872"/>
                <a:gd name="connsiteX58" fmla="*/ 772590 w 843411"/>
                <a:gd name="connsiteY58" fmla="*/ 1242582 h 1459872"/>
                <a:gd name="connsiteX59" fmla="*/ 759714 w 843411"/>
                <a:gd name="connsiteY59" fmla="*/ 1240972 h 1459872"/>
                <a:gd name="connsiteX60" fmla="*/ 746837 w 843411"/>
                <a:gd name="connsiteY60" fmla="*/ 1237753 h 1459872"/>
                <a:gd name="connsiteX61" fmla="*/ 735570 w 843411"/>
                <a:gd name="connsiteY61" fmla="*/ 1231315 h 1459872"/>
                <a:gd name="connsiteX62" fmla="*/ 725913 w 843411"/>
                <a:gd name="connsiteY62" fmla="*/ 1223267 h 1459872"/>
                <a:gd name="connsiteX63" fmla="*/ 717865 w 843411"/>
                <a:gd name="connsiteY63" fmla="*/ 1213609 h 1459872"/>
                <a:gd name="connsiteX64" fmla="*/ 711427 w 843411"/>
                <a:gd name="connsiteY64" fmla="*/ 1203952 h 1459872"/>
                <a:gd name="connsiteX65" fmla="*/ 708208 w 843411"/>
                <a:gd name="connsiteY65" fmla="*/ 1191076 h 1459872"/>
                <a:gd name="connsiteX66" fmla="*/ 706598 w 843411"/>
                <a:gd name="connsiteY66" fmla="*/ 1178199 h 1459872"/>
                <a:gd name="connsiteX67" fmla="*/ 706598 w 843411"/>
                <a:gd name="connsiteY67" fmla="*/ 642215 h 1459872"/>
                <a:gd name="connsiteX68" fmla="*/ 635778 w 843411"/>
                <a:gd name="connsiteY68" fmla="*/ 642215 h 1459872"/>
                <a:gd name="connsiteX69" fmla="*/ 635778 w 843411"/>
                <a:gd name="connsiteY69" fmla="*/ 1459872 h 1459872"/>
                <a:gd name="connsiteX70" fmla="*/ 452287 w 843411"/>
                <a:gd name="connsiteY70" fmla="*/ 1459872 h 1459872"/>
                <a:gd name="connsiteX71" fmla="*/ 452287 w 843411"/>
                <a:gd name="connsiteY71" fmla="*/ 1216829 h 1459872"/>
                <a:gd name="connsiteX72" fmla="*/ 384686 w 843411"/>
                <a:gd name="connsiteY72" fmla="*/ 1216829 h 1459872"/>
                <a:gd name="connsiteX73" fmla="*/ 384686 w 843411"/>
                <a:gd name="connsiteY73" fmla="*/ 1459872 h 1459872"/>
                <a:gd name="connsiteX74" fmla="*/ 201195 w 843411"/>
                <a:gd name="connsiteY74" fmla="*/ 1459872 h 1459872"/>
                <a:gd name="connsiteX75" fmla="*/ 201195 w 843411"/>
                <a:gd name="connsiteY75" fmla="*/ 642215 h 1459872"/>
                <a:gd name="connsiteX76" fmla="*/ 130374 w 843411"/>
                <a:gd name="connsiteY76" fmla="*/ 642215 h 1459872"/>
                <a:gd name="connsiteX77" fmla="*/ 130374 w 843411"/>
                <a:gd name="connsiteY77" fmla="*/ 1178199 h 1459872"/>
                <a:gd name="connsiteX78" fmla="*/ 128765 w 843411"/>
                <a:gd name="connsiteY78" fmla="*/ 1191076 h 1459872"/>
                <a:gd name="connsiteX79" fmla="*/ 123936 w 843411"/>
                <a:gd name="connsiteY79" fmla="*/ 1203952 h 1459872"/>
                <a:gd name="connsiteX80" fmla="*/ 119108 w 843411"/>
                <a:gd name="connsiteY80" fmla="*/ 1213609 h 1459872"/>
                <a:gd name="connsiteX81" fmla="*/ 111060 w 843411"/>
                <a:gd name="connsiteY81" fmla="*/ 1223267 h 1459872"/>
                <a:gd name="connsiteX82" fmla="*/ 101402 w 843411"/>
                <a:gd name="connsiteY82" fmla="*/ 1231315 h 1459872"/>
                <a:gd name="connsiteX83" fmla="*/ 90135 w 843411"/>
                <a:gd name="connsiteY83" fmla="*/ 1237753 h 1459872"/>
                <a:gd name="connsiteX84" fmla="*/ 77259 w 843411"/>
                <a:gd name="connsiteY84" fmla="*/ 1240972 h 1459872"/>
                <a:gd name="connsiteX85" fmla="*/ 64382 w 843411"/>
                <a:gd name="connsiteY85" fmla="*/ 1242582 h 1459872"/>
                <a:gd name="connsiteX86" fmla="*/ 51506 w 843411"/>
                <a:gd name="connsiteY86" fmla="*/ 1240972 h 1459872"/>
                <a:gd name="connsiteX87" fmla="*/ 38629 w 843411"/>
                <a:gd name="connsiteY87" fmla="*/ 1237753 h 1459872"/>
                <a:gd name="connsiteX88" fmla="*/ 27362 w 843411"/>
                <a:gd name="connsiteY88" fmla="*/ 1231315 h 1459872"/>
                <a:gd name="connsiteX89" fmla="*/ 17705 w 843411"/>
                <a:gd name="connsiteY89" fmla="*/ 1223267 h 1459872"/>
                <a:gd name="connsiteX90" fmla="*/ 11267 w 843411"/>
                <a:gd name="connsiteY90" fmla="*/ 1213609 h 1459872"/>
                <a:gd name="connsiteX91" fmla="*/ 4829 w 843411"/>
                <a:gd name="connsiteY91" fmla="*/ 1203952 h 1459872"/>
                <a:gd name="connsiteX92" fmla="*/ 0 w 843411"/>
                <a:gd name="connsiteY92" fmla="*/ 1191076 h 1459872"/>
                <a:gd name="connsiteX93" fmla="*/ 0 w 843411"/>
                <a:gd name="connsiteY93" fmla="*/ 1178199 h 1459872"/>
                <a:gd name="connsiteX94" fmla="*/ 0 w 843411"/>
                <a:gd name="connsiteY94" fmla="*/ 532765 h 1459872"/>
                <a:gd name="connsiteX95" fmla="*/ 0 w 843411"/>
                <a:gd name="connsiteY95" fmla="*/ 515060 h 1459872"/>
                <a:gd name="connsiteX96" fmla="*/ 3219 w 843411"/>
                <a:gd name="connsiteY96" fmla="*/ 497355 h 1459872"/>
                <a:gd name="connsiteX97" fmla="*/ 8048 w 843411"/>
                <a:gd name="connsiteY97" fmla="*/ 481259 h 1459872"/>
                <a:gd name="connsiteX98" fmla="*/ 12876 w 843411"/>
                <a:gd name="connsiteY98" fmla="*/ 465164 h 1459872"/>
                <a:gd name="connsiteX99" fmla="*/ 20924 w 843411"/>
                <a:gd name="connsiteY99" fmla="*/ 449068 h 1459872"/>
                <a:gd name="connsiteX100" fmla="*/ 28972 w 843411"/>
                <a:gd name="connsiteY100" fmla="*/ 434582 h 1459872"/>
                <a:gd name="connsiteX101" fmla="*/ 40239 w 843411"/>
                <a:gd name="connsiteY101" fmla="*/ 421706 h 1459872"/>
                <a:gd name="connsiteX102" fmla="*/ 51506 w 843411"/>
                <a:gd name="connsiteY102" fmla="*/ 408829 h 1459872"/>
                <a:gd name="connsiteX103" fmla="*/ 62773 w 843411"/>
                <a:gd name="connsiteY103" fmla="*/ 397562 h 1459872"/>
                <a:gd name="connsiteX104" fmla="*/ 77259 w 843411"/>
                <a:gd name="connsiteY104" fmla="*/ 387905 h 1459872"/>
                <a:gd name="connsiteX105" fmla="*/ 91745 w 843411"/>
                <a:gd name="connsiteY105" fmla="*/ 378247 h 1459872"/>
                <a:gd name="connsiteX106" fmla="*/ 106231 w 843411"/>
                <a:gd name="connsiteY106" fmla="*/ 371809 h 1459872"/>
                <a:gd name="connsiteX107" fmla="*/ 122327 w 843411"/>
                <a:gd name="connsiteY107" fmla="*/ 365371 h 1459872"/>
                <a:gd name="connsiteX108" fmla="*/ 140032 w 843411"/>
                <a:gd name="connsiteY108" fmla="*/ 360542 h 1459872"/>
                <a:gd name="connsiteX109" fmla="*/ 157737 w 843411"/>
                <a:gd name="connsiteY109" fmla="*/ 358933 h 1459872"/>
                <a:gd name="connsiteX110" fmla="*/ 417061 w 843411"/>
                <a:gd name="connsiteY110" fmla="*/ 0 h 1459872"/>
                <a:gd name="connsiteX111" fmla="*/ 582661 w 843411"/>
                <a:gd name="connsiteY111" fmla="*/ 165600 h 1459872"/>
                <a:gd name="connsiteX112" fmla="*/ 417061 w 843411"/>
                <a:gd name="connsiteY112" fmla="*/ 331200 h 1459872"/>
                <a:gd name="connsiteX113" fmla="*/ 251461 w 843411"/>
                <a:gd name="connsiteY113" fmla="*/ 165600 h 1459872"/>
                <a:gd name="connsiteX114" fmla="*/ 417061 w 843411"/>
                <a:gd name="connsiteY114" fmla="*/ 0 h 1459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843411" h="1459872">
                  <a:moveTo>
                    <a:pt x="175442" y="357323"/>
                  </a:moveTo>
                  <a:lnTo>
                    <a:pt x="297769" y="357323"/>
                  </a:lnTo>
                  <a:lnTo>
                    <a:pt x="297769" y="383076"/>
                  </a:lnTo>
                  <a:lnTo>
                    <a:pt x="299379" y="410439"/>
                  </a:lnTo>
                  <a:lnTo>
                    <a:pt x="302598" y="447459"/>
                  </a:lnTo>
                  <a:lnTo>
                    <a:pt x="310646" y="489307"/>
                  </a:lnTo>
                  <a:lnTo>
                    <a:pt x="320303" y="535984"/>
                  </a:lnTo>
                  <a:lnTo>
                    <a:pt x="328351" y="560128"/>
                  </a:lnTo>
                  <a:lnTo>
                    <a:pt x="336399" y="585881"/>
                  </a:lnTo>
                  <a:lnTo>
                    <a:pt x="346056" y="610024"/>
                  </a:lnTo>
                  <a:lnTo>
                    <a:pt x="357323" y="635777"/>
                  </a:lnTo>
                  <a:lnTo>
                    <a:pt x="371809" y="581052"/>
                  </a:lnTo>
                  <a:lnTo>
                    <a:pt x="386295" y="537594"/>
                  </a:lnTo>
                  <a:lnTo>
                    <a:pt x="397562" y="508622"/>
                  </a:lnTo>
                  <a:lnTo>
                    <a:pt x="405610" y="490917"/>
                  </a:lnTo>
                  <a:lnTo>
                    <a:pt x="376638" y="460335"/>
                  </a:lnTo>
                  <a:lnTo>
                    <a:pt x="421706" y="415267"/>
                  </a:lnTo>
                  <a:lnTo>
                    <a:pt x="466773" y="460335"/>
                  </a:lnTo>
                  <a:lnTo>
                    <a:pt x="437801" y="490917"/>
                  </a:lnTo>
                  <a:lnTo>
                    <a:pt x="444240" y="508622"/>
                  </a:lnTo>
                  <a:lnTo>
                    <a:pt x="457116" y="537594"/>
                  </a:lnTo>
                  <a:lnTo>
                    <a:pt x="469993" y="581052"/>
                  </a:lnTo>
                  <a:lnTo>
                    <a:pt x="486088" y="635777"/>
                  </a:lnTo>
                  <a:lnTo>
                    <a:pt x="497355" y="610024"/>
                  </a:lnTo>
                  <a:lnTo>
                    <a:pt x="507012" y="585881"/>
                  </a:lnTo>
                  <a:lnTo>
                    <a:pt x="515060" y="560128"/>
                  </a:lnTo>
                  <a:lnTo>
                    <a:pt x="521499" y="535984"/>
                  </a:lnTo>
                  <a:lnTo>
                    <a:pt x="532766" y="489307"/>
                  </a:lnTo>
                  <a:lnTo>
                    <a:pt x="539204" y="447459"/>
                  </a:lnTo>
                  <a:lnTo>
                    <a:pt x="542423" y="410439"/>
                  </a:lnTo>
                  <a:lnTo>
                    <a:pt x="544032" y="383076"/>
                  </a:lnTo>
                  <a:lnTo>
                    <a:pt x="545642" y="357323"/>
                  </a:lnTo>
                  <a:lnTo>
                    <a:pt x="667969" y="357323"/>
                  </a:lnTo>
                  <a:lnTo>
                    <a:pt x="685674" y="358933"/>
                  </a:lnTo>
                  <a:lnTo>
                    <a:pt x="703379" y="360542"/>
                  </a:lnTo>
                  <a:lnTo>
                    <a:pt x="719475" y="365371"/>
                  </a:lnTo>
                  <a:lnTo>
                    <a:pt x="735570" y="371809"/>
                  </a:lnTo>
                  <a:lnTo>
                    <a:pt x="751666" y="378247"/>
                  </a:lnTo>
                  <a:lnTo>
                    <a:pt x="766152" y="387905"/>
                  </a:lnTo>
                  <a:lnTo>
                    <a:pt x="779029" y="397562"/>
                  </a:lnTo>
                  <a:lnTo>
                    <a:pt x="791905" y="408829"/>
                  </a:lnTo>
                  <a:lnTo>
                    <a:pt x="803172" y="421706"/>
                  </a:lnTo>
                  <a:lnTo>
                    <a:pt x="812829" y="434582"/>
                  </a:lnTo>
                  <a:lnTo>
                    <a:pt x="822487" y="449068"/>
                  </a:lnTo>
                  <a:lnTo>
                    <a:pt x="828925" y="465164"/>
                  </a:lnTo>
                  <a:lnTo>
                    <a:pt x="835363" y="481259"/>
                  </a:lnTo>
                  <a:lnTo>
                    <a:pt x="840192" y="497355"/>
                  </a:lnTo>
                  <a:lnTo>
                    <a:pt x="841802" y="515060"/>
                  </a:lnTo>
                  <a:lnTo>
                    <a:pt x="843411" y="532765"/>
                  </a:lnTo>
                  <a:lnTo>
                    <a:pt x="843411" y="1178199"/>
                  </a:lnTo>
                  <a:lnTo>
                    <a:pt x="841802" y="1191076"/>
                  </a:lnTo>
                  <a:lnTo>
                    <a:pt x="838582" y="1203952"/>
                  </a:lnTo>
                  <a:lnTo>
                    <a:pt x="832144" y="1213609"/>
                  </a:lnTo>
                  <a:lnTo>
                    <a:pt x="824096" y="1223267"/>
                  </a:lnTo>
                  <a:lnTo>
                    <a:pt x="814439" y="1231315"/>
                  </a:lnTo>
                  <a:lnTo>
                    <a:pt x="803172" y="1237753"/>
                  </a:lnTo>
                  <a:lnTo>
                    <a:pt x="791905" y="1240972"/>
                  </a:lnTo>
                  <a:lnTo>
                    <a:pt x="777419" y="1242582"/>
                  </a:lnTo>
                  <a:lnTo>
                    <a:pt x="772590" y="1242582"/>
                  </a:lnTo>
                  <a:lnTo>
                    <a:pt x="759714" y="1240972"/>
                  </a:lnTo>
                  <a:lnTo>
                    <a:pt x="746837" y="1237753"/>
                  </a:lnTo>
                  <a:lnTo>
                    <a:pt x="735570" y="1231315"/>
                  </a:lnTo>
                  <a:lnTo>
                    <a:pt x="725913" y="1223267"/>
                  </a:lnTo>
                  <a:lnTo>
                    <a:pt x="717865" y="1213609"/>
                  </a:lnTo>
                  <a:lnTo>
                    <a:pt x="711427" y="1203952"/>
                  </a:lnTo>
                  <a:lnTo>
                    <a:pt x="708208" y="1191076"/>
                  </a:lnTo>
                  <a:lnTo>
                    <a:pt x="706598" y="1178199"/>
                  </a:lnTo>
                  <a:lnTo>
                    <a:pt x="706598" y="642215"/>
                  </a:lnTo>
                  <a:lnTo>
                    <a:pt x="635778" y="642215"/>
                  </a:lnTo>
                  <a:lnTo>
                    <a:pt x="635778" y="1459872"/>
                  </a:lnTo>
                  <a:lnTo>
                    <a:pt x="452287" y="1459872"/>
                  </a:lnTo>
                  <a:lnTo>
                    <a:pt x="452287" y="1216829"/>
                  </a:lnTo>
                  <a:lnTo>
                    <a:pt x="384686" y="1216829"/>
                  </a:lnTo>
                  <a:lnTo>
                    <a:pt x="384686" y="1459872"/>
                  </a:lnTo>
                  <a:lnTo>
                    <a:pt x="201195" y="1459872"/>
                  </a:lnTo>
                  <a:lnTo>
                    <a:pt x="201195" y="642215"/>
                  </a:lnTo>
                  <a:lnTo>
                    <a:pt x="130374" y="642215"/>
                  </a:lnTo>
                  <a:lnTo>
                    <a:pt x="130374" y="1178199"/>
                  </a:lnTo>
                  <a:lnTo>
                    <a:pt x="128765" y="1191076"/>
                  </a:lnTo>
                  <a:lnTo>
                    <a:pt x="123936" y="1203952"/>
                  </a:lnTo>
                  <a:lnTo>
                    <a:pt x="119108" y="1213609"/>
                  </a:lnTo>
                  <a:lnTo>
                    <a:pt x="111060" y="1223267"/>
                  </a:lnTo>
                  <a:lnTo>
                    <a:pt x="101402" y="1231315"/>
                  </a:lnTo>
                  <a:lnTo>
                    <a:pt x="90135" y="1237753"/>
                  </a:lnTo>
                  <a:lnTo>
                    <a:pt x="77259" y="1240972"/>
                  </a:lnTo>
                  <a:lnTo>
                    <a:pt x="64382" y="1242582"/>
                  </a:lnTo>
                  <a:lnTo>
                    <a:pt x="51506" y="1240972"/>
                  </a:lnTo>
                  <a:lnTo>
                    <a:pt x="38629" y="1237753"/>
                  </a:lnTo>
                  <a:lnTo>
                    <a:pt x="27362" y="1231315"/>
                  </a:lnTo>
                  <a:lnTo>
                    <a:pt x="17705" y="1223267"/>
                  </a:lnTo>
                  <a:lnTo>
                    <a:pt x="11267" y="1213609"/>
                  </a:lnTo>
                  <a:lnTo>
                    <a:pt x="4829" y="1203952"/>
                  </a:lnTo>
                  <a:lnTo>
                    <a:pt x="0" y="1191076"/>
                  </a:lnTo>
                  <a:lnTo>
                    <a:pt x="0" y="1178199"/>
                  </a:lnTo>
                  <a:lnTo>
                    <a:pt x="0" y="532765"/>
                  </a:lnTo>
                  <a:lnTo>
                    <a:pt x="0" y="515060"/>
                  </a:lnTo>
                  <a:lnTo>
                    <a:pt x="3219" y="497355"/>
                  </a:lnTo>
                  <a:lnTo>
                    <a:pt x="8048" y="481259"/>
                  </a:lnTo>
                  <a:lnTo>
                    <a:pt x="12876" y="465164"/>
                  </a:lnTo>
                  <a:lnTo>
                    <a:pt x="20924" y="449068"/>
                  </a:lnTo>
                  <a:lnTo>
                    <a:pt x="28972" y="434582"/>
                  </a:lnTo>
                  <a:lnTo>
                    <a:pt x="40239" y="421706"/>
                  </a:lnTo>
                  <a:lnTo>
                    <a:pt x="51506" y="408829"/>
                  </a:lnTo>
                  <a:lnTo>
                    <a:pt x="62773" y="397562"/>
                  </a:lnTo>
                  <a:lnTo>
                    <a:pt x="77259" y="387905"/>
                  </a:lnTo>
                  <a:lnTo>
                    <a:pt x="91745" y="378247"/>
                  </a:lnTo>
                  <a:lnTo>
                    <a:pt x="106231" y="371809"/>
                  </a:lnTo>
                  <a:lnTo>
                    <a:pt x="122327" y="365371"/>
                  </a:lnTo>
                  <a:lnTo>
                    <a:pt x="140032" y="360542"/>
                  </a:lnTo>
                  <a:lnTo>
                    <a:pt x="157737" y="358933"/>
                  </a:lnTo>
                  <a:close/>
                  <a:moveTo>
                    <a:pt x="417061" y="0"/>
                  </a:moveTo>
                  <a:cubicBezTo>
                    <a:pt x="508519" y="0"/>
                    <a:pt x="582661" y="74142"/>
                    <a:pt x="582661" y="165600"/>
                  </a:cubicBezTo>
                  <a:cubicBezTo>
                    <a:pt x="582661" y="257058"/>
                    <a:pt x="508519" y="331200"/>
                    <a:pt x="417061" y="331200"/>
                  </a:cubicBezTo>
                  <a:cubicBezTo>
                    <a:pt x="325603" y="331200"/>
                    <a:pt x="251461" y="257058"/>
                    <a:pt x="251461" y="165600"/>
                  </a:cubicBezTo>
                  <a:cubicBezTo>
                    <a:pt x="251461" y="74142"/>
                    <a:pt x="325603" y="0"/>
                    <a:pt x="417061" y="0"/>
                  </a:cubicBezTo>
                  <a:close/>
                </a:path>
              </a:pathLst>
            </a:cu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latin typeface="微软雅黑" panose="020B0503020204020204" charset="-122"/>
                <a:ea typeface="微软雅黑" panose="020B0503020204020204" charset="-122"/>
              </a:endParaRPr>
            </a:p>
          </p:txBody>
        </p:sp>
        <p:sp>
          <p:nvSpPr>
            <p:cNvPr id="7" name="任意多边形 6"/>
            <p:cNvSpPr/>
            <p:nvPr/>
          </p:nvSpPr>
          <p:spPr bwMode="auto">
            <a:xfrm flipH="1">
              <a:off x="-2409906" y="3721479"/>
              <a:ext cx="854470" cy="1935363"/>
            </a:xfrm>
            <a:custGeom>
              <a:avLst/>
              <a:gdLst>
                <a:gd name="connsiteX0" fmla="*/ 172511 w 854470"/>
                <a:gd name="connsiteY0" fmla="*/ 401628 h 1935363"/>
                <a:gd name="connsiteX1" fmla="*/ 192728 w 854470"/>
                <a:gd name="connsiteY1" fmla="*/ 402976 h 1935363"/>
                <a:gd name="connsiteX2" fmla="*/ 212944 w 854470"/>
                <a:gd name="connsiteY2" fmla="*/ 407019 h 1935363"/>
                <a:gd name="connsiteX3" fmla="*/ 231812 w 854470"/>
                <a:gd name="connsiteY3" fmla="*/ 412410 h 1935363"/>
                <a:gd name="connsiteX4" fmla="*/ 249333 w 854470"/>
                <a:gd name="connsiteY4" fmla="*/ 420496 h 1935363"/>
                <a:gd name="connsiteX5" fmla="*/ 265506 w 854470"/>
                <a:gd name="connsiteY5" fmla="*/ 429931 h 1935363"/>
                <a:gd name="connsiteX6" fmla="*/ 281679 w 854470"/>
                <a:gd name="connsiteY6" fmla="*/ 440713 h 1935363"/>
                <a:gd name="connsiteX7" fmla="*/ 295156 w 854470"/>
                <a:gd name="connsiteY7" fmla="*/ 454190 h 1935363"/>
                <a:gd name="connsiteX8" fmla="*/ 308634 w 854470"/>
                <a:gd name="connsiteY8" fmla="*/ 469015 h 1935363"/>
                <a:gd name="connsiteX9" fmla="*/ 309981 w 854470"/>
                <a:gd name="connsiteY9" fmla="*/ 467668 h 1935363"/>
                <a:gd name="connsiteX10" fmla="*/ 533707 w 854470"/>
                <a:gd name="connsiteY10" fmla="*/ 692741 h 1935363"/>
                <a:gd name="connsiteX11" fmla="*/ 796517 w 854470"/>
                <a:gd name="connsiteY11" fmla="*/ 692741 h 1935363"/>
                <a:gd name="connsiteX12" fmla="*/ 808647 w 854470"/>
                <a:gd name="connsiteY12" fmla="*/ 694089 h 1935363"/>
                <a:gd name="connsiteX13" fmla="*/ 819429 w 854470"/>
                <a:gd name="connsiteY13" fmla="*/ 696784 h 1935363"/>
                <a:gd name="connsiteX14" fmla="*/ 828863 w 854470"/>
                <a:gd name="connsiteY14" fmla="*/ 702175 h 1935363"/>
                <a:gd name="connsiteX15" fmla="*/ 836949 w 854470"/>
                <a:gd name="connsiteY15" fmla="*/ 708914 h 1935363"/>
                <a:gd name="connsiteX16" fmla="*/ 843688 w 854470"/>
                <a:gd name="connsiteY16" fmla="*/ 718348 h 1935363"/>
                <a:gd name="connsiteX17" fmla="*/ 849079 w 854470"/>
                <a:gd name="connsiteY17" fmla="*/ 727783 h 1935363"/>
                <a:gd name="connsiteX18" fmla="*/ 853122 w 854470"/>
                <a:gd name="connsiteY18" fmla="*/ 738565 h 1935363"/>
                <a:gd name="connsiteX19" fmla="*/ 854470 w 854470"/>
                <a:gd name="connsiteY19" fmla="*/ 749347 h 1935363"/>
                <a:gd name="connsiteX20" fmla="*/ 853122 w 854470"/>
                <a:gd name="connsiteY20" fmla="*/ 761476 h 1935363"/>
                <a:gd name="connsiteX21" fmla="*/ 849079 w 854470"/>
                <a:gd name="connsiteY21" fmla="*/ 770910 h 1935363"/>
                <a:gd name="connsiteX22" fmla="*/ 843688 w 854470"/>
                <a:gd name="connsiteY22" fmla="*/ 781692 h 1935363"/>
                <a:gd name="connsiteX23" fmla="*/ 836949 w 854470"/>
                <a:gd name="connsiteY23" fmla="*/ 789779 h 1935363"/>
                <a:gd name="connsiteX24" fmla="*/ 828863 w 854470"/>
                <a:gd name="connsiteY24" fmla="*/ 796518 h 1935363"/>
                <a:gd name="connsiteX25" fmla="*/ 819429 w 854470"/>
                <a:gd name="connsiteY25" fmla="*/ 801909 h 1935363"/>
                <a:gd name="connsiteX26" fmla="*/ 808647 w 854470"/>
                <a:gd name="connsiteY26" fmla="*/ 804604 h 1935363"/>
                <a:gd name="connsiteX27" fmla="*/ 796517 w 854470"/>
                <a:gd name="connsiteY27" fmla="*/ 805952 h 1935363"/>
                <a:gd name="connsiteX28" fmla="*/ 489231 w 854470"/>
                <a:gd name="connsiteY28" fmla="*/ 805952 h 1935363"/>
                <a:gd name="connsiteX29" fmla="*/ 489231 w 854470"/>
                <a:gd name="connsiteY29" fmla="*/ 804604 h 1935363"/>
                <a:gd name="connsiteX30" fmla="*/ 487884 w 854470"/>
                <a:gd name="connsiteY30" fmla="*/ 805952 h 1935363"/>
                <a:gd name="connsiteX31" fmla="*/ 343675 w 854470"/>
                <a:gd name="connsiteY31" fmla="*/ 663091 h 1935363"/>
                <a:gd name="connsiteX32" fmla="*/ 343675 w 854470"/>
                <a:gd name="connsiteY32" fmla="*/ 1020244 h 1935363"/>
                <a:gd name="connsiteX33" fmla="*/ 345023 w 854470"/>
                <a:gd name="connsiteY33" fmla="*/ 1029678 h 1935363"/>
                <a:gd name="connsiteX34" fmla="*/ 347718 w 854470"/>
                <a:gd name="connsiteY34" fmla="*/ 1037764 h 1935363"/>
                <a:gd name="connsiteX35" fmla="*/ 351761 w 854470"/>
                <a:gd name="connsiteY35" fmla="*/ 1045851 h 1935363"/>
                <a:gd name="connsiteX36" fmla="*/ 357152 w 854470"/>
                <a:gd name="connsiteY36" fmla="*/ 1051242 h 1935363"/>
                <a:gd name="connsiteX37" fmla="*/ 363891 w 854470"/>
                <a:gd name="connsiteY37" fmla="*/ 1056633 h 1935363"/>
                <a:gd name="connsiteX38" fmla="*/ 370630 w 854470"/>
                <a:gd name="connsiteY38" fmla="*/ 1060676 h 1935363"/>
                <a:gd name="connsiteX39" fmla="*/ 378716 w 854470"/>
                <a:gd name="connsiteY39" fmla="*/ 1063371 h 1935363"/>
                <a:gd name="connsiteX40" fmla="*/ 388151 w 854470"/>
                <a:gd name="connsiteY40" fmla="*/ 1064719 h 1935363"/>
                <a:gd name="connsiteX41" fmla="*/ 661743 w 854470"/>
                <a:gd name="connsiteY41" fmla="*/ 1064719 h 1935363"/>
                <a:gd name="connsiteX42" fmla="*/ 753389 w 854470"/>
                <a:gd name="connsiteY42" fmla="*/ 1064719 h 1935363"/>
                <a:gd name="connsiteX43" fmla="*/ 764171 w 854470"/>
                <a:gd name="connsiteY43" fmla="*/ 1064719 h 1935363"/>
                <a:gd name="connsiteX44" fmla="*/ 773605 w 854470"/>
                <a:gd name="connsiteY44" fmla="*/ 1066067 h 1935363"/>
                <a:gd name="connsiteX45" fmla="*/ 783040 w 854470"/>
                <a:gd name="connsiteY45" fmla="*/ 1068762 h 1935363"/>
                <a:gd name="connsiteX46" fmla="*/ 792474 w 854470"/>
                <a:gd name="connsiteY46" fmla="*/ 1072806 h 1935363"/>
                <a:gd name="connsiteX47" fmla="*/ 801908 w 854470"/>
                <a:gd name="connsiteY47" fmla="*/ 1076849 h 1935363"/>
                <a:gd name="connsiteX48" fmla="*/ 809995 w 854470"/>
                <a:gd name="connsiteY48" fmla="*/ 1080892 h 1935363"/>
                <a:gd name="connsiteX49" fmla="*/ 818081 w 854470"/>
                <a:gd name="connsiteY49" fmla="*/ 1087631 h 1935363"/>
                <a:gd name="connsiteX50" fmla="*/ 824820 w 854470"/>
                <a:gd name="connsiteY50" fmla="*/ 1094370 h 1935363"/>
                <a:gd name="connsiteX51" fmla="*/ 831559 w 854470"/>
                <a:gd name="connsiteY51" fmla="*/ 1101108 h 1935363"/>
                <a:gd name="connsiteX52" fmla="*/ 836949 w 854470"/>
                <a:gd name="connsiteY52" fmla="*/ 1109195 h 1935363"/>
                <a:gd name="connsiteX53" fmla="*/ 842340 w 854470"/>
                <a:gd name="connsiteY53" fmla="*/ 1117281 h 1935363"/>
                <a:gd name="connsiteX54" fmla="*/ 846384 w 854470"/>
                <a:gd name="connsiteY54" fmla="*/ 1125368 h 1935363"/>
                <a:gd name="connsiteX55" fmla="*/ 849079 w 854470"/>
                <a:gd name="connsiteY55" fmla="*/ 1134802 h 1935363"/>
                <a:gd name="connsiteX56" fmla="*/ 851775 w 854470"/>
                <a:gd name="connsiteY56" fmla="*/ 1144236 h 1935363"/>
                <a:gd name="connsiteX57" fmla="*/ 853122 w 854470"/>
                <a:gd name="connsiteY57" fmla="*/ 1155018 h 1935363"/>
                <a:gd name="connsiteX58" fmla="*/ 854470 w 854470"/>
                <a:gd name="connsiteY58" fmla="*/ 1164452 h 1935363"/>
                <a:gd name="connsiteX59" fmla="*/ 854470 w 854470"/>
                <a:gd name="connsiteY59" fmla="*/ 1276315 h 1935363"/>
                <a:gd name="connsiteX60" fmla="*/ 854470 w 854470"/>
                <a:gd name="connsiteY60" fmla="*/ 1839673 h 1935363"/>
                <a:gd name="connsiteX61" fmla="*/ 853122 w 854470"/>
                <a:gd name="connsiteY61" fmla="*/ 1849107 h 1935363"/>
                <a:gd name="connsiteX62" fmla="*/ 851775 w 854470"/>
                <a:gd name="connsiteY62" fmla="*/ 1858542 h 1935363"/>
                <a:gd name="connsiteX63" fmla="*/ 849079 w 854470"/>
                <a:gd name="connsiteY63" fmla="*/ 1867976 h 1935363"/>
                <a:gd name="connsiteX64" fmla="*/ 846384 w 854470"/>
                <a:gd name="connsiteY64" fmla="*/ 1876062 h 1935363"/>
                <a:gd name="connsiteX65" fmla="*/ 842340 w 854470"/>
                <a:gd name="connsiteY65" fmla="*/ 1885497 h 1935363"/>
                <a:gd name="connsiteX66" fmla="*/ 836949 w 854470"/>
                <a:gd name="connsiteY66" fmla="*/ 1892235 h 1935363"/>
                <a:gd name="connsiteX67" fmla="*/ 831559 w 854470"/>
                <a:gd name="connsiteY67" fmla="*/ 1900322 h 1935363"/>
                <a:gd name="connsiteX68" fmla="*/ 826168 w 854470"/>
                <a:gd name="connsiteY68" fmla="*/ 1907061 h 1935363"/>
                <a:gd name="connsiteX69" fmla="*/ 819429 w 854470"/>
                <a:gd name="connsiteY69" fmla="*/ 1913799 h 1935363"/>
                <a:gd name="connsiteX70" fmla="*/ 811342 w 854470"/>
                <a:gd name="connsiteY70" fmla="*/ 1919190 h 1935363"/>
                <a:gd name="connsiteX71" fmla="*/ 803256 w 854470"/>
                <a:gd name="connsiteY71" fmla="*/ 1923233 h 1935363"/>
                <a:gd name="connsiteX72" fmla="*/ 795169 w 854470"/>
                <a:gd name="connsiteY72" fmla="*/ 1927277 h 1935363"/>
                <a:gd name="connsiteX73" fmla="*/ 785735 w 854470"/>
                <a:gd name="connsiteY73" fmla="*/ 1931320 h 1935363"/>
                <a:gd name="connsiteX74" fmla="*/ 777649 w 854470"/>
                <a:gd name="connsiteY74" fmla="*/ 1932668 h 1935363"/>
                <a:gd name="connsiteX75" fmla="*/ 768215 w 854470"/>
                <a:gd name="connsiteY75" fmla="*/ 1935363 h 1935363"/>
                <a:gd name="connsiteX76" fmla="*/ 757433 w 854470"/>
                <a:gd name="connsiteY76" fmla="*/ 1935363 h 1935363"/>
                <a:gd name="connsiteX77" fmla="*/ 747998 w 854470"/>
                <a:gd name="connsiteY77" fmla="*/ 1935363 h 1935363"/>
                <a:gd name="connsiteX78" fmla="*/ 738564 w 854470"/>
                <a:gd name="connsiteY78" fmla="*/ 1932668 h 1935363"/>
                <a:gd name="connsiteX79" fmla="*/ 729130 w 854470"/>
                <a:gd name="connsiteY79" fmla="*/ 1931320 h 1935363"/>
                <a:gd name="connsiteX80" fmla="*/ 719696 w 854470"/>
                <a:gd name="connsiteY80" fmla="*/ 1927277 h 1935363"/>
                <a:gd name="connsiteX81" fmla="*/ 711609 w 854470"/>
                <a:gd name="connsiteY81" fmla="*/ 1923233 h 1935363"/>
                <a:gd name="connsiteX82" fmla="*/ 703523 w 854470"/>
                <a:gd name="connsiteY82" fmla="*/ 1919190 h 1935363"/>
                <a:gd name="connsiteX83" fmla="*/ 696784 w 854470"/>
                <a:gd name="connsiteY83" fmla="*/ 1913799 h 1935363"/>
                <a:gd name="connsiteX84" fmla="*/ 690045 w 854470"/>
                <a:gd name="connsiteY84" fmla="*/ 1907061 h 1935363"/>
                <a:gd name="connsiteX85" fmla="*/ 683307 w 854470"/>
                <a:gd name="connsiteY85" fmla="*/ 1900322 h 1935363"/>
                <a:gd name="connsiteX86" fmla="*/ 677916 w 854470"/>
                <a:gd name="connsiteY86" fmla="*/ 1892235 h 1935363"/>
                <a:gd name="connsiteX87" fmla="*/ 672525 w 854470"/>
                <a:gd name="connsiteY87" fmla="*/ 1885497 h 1935363"/>
                <a:gd name="connsiteX88" fmla="*/ 668481 w 854470"/>
                <a:gd name="connsiteY88" fmla="*/ 1876062 h 1935363"/>
                <a:gd name="connsiteX89" fmla="*/ 665786 w 854470"/>
                <a:gd name="connsiteY89" fmla="*/ 1867976 h 1935363"/>
                <a:gd name="connsiteX90" fmla="*/ 663090 w 854470"/>
                <a:gd name="connsiteY90" fmla="*/ 1858542 h 1935363"/>
                <a:gd name="connsiteX91" fmla="*/ 661743 w 854470"/>
                <a:gd name="connsiteY91" fmla="*/ 1849107 h 1935363"/>
                <a:gd name="connsiteX92" fmla="*/ 661743 w 854470"/>
                <a:gd name="connsiteY92" fmla="*/ 1839673 h 1935363"/>
                <a:gd name="connsiteX93" fmla="*/ 661743 w 854470"/>
                <a:gd name="connsiteY93" fmla="*/ 1307313 h 1935363"/>
                <a:gd name="connsiteX94" fmla="*/ 660395 w 854470"/>
                <a:gd name="connsiteY94" fmla="*/ 1301922 h 1935363"/>
                <a:gd name="connsiteX95" fmla="*/ 659047 w 854470"/>
                <a:gd name="connsiteY95" fmla="*/ 1295184 h 1935363"/>
                <a:gd name="connsiteX96" fmla="*/ 656352 w 854470"/>
                <a:gd name="connsiteY96" fmla="*/ 1289793 h 1935363"/>
                <a:gd name="connsiteX97" fmla="*/ 652308 w 854470"/>
                <a:gd name="connsiteY97" fmla="*/ 1285749 h 1935363"/>
                <a:gd name="connsiteX98" fmla="*/ 648265 w 854470"/>
                <a:gd name="connsiteY98" fmla="*/ 1281706 h 1935363"/>
                <a:gd name="connsiteX99" fmla="*/ 642874 w 854470"/>
                <a:gd name="connsiteY99" fmla="*/ 1279011 h 1935363"/>
                <a:gd name="connsiteX100" fmla="*/ 636136 w 854470"/>
                <a:gd name="connsiteY100" fmla="*/ 1277663 h 1935363"/>
                <a:gd name="connsiteX101" fmla="*/ 630745 w 854470"/>
                <a:gd name="connsiteY101" fmla="*/ 1276315 h 1935363"/>
                <a:gd name="connsiteX102" fmla="*/ 343675 w 854470"/>
                <a:gd name="connsiteY102" fmla="*/ 1276315 h 1935363"/>
                <a:gd name="connsiteX103" fmla="*/ 311329 w 854470"/>
                <a:gd name="connsiteY103" fmla="*/ 1276315 h 1935363"/>
                <a:gd name="connsiteX104" fmla="*/ 109167 w 854470"/>
                <a:gd name="connsiteY104" fmla="*/ 1276315 h 1935363"/>
                <a:gd name="connsiteX105" fmla="*/ 98385 w 854470"/>
                <a:gd name="connsiteY105" fmla="*/ 1276315 h 1935363"/>
                <a:gd name="connsiteX106" fmla="*/ 87604 w 854470"/>
                <a:gd name="connsiteY106" fmla="*/ 1274968 h 1935363"/>
                <a:gd name="connsiteX107" fmla="*/ 76822 w 854470"/>
                <a:gd name="connsiteY107" fmla="*/ 1272272 h 1935363"/>
                <a:gd name="connsiteX108" fmla="*/ 66040 w 854470"/>
                <a:gd name="connsiteY108" fmla="*/ 1268229 h 1935363"/>
                <a:gd name="connsiteX109" fmla="*/ 56605 w 854470"/>
                <a:gd name="connsiteY109" fmla="*/ 1262838 h 1935363"/>
                <a:gd name="connsiteX110" fmla="*/ 48519 w 854470"/>
                <a:gd name="connsiteY110" fmla="*/ 1257447 h 1935363"/>
                <a:gd name="connsiteX111" fmla="*/ 40432 w 854470"/>
                <a:gd name="connsiteY111" fmla="*/ 1252056 h 1935363"/>
                <a:gd name="connsiteX112" fmla="*/ 32346 w 854470"/>
                <a:gd name="connsiteY112" fmla="*/ 1245317 h 1935363"/>
                <a:gd name="connsiteX113" fmla="*/ 25607 w 854470"/>
                <a:gd name="connsiteY113" fmla="*/ 1237231 h 1935363"/>
                <a:gd name="connsiteX114" fmla="*/ 18869 w 854470"/>
                <a:gd name="connsiteY114" fmla="*/ 1229144 h 1935363"/>
                <a:gd name="connsiteX115" fmla="*/ 13478 w 854470"/>
                <a:gd name="connsiteY115" fmla="*/ 1219710 h 1935363"/>
                <a:gd name="connsiteX116" fmla="*/ 9434 w 854470"/>
                <a:gd name="connsiteY116" fmla="*/ 1210276 h 1935363"/>
                <a:gd name="connsiteX117" fmla="*/ 5391 w 854470"/>
                <a:gd name="connsiteY117" fmla="*/ 1200841 h 1935363"/>
                <a:gd name="connsiteX118" fmla="*/ 2696 w 854470"/>
                <a:gd name="connsiteY118" fmla="*/ 1190060 h 1935363"/>
                <a:gd name="connsiteX119" fmla="*/ 1348 w 854470"/>
                <a:gd name="connsiteY119" fmla="*/ 1179278 h 1935363"/>
                <a:gd name="connsiteX120" fmla="*/ 0 w 854470"/>
                <a:gd name="connsiteY120" fmla="*/ 1168496 h 1935363"/>
                <a:gd name="connsiteX121" fmla="*/ 0 w 854470"/>
                <a:gd name="connsiteY121" fmla="*/ 572792 h 1935363"/>
                <a:gd name="connsiteX122" fmla="*/ 1348 w 854470"/>
                <a:gd name="connsiteY122" fmla="*/ 555271 h 1935363"/>
                <a:gd name="connsiteX123" fmla="*/ 4043 w 854470"/>
                <a:gd name="connsiteY123" fmla="*/ 539098 h 1935363"/>
                <a:gd name="connsiteX124" fmla="*/ 8087 w 854470"/>
                <a:gd name="connsiteY124" fmla="*/ 522925 h 1935363"/>
                <a:gd name="connsiteX125" fmla="*/ 13478 w 854470"/>
                <a:gd name="connsiteY125" fmla="*/ 506752 h 1935363"/>
                <a:gd name="connsiteX126" fmla="*/ 21564 w 854470"/>
                <a:gd name="connsiteY126" fmla="*/ 491927 h 1935363"/>
                <a:gd name="connsiteX127" fmla="*/ 29651 w 854470"/>
                <a:gd name="connsiteY127" fmla="*/ 477102 h 1935363"/>
                <a:gd name="connsiteX128" fmla="*/ 39085 w 854470"/>
                <a:gd name="connsiteY128" fmla="*/ 463624 h 1935363"/>
                <a:gd name="connsiteX129" fmla="*/ 51214 w 854470"/>
                <a:gd name="connsiteY129" fmla="*/ 451495 h 1935363"/>
                <a:gd name="connsiteX130" fmla="*/ 63344 w 854470"/>
                <a:gd name="connsiteY130" fmla="*/ 440713 h 1935363"/>
                <a:gd name="connsiteX131" fmla="*/ 75474 w 854470"/>
                <a:gd name="connsiteY131" fmla="*/ 431278 h 1935363"/>
                <a:gd name="connsiteX132" fmla="*/ 90299 w 854470"/>
                <a:gd name="connsiteY132" fmla="*/ 421844 h 1935363"/>
                <a:gd name="connsiteX133" fmla="*/ 105124 w 854470"/>
                <a:gd name="connsiteY133" fmla="*/ 415105 h 1935363"/>
                <a:gd name="connsiteX134" fmla="*/ 121297 w 854470"/>
                <a:gd name="connsiteY134" fmla="*/ 409715 h 1935363"/>
                <a:gd name="connsiteX135" fmla="*/ 137470 w 854470"/>
                <a:gd name="connsiteY135" fmla="*/ 405671 h 1935363"/>
                <a:gd name="connsiteX136" fmla="*/ 154991 w 854470"/>
                <a:gd name="connsiteY136" fmla="*/ 402976 h 1935363"/>
                <a:gd name="connsiteX137" fmla="*/ 181205 w 854470"/>
                <a:gd name="connsiteY137" fmla="*/ 0 h 1935363"/>
                <a:gd name="connsiteX138" fmla="*/ 355805 w 854470"/>
                <a:gd name="connsiteY138" fmla="*/ 174600 h 1935363"/>
                <a:gd name="connsiteX139" fmla="*/ 181205 w 854470"/>
                <a:gd name="connsiteY139" fmla="*/ 349200 h 1935363"/>
                <a:gd name="connsiteX140" fmla="*/ 6605 w 854470"/>
                <a:gd name="connsiteY140" fmla="*/ 174600 h 1935363"/>
                <a:gd name="connsiteX141" fmla="*/ 181205 w 854470"/>
                <a:gd name="connsiteY141" fmla="*/ 0 h 1935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854470" h="1935363">
                  <a:moveTo>
                    <a:pt x="172511" y="401628"/>
                  </a:moveTo>
                  <a:lnTo>
                    <a:pt x="192728" y="402976"/>
                  </a:lnTo>
                  <a:lnTo>
                    <a:pt x="212944" y="407019"/>
                  </a:lnTo>
                  <a:lnTo>
                    <a:pt x="231812" y="412410"/>
                  </a:lnTo>
                  <a:lnTo>
                    <a:pt x="249333" y="420496"/>
                  </a:lnTo>
                  <a:lnTo>
                    <a:pt x="265506" y="429931"/>
                  </a:lnTo>
                  <a:lnTo>
                    <a:pt x="281679" y="440713"/>
                  </a:lnTo>
                  <a:lnTo>
                    <a:pt x="295156" y="454190"/>
                  </a:lnTo>
                  <a:lnTo>
                    <a:pt x="308634" y="469015"/>
                  </a:lnTo>
                  <a:lnTo>
                    <a:pt x="309981" y="467668"/>
                  </a:lnTo>
                  <a:lnTo>
                    <a:pt x="533707" y="692741"/>
                  </a:lnTo>
                  <a:lnTo>
                    <a:pt x="796517" y="692741"/>
                  </a:lnTo>
                  <a:lnTo>
                    <a:pt x="808647" y="694089"/>
                  </a:lnTo>
                  <a:lnTo>
                    <a:pt x="819429" y="696784"/>
                  </a:lnTo>
                  <a:lnTo>
                    <a:pt x="828863" y="702175"/>
                  </a:lnTo>
                  <a:lnTo>
                    <a:pt x="836949" y="708914"/>
                  </a:lnTo>
                  <a:lnTo>
                    <a:pt x="843688" y="718348"/>
                  </a:lnTo>
                  <a:lnTo>
                    <a:pt x="849079" y="727783"/>
                  </a:lnTo>
                  <a:lnTo>
                    <a:pt x="853122" y="738565"/>
                  </a:lnTo>
                  <a:lnTo>
                    <a:pt x="854470" y="749347"/>
                  </a:lnTo>
                  <a:lnTo>
                    <a:pt x="853122" y="761476"/>
                  </a:lnTo>
                  <a:lnTo>
                    <a:pt x="849079" y="770910"/>
                  </a:lnTo>
                  <a:lnTo>
                    <a:pt x="843688" y="781692"/>
                  </a:lnTo>
                  <a:lnTo>
                    <a:pt x="836949" y="789779"/>
                  </a:lnTo>
                  <a:lnTo>
                    <a:pt x="828863" y="796518"/>
                  </a:lnTo>
                  <a:lnTo>
                    <a:pt x="819429" y="801909"/>
                  </a:lnTo>
                  <a:lnTo>
                    <a:pt x="808647" y="804604"/>
                  </a:lnTo>
                  <a:lnTo>
                    <a:pt x="796517" y="805952"/>
                  </a:lnTo>
                  <a:lnTo>
                    <a:pt x="489231" y="805952"/>
                  </a:lnTo>
                  <a:lnTo>
                    <a:pt x="489231" y="804604"/>
                  </a:lnTo>
                  <a:lnTo>
                    <a:pt x="487884" y="805952"/>
                  </a:lnTo>
                  <a:lnTo>
                    <a:pt x="343675" y="663091"/>
                  </a:lnTo>
                  <a:lnTo>
                    <a:pt x="343675" y="1020244"/>
                  </a:lnTo>
                  <a:lnTo>
                    <a:pt x="345023" y="1029678"/>
                  </a:lnTo>
                  <a:lnTo>
                    <a:pt x="347718" y="1037764"/>
                  </a:lnTo>
                  <a:lnTo>
                    <a:pt x="351761" y="1045851"/>
                  </a:lnTo>
                  <a:lnTo>
                    <a:pt x="357152" y="1051242"/>
                  </a:lnTo>
                  <a:lnTo>
                    <a:pt x="363891" y="1056633"/>
                  </a:lnTo>
                  <a:lnTo>
                    <a:pt x="370630" y="1060676"/>
                  </a:lnTo>
                  <a:lnTo>
                    <a:pt x="378716" y="1063371"/>
                  </a:lnTo>
                  <a:lnTo>
                    <a:pt x="388151" y="1064719"/>
                  </a:lnTo>
                  <a:lnTo>
                    <a:pt x="661743" y="1064719"/>
                  </a:lnTo>
                  <a:lnTo>
                    <a:pt x="753389" y="1064719"/>
                  </a:lnTo>
                  <a:lnTo>
                    <a:pt x="764171" y="1064719"/>
                  </a:lnTo>
                  <a:lnTo>
                    <a:pt x="773605" y="1066067"/>
                  </a:lnTo>
                  <a:lnTo>
                    <a:pt x="783040" y="1068762"/>
                  </a:lnTo>
                  <a:lnTo>
                    <a:pt x="792474" y="1072806"/>
                  </a:lnTo>
                  <a:lnTo>
                    <a:pt x="801908" y="1076849"/>
                  </a:lnTo>
                  <a:lnTo>
                    <a:pt x="809995" y="1080892"/>
                  </a:lnTo>
                  <a:lnTo>
                    <a:pt x="818081" y="1087631"/>
                  </a:lnTo>
                  <a:lnTo>
                    <a:pt x="824820" y="1094370"/>
                  </a:lnTo>
                  <a:lnTo>
                    <a:pt x="831559" y="1101108"/>
                  </a:lnTo>
                  <a:lnTo>
                    <a:pt x="836949" y="1109195"/>
                  </a:lnTo>
                  <a:lnTo>
                    <a:pt x="842340" y="1117281"/>
                  </a:lnTo>
                  <a:lnTo>
                    <a:pt x="846384" y="1125368"/>
                  </a:lnTo>
                  <a:lnTo>
                    <a:pt x="849079" y="1134802"/>
                  </a:lnTo>
                  <a:lnTo>
                    <a:pt x="851775" y="1144236"/>
                  </a:lnTo>
                  <a:lnTo>
                    <a:pt x="853122" y="1155018"/>
                  </a:lnTo>
                  <a:lnTo>
                    <a:pt x="854470" y="1164452"/>
                  </a:lnTo>
                  <a:lnTo>
                    <a:pt x="854470" y="1276315"/>
                  </a:lnTo>
                  <a:lnTo>
                    <a:pt x="854470" y="1839673"/>
                  </a:lnTo>
                  <a:lnTo>
                    <a:pt x="853122" y="1849107"/>
                  </a:lnTo>
                  <a:lnTo>
                    <a:pt x="851775" y="1858542"/>
                  </a:lnTo>
                  <a:lnTo>
                    <a:pt x="849079" y="1867976"/>
                  </a:lnTo>
                  <a:lnTo>
                    <a:pt x="846384" y="1876062"/>
                  </a:lnTo>
                  <a:lnTo>
                    <a:pt x="842340" y="1885497"/>
                  </a:lnTo>
                  <a:lnTo>
                    <a:pt x="836949" y="1892235"/>
                  </a:lnTo>
                  <a:lnTo>
                    <a:pt x="831559" y="1900322"/>
                  </a:lnTo>
                  <a:lnTo>
                    <a:pt x="826168" y="1907061"/>
                  </a:lnTo>
                  <a:lnTo>
                    <a:pt x="819429" y="1913799"/>
                  </a:lnTo>
                  <a:lnTo>
                    <a:pt x="811342" y="1919190"/>
                  </a:lnTo>
                  <a:lnTo>
                    <a:pt x="803256" y="1923233"/>
                  </a:lnTo>
                  <a:lnTo>
                    <a:pt x="795169" y="1927277"/>
                  </a:lnTo>
                  <a:lnTo>
                    <a:pt x="785735" y="1931320"/>
                  </a:lnTo>
                  <a:lnTo>
                    <a:pt x="777649" y="1932668"/>
                  </a:lnTo>
                  <a:lnTo>
                    <a:pt x="768215" y="1935363"/>
                  </a:lnTo>
                  <a:lnTo>
                    <a:pt x="757433" y="1935363"/>
                  </a:lnTo>
                  <a:lnTo>
                    <a:pt x="747998" y="1935363"/>
                  </a:lnTo>
                  <a:lnTo>
                    <a:pt x="738564" y="1932668"/>
                  </a:lnTo>
                  <a:lnTo>
                    <a:pt x="729130" y="1931320"/>
                  </a:lnTo>
                  <a:lnTo>
                    <a:pt x="719696" y="1927277"/>
                  </a:lnTo>
                  <a:lnTo>
                    <a:pt x="711609" y="1923233"/>
                  </a:lnTo>
                  <a:lnTo>
                    <a:pt x="703523" y="1919190"/>
                  </a:lnTo>
                  <a:lnTo>
                    <a:pt x="696784" y="1913799"/>
                  </a:lnTo>
                  <a:lnTo>
                    <a:pt x="690045" y="1907061"/>
                  </a:lnTo>
                  <a:lnTo>
                    <a:pt x="683307" y="1900322"/>
                  </a:lnTo>
                  <a:lnTo>
                    <a:pt x="677916" y="1892235"/>
                  </a:lnTo>
                  <a:lnTo>
                    <a:pt x="672525" y="1885497"/>
                  </a:lnTo>
                  <a:lnTo>
                    <a:pt x="668481" y="1876062"/>
                  </a:lnTo>
                  <a:lnTo>
                    <a:pt x="665786" y="1867976"/>
                  </a:lnTo>
                  <a:lnTo>
                    <a:pt x="663090" y="1858542"/>
                  </a:lnTo>
                  <a:lnTo>
                    <a:pt x="661743" y="1849107"/>
                  </a:lnTo>
                  <a:lnTo>
                    <a:pt x="661743" y="1839673"/>
                  </a:lnTo>
                  <a:lnTo>
                    <a:pt x="661743" y="1307313"/>
                  </a:lnTo>
                  <a:lnTo>
                    <a:pt x="660395" y="1301922"/>
                  </a:lnTo>
                  <a:lnTo>
                    <a:pt x="659047" y="1295184"/>
                  </a:lnTo>
                  <a:lnTo>
                    <a:pt x="656352" y="1289793"/>
                  </a:lnTo>
                  <a:lnTo>
                    <a:pt x="652308" y="1285749"/>
                  </a:lnTo>
                  <a:lnTo>
                    <a:pt x="648265" y="1281706"/>
                  </a:lnTo>
                  <a:lnTo>
                    <a:pt x="642874" y="1279011"/>
                  </a:lnTo>
                  <a:lnTo>
                    <a:pt x="636136" y="1277663"/>
                  </a:lnTo>
                  <a:lnTo>
                    <a:pt x="630745" y="1276315"/>
                  </a:lnTo>
                  <a:lnTo>
                    <a:pt x="343675" y="1276315"/>
                  </a:lnTo>
                  <a:lnTo>
                    <a:pt x="311329" y="1276315"/>
                  </a:lnTo>
                  <a:lnTo>
                    <a:pt x="109167" y="1276315"/>
                  </a:lnTo>
                  <a:lnTo>
                    <a:pt x="98385" y="1276315"/>
                  </a:lnTo>
                  <a:lnTo>
                    <a:pt x="87604" y="1274968"/>
                  </a:lnTo>
                  <a:lnTo>
                    <a:pt x="76822" y="1272272"/>
                  </a:lnTo>
                  <a:lnTo>
                    <a:pt x="66040" y="1268229"/>
                  </a:lnTo>
                  <a:lnTo>
                    <a:pt x="56605" y="1262838"/>
                  </a:lnTo>
                  <a:lnTo>
                    <a:pt x="48519" y="1257447"/>
                  </a:lnTo>
                  <a:lnTo>
                    <a:pt x="40432" y="1252056"/>
                  </a:lnTo>
                  <a:lnTo>
                    <a:pt x="32346" y="1245317"/>
                  </a:lnTo>
                  <a:lnTo>
                    <a:pt x="25607" y="1237231"/>
                  </a:lnTo>
                  <a:lnTo>
                    <a:pt x="18869" y="1229144"/>
                  </a:lnTo>
                  <a:lnTo>
                    <a:pt x="13478" y="1219710"/>
                  </a:lnTo>
                  <a:lnTo>
                    <a:pt x="9434" y="1210276"/>
                  </a:lnTo>
                  <a:lnTo>
                    <a:pt x="5391" y="1200841"/>
                  </a:lnTo>
                  <a:lnTo>
                    <a:pt x="2696" y="1190060"/>
                  </a:lnTo>
                  <a:lnTo>
                    <a:pt x="1348" y="1179278"/>
                  </a:lnTo>
                  <a:lnTo>
                    <a:pt x="0" y="1168496"/>
                  </a:lnTo>
                  <a:lnTo>
                    <a:pt x="0" y="572792"/>
                  </a:lnTo>
                  <a:lnTo>
                    <a:pt x="1348" y="555271"/>
                  </a:lnTo>
                  <a:lnTo>
                    <a:pt x="4043" y="539098"/>
                  </a:lnTo>
                  <a:lnTo>
                    <a:pt x="8087" y="522925"/>
                  </a:lnTo>
                  <a:lnTo>
                    <a:pt x="13478" y="506752"/>
                  </a:lnTo>
                  <a:lnTo>
                    <a:pt x="21564" y="491927"/>
                  </a:lnTo>
                  <a:lnTo>
                    <a:pt x="29651" y="477102"/>
                  </a:lnTo>
                  <a:lnTo>
                    <a:pt x="39085" y="463624"/>
                  </a:lnTo>
                  <a:lnTo>
                    <a:pt x="51214" y="451495"/>
                  </a:lnTo>
                  <a:lnTo>
                    <a:pt x="63344" y="440713"/>
                  </a:lnTo>
                  <a:lnTo>
                    <a:pt x="75474" y="431278"/>
                  </a:lnTo>
                  <a:lnTo>
                    <a:pt x="90299" y="421844"/>
                  </a:lnTo>
                  <a:lnTo>
                    <a:pt x="105124" y="415105"/>
                  </a:lnTo>
                  <a:lnTo>
                    <a:pt x="121297" y="409715"/>
                  </a:lnTo>
                  <a:lnTo>
                    <a:pt x="137470" y="405671"/>
                  </a:lnTo>
                  <a:lnTo>
                    <a:pt x="154991" y="402976"/>
                  </a:lnTo>
                  <a:close/>
                  <a:moveTo>
                    <a:pt x="181205" y="0"/>
                  </a:moveTo>
                  <a:cubicBezTo>
                    <a:pt x="277634" y="0"/>
                    <a:pt x="355805" y="78171"/>
                    <a:pt x="355805" y="174600"/>
                  </a:cubicBezTo>
                  <a:cubicBezTo>
                    <a:pt x="355805" y="271029"/>
                    <a:pt x="277634" y="349200"/>
                    <a:pt x="181205" y="349200"/>
                  </a:cubicBezTo>
                  <a:cubicBezTo>
                    <a:pt x="84776" y="349200"/>
                    <a:pt x="6605" y="271029"/>
                    <a:pt x="6605" y="174600"/>
                  </a:cubicBezTo>
                  <a:cubicBezTo>
                    <a:pt x="6605" y="78171"/>
                    <a:pt x="84776" y="0"/>
                    <a:pt x="181205" y="0"/>
                  </a:cubicBezTo>
                  <a:close/>
                </a:path>
              </a:pathLst>
            </a:custGeom>
            <a:solidFill>
              <a:schemeClr val="bg1">
                <a:lumMod val="65000"/>
              </a:schemeClr>
            </a:solidFill>
            <a:ln>
              <a:noFill/>
            </a:ln>
          </p:spPr>
          <p:txBody>
            <a:bodyPr vert="horz" wrap="square" lIns="121920" tIns="60960" rIns="121920" bIns="60960" numCol="1" anchor="t" anchorCtr="0" compatLnSpc="1">
              <a:noAutofit/>
            </a:bodyPr>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1" name="任意多边形 10"/>
            <p:cNvSpPr/>
            <p:nvPr/>
          </p:nvSpPr>
          <p:spPr bwMode="auto">
            <a:xfrm>
              <a:off x="-4437323" y="3721479"/>
              <a:ext cx="854470" cy="1935363"/>
            </a:xfrm>
            <a:custGeom>
              <a:avLst/>
              <a:gdLst>
                <a:gd name="connsiteX0" fmla="*/ 172511 w 854470"/>
                <a:gd name="connsiteY0" fmla="*/ 401628 h 1935363"/>
                <a:gd name="connsiteX1" fmla="*/ 192728 w 854470"/>
                <a:gd name="connsiteY1" fmla="*/ 402976 h 1935363"/>
                <a:gd name="connsiteX2" fmla="*/ 212944 w 854470"/>
                <a:gd name="connsiteY2" fmla="*/ 407019 h 1935363"/>
                <a:gd name="connsiteX3" fmla="*/ 231812 w 854470"/>
                <a:gd name="connsiteY3" fmla="*/ 412410 h 1935363"/>
                <a:gd name="connsiteX4" fmla="*/ 249333 w 854470"/>
                <a:gd name="connsiteY4" fmla="*/ 420496 h 1935363"/>
                <a:gd name="connsiteX5" fmla="*/ 265506 w 854470"/>
                <a:gd name="connsiteY5" fmla="*/ 429931 h 1935363"/>
                <a:gd name="connsiteX6" fmla="*/ 281679 w 854470"/>
                <a:gd name="connsiteY6" fmla="*/ 440713 h 1935363"/>
                <a:gd name="connsiteX7" fmla="*/ 295156 w 854470"/>
                <a:gd name="connsiteY7" fmla="*/ 454190 h 1935363"/>
                <a:gd name="connsiteX8" fmla="*/ 308634 w 854470"/>
                <a:gd name="connsiteY8" fmla="*/ 469015 h 1935363"/>
                <a:gd name="connsiteX9" fmla="*/ 309981 w 854470"/>
                <a:gd name="connsiteY9" fmla="*/ 467668 h 1935363"/>
                <a:gd name="connsiteX10" fmla="*/ 533707 w 854470"/>
                <a:gd name="connsiteY10" fmla="*/ 692741 h 1935363"/>
                <a:gd name="connsiteX11" fmla="*/ 796517 w 854470"/>
                <a:gd name="connsiteY11" fmla="*/ 692741 h 1935363"/>
                <a:gd name="connsiteX12" fmla="*/ 808647 w 854470"/>
                <a:gd name="connsiteY12" fmla="*/ 694089 h 1935363"/>
                <a:gd name="connsiteX13" fmla="*/ 819429 w 854470"/>
                <a:gd name="connsiteY13" fmla="*/ 696784 h 1935363"/>
                <a:gd name="connsiteX14" fmla="*/ 828863 w 854470"/>
                <a:gd name="connsiteY14" fmla="*/ 702175 h 1935363"/>
                <a:gd name="connsiteX15" fmla="*/ 836949 w 854470"/>
                <a:gd name="connsiteY15" fmla="*/ 708914 h 1935363"/>
                <a:gd name="connsiteX16" fmla="*/ 843688 w 854470"/>
                <a:gd name="connsiteY16" fmla="*/ 718348 h 1935363"/>
                <a:gd name="connsiteX17" fmla="*/ 849079 w 854470"/>
                <a:gd name="connsiteY17" fmla="*/ 727783 h 1935363"/>
                <a:gd name="connsiteX18" fmla="*/ 853122 w 854470"/>
                <a:gd name="connsiteY18" fmla="*/ 738565 h 1935363"/>
                <a:gd name="connsiteX19" fmla="*/ 854470 w 854470"/>
                <a:gd name="connsiteY19" fmla="*/ 749347 h 1935363"/>
                <a:gd name="connsiteX20" fmla="*/ 853122 w 854470"/>
                <a:gd name="connsiteY20" fmla="*/ 761476 h 1935363"/>
                <a:gd name="connsiteX21" fmla="*/ 849079 w 854470"/>
                <a:gd name="connsiteY21" fmla="*/ 770910 h 1935363"/>
                <a:gd name="connsiteX22" fmla="*/ 843688 w 854470"/>
                <a:gd name="connsiteY22" fmla="*/ 781692 h 1935363"/>
                <a:gd name="connsiteX23" fmla="*/ 836949 w 854470"/>
                <a:gd name="connsiteY23" fmla="*/ 789779 h 1935363"/>
                <a:gd name="connsiteX24" fmla="*/ 828863 w 854470"/>
                <a:gd name="connsiteY24" fmla="*/ 796518 h 1935363"/>
                <a:gd name="connsiteX25" fmla="*/ 819429 w 854470"/>
                <a:gd name="connsiteY25" fmla="*/ 801909 h 1935363"/>
                <a:gd name="connsiteX26" fmla="*/ 808647 w 854470"/>
                <a:gd name="connsiteY26" fmla="*/ 804604 h 1935363"/>
                <a:gd name="connsiteX27" fmla="*/ 796517 w 854470"/>
                <a:gd name="connsiteY27" fmla="*/ 805952 h 1935363"/>
                <a:gd name="connsiteX28" fmla="*/ 489231 w 854470"/>
                <a:gd name="connsiteY28" fmla="*/ 805952 h 1935363"/>
                <a:gd name="connsiteX29" fmla="*/ 489231 w 854470"/>
                <a:gd name="connsiteY29" fmla="*/ 804604 h 1935363"/>
                <a:gd name="connsiteX30" fmla="*/ 487884 w 854470"/>
                <a:gd name="connsiteY30" fmla="*/ 805952 h 1935363"/>
                <a:gd name="connsiteX31" fmla="*/ 343675 w 854470"/>
                <a:gd name="connsiteY31" fmla="*/ 663091 h 1935363"/>
                <a:gd name="connsiteX32" fmla="*/ 343675 w 854470"/>
                <a:gd name="connsiteY32" fmla="*/ 1020244 h 1935363"/>
                <a:gd name="connsiteX33" fmla="*/ 345023 w 854470"/>
                <a:gd name="connsiteY33" fmla="*/ 1029678 h 1935363"/>
                <a:gd name="connsiteX34" fmla="*/ 347718 w 854470"/>
                <a:gd name="connsiteY34" fmla="*/ 1037764 h 1935363"/>
                <a:gd name="connsiteX35" fmla="*/ 351761 w 854470"/>
                <a:gd name="connsiteY35" fmla="*/ 1045851 h 1935363"/>
                <a:gd name="connsiteX36" fmla="*/ 357152 w 854470"/>
                <a:gd name="connsiteY36" fmla="*/ 1051242 h 1935363"/>
                <a:gd name="connsiteX37" fmla="*/ 363891 w 854470"/>
                <a:gd name="connsiteY37" fmla="*/ 1056633 h 1935363"/>
                <a:gd name="connsiteX38" fmla="*/ 370630 w 854470"/>
                <a:gd name="connsiteY38" fmla="*/ 1060676 h 1935363"/>
                <a:gd name="connsiteX39" fmla="*/ 378716 w 854470"/>
                <a:gd name="connsiteY39" fmla="*/ 1063371 h 1935363"/>
                <a:gd name="connsiteX40" fmla="*/ 388151 w 854470"/>
                <a:gd name="connsiteY40" fmla="*/ 1064719 h 1935363"/>
                <a:gd name="connsiteX41" fmla="*/ 661743 w 854470"/>
                <a:gd name="connsiteY41" fmla="*/ 1064719 h 1935363"/>
                <a:gd name="connsiteX42" fmla="*/ 753389 w 854470"/>
                <a:gd name="connsiteY42" fmla="*/ 1064719 h 1935363"/>
                <a:gd name="connsiteX43" fmla="*/ 764171 w 854470"/>
                <a:gd name="connsiteY43" fmla="*/ 1064719 h 1935363"/>
                <a:gd name="connsiteX44" fmla="*/ 773605 w 854470"/>
                <a:gd name="connsiteY44" fmla="*/ 1066067 h 1935363"/>
                <a:gd name="connsiteX45" fmla="*/ 783040 w 854470"/>
                <a:gd name="connsiteY45" fmla="*/ 1068762 h 1935363"/>
                <a:gd name="connsiteX46" fmla="*/ 792474 w 854470"/>
                <a:gd name="connsiteY46" fmla="*/ 1072806 h 1935363"/>
                <a:gd name="connsiteX47" fmla="*/ 801908 w 854470"/>
                <a:gd name="connsiteY47" fmla="*/ 1076849 h 1935363"/>
                <a:gd name="connsiteX48" fmla="*/ 809995 w 854470"/>
                <a:gd name="connsiteY48" fmla="*/ 1080892 h 1935363"/>
                <a:gd name="connsiteX49" fmla="*/ 818081 w 854470"/>
                <a:gd name="connsiteY49" fmla="*/ 1087631 h 1935363"/>
                <a:gd name="connsiteX50" fmla="*/ 824820 w 854470"/>
                <a:gd name="connsiteY50" fmla="*/ 1094370 h 1935363"/>
                <a:gd name="connsiteX51" fmla="*/ 831559 w 854470"/>
                <a:gd name="connsiteY51" fmla="*/ 1101108 h 1935363"/>
                <a:gd name="connsiteX52" fmla="*/ 836949 w 854470"/>
                <a:gd name="connsiteY52" fmla="*/ 1109195 h 1935363"/>
                <a:gd name="connsiteX53" fmla="*/ 842340 w 854470"/>
                <a:gd name="connsiteY53" fmla="*/ 1117281 h 1935363"/>
                <a:gd name="connsiteX54" fmla="*/ 846384 w 854470"/>
                <a:gd name="connsiteY54" fmla="*/ 1125368 h 1935363"/>
                <a:gd name="connsiteX55" fmla="*/ 849079 w 854470"/>
                <a:gd name="connsiteY55" fmla="*/ 1134802 h 1935363"/>
                <a:gd name="connsiteX56" fmla="*/ 851775 w 854470"/>
                <a:gd name="connsiteY56" fmla="*/ 1144236 h 1935363"/>
                <a:gd name="connsiteX57" fmla="*/ 853122 w 854470"/>
                <a:gd name="connsiteY57" fmla="*/ 1155018 h 1935363"/>
                <a:gd name="connsiteX58" fmla="*/ 854470 w 854470"/>
                <a:gd name="connsiteY58" fmla="*/ 1164452 h 1935363"/>
                <a:gd name="connsiteX59" fmla="*/ 854470 w 854470"/>
                <a:gd name="connsiteY59" fmla="*/ 1276315 h 1935363"/>
                <a:gd name="connsiteX60" fmla="*/ 854470 w 854470"/>
                <a:gd name="connsiteY60" fmla="*/ 1839673 h 1935363"/>
                <a:gd name="connsiteX61" fmla="*/ 853122 w 854470"/>
                <a:gd name="connsiteY61" fmla="*/ 1849107 h 1935363"/>
                <a:gd name="connsiteX62" fmla="*/ 851775 w 854470"/>
                <a:gd name="connsiteY62" fmla="*/ 1858542 h 1935363"/>
                <a:gd name="connsiteX63" fmla="*/ 849079 w 854470"/>
                <a:gd name="connsiteY63" fmla="*/ 1867976 h 1935363"/>
                <a:gd name="connsiteX64" fmla="*/ 846384 w 854470"/>
                <a:gd name="connsiteY64" fmla="*/ 1876062 h 1935363"/>
                <a:gd name="connsiteX65" fmla="*/ 842340 w 854470"/>
                <a:gd name="connsiteY65" fmla="*/ 1885497 h 1935363"/>
                <a:gd name="connsiteX66" fmla="*/ 836949 w 854470"/>
                <a:gd name="connsiteY66" fmla="*/ 1892235 h 1935363"/>
                <a:gd name="connsiteX67" fmla="*/ 831559 w 854470"/>
                <a:gd name="connsiteY67" fmla="*/ 1900322 h 1935363"/>
                <a:gd name="connsiteX68" fmla="*/ 826168 w 854470"/>
                <a:gd name="connsiteY68" fmla="*/ 1907061 h 1935363"/>
                <a:gd name="connsiteX69" fmla="*/ 819429 w 854470"/>
                <a:gd name="connsiteY69" fmla="*/ 1913799 h 1935363"/>
                <a:gd name="connsiteX70" fmla="*/ 811342 w 854470"/>
                <a:gd name="connsiteY70" fmla="*/ 1919190 h 1935363"/>
                <a:gd name="connsiteX71" fmla="*/ 803256 w 854470"/>
                <a:gd name="connsiteY71" fmla="*/ 1923233 h 1935363"/>
                <a:gd name="connsiteX72" fmla="*/ 795169 w 854470"/>
                <a:gd name="connsiteY72" fmla="*/ 1927277 h 1935363"/>
                <a:gd name="connsiteX73" fmla="*/ 785735 w 854470"/>
                <a:gd name="connsiteY73" fmla="*/ 1931320 h 1935363"/>
                <a:gd name="connsiteX74" fmla="*/ 777649 w 854470"/>
                <a:gd name="connsiteY74" fmla="*/ 1932668 h 1935363"/>
                <a:gd name="connsiteX75" fmla="*/ 768215 w 854470"/>
                <a:gd name="connsiteY75" fmla="*/ 1935363 h 1935363"/>
                <a:gd name="connsiteX76" fmla="*/ 757433 w 854470"/>
                <a:gd name="connsiteY76" fmla="*/ 1935363 h 1935363"/>
                <a:gd name="connsiteX77" fmla="*/ 747998 w 854470"/>
                <a:gd name="connsiteY77" fmla="*/ 1935363 h 1935363"/>
                <a:gd name="connsiteX78" fmla="*/ 738564 w 854470"/>
                <a:gd name="connsiteY78" fmla="*/ 1932668 h 1935363"/>
                <a:gd name="connsiteX79" fmla="*/ 729130 w 854470"/>
                <a:gd name="connsiteY79" fmla="*/ 1931320 h 1935363"/>
                <a:gd name="connsiteX80" fmla="*/ 719696 w 854470"/>
                <a:gd name="connsiteY80" fmla="*/ 1927277 h 1935363"/>
                <a:gd name="connsiteX81" fmla="*/ 711609 w 854470"/>
                <a:gd name="connsiteY81" fmla="*/ 1923233 h 1935363"/>
                <a:gd name="connsiteX82" fmla="*/ 703523 w 854470"/>
                <a:gd name="connsiteY82" fmla="*/ 1919190 h 1935363"/>
                <a:gd name="connsiteX83" fmla="*/ 696784 w 854470"/>
                <a:gd name="connsiteY83" fmla="*/ 1913799 h 1935363"/>
                <a:gd name="connsiteX84" fmla="*/ 690045 w 854470"/>
                <a:gd name="connsiteY84" fmla="*/ 1907061 h 1935363"/>
                <a:gd name="connsiteX85" fmla="*/ 683307 w 854470"/>
                <a:gd name="connsiteY85" fmla="*/ 1900322 h 1935363"/>
                <a:gd name="connsiteX86" fmla="*/ 677916 w 854470"/>
                <a:gd name="connsiteY86" fmla="*/ 1892235 h 1935363"/>
                <a:gd name="connsiteX87" fmla="*/ 672525 w 854470"/>
                <a:gd name="connsiteY87" fmla="*/ 1885497 h 1935363"/>
                <a:gd name="connsiteX88" fmla="*/ 668481 w 854470"/>
                <a:gd name="connsiteY88" fmla="*/ 1876062 h 1935363"/>
                <a:gd name="connsiteX89" fmla="*/ 665786 w 854470"/>
                <a:gd name="connsiteY89" fmla="*/ 1867976 h 1935363"/>
                <a:gd name="connsiteX90" fmla="*/ 663090 w 854470"/>
                <a:gd name="connsiteY90" fmla="*/ 1858542 h 1935363"/>
                <a:gd name="connsiteX91" fmla="*/ 661743 w 854470"/>
                <a:gd name="connsiteY91" fmla="*/ 1849107 h 1935363"/>
                <a:gd name="connsiteX92" fmla="*/ 661743 w 854470"/>
                <a:gd name="connsiteY92" fmla="*/ 1839673 h 1935363"/>
                <a:gd name="connsiteX93" fmla="*/ 661743 w 854470"/>
                <a:gd name="connsiteY93" fmla="*/ 1307313 h 1935363"/>
                <a:gd name="connsiteX94" fmla="*/ 660395 w 854470"/>
                <a:gd name="connsiteY94" fmla="*/ 1301922 h 1935363"/>
                <a:gd name="connsiteX95" fmla="*/ 659047 w 854470"/>
                <a:gd name="connsiteY95" fmla="*/ 1295184 h 1935363"/>
                <a:gd name="connsiteX96" fmla="*/ 656352 w 854470"/>
                <a:gd name="connsiteY96" fmla="*/ 1289793 h 1935363"/>
                <a:gd name="connsiteX97" fmla="*/ 652308 w 854470"/>
                <a:gd name="connsiteY97" fmla="*/ 1285749 h 1935363"/>
                <a:gd name="connsiteX98" fmla="*/ 648265 w 854470"/>
                <a:gd name="connsiteY98" fmla="*/ 1281706 h 1935363"/>
                <a:gd name="connsiteX99" fmla="*/ 642874 w 854470"/>
                <a:gd name="connsiteY99" fmla="*/ 1279011 h 1935363"/>
                <a:gd name="connsiteX100" fmla="*/ 636136 w 854470"/>
                <a:gd name="connsiteY100" fmla="*/ 1277663 h 1935363"/>
                <a:gd name="connsiteX101" fmla="*/ 630745 w 854470"/>
                <a:gd name="connsiteY101" fmla="*/ 1276315 h 1935363"/>
                <a:gd name="connsiteX102" fmla="*/ 343675 w 854470"/>
                <a:gd name="connsiteY102" fmla="*/ 1276315 h 1935363"/>
                <a:gd name="connsiteX103" fmla="*/ 311329 w 854470"/>
                <a:gd name="connsiteY103" fmla="*/ 1276315 h 1935363"/>
                <a:gd name="connsiteX104" fmla="*/ 109167 w 854470"/>
                <a:gd name="connsiteY104" fmla="*/ 1276315 h 1935363"/>
                <a:gd name="connsiteX105" fmla="*/ 98385 w 854470"/>
                <a:gd name="connsiteY105" fmla="*/ 1276315 h 1935363"/>
                <a:gd name="connsiteX106" fmla="*/ 87604 w 854470"/>
                <a:gd name="connsiteY106" fmla="*/ 1274968 h 1935363"/>
                <a:gd name="connsiteX107" fmla="*/ 76822 w 854470"/>
                <a:gd name="connsiteY107" fmla="*/ 1272272 h 1935363"/>
                <a:gd name="connsiteX108" fmla="*/ 66040 w 854470"/>
                <a:gd name="connsiteY108" fmla="*/ 1268229 h 1935363"/>
                <a:gd name="connsiteX109" fmla="*/ 56605 w 854470"/>
                <a:gd name="connsiteY109" fmla="*/ 1262838 h 1935363"/>
                <a:gd name="connsiteX110" fmla="*/ 48519 w 854470"/>
                <a:gd name="connsiteY110" fmla="*/ 1257447 h 1935363"/>
                <a:gd name="connsiteX111" fmla="*/ 40432 w 854470"/>
                <a:gd name="connsiteY111" fmla="*/ 1252056 h 1935363"/>
                <a:gd name="connsiteX112" fmla="*/ 32346 w 854470"/>
                <a:gd name="connsiteY112" fmla="*/ 1245317 h 1935363"/>
                <a:gd name="connsiteX113" fmla="*/ 25607 w 854470"/>
                <a:gd name="connsiteY113" fmla="*/ 1237231 h 1935363"/>
                <a:gd name="connsiteX114" fmla="*/ 18869 w 854470"/>
                <a:gd name="connsiteY114" fmla="*/ 1229144 h 1935363"/>
                <a:gd name="connsiteX115" fmla="*/ 13478 w 854470"/>
                <a:gd name="connsiteY115" fmla="*/ 1219710 h 1935363"/>
                <a:gd name="connsiteX116" fmla="*/ 9434 w 854470"/>
                <a:gd name="connsiteY116" fmla="*/ 1210276 h 1935363"/>
                <a:gd name="connsiteX117" fmla="*/ 5391 w 854470"/>
                <a:gd name="connsiteY117" fmla="*/ 1200841 h 1935363"/>
                <a:gd name="connsiteX118" fmla="*/ 2696 w 854470"/>
                <a:gd name="connsiteY118" fmla="*/ 1190060 h 1935363"/>
                <a:gd name="connsiteX119" fmla="*/ 1348 w 854470"/>
                <a:gd name="connsiteY119" fmla="*/ 1179278 h 1935363"/>
                <a:gd name="connsiteX120" fmla="*/ 0 w 854470"/>
                <a:gd name="connsiteY120" fmla="*/ 1168496 h 1935363"/>
                <a:gd name="connsiteX121" fmla="*/ 0 w 854470"/>
                <a:gd name="connsiteY121" fmla="*/ 572792 h 1935363"/>
                <a:gd name="connsiteX122" fmla="*/ 1348 w 854470"/>
                <a:gd name="connsiteY122" fmla="*/ 555271 h 1935363"/>
                <a:gd name="connsiteX123" fmla="*/ 4043 w 854470"/>
                <a:gd name="connsiteY123" fmla="*/ 539098 h 1935363"/>
                <a:gd name="connsiteX124" fmla="*/ 8087 w 854470"/>
                <a:gd name="connsiteY124" fmla="*/ 522925 h 1935363"/>
                <a:gd name="connsiteX125" fmla="*/ 13478 w 854470"/>
                <a:gd name="connsiteY125" fmla="*/ 506752 h 1935363"/>
                <a:gd name="connsiteX126" fmla="*/ 21564 w 854470"/>
                <a:gd name="connsiteY126" fmla="*/ 491927 h 1935363"/>
                <a:gd name="connsiteX127" fmla="*/ 29651 w 854470"/>
                <a:gd name="connsiteY127" fmla="*/ 477102 h 1935363"/>
                <a:gd name="connsiteX128" fmla="*/ 39085 w 854470"/>
                <a:gd name="connsiteY128" fmla="*/ 463624 h 1935363"/>
                <a:gd name="connsiteX129" fmla="*/ 51214 w 854470"/>
                <a:gd name="connsiteY129" fmla="*/ 451495 h 1935363"/>
                <a:gd name="connsiteX130" fmla="*/ 63344 w 854470"/>
                <a:gd name="connsiteY130" fmla="*/ 440713 h 1935363"/>
                <a:gd name="connsiteX131" fmla="*/ 75474 w 854470"/>
                <a:gd name="connsiteY131" fmla="*/ 431278 h 1935363"/>
                <a:gd name="connsiteX132" fmla="*/ 90299 w 854470"/>
                <a:gd name="connsiteY132" fmla="*/ 421844 h 1935363"/>
                <a:gd name="connsiteX133" fmla="*/ 105124 w 854470"/>
                <a:gd name="connsiteY133" fmla="*/ 415105 h 1935363"/>
                <a:gd name="connsiteX134" fmla="*/ 121297 w 854470"/>
                <a:gd name="connsiteY134" fmla="*/ 409715 h 1935363"/>
                <a:gd name="connsiteX135" fmla="*/ 137470 w 854470"/>
                <a:gd name="connsiteY135" fmla="*/ 405671 h 1935363"/>
                <a:gd name="connsiteX136" fmla="*/ 154991 w 854470"/>
                <a:gd name="connsiteY136" fmla="*/ 402976 h 1935363"/>
                <a:gd name="connsiteX137" fmla="*/ 181205 w 854470"/>
                <a:gd name="connsiteY137" fmla="*/ 0 h 1935363"/>
                <a:gd name="connsiteX138" fmla="*/ 355805 w 854470"/>
                <a:gd name="connsiteY138" fmla="*/ 174600 h 1935363"/>
                <a:gd name="connsiteX139" fmla="*/ 181205 w 854470"/>
                <a:gd name="connsiteY139" fmla="*/ 349200 h 1935363"/>
                <a:gd name="connsiteX140" fmla="*/ 6605 w 854470"/>
                <a:gd name="connsiteY140" fmla="*/ 174600 h 1935363"/>
                <a:gd name="connsiteX141" fmla="*/ 181205 w 854470"/>
                <a:gd name="connsiteY141" fmla="*/ 0 h 1935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854470" h="1935363">
                  <a:moveTo>
                    <a:pt x="172511" y="401628"/>
                  </a:moveTo>
                  <a:lnTo>
                    <a:pt x="192728" y="402976"/>
                  </a:lnTo>
                  <a:lnTo>
                    <a:pt x="212944" y="407019"/>
                  </a:lnTo>
                  <a:lnTo>
                    <a:pt x="231812" y="412410"/>
                  </a:lnTo>
                  <a:lnTo>
                    <a:pt x="249333" y="420496"/>
                  </a:lnTo>
                  <a:lnTo>
                    <a:pt x="265506" y="429931"/>
                  </a:lnTo>
                  <a:lnTo>
                    <a:pt x="281679" y="440713"/>
                  </a:lnTo>
                  <a:lnTo>
                    <a:pt x="295156" y="454190"/>
                  </a:lnTo>
                  <a:lnTo>
                    <a:pt x="308634" y="469015"/>
                  </a:lnTo>
                  <a:lnTo>
                    <a:pt x="309981" y="467668"/>
                  </a:lnTo>
                  <a:lnTo>
                    <a:pt x="533707" y="692741"/>
                  </a:lnTo>
                  <a:lnTo>
                    <a:pt x="796517" y="692741"/>
                  </a:lnTo>
                  <a:lnTo>
                    <a:pt x="808647" y="694089"/>
                  </a:lnTo>
                  <a:lnTo>
                    <a:pt x="819429" y="696784"/>
                  </a:lnTo>
                  <a:lnTo>
                    <a:pt x="828863" y="702175"/>
                  </a:lnTo>
                  <a:lnTo>
                    <a:pt x="836949" y="708914"/>
                  </a:lnTo>
                  <a:lnTo>
                    <a:pt x="843688" y="718348"/>
                  </a:lnTo>
                  <a:lnTo>
                    <a:pt x="849079" y="727783"/>
                  </a:lnTo>
                  <a:lnTo>
                    <a:pt x="853122" y="738565"/>
                  </a:lnTo>
                  <a:lnTo>
                    <a:pt x="854470" y="749347"/>
                  </a:lnTo>
                  <a:lnTo>
                    <a:pt x="853122" y="761476"/>
                  </a:lnTo>
                  <a:lnTo>
                    <a:pt x="849079" y="770910"/>
                  </a:lnTo>
                  <a:lnTo>
                    <a:pt x="843688" y="781692"/>
                  </a:lnTo>
                  <a:lnTo>
                    <a:pt x="836949" y="789779"/>
                  </a:lnTo>
                  <a:lnTo>
                    <a:pt x="828863" y="796518"/>
                  </a:lnTo>
                  <a:lnTo>
                    <a:pt x="819429" y="801909"/>
                  </a:lnTo>
                  <a:lnTo>
                    <a:pt x="808647" y="804604"/>
                  </a:lnTo>
                  <a:lnTo>
                    <a:pt x="796517" y="805952"/>
                  </a:lnTo>
                  <a:lnTo>
                    <a:pt x="489231" y="805952"/>
                  </a:lnTo>
                  <a:lnTo>
                    <a:pt x="489231" y="804604"/>
                  </a:lnTo>
                  <a:lnTo>
                    <a:pt x="487884" y="805952"/>
                  </a:lnTo>
                  <a:lnTo>
                    <a:pt x="343675" y="663091"/>
                  </a:lnTo>
                  <a:lnTo>
                    <a:pt x="343675" y="1020244"/>
                  </a:lnTo>
                  <a:lnTo>
                    <a:pt x="345023" y="1029678"/>
                  </a:lnTo>
                  <a:lnTo>
                    <a:pt x="347718" y="1037764"/>
                  </a:lnTo>
                  <a:lnTo>
                    <a:pt x="351761" y="1045851"/>
                  </a:lnTo>
                  <a:lnTo>
                    <a:pt x="357152" y="1051242"/>
                  </a:lnTo>
                  <a:lnTo>
                    <a:pt x="363891" y="1056633"/>
                  </a:lnTo>
                  <a:lnTo>
                    <a:pt x="370630" y="1060676"/>
                  </a:lnTo>
                  <a:lnTo>
                    <a:pt x="378716" y="1063371"/>
                  </a:lnTo>
                  <a:lnTo>
                    <a:pt x="388151" y="1064719"/>
                  </a:lnTo>
                  <a:lnTo>
                    <a:pt x="661743" y="1064719"/>
                  </a:lnTo>
                  <a:lnTo>
                    <a:pt x="753389" y="1064719"/>
                  </a:lnTo>
                  <a:lnTo>
                    <a:pt x="764171" y="1064719"/>
                  </a:lnTo>
                  <a:lnTo>
                    <a:pt x="773605" y="1066067"/>
                  </a:lnTo>
                  <a:lnTo>
                    <a:pt x="783040" y="1068762"/>
                  </a:lnTo>
                  <a:lnTo>
                    <a:pt x="792474" y="1072806"/>
                  </a:lnTo>
                  <a:lnTo>
                    <a:pt x="801908" y="1076849"/>
                  </a:lnTo>
                  <a:lnTo>
                    <a:pt x="809995" y="1080892"/>
                  </a:lnTo>
                  <a:lnTo>
                    <a:pt x="818081" y="1087631"/>
                  </a:lnTo>
                  <a:lnTo>
                    <a:pt x="824820" y="1094370"/>
                  </a:lnTo>
                  <a:lnTo>
                    <a:pt x="831559" y="1101108"/>
                  </a:lnTo>
                  <a:lnTo>
                    <a:pt x="836949" y="1109195"/>
                  </a:lnTo>
                  <a:lnTo>
                    <a:pt x="842340" y="1117281"/>
                  </a:lnTo>
                  <a:lnTo>
                    <a:pt x="846384" y="1125368"/>
                  </a:lnTo>
                  <a:lnTo>
                    <a:pt x="849079" y="1134802"/>
                  </a:lnTo>
                  <a:lnTo>
                    <a:pt x="851775" y="1144236"/>
                  </a:lnTo>
                  <a:lnTo>
                    <a:pt x="853122" y="1155018"/>
                  </a:lnTo>
                  <a:lnTo>
                    <a:pt x="854470" y="1164452"/>
                  </a:lnTo>
                  <a:lnTo>
                    <a:pt x="854470" y="1276315"/>
                  </a:lnTo>
                  <a:lnTo>
                    <a:pt x="854470" y="1839673"/>
                  </a:lnTo>
                  <a:lnTo>
                    <a:pt x="853122" y="1849107"/>
                  </a:lnTo>
                  <a:lnTo>
                    <a:pt x="851775" y="1858542"/>
                  </a:lnTo>
                  <a:lnTo>
                    <a:pt x="849079" y="1867976"/>
                  </a:lnTo>
                  <a:lnTo>
                    <a:pt x="846384" y="1876062"/>
                  </a:lnTo>
                  <a:lnTo>
                    <a:pt x="842340" y="1885497"/>
                  </a:lnTo>
                  <a:lnTo>
                    <a:pt x="836949" y="1892235"/>
                  </a:lnTo>
                  <a:lnTo>
                    <a:pt x="831559" y="1900322"/>
                  </a:lnTo>
                  <a:lnTo>
                    <a:pt x="826168" y="1907061"/>
                  </a:lnTo>
                  <a:lnTo>
                    <a:pt x="819429" y="1913799"/>
                  </a:lnTo>
                  <a:lnTo>
                    <a:pt x="811342" y="1919190"/>
                  </a:lnTo>
                  <a:lnTo>
                    <a:pt x="803256" y="1923233"/>
                  </a:lnTo>
                  <a:lnTo>
                    <a:pt x="795169" y="1927277"/>
                  </a:lnTo>
                  <a:lnTo>
                    <a:pt x="785735" y="1931320"/>
                  </a:lnTo>
                  <a:lnTo>
                    <a:pt x="777649" y="1932668"/>
                  </a:lnTo>
                  <a:lnTo>
                    <a:pt x="768215" y="1935363"/>
                  </a:lnTo>
                  <a:lnTo>
                    <a:pt x="757433" y="1935363"/>
                  </a:lnTo>
                  <a:lnTo>
                    <a:pt x="747998" y="1935363"/>
                  </a:lnTo>
                  <a:lnTo>
                    <a:pt x="738564" y="1932668"/>
                  </a:lnTo>
                  <a:lnTo>
                    <a:pt x="729130" y="1931320"/>
                  </a:lnTo>
                  <a:lnTo>
                    <a:pt x="719696" y="1927277"/>
                  </a:lnTo>
                  <a:lnTo>
                    <a:pt x="711609" y="1923233"/>
                  </a:lnTo>
                  <a:lnTo>
                    <a:pt x="703523" y="1919190"/>
                  </a:lnTo>
                  <a:lnTo>
                    <a:pt x="696784" y="1913799"/>
                  </a:lnTo>
                  <a:lnTo>
                    <a:pt x="690045" y="1907061"/>
                  </a:lnTo>
                  <a:lnTo>
                    <a:pt x="683307" y="1900322"/>
                  </a:lnTo>
                  <a:lnTo>
                    <a:pt x="677916" y="1892235"/>
                  </a:lnTo>
                  <a:lnTo>
                    <a:pt x="672525" y="1885497"/>
                  </a:lnTo>
                  <a:lnTo>
                    <a:pt x="668481" y="1876062"/>
                  </a:lnTo>
                  <a:lnTo>
                    <a:pt x="665786" y="1867976"/>
                  </a:lnTo>
                  <a:lnTo>
                    <a:pt x="663090" y="1858542"/>
                  </a:lnTo>
                  <a:lnTo>
                    <a:pt x="661743" y="1849107"/>
                  </a:lnTo>
                  <a:lnTo>
                    <a:pt x="661743" y="1839673"/>
                  </a:lnTo>
                  <a:lnTo>
                    <a:pt x="661743" y="1307313"/>
                  </a:lnTo>
                  <a:lnTo>
                    <a:pt x="660395" y="1301922"/>
                  </a:lnTo>
                  <a:lnTo>
                    <a:pt x="659047" y="1295184"/>
                  </a:lnTo>
                  <a:lnTo>
                    <a:pt x="656352" y="1289793"/>
                  </a:lnTo>
                  <a:lnTo>
                    <a:pt x="652308" y="1285749"/>
                  </a:lnTo>
                  <a:lnTo>
                    <a:pt x="648265" y="1281706"/>
                  </a:lnTo>
                  <a:lnTo>
                    <a:pt x="642874" y="1279011"/>
                  </a:lnTo>
                  <a:lnTo>
                    <a:pt x="636136" y="1277663"/>
                  </a:lnTo>
                  <a:lnTo>
                    <a:pt x="630745" y="1276315"/>
                  </a:lnTo>
                  <a:lnTo>
                    <a:pt x="343675" y="1276315"/>
                  </a:lnTo>
                  <a:lnTo>
                    <a:pt x="311329" y="1276315"/>
                  </a:lnTo>
                  <a:lnTo>
                    <a:pt x="109167" y="1276315"/>
                  </a:lnTo>
                  <a:lnTo>
                    <a:pt x="98385" y="1276315"/>
                  </a:lnTo>
                  <a:lnTo>
                    <a:pt x="87604" y="1274968"/>
                  </a:lnTo>
                  <a:lnTo>
                    <a:pt x="76822" y="1272272"/>
                  </a:lnTo>
                  <a:lnTo>
                    <a:pt x="66040" y="1268229"/>
                  </a:lnTo>
                  <a:lnTo>
                    <a:pt x="56605" y="1262838"/>
                  </a:lnTo>
                  <a:lnTo>
                    <a:pt x="48519" y="1257447"/>
                  </a:lnTo>
                  <a:lnTo>
                    <a:pt x="40432" y="1252056"/>
                  </a:lnTo>
                  <a:lnTo>
                    <a:pt x="32346" y="1245317"/>
                  </a:lnTo>
                  <a:lnTo>
                    <a:pt x="25607" y="1237231"/>
                  </a:lnTo>
                  <a:lnTo>
                    <a:pt x="18869" y="1229144"/>
                  </a:lnTo>
                  <a:lnTo>
                    <a:pt x="13478" y="1219710"/>
                  </a:lnTo>
                  <a:lnTo>
                    <a:pt x="9434" y="1210276"/>
                  </a:lnTo>
                  <a:lnTo>
                    <a:pt x="5391" y="1200841"/>
                  </a:lnTo>
                  <a:lnTo>
                    <a:pt x="2696" y="1190060"/>
                  </a:lnTo>
                  <a:lnTo>
                    <a:pt x="1348" y="1179278"/>
                  </a:lnTo>
                  <a:lnTo>
                    <a:pt x="0" y="1168496"/>
                  </a:lnTo>
                  <a:lnTo>
                    <a:pt x="0" y="572792"/>
                  </a:lnTo>
                  <a:lnTo>
                    <a:pt x="1348" y="555271"/>
                  </a:lnTo>
                  <a:lnTo>
                    <a:pt x="4043" y="539098"/>
                  </a:lnTo>
                  <a:lnTo>
                    <a:pt x="8087" y="522925"/>
                  </a:lnTo>
                  <a:lnTo>
                    <a:pt x="13478" y="506752"/>
                  </a:lnTo>
                  <a:lnTo>
                    <a:pt x="21564" y="491927"/>
                  </a:lnTo>
                  <a:lnTo>
                    <a:pt x="29651" y="477102"/>
                  </a:lnTo>
                  <a:lnTo>
                    <a:pt x="39085" y="463624"/>
                  </a:lnTo>
                  <a:lnTo>
                    <a:pt x="51214" y="451495"/>
                  </a:lnTo>
                  <a:lnTo>
                    <a:pt x="63344" y="440713"/>
                  </a:lnTo>
                  <a:lnTo>
                    <a:pt x="75474" y="431278"/>
                  </a:lnTo>
                  <a:lnTo>
                    <a:pt x="90299" y="421844"/>
                  </a:lnTo>
                  <a:lnTo>
                    <a:pt x="105124" y="415105"/>
                  </a:lnTo>
                  <a:lnTo>
                    <a:pt x="121297" y="409715"/>
                  </a:lnTo>
                  <a:lnTo>
                    <a:pt x="137470" y="405671"/>
                  </a:lnTo>
                  <a:lnTo>
                    <a:pt x="154991" y="402976"/>
                  </a:lnTo>
                  <a:close/>
                  <a:moveTo>
                    <a:pt x="181205" y="0"/>
                  </a:moveTo>
                  <a:cubicBezTo>
                    <a:pt x="277634" y="0"/>
                    <a:pt x="355805" y="78171"/>
                    <a:pt x="355805" y="174600"/>
                  </a:cubicBezTo>
                  <a:cubicBezTo>
                    <a:pt x="355805" y="271029"/>
                    <a:pt x="277634" y="349200"/>
                    <a:pt x="181205" y="349200"/>
                  </a:cubicBezTo>
                  <a:cubicBezTo>
                    <a:pt x="84776" y="349200"/>
                    <a:pt x="6605" y="271029"/>
                    <a:pt x="6605" y="174600"/>
                  </a:cubicBezTo>
                  <a:cubicBezTo>
                    <a:pt x="6605" y="78171"/>
                    <a:pt x="84776" y="0"/>
                    <a:pt x="181205" y="0"/>
                  </a:cubicBezTo>
                  <a:close/>
                </a:path>
              </a:pathLst>
            </a:custGeom>
            <a:solidFill>
              <a:schemeClr val="bg1">
                <a:lumMod val="65000"/>
              </a:schemeClr>
            </a:solidFill>
            <a:ln>
              <a:noFill/>
            </a:ln>
          </p:spPr>
          <p:txBody>
            <a:bodyPr vert="horz" wrap="square" lIns="121920" tIns="60960" rIns="121920" bIns="60960" numCol="1" anchor="t" anchorCtr="0" compatLnSpc="1">
              <a:noAutofit/>
            </a:bodyPr>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2" name="任意多边形 11"/>
            <p:cNvSpPr/>
            <p:nvPr/>
          </p:nvSpPr>
          <p:spPr>
            <a:xfrm>
              <a:off x="-4675874" y="4237666"/>
              <a:ext cx="3358989" cy="1500269"/>
            </a:xfrm>
            <a:custGeom>
              <a:avLst/>
              <a:gdLst>
                <a:gd name="connsiteX0" fmla="*/ 899612 w 3358989"/>
                <a:gd name="connsiteY0" fmla="*/ 356058 h 1500269"/>
                <a:gd name="connsiteX1" fmla="*/ 2459376 w 3358989"/>
                <a:gd name="connsiteY1" fmla="*/ 356058 h 1500269"/>
                <a:gd name="connsiteX2" fmla="*/ 2521568 w 3358989"/>
                <a:gd name="connsiteY2" fmla="*/ 418250 h 1500269"/>
                <a:gd name="connsiteX3" fmla="*/ 2459376 w 3358989"/>
                <a:gd name="connsiteY3" fmla="*/ 480442 h 1500269"/>
                <a:gd name="connsiteX4" fmla="*/ 2043087 w 3358989"/>
                <a:gd name="connsiteY4" fmla="*/ 480442 h 1500269"/>
                <a:gd name="connsiteX5" fmla="*/ 2043087 w 3358989"/>
                <a:gd name="connsiteY5" fmla="*/ 1375885 h 1500269"/>
                <a:gd name="connsiteX6" fmla="*/ 2210139 w 3358989"/>
                <a:gd name="connsiteY6" fmla="*/ 1375885 h 1500269"/>
                <a:gd name="connsiteX7" fmla="*/ 2272331 w 3358989"/>
                <a:gd name="connsiteY7" fmla="*/ 1438077 h 1500269"/>
                <a:gd name="connsiteX8" fmla="*/ 2210139 w 3358989"/>
                <a:gd name="connsiteY8" fmla="*/ 1500269 h 1500269"/>
                <a:gd name="connsiteX9" fmla="*/ 1148849 w 3358989"/>
                <a:gd name="connsiteY9" fmla="*/ 1500269 h 1500269"/>
                <a:gd name="connsiteX10" fmla="*/ 1086657 w 3358989"/>
                <a:gd name="connsiteY10" fmla="*/ 1438077 h 1500269"/>
                <a:gd name="connsiteX11" fmla="*/ 1148849 w 3358989"/>
                <a:gd name="connsiteY11" fmla="*/ 1375885 h 1500269"/>
                <a:gd name="connsiteX12" fmla="*/ 1315901 w 3358989"/>
                <a:gd name="connsiteY12" fmla="*/ 1375885 h 1500269"/>
                <a:gd name="connsiteX13" fmla="*/ 1315901 w 3358989"/>
                <a:gd name="connsiteY13" fmla="*/ 480442 h 1500269"/>
                <a:gd name="connsiteX14" fmla="*/ 899612 w 3358989"/>
                <a:gd name="connsiteY14" fmla="*/ 480442 h 1500269"/>
                <a:gd name="connsiteX15" fmla="*/ 837420 w 3358989"/>
                <a:gd name="connsiteY15" fmla="*/ 418250 h 1500269"/>
                <a:gd name="connsiteX16" fmla="*/ 899612 w 3358989"/>
                <a:gd name="connsiteY16" fmla="*/ 356058 h 1500269"/>
                <a:gd name="connsiteX17" fmla="*/ 3259408 w 3358989"/>
                <a:gd name="connsiteY17" fmla="*/ 0 h 1500269"/>
                <a:gd name="connsiteX18" fmla="*/ 3358989 w 3358989"/>
                <a:gd name="connsiteY18" fmla="*/ 99581 h 1500269"/>
                <a:gd name="connsiteX19" fmla="*/ 3358989 w 3358989"/>
                <a:gd name="connsiteY19" fmla="*/ 876254 h 1500269"/>
                <a:gd name="connsiteX20" fmla="*/ 3259408 w 3358989"/>
                <a:gd name="connsiteY20" fmla="*/ 975835 h 1500269"/>
                <a:gd name="connsiteX21" fmla="*/ 3259408 w 3358989"/>
                <a:gd name="connsiteY21" fmla="*/ 975835 h 1500269"/>
                <a:gd name="connsiteX22" fmla="*/ 3259407 w 3358989"/>
                <a:gd name="connsiteY22" fmla="*/ 975835 h 1500269"/>
                <a:gd name="connsiteX23" fmla="*/ 2986533 w 3358989"/>
                <a:gd name="connsiteY23" fmla="*/ 975835 h 1500269"/>
                <a:gd name="connsiteX24" fmla="*/ 2986533 w 3358989"/>
                <a:gd name="connsiteY24" fmla="*/ 1375885 h 1500269"/>
                <a:gd name="connsiteX25" fmla="*/ 3158120 w 3358989"/>
                <a:gd name="connsiteY25" fmla="*/ 1375885 h 1500269"/>
                <a:gd name="connsiteX26" fmla="*/ 3220312 w 3358989"/>
                <a:gd name="connsiteY26" fmla="*/ 1438077 h 1500269"/>
                <a:gd name="connsiteX27" fmla="*/ 3158120 w 3358989"/>
                <a:gd name="connsiteY27" fmla="*/ 1500269 h 1500269"/>
                <a:gd name="connsiteX28" fmla="*/ 2690562 w 3358989"/>
                <a:gd name="connsiteY28" fmla="*/ 1500269 h 1500269"/>
                <a:gd name="connsiteX29" fmla="*/ 2628370 w 3358989"/>
                <a:gd name="connsiteY29" fmla="*/ 1438077 h 1500269"/>
                <a:gd name="connsiteX30" fmla="*/ 2690562 w 3358989"/>
                <a:gd name="connsiteY30" fmla="*/ 1375885 h 1500269"/>
                <a:gd name="connsiteX31" fmla="*/ 2862149 w 3358989"/>
                <a:gd name="connsiteY31" fmla="*/ 1375885 h 1500269"/>
                <a:gd name="connsiteX32" fmla="*/ 2862149 w 3358989"/>
                <a:gd name="connsiteY32" fmla="*/ 975835 h 1500269"/>
                <a:gd name="connsiteX33" fmla="*/ 2589275 w 3358989"/>
                <a:gd name="connsiteY33" fmla="*/ 975835 h 1500269"/>
                <a:gd name="connsiteX34" fmla="*/ 2489694 w 3358989"/>
                <a:gd name="connsiteY34" fmla="*/ 876254 h 1500269"/>
                <a:gd name="connsiteX35" fmla="*/ 2589275 w 3358989"/>
                <a:gd name="connsiteY35" fmla="*/ 776673 h 1500269"/>
                <a:gd name="connsiteX36" fmla="*/ 3159827 w 3358989"/>
                <a:gd name="connsiteY36" fmla="*/ 776673 h 1500269"/>
                <a:gd name="connsiteX37" fmla="*/ 3159827 w 3358989"/>
                <a:gd name="connsiteY37" fmla="*/ 99581 h 1500269"/>
                <a:gd name="connsiteX38" fmla="*/ 3259408 w 3358989"/>
                <a:gd name="connsiteY38" fmla="*/ 0 h 1500269"/>
                <a:gd name="connsiteX39" fmla="*/ 99581 w 3358989"/>
                <a:gd name="connsiteY39" fmla="*/ 0 h 1500269"/>
                <a:gd name="connsiteX40" fmla="*/ 199162 w 3358989"/>
                <a:gd name="connsiteY40" fmla="*/ 99581 h 1500269"/>
                <a:gd name="connsiteX41" fmla="*/ 199162 w 3358989"/>
                <a:gd name="connsiteY41" fmla="*/ 776673 h 1500269"/>
                <a:gd name="connsiteX42" fmla="*/ 769714 w 3358989"/>
                <a:gd name="connsiteY42" fmla="*/ 776673 h 1500269"/>
                <a:gd name="connsiteX43" fmla="*/ 869295 w 3358989"/>
                <a:gd name="connsiteY43" fmla="*/ 876254 h 1500269"/>
                <a:gd name="connsiteX44" fmla="*/ 769714 w 3358989"/>
                <a:gd name="connsiteY44" fmla="*/ 975835 h 1500269"/>
                <a:gd name="connsiteX45" fmla="*/ 496840 w 3358989"/>
                <a:gd name="connsiteY45" fmla="*/ 975835 h 1500269"/>
                <a:gd name="connsiteX46" fmla="*/ 496840 w 3358989"/>
                <a:gd name="connsiteY46" fmla="*/ 1375885 h 1500269"/>
                <a:gd name="connsiteX47" fmla="*/ 668427 w 3358989"/>
                <a:gd name="connsiteY47" fmla="*/ 1375885 h 1500269"/>
                <a:gd name="connsiteX48" fmla="*/ 730619 w 3358989"/>
                <a:gd name="connsiteY48" fmla="*/ 1438077 h 1500269"/>
                <a:gd name="connsiteX49" fmla="*/ 668427 w 3358989"/>
                <a:gd name="connsiteY49" fmla="*/ 1500269 h 1500269"/>
                <a:gd name="connsiteX50" fmla="*/ 200869 w 3358989"/>
                <a:gd name="connsiteY50" fmla="*/ 1500269 h 1500269"/>
                <a:gd name="connsiteX51" fmla="*/ 138677 w 3358989"/>
                <a:gd name="connsiteY51" fmla="*/ 1438077 h 1500269"/>
                <a:gd name="connsiteX52" fmla="*/ 200869 w 3358989"/>
                <a:gd name="connsiteY52" fmla="*/ 1375885 h 1500269"/>
                <a:gd name="connsiteX53" fmla="*/ 372456 w 3358989"/>
                <a:gd name="connsiteY53" fmla="*/ 1375885 h 1500269"/>
                <a:gd name="connsiteX54" fmla="*/ 372456 w 3358989"/>
                <a:gd name="connsiteY54" fmla="*/ 975835 h 1500269"/>
                <a:gd name="connsiteX55" fmla="*/ 99582 w 3358989"/>
                <a:gd name="connsiteY55" fmla="*/ 975835 h 1500269"/>
                <a:gd name="connsiteX56" fmla="*/ 99581 w 3358989"/>
                <a:gd name="connsiteY56" fmla="*/ 975835 h 1500269"/>
                <a:gd name="connsiteX57" fmla="*/ 99581 w 3358989"/>
                <a:gd name="connsiteY57" fmla="*/ 975835 h 1500269"/>
                <a:gd name="connsiteX58" fmla="*/ 0 w 3358989"/>
                <a:gd name="connsiteY58" fmla="*/ 876254 h 1500269"/>
                <a:gd name="connsiteX59" fmla="*/ 0 w 3358989"/>
                <a:gd name="connsiteY59" fmla="*/ 99581 h 1500269"/>
                <a:gd name="connsiteX60" fmla="*/ 99581 w 3358989"/>
                <a:gd name="connsiteY60" fmla="*/ 0 h 150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58989" h="1500269">
                  <a:moveTo>
                    <a:pt x="899612" y="356058"/>
                  </a:moveTo>
                  <a:lnTo>
                    <a:pt x="2459376" y="356058"/>
                  </a:lnTo>
                  <a:cubicBezTo>
                    <a:pt x="2493724" y="356058"/>
                    <a:pt x="2521568" y="383902"/>
                    <a:pt x="2521568" y="418250"/>
                  </a:cubicBezTo>
                  <a:cubicBezTo>
                    <a:pt x="2521568" y="452598"/>
                    <a:pt x="2493724" y="480442"/>
                    <a:pt x="2459376" y="480442"/>
                  </a:cubicBezTo>
                  <a:lnTo>
                    <a:pt x="2043087" y="480442"/>
                  </a:lnTo>
                  <a:lnTo>
                    <a:pt x="2043087" y="1375885"/>
                  </a:lnTo>
                  <a:lnTo>
                    <a:pt x="2210139" y="1375885"/>
                  </a:lnTo>
                  <a:cubicBezTo>
                    <a:pt x="2244487" y="1375885"/>
                    <a:pt x="2272331" y="1403729"/>
                    <a:pt x="2272331" y="1438077"/>
                  </a:cubicBezTo>
                  <a:cubicBezTo>
                    <a:pt x="2272331" y="1472425"/>
                    <a:pt x="2244487" y="1500269"/>
                    <a:pt x="2210139" y="1500269"/>
                  </a:cubicBezTo>
                  <a:lnTo>
                    <a:pt x="1148849" y="1500269"/>
                  </a:lnTo>
                  <a:cubicBezTo>
                    <a:pt x="1114501" y="1500269"/>
                    <a:pt x="1086657" y="1472425"/>
                    <a:pt x="1086657" y="1438077"/>
                  </a:cubicBezTo>
                  <a:cubicBezTo>
                    <a:pt x="1086657" y="1403729"/>
                    <a:pt x="1114501" y="1375885"/>
                    <a:pt x="1148849" y="1375885"/>
                  </a:cubicBezTo>
                  <a:lnTo>
                    <a:pt x="1315901" y="1375885"/>
                  </a:lnTo>
                  <a:lnTo>
                    <a:pt x="1315901" y="480442"/>
                  </a:lnTo>
                  <a:lnTo>
                    <a:pt x="899612" y="480442"/>
                  </a:lnTo>
                  <a:cubicBezTo>
                    <a:pt x="865264" y="480442"/>
                    <a:pt x="837420" y="452598"/>
                    <a:pt x="837420" y="418250"/>
                  </a:cubicBezTo>
                  <a:cubicBezTo>
                    <a:pt x="837420" y="383902"/>
                    <a:pt x="865264" y="356058"/>
                    <a:pt x="899612" y="356058"/>
                  </a:cubicBezTo>
                  <a:close/>
                  <a:moveTo>
                    <a:pt x="3259408" y="0"/>
                  </a:moveTo>
                  <a:cubicBezTo>
                    <a:pt x="3314405" y="0"/>
                    <a:pt x="3358989" y="44584"/>
                    <a:pt x="3358989" y="99581"/>
                  </a:cubicBezTo>
                  <a:lnTo>
                    <a:pt x="3358989" y="876254"/>
                  </a:lnTo>
                  <a:cubicBezTo>
                    <a:pt x="3358989" y="931251"/>
                    <a:pt x="3314405" y="975835"/>
                    <a:pt x="3259408" y="975835"/>
                  </a:cubicBezTo>
                  <a:lnTo>
                    <a:pt x="3259408" y="975835"/>
                  </a:lnTo>
                  <a:lnTo>
                    <a:pt x="3259407" y="975835"/>
                  </a:lnTo>
                  <a:lnTo>
                    <a:pt x="2986533" y="975835"/>
                  </a:lnTo>
                  <a:lnTo>
                    <a:pt x="2986533" y="1375885"/>
                  </a:lnTo>
                  <a:lnTo>
                    <a:pt x="3158120" y="1375885"/>
                  </a:lnTo>
                  <a:cubicBezTo>
                    <a:pt x="3192468" y="1375885"/>
                    <a:pt x="3220312" y="1403729"/>
                    <a:pt x="3220312" y="1438077"/>
                  </a:cubicBezTo>
                  <a:cubicBezTo>
                    <a:pt x="3220312" y="1472425"/>
                    <a:pt x="3192468" y="1500269"/>
                    <a:pt x="3158120" y="1500269"/>
                  </a:cubicBezTo>
                  <a:lnTo>
                    <a:pt x="2690562" y="1500269"/>
                  </a:lnTo>
                  <a:cubicBezTo>
                    <a:pt x="2656214" y="1500269"/>
                    <a:pt x="2628370" y="1472425"/>
                    <a:pt x="2628370" y="1438077"/>
                  </a:cubicBezTo>
                  <a:cubicBezTo>
                    <a:pt x="2628370" y="1403729"/>
                    <a:pt x="2656214" y="1375885"/>
                    <a:pt x="2690562" y="1375885"/>
                  </a:cubicBezTo>
                  <a:lnTo>
                    <a:pt x="2862149" y="1375885"/>
                  </a:lnTo>
                  <a:lnTo>
                    <a:pt x="2862149" y="975835"/>
                  </a:lnTo>
                  <a:lnTo>
                    <a:pt x="2589275" y="975835"/>
                  </a:lnTo>
                  <a:cubicBezTo>
                    <a:pt x="2534278" y="975835"/>
                    <a:pt x="2489694" y="931251"/>
                    <a:pt x="2489694" y="876254"/>
                  </a:cubicBezTo>
                  <a:cubicBezTo>
                    <a:pt x="2489694" y="821257"/>
                    <a:pt x="2534278" y="776673"/>
                    <a:pt x="2589275" y="776673"/>
                  </a:cubicBezTo>
                  <a:lnTo>
                    <a:pt x="3159827" y="776673"/>
                  </a:lnTo>
                  <a:lnTo>
                    <a:pt x="3159827" y="99581"/>
                  </a:lnTo>
                  <a:cubicBezTo>
                    <a:pt x="3159827" y="44584"/>
                    <a:pt x="3204411" y="0"/>
                    <a:pt x="3259408" y="0"/>
                  </a:cubicBezTo>
                  <a:close/>
                  <a:moveTo>
                    <a:pt x="99581" y="0"/>
                  </a:moveTo>
                  <a:cubicBezTo>
                    <a:pt x="154578" y="0"/>
                    <a:pt x="199162" y="44584"/>
                    <a:pt x="199162" y="99581"/>
                  </a:cubicBezTo>
                  <a:lnTo>
                    <a:pt x="199162" y="776673"/>
                  </a:lnTo>
                  <a:lnTo>
                    <a:pt x="769714" y="776673"/>
                  </a:lnTo>
                  <a:cubicBezTo>
                    <a:pt x="824711" y="776673"/>
                    <a:pt x="869295" y="821257"/>
                    <a:pt x="869295" y="876254"/>
                  </a:cubicBezTo>
                  <a:cubicBezTo>
                    <a:pt x="869295" y="931251"/>
                    <a:pt x="824711" y="975835"/>
                    <a:pt x="769714" y="975835"/>
                  </a:cubicBezTo>
                  <a:lnTo>
                    <a:pt x="496840" y="975835"/>
                  </a:lnTo>
                  <a:lnTo>
                    <a:pt x="496840" y="1375885"/>
                  </a:lnTo>
                  <a:lnTo>
                    <a:pt x="668427" y="1375885"/>
                  </a:lnTo>
                  <a:cubicBezTo>
                    <a:pt x="702775" y="1375885"/>
                    <a:pt x="730619" y="1403729"/>
                    <a:pt x="730619" y="1438077"/>
                  </a:cubicBezTo>
                  <a:cubicBezTo>
                    <a:pt x="730619" y="1472425"/>
                    <a:pt x="702775" y="1500269"/>
                    <a:pt x="668427" y="1500269"/>
                  </a:cubicBezTo>
                  <a:lnTo>
                    <a:pt x="200869" y="1500269"/>
                  </a:lnTo>
                  <a:cubicBezTo>
                    <a:pt x="166521" y="1500269"/>
                    <a:pt x="138677" y="1472425"/>
                    <a:pt x="138677" y="1438077"/>
                  </a:cubicBezTo>
                  <a:cubicBezTo>
                    <a:pt x="138677" y="1403729"/>
                    <a:pt x="166521" y="1375885"/>
                    <a:pt x="200869" y="1375885"/>
                  </a:cubicBezTo>
                  <a:lnTo>
                    <a:pt x="372456" y="1375885"/>
                  </a:lnTo>
                  <a:lnTo>
                    <a:pt x="372456" y="975835"/>
                  </a:lnTo>
                  <a:lnTo>
                    <a:pt x="99582" y="975835"/>
                  </a:lnTo>
                  <a:lnTo>
                    <a:pt x="99581" y="975835"/>
                  </a:lnTo>
                  <a:lnTo>
                    <a:pt x="99581" y="975835"/>
                  </a:lnTo>
                  <a:cubicBezTo>
                    <a:pt x="44584" y="975835"/>
                    <a:pt x="0" y="931251"/>
                    <a:pt x="0" y="876254"/>
                  </a:cubicBezTo>
                  <a:lnTo>
                    <a:pt x="0" y="99581"/>
                  </a:lnTo>
                  <a:cubicBezTo>
                    <a:pt x="0" y="44584"/>
                    <a:pt x="44584" y="0"/>
                    <a:pt x="99581" y="0"/>
                  </a:cubicBez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latin typeface="微软雅黑" panose="020B0503020204020204" charset="-122"/>
                <a:ea typeface="微软雅黑" panose="020B0503020204020204" charset="-122"/>
              </a:endParaRPr>
            </a:p>
          </p:txBody>
        </p:sp>
        <p:sp>
          <p:nvSpPr>
            <p:cNvPr id="13" name="Freeform 13"/>
            <p:cNvSpPr/>
            <p:nvPr/>
          </p:nvSpPr>
          <p:spPr bwMode="auto">
            <a:xfrm flipH="1">
              <a:off x="-4214021" y="3165006"/>
              <a:ext cx="616462" cy="579442"/>
            </a:xfrm>
            <a:custGeom>
              <a:avLst/>
              <a:gdLst>
                <a:gd name="T0" fmla="*/ 766 w 766"/>
                <a:gd name="T1" fmla="*/ 304 h 720"/>
                <a:gd name="T2" fmla="*/ 760 w 766"/>
                <a:gd name="T3" fmla="*/ 244 h 720"/>
                <a:gd name="T4" fmla="*/ 736 w 766"/>
                <a:gd name="T5" fmla="*/ 186 h 720"/>
                <a:gd name="T6" fmla="*/ 702 w 766"/>
                <a:gd name="T7" fmla="*/ 134 h 720"/>
                <a:gd name="T8" fmla="*/ 654 w 766"/>
                <a:gd name="T9" fmla="*/ 90 h 720"/>
                <a:gd name="T10" fmla="*/ 598 w 766"/>
                <a:gd name="T11" fmla="*/ 52 h 720"/>
                <a:gd name="T12" fmla="*/ 532 w 766"/>
                <a:gd name="T13" fmla="*/ 24 h 720"/>
                <a:gd name="T14" fmla="*/ 462 w 766"/>
                <a:gd name="T15" fmla="*/ 8 h 720"/>
                <a:gd name="T16" fmla="*/ 384 w 766"/>
                <a:gd name="T17" fmla="*/ 0 h 720"/>
                <a:gd name="T18" fmla="*/ 344 w 766"/>
                <a:gd name="T19" fmla="*/ 2 h 720"/>
                <a:gd name="T20" fmla="*/ 270 w 766"/>
                <a:gd name="T21" fmla="*/ 14 h 720"/>
                <a:gd name="T22" fmla="*/ 202 w 766"/>
                <a:gd name="T23" fmla="*/ 38 h 720"/>
                <a:gd name="T24" fmla="*/ 140 w 766"/>
                <a:gd name="T25" fmla="*/ 70 h 720"/>
                <a:gd name="T26" fmla="*/ 88 w 766"/>
                <a:gd name="T27" fmla="*/ 112 h 720"/>
                <a:gd name="T28" fmla="*/ 46 w 766"/>
                <a:gd name="T29" fmla="*/ 160 h 720"/>
                <a:gd name="T30" fmla="*/ 18 w 766"/>
                <a:gd name="T31" fmla="*/ 214 h 720"/>
                <a:gd name="T32" fmla="*/ 2 w 766"/>
                <a:gd name="T33" fmla="*/ 274 h 720"/>
                <a:gd name="T34" fmla="*/ 0 w 766"/>
                <a:gd name="T35" fmla="*/ 304 h 720"/>
                <a:gd name="T36" fmla="*/ 8 w 766"/>
                <a:gd name="T37" fmla="*/ 366 h 720"/>
                <a:gd name="T38" fmla="*/ 30 w 766"/>
                <a:gd name="T39" fmla="*/ 422 h 720"/>
                <a:gd name="T40" fmla="*/ 66 w 766"/>
                <a:gd name="T41" fmla="*/ 474 h 720"/>
                <a:gd name="T42" fmla="*/ 112 w 766"/>
                <a:gd name="T43" fmla="*/ 518 h 720"/>
                <a:gd name="T44" fmla="*/ 170 w 766"/>
                <a:gd name="T45" fmla="*/ 556 h 720"/>
                <a:gd name="T46" fmla="*/ 234 w 766"/>
                <a:gd name="T47" fmla="*/ 584 h 720"/>
                <a:gd name="T48" fmla="*/ 306 w 766"/>
                <a:gd name="T49" fmla="*/ 602 h 720"/>
                <a:gd name="T50" fmla="*/ 384 w 766"/>
                <a:gd name="T51" fmla="*/ 608 h 720"/>
                <a:gd name="T52" fmla="*/ 414 w 766"/>
                <a:gd name="T53" fmla="*/ 606 h 720"/>
                <a:gd name="T54" fmla="*/ 568 w 766"/>
                <a:gd name="T55" fmla="*/ 720 h 720"/>
                <a:gd name="T56" fmla="*/ 568 w 766"/>
                <a:gd name="T57" fmla="*/ 570 h 720"/>
                <a:gd name="T58" fmla="*/ 610 w 766"/>
                <a:gd name="T59" fmla="*/ 548 h 720"/>
                <a:gd name="T60" fmla="*/ 650 w 766"/>
                <a:gd name="T61" fmla="*/ 522 h 720"/>
                <a:gd name="T62" fmla="*/ 684 w 766"/>
                <a:gd name="T63" fmla="*/ 494 h 720"/>
                <a:gd name="T64" fmla="*/ 712 w 766"/>
                <a:gd name="T65" fmla="*/ 460 h 720"/>
                <a:gd name="T66" fmla="*/ 736 w 766"/>
                <a:gd name="T67" fmla="*/ 426 h 720"/>
                <a:gd name="T68" fmla="*/ 752 w 766"/>
                <a:gd name="T69" fmla="*/ 386 h 720"/>
                <a:gd name="T70" fmla="*/ 764 w 766"/>
                <a:gd name="T71" fmla="*/ 346 h 720"/>
                <a:gd name="T72" fmla="*/ 766 w 766"/>
                <a:gd name="T73" fmla="*/ 30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6" h="720">
                  <a:moveTo>
                    <a:pt x="766" y="304"/>
                  </a:moveTo>
                  <a:lnTo>
                    <a:pt x="766" y="304"/>
                  </a:lnTo>
                  <a:lnTo>
                    <a:pt x="766" y="274"/>
                  </a:lnTo>
                  <a:lnTo>
                    <a:pt x="760" y="244"/>
                  </a:lnTo>
                  <a:lnTo>
                    <a:pt x="750" y="214"/>
                  </a:lnTo>
                  <a:lnTo>
                    <a:pt x="736" y="186"/>
                  </a:lnTo>
                  <a:lnTo>
                    <a:pt x="720" y="160"/>
                  </a:lnTo>
                  <a:lnTo>
                    <a:pt x="702" y="134"/>
                  </a:lnTo>
                  <a:lnTo>
                    <a:pt x="680" y="112"/>
                  </a:lnTo>
                  <a:lnTo>
                    <a:pt x="654" y="90"/>
                  </a:lnTo>
                  <a:lnTo>
                    <a:pt x="628" y="70"/>
                  </a:lnTo>
                  <a:lnTo>
                    <a:pt x="598" y="52"/>
                  </a:lnTo>
                  <a:lnTo>
                    <a:pt x="566" y="38"/>
                  </a:lnTo>
                  <a:lnTo>
                    <a:pt x="532" y="24"/>
                  </a:lnTo>
                  <a:lnTo>
                    <a:pt x="498" y="14"/>
                  </a:lnTo>
                  <a:lnTo>
                    <a:pt x="462" y="8"/>
                  </a:lnTo>
                  <a:lnTo>
                    <a:pt x="424" y="2"/>
                  </a:lnTo>
                  <a:lnTo>
                    <a:pt x="384" y="0"/>
                  </a:lnTo>
                  <a:lnTo>
                    <a:pt x="384" y="0"/>
                  </a:lnTo>
                  <a:lnTo>
                    <a:pt x="344" y="2"/>
                  </a:lnTo>
                  <a:lnTo>
                    <a:pt x="306" y="8"/>
                  </a:lnTo>
                  <a:lnTo>
                    <a:pt x="270" y="14"/>
                  </a:lnTo>
                  <a:lnTo>
                    <a:pt x="234" y="24"/>
                  </a:lnTo>
                  <a:lnTo>
                    <a:pt x="202" y="38"/>
                  </a:lnTo>
                  <a:lnTo>
                    <a:pt x="170" y="52"/>
                  </a:lnTo>
                  <a:lnTo>
                    <a:pt x="140" y="70"/>
                  </a:lnTo>
                  <a:lnTo>
                    <a:pt x="112" y="90"/>
                  </a:lnTo>
                  <a:lnTo>
                    <a:pt x="88" y="112"/>
                  </a:lnTo>
                  <a:lnTo>
                    <a:pt x="66" y="134"/>
                  </a:lnTo>
                  <a:lnTo>
                    <a:pt x="46" y="160"/>
                  </a:lnTo>
                  <a:lnTo>
                    <a:pt x="30" y="186"/>
                  </a:lnTo>
                  <a:lnTo>
                    <a:pt x="18" y="214"/>
                  </a:lnTo>
                  <a:lnTo>
                    <a:pt x="8" y="244"/>
                  </a:lnTo>
                  <a:lnTo>
                    <a:pt x="2" y="274"/>
                  </a:lnTo>
                  <a:lnTo>
                    <a:pt x="0" y="304"/>
                  </a:lnTo>
                  <a:lnTo>
                    <a:pt x="0" y="304"/>
                  </a:lnTo>
                  <a:lnTo>
                    <a:pt x="2" y="336"/>
                  </a:lnTo>
                  <a:lnTo>
                    <a:pt x="8" y="366"/>
                  </a:lnTo>
                  <a:lnTo>
                    <a:pt x="18" y="394"/>
                  </a:lnTo>
                  <a:lnTo>
                    <a:pt x="30" y="422"/>
                  </a:lnTo>
                  <a:lnTo>
                    <a:pt x="46" y="448"/>
                  </a:lnTo>
                  <a:lnTo>
                    <a:pt x="66" y="474"/>
                  </a:lnTo>
                  <a:lnTo>
                    <a:pt x="88" y="498"/>
                  </a:lnTo>
                  <a:lnTo>
                    <a:pt x="112" y="518"/>
                  </a:lnTo>
                  <a:lnTo>
                    <a:pt x="140" y="538"/>
                  </a:lnTo>
                  <a:lnTo>
                    <a:pt x="170" y="556"/>
                  </a:lnTo>
                  <a:lnTo>
                    <a:pt x="202" y="570"/>
                  </a:lnTo>
                  <a:lnTo>
                    <a:pt x="234" y="584"/>
                  </a:lnTo>
                  <a:lnTo>
                    <a:pt x="270" y="594"/>
                  </a:lnTo>
                  <a:lnTo>
                    <a:pt x="306" y="602"/>
                  </a:lnTo>
                  <a:lnTo>
                    <a:pt x="344" y="606"/>
                  </a:lnTo>
                  <a:lnTo>
                    <a:pt x="384" y="608"/>
                  </a:lnTo>
                  <a:lnTo>
                    <a:pt x="384" y="608"/>
                  </a:lnTo>
                  <a:lnTo>
                    <a:pt x="414" y="606"/>
                  </a:lnTo>
                  <a:lnTo>
                    <a:pt x="444" y="604"/>
                  </a:lnTo>
                  <a:lnTo>
                    <a:pt x="568" y="720"/>
                  </a:lnTo>
                  <a:lnTo>
                    <a:pt x="568" y="570"/>
                  </a:lnTo>
                  <a:lnTo>
                    <a:pt x="568" y="570"/>
                  </a:lnTo>
                  <a:lnTo>
                    <a:pt x="590" y="560"/>
                  </a:lnTo>
                  <a:lnTo>
                    <a:pt x="610" y="548"/>
                  </a:lnTo>
                  <a:lnTo>
                    <a:pt x="630" y="536"/>
                  </a:lnTo>
                  <a:lnTo>
                    <a:pt x="650" y="522"/>
                  </a:lnTo>
                  <a:lnTo>
                    <a:pt x="666" y="508"/>
                  </a:lnTo>
                  <a:lnTo>
                    <a:pt x="684" y="494"/>
                  </a:lnTo>
                  <a:lnTo>
                    <a:pt x="698" y="478"/>
                  </a:lnTo>
                  <a:lnTo>
                    <a:pt x="712" y="460"/>
                  </a:lnTo>
                  <a:lnTo>
                    <a:pt x="724" y="444"/>
                  </a:lnTo>
                  <a:lnTo>
                    <a:pt x="736" y="426"/>
                  </a:lnTo>
                  <a:lnTo>
                    <a:pt x="744" y="406"/>
                  </a:lnTo>
                  <a:lnTo>
                    <a:pt x="752" y="386"/>
                  </a:lnTo>
                  <a:lnTo>
                    <a:pt x="758" y="366"/>
                  </a:lnTo>
                  <a:lnTo>
                    <a:pt x="764" y="346"/>
                  </a:lnTo>
                  <a:lnTo>
                    <a:pt x="766" y="326"/>
                  </a:lnTo>
                  <a:lnTo>
                    <a:pt x="766" y="304"/>
                  </a:lnTo>
                  <a:lnTo>
                    <a:pt x="766" y="304"/>
                  </a:lnTo>
                  <a:close/>
                </a:path>
              </a:pathLst>
            </a:custGeom>
            <a:solidFill>
              <a:srgbClr val="52ACA4"/>
            </a:solid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 name="Freeform 14"/>
            <p:cNvSpPr/>
            <p:nvPr/>
          </p:nvSpPr>
          <p:spPr bwMode="auto">
            <a:xfrm flipH="1">
              <a:off x="-2396811" y="3165006"/>
              <a:ext cx="618072" cy="579442"/>
            </a:xfrm>
            <a:custGeom>
              <a:avLst/>
              <a:gdLst>
                <a:gd name="T0" fmla="*/ 0 w 768"/>
                <a:gd name="T1" fmla="*/ 304 h 720"/>
                <a:gd name="T2" fmla="*/ 8 w 768"/>
                <a:gd name="T3" fmla="*/ 244 h 720"/>
                <a:gd name="T4" fmla="*/ 32 w 768"/>
                <a:gd name="T5" fmla="*/ 186 h 720"/>
                <a:gd name="T6" fmla="*/ 66 w 768"/>
                <a:gd name="T7" fmla="*/ 134 h 720"/>
                <a:gd name="T8" fmla="*/ 114 w 768"/>
                <a:gd name="T9" fmla="*/ 90 h 720"/>
                <a:gd name="T10" fmla="*/ 170 w 768"/>
                <a:gd name="T11" fmla="*/ 52 h 720"/>
                <a:gd name="T12" fmla="*/ 234 w 768"/>
                <a:gd name="T13" fmla="*/ 24 h 720"/>
                <a:gd name="T14" fmla="*/ 306 w 768"/>
                <a:gd name="T15" fmla="*/ 8 h 720"/>
                <a:gd name="T16" fmla="*/ 384 w 768"/>
                <a:gd name="T17" fmla="*/ 0 h 720"/>
                <a:gd name="T18" fmla="*/ 424 w 768"/>
                <a:gd name="T19" fmla="*/ 2 h 720"/>
                <a:gd name="T20" fmla="*/ 498 w 768"/>
                <a:gd name="T21" fmla="*/ 14 h 720"/>
                <a:gd name="T22" fmla="*/ 566 w 768"/>
                <a:gd name="T23" fmla="*/ 38 h 720"/>
                <a:gd name="T24" fmla="*/ 628 w 768"/>
                <a:gd name="T25" fmla="*/ 70 h 720"/>
                <a:gd name="T26" fmla="*/ 680 w 768"/>
                <a:gd name="T27" fmla="*/ 112 h 720"/>
                <a:gd name="T28" fmla="*/ 722 w 768"/>
                <a:gd name="T29" fmla="*/ 160 h 720"/>
                <a:gd name="T30" fmla="*/ 750 w 768"/>
                <a:gd name="T31" fmla="*/ 214 h 720"/>
                <a:gd name="T32" fmla="*/ 766 w 768"/>
                <a:gd name="T33" fmla="*/ 274 h 720"/>
                <a:gd name="T34" fmla="*/ 768 w 768"/>
                <a:gd name="T35" fmla="*/ 304 h 720"/>
                <a:gd name="T36" fmla="*/ 760 w 768"/>
                <a:gd name="T37" fmla="*/ 366 h 720"/>
                <a:gd name="T38" fmla="*/ 738 w 768"/>
                <a:gd name="T39" fmla="*/ 422 h 720"/>
                <a:gd name="T40" fmla="*/ 702 w 768"/>
                <a:gd name="T41" fmla="*/ 474 h 720"/>
                <a:gd name="T42" fmla="*/ 656 w 768"/>
                <a:gd name="T43" fmla="*/ 518 h 720"/>
                <a:gd name="T44" fmla="*/ 598 w 768"/>
                <a:gd name="T45" fmla="*/ 556 h 720"/>
                <a:gd name="T46" fmla="*/ 534 w 768"/>
                <a:gd name="T47" fmla="*/ 584 h 720"/>
                <a:gd name="T48" fmla="*/ 462 w 768"/>
                <a:gd name="T49" fmla="*/ 602 h 720"/>
                <a:gd name="T50" fmla="*/ 384 w 768"/>
                <a:gd name="T51" fmla="*/ 608 h 720"/>
                <a:gd name="T52" fmla="*/ 354 w 768"/>
                <a:gd name="T53" fmla="*/ 606 h 720"/>
                <a:gd name="T54" fmla="*/ 200 w 768"/>
                <a:gd name="T55" fmla="*/ 720 h 720"/>
                <a:gd name="T56" fmla="*/ 200 w 768"/>
                <a:gd name="T57" fmla="*/ 570 h 720"/>
                <a:gd name="T58" fmla="*/ 158 w 768"/>
                <a:gd name="T59" fmla="*/ 548 h 720"/>
                <a:gd name="T60" fmla="*/ 118 w 768"/>
                <a:gd name="T61" fmla="*/ 522 h 720"/>
                <a:gd name="T62" fmla="*/ 84 w 768"/>
                <a:gd name="T63" fmla="*/ 494 h 720"/>
                <a:gd name="T64" fmla="*/ 56 w 768"/>
                <a:gd name="T65" fmla="*/ 460 h 720"/>
                <a:gd name="T66" fmla="*/ 32 w 768"/>
                <a:gd name="T67" fmla="*/ 426 h 720"/>
                <a:gd name="T68" fmla="*/ 16 w 768"/>
                <a:gd name="T69" fmla="*/ 386 h 720"/>
                <a:gd name="T70" fmla="*/ 4 w 768"/>
                <a:gd name="T71" fmla="*/ 346 h 720"/>
                <a:gd name="T72" fmla="*/ 0 w 768"/>
                <a:gd name="T73" fmla="*/ 30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8" h="720">
                  <a:moveTo>
                    <a:pt x="0" y="304"/>
                  </a:moveTo>
                  <a:lnTo>
                    <a:pt x="0" y="304"/>
                  </a:lnTo>
                  <a:lnTo>
                    <a:pt x="2" y="274"/>
                  </a:lnTo>
                  <a:lnTo>
                    <a:pt x="8" y="244"/>
                  </a:lnTo>
                  <a:lnTo>
                    <a:pt x="18" y="214"/>
                  </a:lnTo>
                  <a:lnTo>
                    <a:pt x="32" y="186"/>
                  </a:lnTo>
                  <a:lnTo>
                    <a:pt x="48" y="160"/>
                  </a:lnTo>
                  <a:lnTo>
                    <a:pt x="66" y="134"/>
                  </a:lnTo>
                  <a:lnTo>
                    <a:pt x="88" y="112"/>
                  </a:lnTo>
                  <a:lnTo>
                    <a:pt x="114" y="90"/>
                  </a:lnTo>
                  <a:lnTo>
                    <a:pt x="140" y="70"/>
                  </a:lnTo>
                  <a:lnTo>
                    <a:pt x="170" y="52"/>
                  </a:lnTo>
                  <a:lnTo>
                    <a:pt x="202" y="38"/>
                  </a:lnTo>
                  <a:lnTo>
                    <a:pt x="234" y="24"/>
                  </a:lnTo>
                  <a:lnTo>
                    <a:pt x="270" y="14"/>
                  </a:lnTo>
                  <a:lnTo>
                    <a:pt x="306" y="8"/>
                  </a:lnTo>
                  <a:lnTo>
                    <a:pt x="344" y="2"/>
                  </a:lnTo>
                  <a:lnTo>
                    <a:pt x="384" y="0"/>
                  </a:lnTo>
                  <a:lnTo>
                    <a:pt x="384" y="0"/>
                  </a:lnTo>
                  <a:lnTo>
                    <a:pt x="424" y="2"/>
                  </a:lnTo>
                  <a:lnTo>
                    <a:pt x="462" y="8"/>
                  </a:lnTo>
                  <a:lnTo>
                    <a:pt x="498" y="14"/>
                  </a:lnTo>
                  <a:lnTo>
                    <a:pt x="534" y="24"/>
                  </a:lnTo>
                  <a:lnTo>
                    <a:pt x="566" y="38"/>
                  </a:lnTo>
                  <a:lnTo>
                    <a:pt x="598" y="52"/>
                  </a:lnTo>
                  <a:lnTo>
                    <a:pt x="628" y="70"/>
                  </a:lnTo>
                  <a:lnTo>
                    <a:pt x="656" y="90"/>
                  </a:lnTo>
                  <a:lnTo>
                    <a:pt x="680" y="112"/>
                  </a:lnTo>
                  <a:lnTo>
                    <a:pt x="702" y="134"/>
                  </a:lnTo>
                  <a:lnTo>
                    <a:pt x="722" y="160"/>
                  </a:lnTo>
                  <a:lnTo>
                    <a:pt x="738" y="186"/>
                  </a:lnTo>
                  <a:lnTo>
                    <a:pt x="750" y="214"/>
                  </a:lnTo>
                  <a:lnTo>
                    <a:pt x="760" y="244"/>
                  </a:lnTo>
                  <a:lnTo>
                    <a:pt x="766" y="274"/>
                  </a:lnTo>
                  <a:lnTo>
                    <a:pt x="768" y="304"/>
                  </a:lnTo>
                  <a:lnTo>
                    <a:pt x="768" y="304"/>
                  </a:lnTo>
                  <a:lnTo>
                    <a:pt x="766" y="336"/>
                  </a:lnTo>
                  <a:lnTo>
                    <a:pt x="760" y="366"/>
                  </a:lnTo>
                  <a:lnTo>
                    <a:pt x="750" y="394"/>
                  </a:lnTo>
                  <a:lnTo>
                    <a:pt x="738" y="422"/>
                  </a:lnTo>
                  <a:lnTo>
                    <a:pt x="722" y="448"/>
                  </a:lnTo>
                  <a:lnTo>
                    <a:pt x="702" y="474"/>
                  </a:lnTo>
                  <a:lnTo>
                    <a:pt x="680" y="498"/>
                  </a:lnTo>
                  <a:lnTo>
                    <a:pt x="656" y="518"/>
                  </a:lnTo>
                  <a:lnTo>
                    <a:pt x="628" y="538"/>
                  </a:lnTo>
                  <a:lnTo>
                    <a:pt x="598" y="556"/>
                  </a:lnTo>
                  <a:lnTo>
                    <a:pt x="566" y="570"/>
                  </a:lnTo>
                  <a:lnTo>
                    <a:pt x="534" y="584"/>
                  </a:lnTo>
                  <a:lnTo>
                    <a:pt x="498" y="594"/>
                  </a:lnTo>
                  <a:lnTo>
                    <a:pt x="462" y="602"/>
                  </a:lnTo>
                  <a:lnTo>
                    <a:pt x="424" y="606"/>
                  </a:lnTo>
                  <a:lnTo>
                    <a:pt x="384" y="608"/>
                  </a:lnTo>
                  <a:lnTo>
                    <a:pt x="384" y="608"/>
                  </a:lnTo>
                  <a:lnTo>
                    <a:pt x="354" y="606"/>
                  </a:lnTo>
                  <a:lnTo>
                    <a:pt x="324" y="604"/>
                  </a:lnTo>
                  <a:lnTo>
                    <a:pt x="200" y="720"/>
                  </a:lnTo>
                  <a:lnTo>
                    <a:pt x="200" y="570"/>
                  </a:lnTo>
                  <a:lnTo>
                    <a:pt x="200" y="570"/>
                  </a:lnTo>
                  <a:lnTo>
                    <a:pt x="178" y="560"/>
                  </a:lnTo>
                  <a:lnTo>
                    <a:pt x="158" y="548"/>
                  </a:lnTo>
                  <a:lnTo>
                    <a:pt x="138" y="536"/>
                  </a:lnTo>
                  <a:lnTo>
                    <a:pt x="118" y="522"/>
                  </a:lnTo>
                  <a:lnTo>
                    <a:pt x="102" y="508"/>
                  </a:lnTo>
                  <a:lnTo>
                    <a:pt x="84" y="494"/>
                  </a:lnTo>
                  <a:lnTo>
                    <a:pt x="70" y="478"/>
                  </a:lnTo>
                  <a:lnTo>
                    <a:pt x="56" y="460"/>
                  </a:lnTo>
                  <a:lnTo>
                    <a:pt x="44" y="444"/>
                  </a:lnTo>
                  <a:lnTo>
                    <a:pt x="32" y="426"/>
                  </a:lnTo>
                  <a:lnTo>
                    <a:pt x="24" y="406"/>
                  </a:lnTo>
                  <a:lnTo>
                    <a:pt x="16" y="386"/>
                  </a:lnTo>
                  <a:lnTo>
                    <a:pt x="10" y="366"/>
                  </a:lnTo>
                  <a:lnTo>
                    <a:pt x="4" y="346"/>
                  </a:lnTo>
                  <a:lnTo>
                    <a:pt x="2" y="326"/>
                  </a:lnTo>
                  <a:lnTo>
                    <a:pt x="0" y="304"/>
                  </a:lnTo>
                  <a:lnTo>
                    <a:pt x="0" y="304"/>
                  </a:lnTo>
                  <a:close/>
                </a:path>
              </a:pathLst>
            </a:custGeom>
            <a:solidFill>
              <a:srgbClr val="E9C2A8"/>
            </a:solid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28" name="组合 27"/>
          <p:cNvGrpSpPr/>
          <p:nvPr/>
        </p:nvGrpSpPr>
        <p:grpSpPr>
          <a:xfrm>
            <a:off x="3298065" y="1689242"/>
            <a:ext cx="6335482" cy="4118441"/>
            <a:chOff x="6059054" y="5016941"/>
            <a:chExt cx="6335482" cy="4118441"/>
          </a:xfrm>
        </p:grpSpPr>
        <p:sp>
          <p:nvSpPr>
            <p:cNvPr id="32" name="矩形 31"/>
            <p:cNvSpPr/>
            <p:nvPr/>
          </p:nvSpPr>
          <p:spPr>
            <a:xfrm>
              <a:off x="6832832" y="5041954"/>
              <a:ext cx="5561704" cy="4093428"/>
            </a:xfrm>
            <a:prstGeom prst="rect">
              <a:avLst/>
            </a:prstGeom>
          </p:spPr>
          <p:txBody>
            <a:bodyPr wrap="square">
              <a:spAutoFit/>
            </a:bodyPr>
            <a:lstStyle/>
            <a:p>
              <a:r>
                <a:rPr lang="en-US" altLang="zh-CN" sz="2000" dirty="0" smtClean="0"/>
                <a:t>       </a:t>
              </a:r>
              <a:r>
                <a:rPr lang="zh-CN" altLang="zh-CN" sz="2000" dirty="0" smtClean="0"/>
                <a:t>本单元的授课对象为</a:t>
              </a:r>
              <a:r>
                <a:rPr lang="zh-CN" altLang="en-US" sz="2000" dirty="0" smtClean="0"/>
                <a:t>我校</a:t>
              </a:r>
              <a:r>
                <a:rPr lang="zh-CN" altLang="zh-CN" sz="2000" dirty="0" smtClean="0"/>
                <a:t>服装设计与会计专业的学生，</a:t>
              </a:r>
              <a:r>
                <a:rPr lang="zh-CN" altLang="en-US" sz="2000" dirty="0" smtClean="0"/>
                <a:t>大部分</a:t>
              </a:r>
              <a:r>
                <a:rPr lang="zh-CN" altLang="zh-CN" sz="2000" dirty="0" smtClean="0"/>
                <a:t>学生的英语基础较好，学习英语的兴趣浓厚，但也有一部分学生基础薄弱，自主学习能力弱，不能主动参与到学习中。因此在教学中一方面要充分发挥优势学生的</a:t>
              </a:r>
              <a:r>
                <a:rPr lang="zh-CN" altLang="en-US" sz="2000" dirty="0" smtClean="0"/>
                <a:t>带头作用和</a:t>
              </a:r>
              <a:r>
                <a:rPr lang="zh-CN" altLang="zh-CN" sz="2000" dirty="0" smtClean="0"/>
                <a:t>主观能动性，带动全班学生的学习积极性，同时在教学中还要特别关注</a:t>
              </a:r>
              <a:r>
                <a:rPr lang="zh-CN" altLang="en-US" sz="2000" dirty="0" smtClean="0"/>
                <a:t>学习</a:t>
              </a:r>
              <a:r>
                <a:rPr lang="zh-CN" altLang="zh-CN" sz="2000" dirty="0" smtClean="0"/>
                <a:t>有困难的学生的情感，营造宽松、民主、和谐的教学氛围，鼓励他们努力尝试，提供不同层次的任务，创设明确、可实现的任务，倡导合作学习活动，进行情景创设的语言实践，使学生在互相学习、互相帮助中体验成功的快</a:t>
              </a:r>
              <a:r>
                <a:rPr lang="zh-CN" altLang="en-US" sz="2000" dirty="0" smtClean="0"/>
                <a:t>乐</a:t>
              </a:r>
              <a:r>
                <a:rPr lang="zh-CN" altLang="zh-CN" sz="2000" dirty="0" smtClean="0"/>
                <a:t>感和成就感，从而参与到课堂学习中来。</a:t>
              </a:r>
              <a:endParaRPr lang="zh-CN" altLang="zh-CN" sz="2000" dirty="0"/>
            </a:p>
          </p:txBody>
        </p:sp>
        <p:grpSp>
          <p:nvGrpSpPr>
            <p:cNvPr id="33" name="组合 32"/>
            <p:cNvGrpSpPr/>
            <p:nvPr/>
          </p:nvGrpSpPr>
          <p:grpSpPr>
            <a:xfrm>
              <a:off x="6059054" y="5016941"/>
              <a:ext cx="732028" cy="732028"/>
              <a:chOff x="-702872" y="4951282"/>
              <a:chExt cx="732028" cy="732028"/>
            </a:xfrm>
          </p:grpSpPr>
          <p:sp>
            <p:nvSpPr>
              <p:cNvPr id="34" name="椭圆 33"/>
              <p:cNvSpPr/>
              <p:nvPr/>
            </p:nvSpPr>
            <p:spPr>
              <a:xfrm>
                <a:off x="-702872" y="4951282"/>
                <a:ext cx="732028" cy="732028"/>
              </a:xfrm>
              <a:prstGeom prst="ellipse">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5" name="Freeform 52"/>
              <p:cNvSpPr>
                <a:spLocks noEditPoints="1"/>
              </p:cNvSpPr>
              <p:nvPr/>
            </p:nvSpPr>
            <p:spPr bwMode="auto">
              <a:xfrm>
                <a:off x="-369692" y="5159255"/>
                <a:ext cx="323850" cy="273050"/>
              </a:xfrm>
              <a:custGeom>
                <a:avLst/>
                <a:gdLst>
                  <a:gd name="T0" fmla="*/ 392 w 1017"/>
                  <a:gd name="T1" fmla="*/ 364 h 858"/>
                  <a:gd name="T2" fmla="*/ 352 w 1017"/>
                  <a:gd name="T3" fmla="*/ 304 h 858"/>
                  <a:gd name="T4" fmla="*/ 336 w 1017"/>
                  <a:gd name="T5" fmla="*/ 259 h 858"/>
                  <a:gd name="T6" fmla="*/ 295 w 1017"/>
                  <a:gd name="T7" fmla="*/ 264 h 858"/>
                  <a:gd name="T8" fmla="*/ 293 w 1017"/>
                  <a:gd name="T9" fmla="*/ 333 h 858"/>
                  <a:gd name="T10" fmla="*/ 369 w 1017"/>
                  <a:gd name="T11" fmla="*/ 426 h 858"/>
                  <a:gd name="T12" fmla="*/ 457 w 1017"/>
                  <a:gd name="T13" fmla="*/ 442 h 858"/>
                  <a:gd name="T14" fmla="*/ 476 w 1017"/>
                  <a:gd name="T15" fmla="*/ 406 h 858"/>
                  <a:gd name="T16" fmla="*/ 445 w 1017"/>
                  <a:gd name="T17" fmla="*/ 380 h 858"/>
                  <a:gd name="T18" fmla="*/ 813 w 1017"/>
                  <a:gd name="T19" fmla="*/ 511 h 858"/>
                  <a:gd name="T20" fmla="*/ 793 w 1017"/>
                  <a:gd name="T21" fmla="*/ 592 h 858"/>
                  <a:gd name="T22" fmla="*/ 710 w 1017"/>
                  <a:gd name="T23" fmla="*/ 660 h 858"/>
                  <a:gd name="T24" fmla="*/ 645 w 1017"/>
                  <a:gd name="T25" fmla="*/ 677 h 858"/>
                  <a:gd name="T26" fmla="*/ 642 w 1017"/>
                  <a:gd name="T27" fmla="*/ 716 h 858"/>
                  <a:gd name="T28" fmla="*/ 709 w 1017"/>
                  <a:gd name="T29" fmla="*/ 727 h 858"/>
                  <a:gd name="T30" fmla="*/ 839 w 1017"/>
                  <a:gd name="T31" fmla="*/ 639 h 858"/>
                  <a:gd name="T32" fmla="*/ 873 w 1017"/>
                  <a:gd name="T33" fmla="*/ 518 h 858"/>
                  <a:gd name="T34" fmla="*/ 842 w 1017"/>
                  <a:gd name="T35" fmla="*/ 492 h 858"/>
                  <a:gd name="T36" fmla="*/ 645 w 1017"/>
                  <a:gd name="T37" fmla="*/ 81 h 858"/>
                  <a:gd name="T38" fmla="*/ 490 w 1017"/>
                  <a:gd name="T39" fmla="*/ 3 h 858"/>
                  <a:gd name="T40" fmla="*/ 373 w 1017"/>
                  <a:gd name="T41" fmla="*/ 8 h 858"/>
                  <a:gd name="T42" fmla="*/ 273 w 1017"/>
                  <a:gd name="T43" fmla="*/ 56 h 858"/>
                  <a:gd name="T44" fmla="*/ 201 w 1017"/>
                  <a:gd name="T45" fmla="*/ 137 h 858"/>
                  <a:gd name="T46" fmla="*/ 162 w 1017"/>
                  <a:gd name="T47" fmla="*/ 242 h 858"/>
                  <a:gd name="T48" fmla="*/ 169 w 1017"/>
                  <a:gd name="T49" fmla="*/ 363 h 858"/>
                  <a:gd name="T50" fmla="*/ 59 w 1017"/>
                  <a:gd name="T51" fmla="*/ 441 h 858"/>
                  <a:gd name="T52" fmla="*/ 0 w 1017"/>
                  <a:gd name="T53" fmla="*/ 583 h 858"/>
                  <a:gd name="T54" fmla="*/ 19 w 1017"/>
                  <a:gd name="T55" fmla="*/ 702 h 858"/>
                  <a:gd name="T56" fmla="*/ 155 w 1017"/>
                  <a:gd name="T57" fmla="*/ 838 h 858"/>
                  <a:gd name="T58" fmla="*/ 699 w 1017"/>
                  <a:gd name="T59" fmla="*/ 858 h 858"/>
                  <a:gd name="T60" fmla="*/ 786 w 1017"/>
                  <a:gd name="T61" fmla="*/ 842 h 858"/>
                  <a:gd name="T62" fmla="*/ 895 w 1017"/>
                  <a:gd name="T63" fmla="*/ 783 h 858"/>
                  <a:gd name="T64" fmla="*/ 973 w 1017"/>
                  <a:gd name="T65" fmla="*/ 689 h 858"/>
                  <a:gd name="T66" fmla="*/ 1014 w 1017"/>
                  <a:gd name="T67" fmla="*/ 573 h 858"/>
                  <a:gd name="T68" fmla="*/ 1012 w 1017"/>
                  <a:gd name="T69" fmla="*/ 460 h 858"/>
                  <a:gd name="T70" fmla="*/ 967 w 1017"/>
                  <a:gd name="T71" fmla="*/ 346 h 858"/>
                  <a:gd name="T72" fmla="*/ 886 w 1017"/>
                  <a:gd name="T73" fmla="*/ 258 h 858"/>
                  <a:gd name="T74" fmla="*/ 777 w 1017"/>
                  <a:gd name="T75" fmla="*/ 203 h 858"/>
                  <a:gd name="T76" fmla="*/ 692 w 1017"/>
                  <a:gd name="T77" fmla="*/ 795 h 858"/>
                  <a:gd name="T78" fmla="*/ 147 w 1017"/>
                  <a:gd name="T79" fmla="*/ 761 h 858"/>
                  <a:gd name="T80" fmla="*/ 67 w 1017"/>
                  <a:gd name="T81" fmla="*/ 642 h 858"/>
                  <a:gd name="T82" fmla="*/ 80 w 1017"/>
                  <a:gd name="T83" fmla="*/ 523 h 858"/>
                  <a:gd name="T84" fmla="*/ 169 w 1017"/>
                  <a:gd name="T85" fmla="*/ 432 h 858"/>
                  <a:gd name="T86" fmla="*/ 239 w 1017"/>
                  <a:gd name="T87" fmla="*/ 400 h 858"/>
                  <a:gd name="T88" fmla="*/ 226 w 1017"/>
                  <a:gd name="T89" fmla="*/ 330 h 858"/>
                  <a:gd name="T90" fmla="*/ 249 w 1017"/>
                  <a:gd name="T91" fmla="*/ 180 h 858"/>
                  <a:gd name="T92" fmla="*/ 379 w 1017"/>
                  <a:gd name="T93" fmla="*/ 73 h 858"/>
                  <a:gd name="T94" fmla="*/ 518 w 1017"/>
                  <a:gd name="T95" fmla="*/ 75 h 858"/>
                  <a:gd name="T96" fmla="*/ 630 w 1017"/>
                  <a:gd name="T97" fmla="*/ 163 h 858"/>
                  <a:gd name="T98" fmla="*/ 667 w 1017"/>
                  <a:gd name="T99" fmla="*/ 244 h 858"/>
                  <a:gd name="T100" fmla="*/ 718 w 1017"/>
                  <a:gd name="T101" fmla="*/ 256 h 858"/>
                  <a:gd name="T102" fmla="*/ 858 w 1017"/>
                  <a:gd name="T103" fmla="*/ 318 h 858"/>
                  <a:gd name="T104" fmla="*/ 948 w 1017"/>
                  <a:gd name="T105" fmla="*/ 471 h 858"/>
                  <a:gd name="T106" fmla="*/ 948 w 1017"/>
                  <a:gd name="T107" fmla="*/ 577 h 858"/>
                  <a:gd name="T108" fmla="*/ 842 w 1017"/>
                  <a:gd name="T109" fmla="*/ 743 h 858"/>
                  <a:gd name="T110" fmla="*/ 697 w 1017"/>
                  <a:gd name="T111" fmla="*/ 7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17" h="858">
                    <a:moveTo>
                      <a:pt x="445" y="380"/>
                    </a:moveTo>
                    <a:lnTo>
                      <a:pt x="445" y="380"/>
                    </a:lnTo>
                    <a:lnTo>
                      <a:pt x="436" y="380"/>
                    </a:lnTo>
                    <a:lnTo>
                      <a:pt x="426" y="379"/>
                    </a:lnTo>
                    <a:lnTo>
                      <a:pt x="416" y="376"/>
                    </a:lnTo>
                    <a:lnTo>
                      <a:pt x="408" y="373"/>
                    </a:lnTo>
                    <a:lnTo>
                      <a:pt x="399" y="370"/>
                    </a:lnTo>
                    <a:lnTo>
                      <a:pt x="392" y="364"/>
                    </a:lnTo>
                    <a:lnTo>
                      <a:pt x="384" y="359"/>
                    </a:lnTo>
                    <a:lnTo>
                      <a:pt x="378" y="353"/>
                    </a:lnTo>
                    <a:lnTo>
                      <a:pt x="371" y="346"/>
                    </a:lnTo>
                    <a:lnTo>
                      <a:pt x="366" y="339"/>
                    </a:lnTo>
                    <a:lnTo>
                      <a:pt x="360" y="331"/>
                    </a:lnTo>
                    <a:lnTo>
                      <a:pt x="357" y="323"/>
                    </a:lnTo>
                    <a:lnTo>
                      <a:pt x="354" y="314"/>
                    </a:lnTo>
                    <a:lnTo>
                      <a:pt x="352" y="304"/>
                    </a:lnTo>
                    <a:lnTo>
                      <a:pt x="350" y="296"/>
                    </a:lnTo>
                    <a:lnTo>
                      <a:pt x="350" y="285"/>
                    </a:lnTo>
                    <a:lnTo>
                      <a:pt x="350" y="285"/>
                    </a:lnTo>
                    <a:lnTo>
                      <a:pt x="349" y="280"/>
                    </a:lnTo>
                    <a:lnTo>
                      <a:pt x="346" y="273"/>
                    </a:lnTo>
                    <a:lnTo>
                      <a:pt x="344" y="268"/>
                    </a:lnTo>
                    <a:lnTo>
                      <a:pt x="340" y="264"/>
                    </a:lnTo>
                    <a:lnTo>
                      <a:pt x="336" y="259"/>
                    </a:lnTo>
                    <a:lnTo>
                      <a:pt x="330" y="256"/>
                    </a:lnTo>
                    <a:lnTo>
                      <a:pt x="324" y="254"/>
                    </a:lnTo>
                    <a:lnTo>
                      <a:pt x="317" y="254"/>
                    </a:lnTo>
                    <a:lnTo>
                      <a:pt x="317" y="254"/>
                    </a:lnTo>
                    <a:lnTo>
                      <a:pt x="311" y="254"/>
                    </a:lnTo>
                    <a:lnTo>
                      <a:pt x="306" y="256"/>
                    </a:lnTo>
                    <a:lnTo>
                      <a:pt x="299" y="259"/>
                    </a:lnTo>
                    <a:lnTo>
                      <a:pt x="295" y="264"/>
                    </a:lnTo>
                    <a:lnTo>
                      <a:pt x="291" y="268"/>
                    </a:lnTo>
                    <a:lnTo>
                      <a:pt x="289" y="273"/>
                    </a:lnTo>
                    <a:lnTo>
                      <a:pt x="286" y="280"/>
                    </a:lnTo>
                    <a:lnTo>
                      <a:pt x="285" y="285"/>
                    </a:lnTo>
                    <a:lnTo>
                      <a:pt x="285" y="285"/>
                    </a:lnTo>
                    <a:lnTo>
                      <a:pt x="286" y="302"/>
                    </a:lnTo>
                    <a:lnTo>
                      <a:pt x="289" y="317"/>
                    </a:lnTo>
                    <a:lnTo>
                      <a:pt x="293" y="333"/>
                    </a:lnTo>
                    <a:lnTo>
                      <a:pt x="298" y="347"/>
                    </a:lnTo>
                    <a:lnTo>
                      <a:pt x="305" y="361"/>
                    </a:lnTo>
                    <a:lnTo>
                      <a:pt x="313" y="374"/>
                    </a:lnTo>
                    <a:lnTo>
                      <a:pt x="322" y="387"/>
                    </a:lnTo>
                    <a:lnTo>
                      <a:pt x="332" y="398"/>
                    </a:lnTo>
                    <a:lnTo>
                      <a:pt x="343" y="408"/>
                    </a:lnTo>
                    <a:lnTo>
                      <a:pt x="356" y="417"/>
                    </a:lnTo>
                    <a:lnTo>
                      <a:pt x="369" y="426"/>
                    </a:lnTo>
                    <a:lnTo>
                      <a:pt x="383" y="432"/>
                    </a:lnTo>
                    <a:lnTo>
                      <a:pt x="398" y="437"/>
                    </a:lnTo>
                    <a:lnTo>
                      <a:pt x="413" y="442"/>
                    </a:lnTo>
                    <a:lnTo>
                      <a:pt x="428" y="444"/>
                    </a:lnTo>
                    <a:lnTo>
                      <a:pt x="445" y="445"/>
                    </a:lnTo>
                    <a:lnTo>
                      <a:pt x="445" y="445"/>
                    </a:lnTo>
                    <a:lnTo>
                      <a:pt x="452" y="444"/>
                    </a:lnTo>
                    <a:lnTo>
                      <a:pt x="457" y="442"/>
                    </a:lnTo>
                    <a:lnTo>
                      <a:pt x="462" y="439"/>
                    </a:lnTo>
                    <a:lnTo>
                      <a:pt x="468" y="435"/>
                    </a:lnTo>
                    <a:lnTo>
                      <a:pt x="471" y="431"/>
                    </a:lnTo>
                    <a:lnTo>
                      <a:pt x="474" y="426"/>
                    </a:lnTo>
                    <a:lnTo>
                      <a:pt x="476" y="419"/>
                    </a:lnTo>
                    <a:lnTo>
                      <a:pt x="476" y="413"/>
                    </a:lnTo>
                    <a:lnTo>
                      <a:pt x="476" y="413"/>
                    </a:lnTo>
                    <a:lnTo>
                      <a:pt x="476" y="406"/>
                    </a:lnTo>
                    <a:lnTo>
                      <a:pt x="474" y="401"/>
                    </a:lnTo>
                    <a:lnTo>
                      <a:pt x="471" y="394"/>
                    </a:lnTo>
                    <a:lnTo>
                      <a:pt x="468" y="390"/>
                    </a:lnTo>
                    <a:lnTo>
                      <a:pt x="462" y="386"/>
                    </a:lnTo>
                    <a:lnTo>
                      <a:pt x="457" y="384"/>
                    </a:lnTo>
                    <a:lnTo>
                      <a:pt x="452" y="382"/>
                    </a:lnTo>
                    <a:lnTo>
                      <a:pt x="445" y="380"/>
                    </a:lnTo>
                    <a:lnTo>
                      <a:pt x="445" y="380"/>
                    </a:lnTo>
                    <a:close/>
                    <a:moveTo>
                      <a:pt x="842" y="492"/>
                    </a:moveTo>
                    <a:lnTo>
                      <a:pt x="842" y="492"/>
                    </a:lnTo>
                    <a:lnTo>
                      <a:pt x="836" y="493"/>
                    </a:lnTo>
                    <a:lnTo>
                      <a:pt x="830" y="494"/>
                    </a:lnTo>
                    <a:lnTo>
                      <a:pt x="825" y="497"/>
                    </a:lnTo>
                    <a:lnTo>
                      <a:pt x="820" y="502"/>
                    </a:lnTo>
                    <a:lnTo>
                      <a:pt x="816" y="506"/>
                    </a:lnTo>
                    <a:lnTo>
                      <a:pt x="813" y="511"/>
                    </a:lnTo>
                    <a:lnTo>
                      <a:pt x="811" y="518"/>
                    </a:lnTo>
                    <a:lnTo>
                      <a:pt x="811" y="524"/>
                    </a:lnTo>
                    <a:lnTo>
                      <a:pt x="811" y="524"/>
                    </a:lnTo>
                    <a:lnTo>
                      <a:pt x="810" y="538"/>
                    </a:lnTo>
                    <a:lnTo>
                      <a:pt x="808" y="553"/>
                    </a:lnTo>
                    <a:lnTo>
                      <a:pt x="805" y="566"/>
                    </a:lnTo>
                    <a:lnTo>
                      <a:pt x="799" y="580"/>
                    </a:lnTo>
                    <a:lnTo>
                      <a:pt x="793" y="592"/>
                    </a:lnTo>
                    <a:lnTo>
                      <a:pt x="786" y="604"/>
                    </a:lnTo>
                    <a:lnTo>
                      <a:pt x="778" y="615"/>
                    </a:lnTo>
                    <a:lnTo>
                      <a:pt x="768" y="625"/>
                    </a:lnTo>
                    <a:lnTo>
                      <a:pt x="758" y="635"/>
                    </a:lnTo>
                    <a:lnTo>
                      <a:pt x="748" y="642"/>
                    </a:lnTo>
                    <a:lnTo>
                      <a:pt x="736" y="650"/>
                    </a:lnTo>
                    <a:lnTo>
                      <a:pt x="723" y="656"/>
                    </a:lnTo>
                    <a:lnTo>
                      <a:pt x="710" y="660"/>
                    </a:lnTo>
                    <a:lnTo>
                      <a:pt x="696" y="664"/>
                    </a:lnTo>
                    <a:lnTo>
                      <a:pt x="682" y="667"/>
                    </a:lnTo>
                    <a:lnTo>
                      <a:pt x="667" y="667"/>
                    </a:lnTo>
                    <a:lnTo>
                      <a:pt x="667" y="667"/>
                    </a:lnTo>
                    <a:lnTo>
                      <a:pt x="661" y="668"/>
                    </a:lnTo>
                    <a:lnTo>
                      <a:pt x="655" y="670"/>
                    </a:lnTo>
                    <a:lnTo>
                      <a:pt x="650" y="672"/>
                    </a:lnTo>
                    <a:lnTo>
                      <a:pt x="645" y="677"/>
                    </a:lnTo>
                    <a:lnTo>
                      <a:pt x="642" y="681"/>
                    </a:lnTo>
                    <a:lnTo>
                      <a:pt x="638" y="686"/>
                    </a:lnTo>
                    <a:lnTo>
                      <a:pt x="636" y="693"/>
                    </a:lnTo>
                    <a:lnTo>
                      <a:pt x="635" y="699"/>
                    </a:lnTo>
                    <a:lnTo>
                      <a:pt x="635" y="699"/>
                    </a:lnTo>
                    <a:lnTo>
                      <a:pt x="636" y="706"/>
                    </a:lnTo>
                    <a:lnTo>
                      <a:pt x="638" y="711"/>
                    </a:lnTo>
                    <a:lnTo>
                      <a:pt x="642" y="716"/>
                    </a:lnTo>
                    <a:lnTo>
                      <a:pt x="645" y="722"/>
                    </a:lnTo>
                    <a:lnTo>
                      <a:pt x="650" y="725"/>
                    </a:lnTo>
                    <a:lnTo>
                      <a:pt x="655" y="728"/>
                    </a:lnTo>
                    <a:lnTo>
                      <a:pt x="661" y="730"/>
                    </a:lnTo>
                    <a:lnTo>
                      <a:pt x="667" y="730"/>
                    </a:lnTo>
                    <a:lnTo>
                      <a:pt x="667" y="730"/>
                    </a:lnTo>
                    <a:lnTo>
                      <a:pt x="689" y="729"/>
                    </a:lnTo>
                    <a:lnTo>
                      <a:pt x="709" y="727"/>
                    </a:lnTo>
                    <a:lnTo>
                      <a:pt x="728" y="722"/>
                    </a:lnTo>
                    <a:lnTo>
                      <a:pt x="748" y="714"/>
                    </a:lnTo>
                    <a:lnTo>
                      <a:pt x="766" y="706"/>
                    </a:lnTo>
                    <a:lnTo>
                      <a:pt x="783" y="696"/>
                    </a:lnTo>
                    <a:lnTo>
                      <a:pt x="799" y="683"/>
                    </a:lnTo>
                    <a:lnTo>
                      <a:pt x="813" y="670"/>
                    </a:lnTo>
                    <a:lnTo>
                      <a:pt x="827" y="655"/>
                    </a:lnTo>
                    <a:lnTo>
                      <a:pt x="839" y="639"/>
                    </a:lnTo>
                    <a:lnTo>
                      <a:pt x="850" y="623"/>
                    </a:lnTo>
                    <a:lnTo>
                      <a:pt x="858" y="605"/>
                    </a:lnTo>
                    <a:lnTo>
                      <a:pt x="865" y="585"/>
                    </a:lnTo>
                    <a:lnTo>
                      <a:pt x="870" y="566"/>
                    </a:lnTo>
                    <a:lnTo>
                      <a:pt x="873" y="545"/>
                    </a:lnTo>
                    <a:lnTo>
                      <a:pt x="874" y="524"/>
                    </a:lnTo>
                    <a:lnTo>
                      <a:pt x="874" y="524"/>
                    </a:lnTo>
                    <a:lnTo>
                      <a:pt x="873" y="518"/>
                    </a:lnTo>
                    <a:lnTo>
                      <a:pt x="871" y="511"/>
                    </a:lnTo>
                    <a:lnTo>
                      <a:pt x="869" y="506"/>
                    </a:lnTo>
                    <a:lnTo>
                      <a:pt x="865" y="502"/>
                    </a:lnTo>
                    <a:lnTo>
                      <a:pt x="860" y="497"/>
                    </a:lnTo>
                    <a:lnTo>
                      <a:pt x="855" y="494"/>
                    </a:lnTo>
                    <a:lnTo>
                      <a:pt x="849" y="493"/>
                    </a:lnTo>
                    <a:lnTo>
                      <a:pt x="842" y="492"/>
                    </a:lnTo>
                    <a:lnTo>
                      <a:pt x="842" y="492"/>
                    </a:lnTo>
                    <a:close/>
                    <a:moveTo>
                      <a:pt x="716" y="192"/>
                    </a:moveTo>
                    <a:lnTo>
                      <a:pt x="716" y="192"/>
                    </a:lnTo>
                    <a:lnTo>
                      <a:pt x="707" y="171"/>
                    </a:lnTo>
                    <a:lnTo>
                      <a:pt x="697" y="151"/>
                    </a:lnTo>
                    <a:lnTo>
                      <a:pt x="686" y="132"/>
                    </a:lnTo>
                    <a:lnTo>
                      <a:pt x="674" y="113"/>
                    </a:lnTo>
                    <a:lnTo>
                      <a:pt x="660" y="96"/>
                    </a:lnTo>
                    <a:lnTo>
                      <a:pt x="645" y="81"/>
                    </a:lnTo>
                    <a:lnTo>
                      <a:pt x="629" y="66"/>
                    </a:lnTo>
                    <a:lnTo>
                      <a:pt x="611" y="52"/>
                    </a:lnTo>
                    <a:lnTo>
                      <a:pt x="593" y="40"/>
                    </a:lnTo>
                    <a:lnTo>
                      <a:pt x="574" y="30"/>
                    </a:lnTo>
                    <a:lnTo>
                      <a:pt x="554" y="21"/>
                    </a:lnTo>
                    <a:lnTo>
                      <a:pt x="533" y="14"/>
                    </a:lnTo>
                    <a:lnTo>
                      <a:pt x="512" y="7"/>
                    </a:lnTo>
                    <a:lnTo>
                      <a:pt x="490" y="3"/>
                    </a:lnTo>
                    <a:lnTo>
                      <a:pt x="468" y="1"/>
                    </a:lnTo>
                    <a:lnTo>
                      <a:pt x="445" y="0"/>
                    </a:lnTo>
                    <a:lnTo>
                      <a:pt x="445" y="0"/>
                    </a:lnTo>
                    <a:lnTo>
                      <a:pt x="430" y="0"/>
                    </a:lnTo>
                    <a:lnTo>
                      <a:pt x="415" y="1"/>
                    </a:lnTo>
                    <a:lnTo>
                      <a:pt x="401" y="3"/>
                    </a:lnTo>
                    <a:lnTo>
                      <a:pt x="387" y="5"/>
                    </a:lnTo>
                    <a:lnTo>
                      <a:pt x="373" y="8"/>
                    </a:lnTo>
                    <a:lnTo>
                      <a:pt x="359" y="12"/>
                    </a:lnTo>
                    <a:lnTo>
                      <a:pt x="346" y="17"/>
                    </a:lnTo>
                    <a:lnTo>
                      <a:pt x="334" y="22"/>
                    </a:lnTo>
                    <a:lnTo>
                      <a:pt x="321" y="27"/>
                    </a:lnTo>
                    <a:lnTo>
                      <a:pt x="309" y="34"/>
                    </a:lnTo>
                    <a:lnTo>
                      <a:pt x="296" y="40"/>
                    </a:lnTo>
                    <a:lnTo>
                      <a:pt x="285" y="48"/>
                    </a:lnTo>
                    <a:lnTo>
                      <a:pt x="273" y="56"/>
                    </a:lnTo>
                    <a:lnTo>
                      <a:pt x="263" y="65"/>
                    </a:lnTo>
                    <a:lnTo>
                      <a:pt x="252" y="74"/>
                    </a:lnTo>
                    <a:lnTo>
                      <a:pt x="242" y="83"/>
                    </a:lnTo>
                    <a:lnTo>
                      <a:pt x="233" y="93"/>
                    </a:lnTo>
                    <a:lnTo>
                      <a:pt x="224" y="104"/>
                    </a:lnTo>
                    <a:lnTo>
                      <a:pt x="216" y="114"/>
                    </a:lnTo>
                    <a:lnTo>
                      <a:pt x="207" y="125"/>
                    </a:lnTo>
                    <a:lnTo>
                      <a:pt x="201" y="137"/>
                    </a:lnTo>
                    <a:lnTo>
                      <a:pt x="193" y="149"/>
                    </a:lnTo>
                    <a:lnTo>
                      <a:pt x="187" y="162"/>
                    </a:lnTo>
                    <a:lnTo>
                      <a:pt x="181" y="174"/>
                    </a:lnTo>
                    <a:lnTo>
                      <a:pt x="176" y="187"/>
                    </a:lnTo>
                    <a:lnTo>
                      <a:pt x="172" y="200"/>
                    </a:lnTo>
                    <a:lnTo>
                      <a:pt x="167" y="214"/>
                    </a:lnTo>
                    <a:lnTo>
                      <a:pt x="164" y="228"/>
                    </a:lnTo>
                    <a:lnTo>
                      <a:pt x="162" y="242"/>
                    </a:lnTo>
                    <a:lnTo>
                      <a:pt x="160" y="256"/>
                    </a:lnTo>
                    <a:lnTo>
                      <a:pt x="159" y="271"/>
                    </a:lnTo>
                    <a:lnTo>
                      <a:pt x="159" y="285"/>
                    </a:lnTo>
                    <a:lnTo>
                      <a:pt x="159" y="285"/>
                    </a:lnTo>
                    <a:lnTo>
                      <a:pt x="159" y="305"/>
                    </a:lnTo>
                    <a:lnTo>
                      <a:pt x="161" y="325"/>
                    </a:lnTo>
                    <a:lnTo>
                      <a:pt x="165" y="344"/>
                    </a:lnTo>
                    <a:lnTo>
                      <a:pt x="169" y="363"/>
                    </a:lnTo>
                    <a:lnTo>
                      <a:pt x="169" y="363"/>
                    </a:lnTo>
                    <a:lnTo>
                      <a:pt x="151" y="371"/>
                    </a:lnTo>
                    <a:lnTo>
                      <a:pt x="133" y="379"/>
                    </a:lnTo>
                    <a:lnTo>
                      <a:pt x="117" y="389"/>
                    </a:lnTo>
                    <a:lnTo>
                      <a:pt x="101" y="401"/>
                    </a:lnTo>
                    <a:lnTo>
                      <a:pt x="86" y="413"/>
                    </a:lnTo>
                    <a:lnTo>
                      <a:pt x="72" y="427"/>
                    </a:lnTo>
                    <a:lnTo>
                      <a:pt x="59" y="441"/>
                    </a:lnTo>
                    <a:lnTo>
                      <a:pt x="47" y="456"/>
                    </a:lnTo>
                    <a:lnTo>
                      <a:pt x="36" y="472"/>
                    </a:lnTo>
                    <a:lnTo>
                      <a:pt x="27" y="489"/>
                    </a:lnTo>
                    <a:lnTo>
                      <a:pt x="19" y="507"/>
                    </a:lnTo>
                    <a:lnTo>
                      <a:pt x="12" y="525"/>
                    </a:lnTo>
                    <a:lnTo>
                      <a:pt x="6" y="544"/>
                    </a:lnTo>
                    <a:lnTo>
                      <a:pt x="3" y="564"/>
                    </a:lnTo>
                    <a:lnTo>
                      <a:pt x="0" y="583"/>
                    </a:lnTo>
                    <a:lnTo>
                      <a:pt x="0" y="604"/>
                    </a:lnTo>
                    <a:lnTo>
                      <a:pt x="0" y="604"/>
                    </a:lnTo>
                    <a:lnTo>
                      <a:pt x="0" y="617"/>
                    </a:lnTo>
                    <a:lnTo>
                      <a:pt x="1" y="629"/>
                    </a:lnTo>
                    <a:lnTo>
                      <a:pt x="2" y="642"/>
                    </a:lnTo>
                    <a:lnTo>
                      <a:pt x="4" y="655"/>
                    </a:lnTo>
                    <a:lnTo>
                      <a:pt x="11" y="679"/>
                    </a:lnTo>
                    <a:lnTo>
                      <a:pt x="19" y="702"/>
                    </a:lnTo>
                    <a:lnTo>
                      <a:pt x="30" y="725"/>
                    </a:lnTo>
                    <a:lnTo>
                      <a:pt x="43" y="745"/>
                    </a:lnTo>
                    <a:lnTo>
                      <a:pt x="58" y="766"/>
                    </a:lnTo>
                    <a:lnTo>
                      <a:pt x="74" y="784"/>
                    </a:lnTo>
                    <a:lnTo>
                      <a:pt x="92" y="800"/>
                    </a:lnTo>
                    <a:lnTo>
                      <a:pt x="111" y="815"/>
                    </a:lnTo>
                    <a:lnTo>
                      <a:pt x="133" y="827"/>
                    </a:lnTo>
                    <a:lnTo>
                      <a:pt x="155" y="838"/>
                    </a:lnTo>
                    <a:lnTo>
                      <a:pt x="178" y="846"/>
                    </a:lnTo>
                    <a:lnTo>
                      <a:pt x="203" y="853"/>
                    </a:lnTo>
                    <a:lnTo>
                      <a:pt x="216" y="855"/>
                    </a:lnTo>
                    <a:lnTo>
                      <a:pt x="228" y="857"/>
                    </a:lnTo>
                    <a:lnTo>
                      <a:pt x="241" y="858"/>
                    </a:lnTo>
                    <a:lnTo>
                      <a:pt x="254" y="858"/>
                    </a:lnTo>
                    <a:lnTo>
                      <a:pt x="699" y="858"/>
                    </a:lnTo>
                    <a:lnTo>
                      <a:pt x="699" y="858"/>
                    </a:lnTo>
                    <a:lnTo>
                      <a:pt x="704" y="858"/>
                    </a:lnTo>
                    <a:lnTo>
                      <a:pt x="708" y="857"/>
                    </a:lnTo>
                    <a:lnTo>
                      <a:pt x="708" y="857"/>
                    </a:lnTo>
                    <a:lnTo>
                      <a:pt x="724" y="855"/>
                    </a:lnTo>
                    <a:lnTo>
                      <a:pt x="740" y="853"/>
                    </a:lnTo>
                    <a:lnTo>
                      <a:pt x="756" y="849"/>
                    </a:lnTo>
                    <a:lnTo>
                      <a:pt x="771" y="846"/>
                    </a:lnTo>
                    <a:lnTo>
                      <a:pt x="786" y="842"/>
                    </a:lnTo>
                    <a:lnTo>
                      <a:pt x="801" y="836"/>
                    </a:lnTo>
                    <a:lnTo>
                      <a:pt x="815" y="830"/>
                    </a:lnTo>
                    <a:lnTo>
                      <a:pt x="829" y="824"/>
                    </a:lnTo>
                    <a:lnTo>
                      <a:pt x="843" y="817"/>
                    </a:lnTo>
                    <a:lnTo>
                      <a:pt x="857" y="810"/>
                    </a:lnTo>
                    <a:lnTo>
                      <a:pt x="870" y="801"/>
                    </a:lnTo>
                    <a:lnTo>
                      <a:pt x="882" y="792"/>
                    </a:lnTo>
                    <a:lnTo>
                      <a:pt x="895" y="783"/>
                    </a:lnTo>
                    <a:lnTo>
                      <a:pt x="907" y="773"/>
                    </a:lnTo>
                    <a:lnTo>
                      <a:pt x="917" y="762"/>
                    </a:lnTo>
                    <a:lnTo>
                      <a:pt x="928" y="752"/>
                    </a:lnTo>
                    <a:lnTo>
                      <a:pt x="938" y="740"/>
                    </a:lnTo>
                    <a:lnTo>
                      <a:pt x="947" y="728"/>
                    </a:lnTo>
                    <a:lnTo>
                      <a:pt x="957" y="715"/>
                    </a:lnTo>
                    <a:lnTo>
                      <a:pt x="966" y="702"/>
                    </a:lnTo>
                    <a:lnTo>
                      <a:pt x="973" y="689"/>
                    </a:lnTo>
                    <a:lnTo>
                      <a:pt x="981" y="677"/>
                    </a:lnTo>
                    <a:lnTo>
                      <a:pt x="987" y="663"/>
                    </a:lnTo>
                    <a:lnTo>
                      <a:pt x="993" y="648"/>
                    </a:lnTo>
                    <a:lnTo>
                      <a:pt x="999" y="634"/>
                    </a:lnTo>
                    <a:lnTo>
                      <a:pt x="1003" y="619"/>
                    </a:lnTo>
                    <a:lnTo>
                      <a:pt x="1007" y="604"/>
                    </a:lnTo>
                    <a:lnTo>
                      <a:pt x="1011" y="589"/>
                    </a:lnTo>
                    <a:lnTo>
                      <a:pt x="1014" y="573"/>
                    </a:lnTo>
                    <a:lnTo>
                      <a:pt x="1016" y="556"/>
                    </a:lnTo>
                    <a:lnTo>
                      <a:pt x="1017" y="540"/>
                    </a:lnTo>
                    <a:lnTo>
                      <a:pt x="1017" y="524"/>
                    </a:lnTo>
                    <a:lnTo>
                      <a:pt x="1017" y="524"/>
                    </a:lnTo>
                    <a:lnTo>
                      <a:pt x="1017" y="508"/>
                    </a:lnTo>
                    <a:lnTo>
                      <a:pt x="1016" y="492"/>
                    </a:lnTo>
                    <a:lnTo>
                      <a:pt x="1014" y="476"/>
                    </a:lnTo>
                    <a:lnTo>
                      <a:pt x="1012" y="460"/>
                    </a:lnTo>
                    <a:lnTo>
                      <a:pt x="1008" y="445"/>
                    </a:lnTo>
                    <a:lnTo>
                      <a:pt x="1004" y="430"/>
                    </a:lnTo>
                    <a:lnTo>
                      <a:pt x="1000" y="415"/>
                    </a:lnTo>
                    <a:lnTo>
                      <a:pt x="995" y="401"/>
                    </a:lnTo>
                    <a:lnTo>
                      <a:pt x="988" y="387"/>
                    </a:lnTo>
                    <a:lnTo>
                      <a:pt x="982" y="373"/>
                    </a:lnTo>
                    <a:lnTo>
                      <a:pt x="974" y="359"/>
                    </a:lnTo>
                    <a:lnTo>
                      <a:pt x="967" y="346"/>
                    </a:lnTo>
                    <a:lnTo>
                      <a:pt x="958" y="333"/>
                    </a:lnTo>
                    <a:lnTo>
                      <a:pt x="949" y="321"/>
                    </a:lnTo>
                    <a:lnTo>
                      <a:pt x="940" y="310"/>
                    </a:lnTo>
                    <a:lnTo>
                      <a:pt x="930" y="299"/>
                    </a:lnTo>
                    <a:lnTo>
                      <a:pt x="920" y="287"/>
                    </a:lnTo>
                    <a:lnTo>
                      <a:pt x="909" y="277"/>
                    </a:lnTo>
                    <a:lnTo>
                      <a:pt x="898" y="267"/>
                    </a:lnTo>
                    <a:lnTo>
                      <a:pt x="886" y="258"/>
                    </a:lnTo>
                    <a:lnTo>
                      <a:pt x="873" y="250"/>
                    </a:lnTo>
                    <a:lnTo>
                      <a:pt x="861" y="241"/>
                    </a:lnTo>
                    <a:lnTo>
                      <a:pt x="848" y="233"/>
                    </a:lnTo>
                    <a:lnTo>
                      <a:pt x="835" y="226"/>
                    </a:lnTo>
                    <a:lnTo>
                      <a:pt x="821" y="220"/>
                    </a:lnTo>
                    <a:lnTo>
                      <a:pt x="807" y="213"/>
                    </a:lnTo>
                    <a:lnTo>
                      <a:pt x="792" y="208"/>
                    </a:lnTo>
                    <a:lnTo>
                      <a:pt x="777" y="203"/>
                    </a:lnTo>
                    <a:lnTo>
                      <a:pt x="762" y="199"/>
                    </a:lnTo>
                    <a:lnTo>
                      <a:pt x="747" y="196"/>
                    </a:lnTo>
                    <a:lnTo>
                      <a:pt x="731" y="194"/>
                    </a:lnTo>
                    <a:lnTo>
                      <a:pt x="716" y="192"/>
                    </a:lnTo>
                    <a:lnTo>
                      <a:pt x="716" y="192"/>
                    </a:lnTo>
                    <a:close/>
                    <a:moveTo>
                      <a:pt x="697" y="794"/>
                    </a:moveTo>
                    <a:lnTo>
                      <a:pt x="697" y="794"/>
                    </a:lnTo>
                    <a:lnTo>
                      <a:pt x="692" y="795"/>
                    </a:lnTo>
                    <a:lnTo>
                      <a:pt x="254" y="795"/>
                    </a:lnTo>
                    <a:lnTo>
                      <a:pt x="254" y="795"/>
                    </a:lnTo>
                    <a:lnTo>
                      <a:pt x="235" y="794"/>
                    </a:lnTo>
                    <a:lnTo>
                      <a:pt x="216" y="790"/>
                    </a:lnTo>
                    <a:lnTo>
                      <a:pt x="197" y="786"/>
                    </a:lnTo>
                    <a:lnTo>
                      <a:pt x="180" y="780"/>
                    </a:lnTo>
                    <a:lnTo>
                      <a:pt x="163" y="771"/>
                    </a:lnTo>
                    <a:lnTo>
                      <a:pt x="147" y="761"/>
                    </a:lnTo>
                    <a:lnTo>
                      <a:pt x="133" y="751"/>
                    </a:lnTo>
                    <a:lnTo>
                      <a:pt x="119" y="739"/>
                    </a:lnTo>
                    <a:lnTo>
                      <a:pt x="107" y="725"/>
                    </a:lnTo>
                    <a:lnTo>
                      <a:pt x="95" y="710"/>
                    </a:lnTo>
                    <a:lnTo>
                      <a:pt x="86" y="695"/>
                    </a:lnTo>
                    <a:lnTo>
                      <a:pt x="78" y="678"/>
                    </a:lnTo>
                    <a:lnTo>
                      <a:pt x="72" y="660"/>
                    </a:lnTo>
                    <a:lnTo>
                      <a:pt x="67" y="642"/>
                    </a:lnTo>
                    <a:lnTo>
                      <a:pt x="64" y="623"/>
                    </a:lnTo>
                    <a:lnTo>
                      <a:pt x="63" y="604"/>
                    </a:lnTo>
                    <a:lnTo>
                      <a:pt x="63" y="604"/>
                    </a:lnTo>
                    <a:lnTo>
                      <a:pt x="64" y="586"/>
                    </a:lnTo>
                    <a:lnTo>
                      <a:pt x="66" y="570"/>
                    </a:lnTo>
                    <a:lnTo>
                      <a:pt x="70" y="554"/>
                    </a:lnTo>
                    <a:lnTo>
                      <a:pt x="75" y="538"/>
                    </a:lnTo>
                    <a:lnTo>
                      <a:pt x="80" y="523"/>
                    </a:lnTo>
                    <a:lnTo>
                      <a:pt x="88" y="509"/>
                    </a:lnTo>
                    <a:lnTo>
                      <a:pt x="96" y="495"/>
                    </a:lnTo>
                    <a:lnTo>
                      <a:pt x="106" y="482"/>
                    </a:lnTo>
                    <a:lnTo>
                      <a:pt x="117" y="471"/>
                    </a:lnTo>
                    <a:lnTo>
                      <a:pt x="129" y="460"/>
                    </a:lnTo>
                    <a:lnTo>
                      <a:pt x="142" y="449"/>
                    </a:lnTo>
                    <a:lnTo>
                      <a:pt x="155" y="441"/>
                    </a:lnTo>
                    <a:lnTo>
                      <a:pt x="169" y="432"/>
                    </a:lnTo>
                    <a:lnTo>
                      <a:pt x="184" y="426"/>
                    </a:lnTo>
                    <a:lnTo>
                      <a:pt x="201" y="420"/>
                    </a:lnTo>
                    <a:lnTo>
                      <a:pt x="217" y="416"/>
                    </a:lnTo>
                    <a:lnTo>
                      <a:pt x="217" y="416"/>
                    </a:lnTo>
                    <a:lnTo>
                      <a:pt x="223" y="414"/>
                    </a:lnTo>
                    <a:lnTo>
                      <a:pt x="229" y="411"/>
                    </a:lnTo>
                    <a:lnTo>
                      <a:pt x="235" y="406"/>
                    </a:lnTo>
                    <a:lnTo>
                      <a:pt x="239" y="400"/>
                    </a:lnTo>
                    <a:lnTo>
                      <a:pt x="239" y="400"/>
                    </a:lnTo>
                    <a:lnTo>
                      <a:pt x="241" y="393"/>
                    </a:lnTo>
                    <a:lnTo>
                      <a:pt x="242" y="387"/>
                    </a:lnTo>
                    <a:lnTo>
                      <a:pt x="242" y="379"/>
                    </a:lnTo>
                    <a:lnTo>
                      <a:pt x="240" y="373"/>
                    </a:lnTo>
                    <a:lnTo>
                      <a:pt x="240" y="373"/>
                    </a:lnTo>
                    <a:lnTo>
                      <a:pt x="232" y="351"/>
                    </a:lnTo>
                    <a:lnTo>
                      <a:pt x="226" y="330"/>
                    </a:lnTo>
                    <a:lnTo>
                      <a:pt x="223" y="308"/>
                    </a:lnTo>
                    <a:lnTo>
                      <a:pt x="222" y="285"/>
                    </a:lnTo>
                    <a:lnTo>
                      <a:pt x="222" y="285"/>
                    </a:lnTo>
                    <a:lnTo>
                      <a:pt x="223" y="262"/>
                    </a:lnTo>
                    <a:lnTo>
                      <a:pt x="226" y="241"/>
                    </a:lnTo>
                    <a:lnTo>
                      <a:pt x="232" y="220"/>
                    </a:lnTo>
                    <a:lnTo>
                      <a:pt x="239" y="199"/>
                    </a:lnTo>
                    <a:lnTo>
                      <a:pt x="249" y="180"/>
                    </a:lnTo>
                    <a:lnTo>
                      <a:pt x="261" y="162"/>
                    </a:lnTo>
                    <a:lnTo>
                      <a:pt x="273" y="144"/>
                    </a:lnTo>
                    <a:lnTo>
                      <a:pt x="287" y="128"/>
                    </a:lnTo>
                    <a:lnTo>
                      <a:pt x="304" y="113"/>
                    </a:lnTo>
                    <a:lnTo>
                      <a:pt x="321" y="100"/>
                    </a:lnTo>
                    <a:lnTo>
                      <a:pt x="339" y="90"/>
                    </a:lnTo>
                    <a:lnTo>
                      <a:pt x="358" y="80"/>
                    </a:lnTo>
                    <a:lnTo>
                      <a:pt x="379" y="73"/>
                    </a:lnTo>
                    <a:lnTo>
                      <a:pt x="400" y="67"/>
                    </a:lnTo>
                    <a:lnTo>
                      <a:pt x="422" y="64"/>
                    </a:lnTo>
                    <a:lnTo>
                      <a:pt x="445" y="63"/>
                    </a:lnTo>
                    <a:lnTo>
                      <a:pt x="445" y="63"/>
                    </a:lnTo>
                    <a:lnTo>
                      <a:pt x="463" y="64"/>
                    </a:lnTo>
                    <a:lnTo>
                      <a:pt x="482" y="66"/>
                    </a:lnTo>
                    <a:lnTo>
                      <a:pt x="500" y="70"/>
                    </a:lnTo>
                    <a:lnTo>
                      <a:pt x="518" y="75"/>
                    </a:lnTo>
                    <a:lnTo>
                      <a:pt x="534" y="82"/>
                    </a:lnTo>
                    <a:lnTo>
                      <a:pt x="551" y="90"/>
                    </a:lnTo>
                    <a:lnTo>
                      <a:pt x="566" y="99"/>
                    </a:lnTo>
                    <a:lnTo>
                      <a:pt x="581" y="110"/>
                    </a:lnTo>
                    <a:lnTo>
                      <a:pt x="595" y="121"/>
                    </a:lnTo>
                    <a:lnTo>
                      <a:pt x="607" y="134"/>
                    </a:lnTo>
                    <a:lnTo>
                      <a:pt x="619" y="148"/>
                    </a:lnTo>
                    <a:lnTo>
                      <a:pt x="630" y="163"/>
                    </a:lnTo>
                    <a:lnTo>
                      <a:pt x="639" y="178"/>
                    </a:lnTo>
                    <a:lnTo>
                      <a:pt x="648" y="195"/>
                    </a:lnTo>
                    <a:lnTo>
                      <a:pt x="654" y="212"/>
                    </a:lnTo>
                    <a:lnTo>
                      <a:pt x="660" y="230"/>
                    </a:lnTo>
                    <a:lnTo>
                      <a:pt x="660" y="230"/>
                    </a:lnTo>
                    <a:lnTo>
                      <a:pt x="662" y="236"/>
                    </a:lnTo>
                    <a:lnTo>
                      <a:pt x="664" y="240"/>
                    </a:lnTo>
                    <a:lnTo>
                      <a:pt x="667" y="244"/>
                    </a:lnTo>
                    <a:lnTo>
                      <a:pt x="672" y="247"/>
                    </a:lnTo>
                    <a:lnTo>
                      <a:pt x="676" y="250"/>
                    </a:lnTo>
                    <a:lnTo>
                      <a:pt x="680" y="252"/>
                    </a:lnTo>
                    <a:lnTo>
                      <a:pt x="684" y="254"/>
                    </a:lnTo>
                    <a:lnTo>
                      <a:pt x="690" y="254"/>
                    </a:lnTo>
                    <a:lnTo>
                      <a:pt x="690" y="254"/>
                    </a:lnTo>
                    <a:lnTo>
                      <a:pt x="704" y="255"/>
                    </a:lnTo>
                    <a:lnTo>
                      <a:pt x="718" y="256"/>
                    </a:lnTo>
                    <a:lnTo>
                      <a:pt x="731" y="258"/>
                    </a:lnTo>
                    <a:lnTo>
                      <a:pt x="743" y="260"/>
                    </a:lnTo>
                    <a:lnTo>
                      <a:pt x="756" y="264"/>
                    </a:lnTo>
                    <a:lnTo>
                      <a:pt x="769" y="268"/>
                    </a:lnTo>
                    <a:lnTo>
                      <a:pt x="794" y="277"/>
                    </a:lnTo>
                    <a:lnTo>
                      <a:pt x="816" y="288"/>
                    </a:lnTo>
                    <a:lnTo>
                      <a:pt x="839" y="302"/>
                    </a:lnTo>
                    <a:lnTo>
                      <a:pt x="858" y="318"/>
                    </a:lnTo>
                    <a:lnTo>
                      <a:pt x="878" y="335"/>
                    </a:lnTo>
                    <a:lnTo>
                      <a:pt x="895" y="354"/>
                    </a:lnTo>
                    <a:lnTo>
                      <a:pt x="910" y="375"/>
                    </a:lnTo>
                    <a:lnTo>
                      <a:pt x="923" y="397"/>
                    </a:lnTo>
                    <a:lnTo>
                      <a:pt x="933" y="420"/>
                    </a:lnTo>
                    <a:lnTo>
                      <a:pt x="942" y="445"/>
                    </a:lnTo>
                    <a:lnTo>
                      <a:pt x="945" y="458"/>
                    </a:lnTo>
                    <a:lnTo>
                      <a:pt x="948" y="471"/>
                    </a:lnTo>
                    <a:lnTo>
                      <a:pt x="951" y="483"/>
                    </a:lnTo>
                    <a:lnTo>
                      <a:pt x="953" y="496"/>
                    </a:lnTo>
                    <a:lnTo>
                      <a:pt x="954" y="510"/>
                    </a:lnTo>
                    <a:lnTo>
                      <a:pt x="954" y="524"/>
                    </a:lnTo>
                    <a:lnTo>
                      <a:pt x="954" y="524"/>
                    </a:lnTo>
                    <a:lnTo>
                      <a:pt x="954" y="537"/>
                    </a:lnTo>
                    <a:lnTo>
                      <a:pt x="953" y="551"/>
                    </a:lnTo>
                    <a:lnTo>
                      <a:pt x="948" y="577"/>
                    </a:lnTo>
                    <a:lnTo>
                      <a:pt x="942" y="601"/>
                    </a:lnTo>
                    <a:lnTo>
                      <a:pt x="933" y="626"/>
                    </a:lnTo>
                    <a:lnTo>
                      <a:pt x="924" y="649"/>
                    </a:lnTo>
                    <a:lnTo>
                      <a:pt x="911" y="670"/>
                    </a:lnTo>
                    <a:lnTo>
                      <a:pt x="896" y="691"/>
                    </a:lnTo>
                    <a:lnTo>
                      <a:pt x="880" y="710"/>
                    </a:lnTo>
                    <a:lnTo>
                      <a:pt x="861" y="727"/>
                    </a:lnTo>
                    <a:lnTo>
                      <a:pt x="842" y="743"/>
                    </a:lnTo>
                    <a:lnTo>
                      <a:pt x="821" y="757"/>
                    </a:lnTo>
                    <a:lnTo>
                      <a:pt x="798" y="769"/>
                    </a:lnTo>
                    <a:lnTo>
                      <a:pt x="775" y="779"/>
                    </a:lnTo>
                    <a:lnTo>
                      <a:pt x="750" y="786"/>
                    </a:lnTo>
                    <a:lnTo>
                      <a:pt x="724" y="791"/>
                    </a:lnTo>
                    <a:lnTo>
                      <a:pt x="711" y="792"/>
                    </a:lnTo>
                    <a:lnTo>
                      <a:pt x="697" y="794"/>
                    </a:lnTo>
                    <a:lnTo>
                      <a:pt x="697" y="794"/>
                    </a:lnTo>
                    <a:close/>
                  </a:path>
                </a:pathLst>
              </a:custGeom>
              <a:solidFill>
                <a:schemeClr val="bg1"/>
              </a:solidFill>
              <a:ln>
                <a:noFill/>
              </a:ln>
            </p:spPr>
            <p:txBody>
              <a:bodyPr vert="horz" wrap="square" lIns="91440" tIns="45720" rIns="91440" bIns="45720" numCol="1" anchor="t" anchorCtr="0" compatLnSpc="1"/>
              <a:lstStyle/>
              <a:p>
                <a:endParaRPr lang="zh-CN" altLang="en-US" sz="1200">
                  <a:solidFill>
                    <a:schemeClr val="tx1">
                      <a:lumMod val="85000"/>
                      <a:lumOff val="15000"/>
                    </a:schemeClr>
                  </a:solidFill>
                  <a:latin typeface="微软雅黑" panose="020B0503020204020204" charset="-122"/>
                  <a:ea typeface="微软雅黑" panose="020B0503020204020204" charset="-122"/>
                </a:endParaRPr>
              </a:p>
            </p:txBody>
          </p:sp>
        </p:grpSp>
      </p:gr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23" fill="hold">
                            <p:stCondLst>
                              <p:cond delay="3000"/>
                            </p:stCondLst>
                            <p:childTnLst>
                              <p:par>
                                <p:cTn id="24" presetID="2" presetClass="entr" presetSubtype="2"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smtClean="0">
                <a:solidFill>
                  <a:schemeClr val="tx1">
                    <a:lumMod val="50000"/>
                    <a:lumOff val="50000"/>
                  </a:schemeClr>
                </a:solidFill>
                <a:latin typeface="微软雅黑" panose="020B0503020204020204" charset="-122"/>
                <a:ea typeface="微软雅黑" panose="020B0503020204020204" charset="-122"/>
                <a:sym typeface="+mn-ea"/>
              </a:rPr>
              <a:t>教学分析</a:t>
            </a:r>
            <a:endParaRPr lang="zh-CN" altLang="en-US" sz="2400" dirty="0">
              <a:solidFill>
                <a:schemeClr val="accent3">
                  <a:lumMod val="75000"/>
                </a:schemeClr>
              </a:solidFill>
              <a:latin typeface="Agency FB" panose="020B0503020202020204" pitchFamily="34" charset="0"/>
              <a:ea typeface="微软雅黑" panose="020B0503020204020204" charset="-122"/>
            </a:endParaRPr>
          </a:p>
        </p:txBody>
      </p:sp>
      <p:sp>
        <p:nvSpPr>
          <p:cNvPr id="2" name="椭圆 1"/>
          <p:cNvSpPr/>
          <p:nvPr/>
        </p:nvSpPr>
        <p:spPr>
          <a:xfrm>
            <a:off x="924339" y="1788023"/>
            <a:ext cx="650383" cy="650383"/>
          </a:xfrm>
          <a:prstGeom prst="ellipse">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gency FB" panose="020B0503020202020204" pitchFamily="34" charset="0"/>
                <a:ea typeface="微软雅黑" panose="020B0503020204020204" charset="-122"/>
              </a:rPr>
              <a:t>01</a:t>
            </a:r>
            <a:endParaRPr lang="zh-CN" altLang="en-US" dirty="0">
              <a:latin typeface="Agency FB" panose="020B0503020202020204" pitchFamily="34" charset="0"/>
              <a:ea typeface="微软雅黑" panose="020B0503020204020204" charset="-122"/>
            </a:endParaRPr>
          </a:p>
        </p:txBody>
      </p:sp>
      <p:sp>
        <p:nvSpPr>
          <p:cNvPr id="16" name="TextBox 15"/>
          <p:cNvSpPr txBox="1"/>
          <p:nvPr/>
        </p:nvSpPr>
        <p:spPr>
          <a:xfrm>
            <a:off x="1773804" y="1378211"/>
            <a:ext cx="5546702" cy="4308872"/>
          </a:xfrm>
          <a:prstGeom prst="rect">
            <a:avLst/>
          </a:prstGeom>
          <a:noFill/>
        </p:spPr>
        <p:txBody>
          <a:bodyPr wrap="square" lIns="0" tIns="0" rIns="0" bIns="0" rtlCol="0">
            <a:spAutoFit/>
          </a:bodyPr>
          <a:lstStyle/>
          <a:p>
            <a:r>
              <a:rPr lang="en-US" altLang="zh-CN" sz="1600" dirty="0" smtClean="0"/>
              <a:t>        </a:t>
            </a:r>
            <a:r>
              <a:rPr lang="zh-CN" altLang="zh-CN" sz="2000" dirty="0" smtClean="0"/>
              <a:t>从教材编排上说本单元是中等职业英语教材</a:t>
            </a:r>
            <a:r>
              <a:rPr lang="en-US" altLang="zh-CN" sz="2000" dirty="0" smtClean="0"/>
              <a:t>10</a:t>
            </a:r>
            <a:r>
              <a:rPr lang="zh-CN" altLang="zh-CN" sz="2000" dirty="0" smtClean="0"/>
              <a:t>个话题中的第七个话题：出行（</a:t>
            </a:r>
            <a:r>
              <a:rPr lang="en-US" altLang="zh-CN" sz="2000" dirty="0" smtClean="0"/>
              <a:t>Travel</a:t>
            </a:r>
            <a:r>
              <a:rPr lang="zh-CN" altLang="zh-CN" sz="2000" dirty="0" smtClean="0"/>
              <a:t>）旅游、交通、问路、预订中的一个</a:t>
            </a:r>
            <a:r>
              <a:rPr lang="zh-CN" altLang="en-US" sz="2000" dirty="0" smtClean="0"/>
              <a:t>子</a:t>
            </a:r>
            <a:r>
              <a:rPr lang="zh-CN" altLang="zh-CN" sz="2000" dirty="0" smtClean="0"/>
              <a:t>话题：交通。主要是谈论交通工具和交通方式。本课时系教材《英语</a:t>
            </a:r>
            <a:r>
              <a:rPr lang="en-US" altLang="zh-CN" sz="2000" dirty="0" smtClean="0"/>
              <a:t>2</a:t>
            </a:r>
            <a:r>
              <a:rPr lang="zh-CN" altLang="zh-CN" sz="2000" dirty="0" smtClean="0"/>
              <a:t>》（基础模块 高教版）第四单元的第一课时，包括</a:t>
            </a:r>
            <a:r>
              <a:rPr lang="en-US" altLang="zh-CN" sz="2000" dirty="0" smtClean="0"/>
              <a:t>Lead-in &amp; and speaking</a:t>
            </a:r>
            <a:r>
              <a:rPr lang="zh-CN" altLang="zh-CN" sz="2000" dirty="0" smtClean="0"/>
              <a:t>两部分，本单元的话题——“交通”是与学生实际生活密不可分的，具体内容为：有关常见的交通工具、出行方式的英文表达；用简单的句式和词汇描述交通方式；听懂有关交通和出行的对话；谈论某地的交通状况并发表简单评论。</a:t>
            </a:r>
          </a:p>
          <a:p>
            <a:r>
              <a:rPr lang="en-US" altLang="zh-CN" sz="2000" dirty="0" smtClean="0"/>
              <a:t>         </a:t>
            </a:r>
            <a:r>
              <a:rPr lang="zh-CN" altLang="zh-CN" sz="2000" dirty="0" smtClean="0"/>
              <a:t>这些内容为整个单元的学习活动做语言和知识的准备，也为学生学以致用的语言表达活动提供了语言铺垫。 </a:t>
            </a:r>
            <a:endParaRPr lang="zh-CN" altLang="zh-CN" sz="2000" dirty="0"/>
          </a:p>
        </p:txBody>
      </p:sp>
      <p:cxnSp>
        <p:nvCxnSpPr>
          <p:cNvPr id="24" name="直接连接符 23"/>
          <p:cNvCxnSpPr/>
          <p:nvPr/>
        </p:nvCxnSpPr>
        <p:spPr>
          <a:xfrm>
            <a:off x="6226630" y="1730982"/>
            <a:ext cx="0" cy="3897324"/>
          </a:xfrm>
          <a:prstGeom prst="line">
            <a:avLst/>
          </a:prstGeom>
          <a:ln w="3175" cap="rnd">
            <a:solidFill>
              <a:schemeClr val="bg1">
                <a:lumMod val="85000"/>
              </a:schemeClr>
            </a:solidFill>
            <a:prstDash val="sysDash"/>
            <a:round/>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8487783" y="1118795"/>
            <a:ext cx="2822159" cy="4883972"/>
            <a:chOff x="6508875" y="3143692"/>
            <a:chExt cx="4670438" cy="2526030"/>
          </a:xfrm>
        </p:grpSpPr>
        <p:pic>
          <p:nvPicPr>
            <p:cNvPr id="26" name="图片 25" descr="C:\Users\Administrator\Desktop\timg (2).jpgtimg (2)"/>
            <p:cNvPicPr>
              <a:picLocks noChangeAspect="1"/>
            </p:cNvPicPr>
            <p:nvPr/>
          </p:nvPicPr>
          <p:blipFill rotWithShape="1">
            <a:blip r:embed="rId3" cstate="print"/>
            <a:srcRect/>
            <a:stretch>
              <a:fillRect/>
            </a:stretch>
          </p:blipFill>
          <p:spPr>
            <a:xfrm>
              <a:off x="6509510" y="3143692"/>
              <a:ext cx="4669790" cy="2526030"/>
            </a:xfrm>
            <a:prstGeom prst="rect">
              <a:avLst/>
            </a:prstGeom>
          </p:spPr>
        </p:pic>
        <p:sp>
          <p:nvSpPr>
            <p:cNvPr id="27" name="矩形 26"/>
            <p:cNvSpPr/>
            <p:nvPr/>
          </p:nvSpPr>
          <p:spPr>
            <a:xfrm>
              <a:off x="6508875" y="5103109"/>
              <a:ext cx="4670438" cy="566533"/>
            </a:xfrm>
            <a:prstGeom prst="rect">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gency FB" panose="020B0503020202020204" pitchFamily="34" charset="0"/>
                <a:ea typeface="微软雅黑" panose="020B0503020204020204" charset="-122"/>
              </a:endParaRPr>
            </a:p>
          </p:txBody>
        </p:sp>
      </p:gr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37" presetClass="entr" presetSubtype="0" fill="hold" grpId="0" nodeType="withEffect">
                                  <p:stCondLst>
                                    <p:cond delay="25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900" decel="100000" fill="hold"/>
                                        <p:tgtEl>
                                          <p:spTgt spid="2"/>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3000"/>
                            </p:stCondLst>
                            <p:childTnLst>
                              <p:par>
                                <p:cTn id="33" presetID="2" presetClass="entr" presetSubtype="4"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P spid="2" grpId="0" bldLvl="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smtClean="0">
                <a:solidFill>
                  <a:schemeClr val="tx1">
                    <a:lumMod val="50000"/>
                    <a:lumOff val="50000"/>
                  </a:schemeClr>
                </a:solidFill>
                <a:latin typeface="微软雅黑" panose="020B0503020204020204" charset="-122"/>
                <a:ea typeface="微软雅黑" panose="020B0503020204020204" charset="-122"/>
                <a:sym typeface="+mn-ea"/>
              </a:rPr>
              <a:t>教学目标</a:t>
            </a:r>
            <a:endParaRPr lang="zh-CN" altLang="en-US" sz="2400" dirty="0">
              <a:solidFill>
                <a:schemeClr val="accent3">
                  <a:lumMod val="75000"/>
                </a:schemeClr>
              </a:solidFill>
              <a:latin typeface="Agency FB" panose="020B0503020202020204" pitchFamily="34" charset="0"/>
              <a:ea typeface="微软雅黑" panose="020B0503020204020204" charset="-122"/>
            </a:endParaRPr>
          </a:p>
        </p:txBody>
      </p:sp>
      <p:grpSp>
        <p:nvGrpSpPr>
          <p:cNvPr id="2" name="Group 29"/>
          <p:cNvGrpSpPr/>
          <p:nvPr/>
        </p:nvGrpSpPr>
        <p:grpSpPr>
          <a:xfrm rot="10800000" flipH="1">
            <a:off x="-296597" y="2888246"/>
            <a:ext cx="3279783" cy="2340221"/>
            <a:chOff x="6069013" y="1501776"/>
            <a:chExt cx="2749550" cy="1825625"/>
          </a:xfrm>
        </p:grpSpPr>
        <p:sp>
          <p:nvSpPr>
            <p:cNvPr id="3" name="Freeform 141"/>
            <p:cNvSpPr>
              <a:spLocks noEditPoints="1"/>
            </p:cNvSpPr>
            <p:nvPr/>
          </p:nvSpPr>
          <p:spPr bwMode="auto">
            <a:xfrm>
              <a:off x="6069013" y="2228851"/>
              <a:ext cx="1517650" cy="377825"/>
            </a:xfrm>
            <a:custGeom>
              <a:avLst/>
              <a:gdLst>
                <a:gd name="T0" fmla="*/ 465 w 478"/>
                <a:gd name="T1" fmla="*/ 46 h 119"/>
                <a:gd name="T2" fmla="*/ 142 w 478"/>
                <a:gd name="T3" fmla="*/ 46 h 119"/>
                <a:gd name="T4" fmla="*/ 111 w 478"/>
                <a:gd name="T5" fmla="*/ 6 h 119"/>
                <a:gd name="T6" fmla="*/ 101 w 478"/>
                <a:gd name="T7" fmla="*/ 0 h 119"/>
                <a:gd name="T8" fmla="*/ 13 w 478"/>
                <a:gd name="T9" fmla="*/ 0 h 119"/>
                <a:gd name="T10" fmla="*/ 2 w 478"/>
                <a:gd name="T11" fmla="*/ 8 h 119"/>
                <a:gd name="T12" fmla="*/ 3 w 478"/>
                <a:gd name="T13" fmla="*/ 21 h 119"/>
                <a:gd name="T14" fmla="*/ 32 w 478"/>
                <a:gd name="T15" fmla="*/ 60 h 119"/>
                <a:gd name="T16" fmla="*/ 3 w 478"/>
                <a:gd name="T17" fmla="*/ 98 h 119"/>
                <a:gd name="T18" fmla="*/ 2 w 478"/>
                <a:gd name="T19" fmla="*/ 112 h 119"/>
                <a:gd name="T20" fmla="*/ 13 w 478"/>
                <a:gd name="T21" fmla="*/ 119 h 119"/>
                <a:gd name="T22" fmla="*/ 101 w 478"/>
                <a:gd name="T23" fmla="*/ 119 h 119"/>
                <a:gd name="T24" fmla="*/ 111 w 478"/>
                <a:gd name="T25" fmla="*/ 114 h 119"/>
                <a:gd name="T26" fmla="*/ 143 w 478"/>
                <a:gd name="T27" fmla="*/ 72 h 119"/>
                <a:gd name="T28" fmla="*/ 465 w 478"/>
                <a:gd name="T29" fmla="*/ 72 h 119"/>
                <a:gd name="T30" fmla="*/ 478 w 478"/>
                <a:gd name="T31" fmla="*/ 59 h 119"/>
                <a:gd name="T32" fmla="*/ 465 w 478"/>
                <a:gd name="T33" fmla="*/ 46 h 119"/>
                <a:gd name="T34" fmla="*/ 95 w 478"/>
                <a:gd name="T35" fmla="*/ 26 h 119"/>
                <a:gd name="T36" fmla="*/ 109 w 478"/>
                <a:gd name="T37" fmla="*/ 46 h 119"/>
                <a:gd name="T38" fmla="*/ 59 w 478"/>
                <a:gd name="T39" fmla="*/ 46 h 119"/>
                <a:gd name="T40" fmla="*/ 59 w 478"/>
                <a:gd name="T41" fmla="*/ 46 h 119"/>
                <a:gd name="T42" fmla="*/ 54 w 478"/>
                <a:gd name="T43" fmla="*/ 46 h 119"/>
                <a:gd name="T44" fmla="*/ 40 w 478"/>
                <a:gd name="T45" fmla="*/ 26 h 119"/>
                <a:gd name="T46" fmla="*/ 95 w 478"/>
                <a:gd name="T47" fmla="*/ 26 h 119"/>
                <a:gd name="T48" fmla="*/ 95 w 478"/>
                <a:gd name="T49" fmla="*/ 93 h 119"/>
                <a:gd name="T50" fmla="*/ 40 w 478"/>
                <a:gd name="T51" fmla="*/ 93 h 119"/>
                <a:gd name="T52" fmla="*/ 54 w 478"/>
                <a:gd name="T53" fmla="*/ 73 h 119"/>
                <a:gd name="T54" fmla="*/ 109 w 478"/>
                <a:gd name="T55" fmla="*/ 73 h 119"/>
                <a:gd name="T56" fmla="*/ 95 w 478"/>
                <a:gd name="T57" fmla="*/ 9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78" h="119">
                  <a:moveTo>
                    <a:pt x="465" y="46"/>
                  </a:moveTo>
                  <a:cubicBezTo>
                    <a:pt x="142" y="46"/>
                    <a:pt x="142" y="46"/>
                    <a:pt x="142" y="46"/>
                  </a:cubicBezTo>
                  <a:cubicBezTo>
                    <a:pt x="111" y="6"/>
                    <a:pt x="111" y="6"/>
                    <a:pt x="111" y="6"/>
                  </a:cubicBezTo>
                  <a:cubicBezTo>
                    <a:pt x="109" y="2"/>
                    <a:pt x="105" y="0"/>
                    <a:pt x="101" y="0"/>
                  </a:cubicBezTo>
                  <a:cubicBezTo>
                    <a:pt x="13" y="0"/>
                    <a:pt x="13" y="0"/>
                    <a:pt x="13" y="0"/>
                  </a:cubicBezTo>
                  <a:cubicBezTo>
                    <a:pt x="8" y="0"/>
                    <a:pt x="4" y="3"/>
                    <a:pt x="2" y="8"/>
                  </a:cubicBezTo>
                  <a:cubicBezTo>
                    <a:pt x="0" y="12"/>
                    <a:pt x="0" y="17"/>
                    <a:pt x="3" y="21"/>
                  </a:cubicBezTo>
                  <a:cubicBezTo>
                    <a:pt x="32" y="60"/>
                    <a:pt x="32" y="60"/>
                    <a:pt x="32" y="60"/>
                  </a:cubicBezTo>
                  <a:cubicBezTo>
                    <a:pt x="3" y="98"/>
                    <a:pt x="3" y="98"/>
                    <a:pt x="3" y="98"/>
                  </a:cubicBezTo>
                  <a:cubicBezTo>
                    <a:pt x="0" y="102"/>
                    <a:pt x="0" y="107"/>
                    <a:pt x="2" y="112"/>
                  </a:cubicBezTo>
                  <a:cubicBezTo>
                    <a:pt x="4" y="116"/>
                    <a:pt x="8" y="119"/>
                    <a:pt x="13" y="119"/>
                  </a:cubicBezTo>
                  <a:cubicBezTo>
                    <a:pt x="101" y="119"/>
                    <a:pt x="101" y="119"/>
                    <a:pt x="101" y="119"/>
                  </a:cubicBezTo>
                  <a:cubicBezTo>
                    <a:pt x="105" y="119"/>
                    <a:pt x="109" y="117"/>
                    <a:pt x="111" y="114"/>
                  </a:cubicBezTo>
                  <a:cubicBezTo>
                    <a:pt x="143" y="72"/>
                    <a:pt x="143" y="72"/>
                    <a:pt x="143" y="72"/>
                  </a:cubicBezTo>
                  <a:cubicBezTo>
                    <a:pt x="465" y="72"/>
                    <a:pt x="465" y="72"/>
                    <a:pt x="465" y="72"/>
                  </a:cubicBezTo>
                  <a:cubicBezTo>
                    <a:pt x="472" y="72"/>
                    <a:pt x="478" y="66"/>
                    <a:pt x="478" y="59"/>
                  </a:cubicBezTo>
                  <a:cubicBezTo>
                    <a:pt x="478" y="52"/>
                    <a:pt x="472" y="46"/>
                    <a:pt x="465" y="46"/>
                  </a:cubicBezTo>
                  <a:close/>
                  <a:moveTo>
                    <a:pt x="95" y="26"/>
                  </a:moveTo>
                  <a:cubicBezTo>
                    <a:pt x="109" y="46"/>
                    <a:pt x="109" y="46"/>
                    <a:pt x="109" y="46"/>
                  </a:cubicBezTo>
                  <a:cubicBezTo>
                    <a:pt x="59" y="46"/>
                    <a:pt x="59" y="46"/>
                    <a:pt x="59" y="46"/>
                  </a:cubicBezTo>
                  <a:cubicBezTo>
                    <a:pt x="59" y="46"/>
                    <a:pt x="59" y="46"/>
                    <a:pt x="59" y="46"/>
                  </a:cubicBezTo>
                  <a:cubicBezTo>
                    <a:pt x="54" y="46"/>
                    <a:pt x="54" y="46"/>
                    <a:pt x="54" y="46"/>
                  </a:cubicBezTo>
                  <a:cubicBezTo>
                    <a:pt x="40" y="26"/>
                    <a:pt x="40" y="26"/>
                    <a:pt x="40" y="26"/>
                  </a:cubicBezTo>
                  <a:lnTo>
                    <a:pt x="95" y="26"/>
                  </a:lnTo>
                  <a:close/>
                  <a:moveTo>
                    <a:pt x="95" y="93"/>
                  </a:moveTo>
                  <a:cubicBezTo>
                    <a:pt x="40" y="93"/>
                    <a:pt x="40" y="93"/>
                    <a:pt x="40" y="93"/>
                  </a:cubicBezTo>
                  <a:cubicBezTo>
                    <a:pt x="54" y="73"/>
                    <a:pt x="54" y="73"/>
                    <a:pt x="54" y="73"/>
                  </a:cubicBezTo>
                  <a:cubicBezTo>
                    <a:pt x="109" y="73"/>
                    <a:pt x="109" y="73"/>
                    <a:pt x="109" y="73"/>
                  </a:cubicBezTo>
                  <a:lnTo>
                    <a:pt x="95" y="93"/>
                  </a:lnTo>
                  <a:close/>
                </a:path>
              </a:pathLst>
            </a:custGeom>
            <a:solidFill>
              <a:srgbClr val="52ACA4"/>
            </a:solidFill>
            <a:ln>
              <a:noFill/>
            </a:ln>
          </p:spPr>
          <p:txBody>
            <a:bodyPr vert="horz" wrap="square" lIns="91440" tIns="45720" rIns="91440" bIns="45720" numCol="1" anchor="t" anchorCtr="0" compatLnSpc="1"/>
            <a:lstStyle/>
            <a:p>
              <a:endParaRPr lang="en-US" spc="-30">
                <a:solidFill>
                  <a:prstClr val="black"/>
                </a:solidFill>
              </a:endParaRPr>
            </a:p>
          </p:txBody>
        </p:sp>
        <p:sp>
          <p:nvSpPr>
            <p:cNvPr id="9" name="Freeform 142"/>
            <p:cNvSpPr/>
            <p:nvPr/>
          </p:nvSpPr>
          <p:spPr bwMode="auto">
            <a:xfrm>
              <a:off x="8374063" y="2241550"/>
              <a:ext cx="444500" cy="342900"/>
            </a:xfrm>
            <a:custGeom>
              <a:avLst/>
              <a:gdLst>
                <a:gd name="T0" fmla="*/ 140 w 140"/>
                <a:gd name="T1" fmla="*/ 55 h 108"/>
                <a:gd name="T2" fmla="*/ 131 w 140"/>
                <a:gd name="T3" fmla="*/ 64 h 108"/>
                <a:gd name="T4" fmla="*/ 90 w 140"/>
                <a:gd name="T5" fmla="*/ 105 h 108"/>
                <a:gd name="T6" fmla="*/ 86 w 140"/>
                <a:gd name="T7" fmla="*/ 107 h 108"/>
                <a:gd name="T8" fmla="*/ 80 w 140"/>
                <a:gd name="T9" fmla="*/ 108 h 108"/>
                <a:gd name="T10" fmla="*/ 71 w 140"/>
                <a:gd name="T11" fmla="*/ 105 h 108"/>
                <a:gd name="T12" fmla="*/ 71 w 140"/>
                <a:gd name="T13" fmla="*/ 86 h 108"/>
                <a:gd name="T14" fmla="*/ 90 w 140"/>
                <a:gd name="T15" fmla="*/ 68 h 108"/>
                <a:gd name="T16" fmla="*/ 13 w 140"/>
                <a:gd name="T17" fmla="*/ 68 h 108"/>
                <a:gd name="T18" fmla="*/ 1 w 140"/>
                <a:gd name="T19" fmla="*/ 60 h 108"/>
                <a:gd name="T20" fmla="*/ 0 w 140"/>
                <a:gd name="T21" fmla="*/ 55 h 108"/>
                <a:gd name="T22" fmla="*/ 13 w 140"/>
                <a:gd name="T23" fmla="*/ 42 h 108"/>
                <a:gd name="T24" fmla="*/ 90 w 140"/>
                <a:gd name="T25" fmla="*/ 42 h 108"/>
                <a:gd name="T26" fmla="*/ 71 w 140"/>
                <a:gd name="T27" fmla="*/ 23 h 108"/>
                <a:gd name="T28" fmla="*/ 68 w 140"/>
                <a:gd name="T29" fmla="*/ 19 h 108"/>
                <a:gd name="T30" fmla="*/ 71 w 140"/>
                <a:gd name="T31" fmla="*/ 5 h 108"/>
                <a:gd name="T32" fmla="*/ 90 w 140"/>
                <a:gd name="T33" fmla="*/ 5 h 108"/>
                <a:gd name="T34" fmla="*/ 130 w 140"/>
                <a:gd name="T35" fmla="*/ 46 h 108"/>
                <a:gd name="T36" fmla="*/ 140 w 140"/>
                <a:gd name="T37" fmla="*/ 5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0" h="108">
                  <a:moveTo>
                    <a:pt x="140" y="55"/>
                  </a:moveTo>
                  <a:cubicBezTo>
                    <a:pt x="131" y="64"/>
                    <a:pt x="131" y="64"/>
                    <a:pt x="131" y="64"/>
                  </a:cubicBezTo>
                  <a:cubicBezTo>
                    <a:pt x="90" y="105"/>
                    <a:pt x="90" y="105"/>
                    <a:pt x="90" y="105"/>
                  </a:cubicBezTo>
                  <a:cubicBezTo>
                    <a:pt x="88" y="106"/>
                    <a:pt x="87" y="107"/>
                    <a:pt x="86" y="107"/>
                  </a:cubicBezTo>
                  <a:cubicBezTo>
                    <a:pt x="84" y="108"/>
                    <a:pt x="82" y="108"/>
                    <a:pt x="80" y="108"/>
                  </a:cubicBezTo>
                  <a:cubicBezTo>
                    <a:pt x="77" y="108"/>
                    <a:pt x="74" y="107"/>
                    <a:pt x="71" y="105"/>
                  </a:cubicBezTo>
                  <a:cubicBezTo>
                    <a:pt x="66" y="100"/>
                    <a:pt x="66" y="91"/>
                    <a:pt x="71" y="86"/>
                  </a:cubicBezTo>
                  <a:cubicBezTo>
                    <a:pt x="90" y="68"/>
                    <a:pt x="90" y="68"/>
                    <a:pt x="90" y="68"/>
                  </a:cubicBezTo>
                  <a:cubicBezTo>
                    <a:pt x="13" y="68"/>
                    <a:pt x="13" y="68"/>
                    <a:pt x="13" y="68"/>
                  </a:cubicBezTo>
                  <a:cubicBezTo>
                    <a:pt x="7" y="68"/>
                    <a:pt x="3" y="64"/>
                    <a:pt x="1" y="60"/>
                  </a:cubicBezTo>
                  <a:cubicBezTo>
                    <a:pt x="0" y="58"/>
                    <a:pt x="0" y="57"/>
                    <a:pt x="0" y="55"/>
                  </a:cubicBezTo>
                  <a:cubicBezTo>
                    <a:pt x="0" y="48"/>
                    <a:pt x="5" y="42"/>
                    <a:pt x="13" y="42"/>
                  </a:cubicBezTo>
                  <a:cubicBezTo>
                    <a:pt x="90" y="42"/>
                    <a:pt x="90" y="42"/>
                    <a:pt x="90" y="42"/>
                  </a:cubicBezTo>
                  <a:cubicBezTo>
                    <a:pt x="71" y="23"/>
                    <a:pt x="71" y="23"/>
                    <a:pt x="71" y="23"/>
                  </a:cubicBezTo>
                  <a:cubicBezTo>
                    <a:pt x="70" y="22"/>
                    <a:pt x="69" y="21"/>
                    <a:pt x="68" y="19"/>
                  </a:cubicBezTo>
                  <a:cubicBezTo>
                    <a:pt x="66" y="14"/>
                    <a:pt x="67" y="9"/>
                    <a:pt x="71" y="5"/>
                  </a:cubicBezTo>
                  <a:cubicBezTo>
                    <a:pt x="76" y="0"/>
                    <a:pt x="85" y="0"/>
                    <a:pt x="90" y="5"/>
                  </a:cubicBezTo>
                  <a:cubicBezTo>
                    <a:pt x="130" y="46"/>
                    <a:pt x="130" y="46"/>
                    <a:pt x="130" y="46"/>
                  </a:cubicBezTo>
                  <a:lnTo>
                    <a:pt x="140" y="55"/>
                  </a:lnTo>
                  <a:close/>
                </a:path>
              </a:pathLst>
            </a:custGeom>
            <a:solidFill>
              <a:srgbClr val="52ACA4"/>
            </a:solidFill>
            <a:ln>
              <a:noFill/>
            </a:ln>
          </p:spPr>
          <p:txBody>
            <a:bodyPr vert="horz" wrap="square" lIns="91440" tIns="45720" rIns="91440" bIns="45720" numCol="1" anchor="t" anchorCtr="0" compatLnSpc="1"/>
            <a:lstStyle/>
            <a:p>
              <a:endParaRPr lang="en-US" spc="-30">
                <a:solidFill>
                  <a:prstClr val="black"/>
                </a:solidFill>
              </a:endParaRPr>
            </a:p>
          </p:txBody>
        </p:sp>
        <p:sp>
          <p:nvSpPr>
            <p:cNvPr id="10" name="Freeform 143"/>
            <p:cNvSpPr/>
            <p:nvPr/>
          </p:nvSpPr>
          <p:spPr bwMode="auto">
            <a:xfrm>
              <a:off x="7361238" y="2203450"/>
              <a:ext cx="393700" cy="425450"/>
            </a:xfrm>
            <a:custGeom>
              <a:avLst/>
              <a:gdLst>
                <a:gd name="T0" fmla="*/ 57 w 124"/>
                <a:gd name="T1" fmla="*/ 134 h 134"/>
                <a:gd name="T2" fmla="*/ 124 w 124"/>
                <a:gd name="T3" fmla="*/ 67 h 134"/>
                <a:gd name="T4" fmla="*/ 57 w 124"/>
                <a:gd name="T5" fmla="*/ 0 h 134"/>
                <a:gd name="T6" fmla="*/ 5 w 124"/>
                <a:gd name="T7" fmla="*/ 25 h 134"/>
                <a:gd name="T8" fmla="*/ 7 w 124"/>
                <a:gd name="T9" fmla="*/ 43 h 134"/>
                <a:gd name="T10" fmla="*/ 25 w 124"/>
                <a:gd name="T11" fmla="*/ 41 h 134"/>
                <a:gd name="T12" fmla="*/ 57 w 124"/>
                <a:gd name="T13" fmla="*/ 26 h 134"/>
                <a:gd name="T14" fmla="*/ 98 w 124"/>
                <a:gd name="T15" fmla="*/ 67 h 134"/>
                <a:gd name="T16" fmla="*/ 57 w 124"/>
                <a:gd name="T17" fmla="*/ 108 h 134"/>
                <a:gd name="T18" fmla="*/ 25 w 124"/>
                <a:gd name="T19" fmla="*/ 92 h 134"/>
                <a:gd name="T20" fmla="*/ 7 w 124"/>
                <a:gd name="T21" fmla="*/ 90 h 134"/>
                <a:gd name="T22" fmla="*/ 5 w 124"/>
                <a:gd name="T23" fmla="*/ 109 h 134"/>
                <a:gd name="T24" fmla="*/ 57 w 124"/>
                <a:gd name="T2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34">
                  <a:moveTo>
                    <a:pt x="57" y="134"/>
                  </a:moveTo>
                  <a:cubicBezTo>
                    <a:pt x="94" y="134"/>
                    <a:pt x="124" y="104"/>
                    <a:pt x="124" y="67"/>
                  </a:cubicBezTo>
                  <a:cubicBezTo>
                    <a:pt x="124" y="30"/>
                    <a:pt x="94" y="0"/>
                    <a:pt x="57" y="0"/>
                  </a:cubicBezTo>
                  <a:cubicBezTo>
                    <a:pt x="36" y="0"/>
                    <a:pt x="17" y="10"/>
                    <a:pt x="5" y="25"/>
                  </a:cubicBezTo>
                  <a:cubicBezTo>
                    <a:pt x="0" y="31"/>
                    <a:pt x="1" y="39"/>
                    <a:pt x="7" y="43"/>
                  </a:cubicBezTo>
                  <a:cubicBezTo>
                    <a:pt x="12" y="48"/>
                    <a:pt x="21" y="47"/>
                    <a:pt x="25" y="41"/>
                  </a:cubicBezTo>
                  <a:cubicBezTo>
                    <a:pt x="33" y="32"/>
                    <a:pt x="44" y="26"/>
                    <a:pt x="57" y="26"/>
                  </a:cubicBezTo>
                  <a:cubicBezTo>
                    <a:pt x="80" y="26"/>
                    <a:pt x="98" y="44"/>
                    <a:pt x="98" y="67"/>
                  </a:cubicBezTo>
                  <a:cubicBezTo>
                    <a:pt x="98" y="89"/>
                    <a:pt x="80" y="108"/>
                    <a:pt x="57" y="108"/>
                  </a:cubicBezTo>
                  <a:cubicBezTo>
                    <a:pt x="44" y="108"/>
                    <a:pt x="33" y="102"/>
                    <a:pt x="25" y="92"/>
                  </a:cubicBezTo>
                  <a:cubicBezTo>
                    <a:pt x="21" y="87"/>
                    <a:pt x="12" y="86"/>
                    <a:pt x="7" y="90"/>
                  </a:cubicBezTo>
                  <a:cubicBezTo>
                    <a:pt x="1" y="95"/>
                    <a:pt x="0" y="103"/>
                    <a:pt x="5" y="109"/>
                  </a:cubicBezTo>
                  <a:cubicBezTo>
                    <a:pt x="17" y="124"/>
                    <a:pt x="36" y="134"/>
                    <a:pt x="57" y="134"/>
                  </a:cubicBezTo>
                  <a:close/>
                </a:path>
              </a:pathLst>
            </a:custGeom>
            <a:solidFill>
              <a:schemeClr val="bg1">
                <a:lumMod val="50000"/>
                <a:alpha val="60000"/>
              </a:schemeClr>
            </a:solidFill>
            <a:ln>
              <a:noFill/>
            </a:ln>
          </p:spPr>
          <p:txBody>
            <a:bodyPr vert="horz" wrap="square" lIns="91440" tIns="45720" rIns="91440" bIns="45720" numCol="1" anchor="t" anchorCtr="0" compatLnSpc="1"/>
            <a:lstStyle/>
            <a:p>
              <a:endParaRPr lang="en-US" spc="-30">
                <a:solidFill>
                  <a:prstClr val="black"/>
                </a:solidFill>
              </a:endParaRPr>
            </a:p>
          </p:txBody>
        </p:sp>
        <p:sp>
          <p:nvSpPr>
            <p:cNvPr id="16" name="Freeform 144"/>
            <p:cNvSpPr/>
            <p:nvPr/>
          </p:nvSpPr>
          <p:spPr bwMode="auto">
            <a:xfrm>
              <a:off x="7132638" y="1993901"/>
              <a:ext cx="831850" cy="841375"/>
            </a:xfrm>
            <a:custGeom>
              <a:avLst/>
              <a:gdLst>
                <a:gd name="T0" fmla="*/ 129 w 262"/>
                <a:gd name="T1" fmla="*/ 0 h 265"/>
                <a:gd name="T2" fmla="*/ 129 w 262"/>
                <a:gd name="T3" fmla="*/ 0 h 265"/>
                <a:gd name="T4" fmla="*/ 2 w 262"/>
                <a:gd name="T5" fmla="*/ 96 h 265"/>
                <a:gd name="T6" fmla="*/ 11 w 262"/>
                <a:gd name="T7" fmla="*/ 112 h 265"/>
                <a:gd name="T8" fmla="*/ 14 w 262"/>
                <a:gd name="T9" fmla="*/ 112 h 265"/>
                <a:gd name="T10" fmla="*/ 27 w 262"/>
                <a:gd name="T11" fmla="*/ 103 h 265"/>
                <a:gd name="T12" fmla="*/ 129 w 262"/>
                <a:gd name="T13" fmla="*/ 26 h 265"/>
                <a:gd name="T14" fmla="*/ 129 w 262"/>
                <a:gd name="T15" fmla="*/ 26 h 265"/>
                <a:gd name="T16" fmla="*/ 129 w 262"/>
                <a:gd name="T17" fmla="*/ 26 h 265"/>
                <a:gd name="T18" fmla="*/ 204 w 262"/>
                <a:gd name="T19" fmla="*/ 57 h 265"/>
                <a:gd name="T20" fmla="*/ 236 w 262"/>
                <a:gd name="T21" fmla="*/ 133 h 265"/>
                <a:gd name="T22" fmla="*/ 205 w 262"/>
                <a:gd name="T23" fmla="*/ 208 h 265"/>
                <a:gd name="T24" fmla="*/ 129 w 262"/>
                <a:gd name="T25" fmla="*/ 239 h 265"/>
                <a:gd name="T26" fmla="*/ 129 w 262"/>
                <a:gd name="T27" fmla="*/ 239 h 265"/>
                <a:gd name="T28" fmla="*/ 27 w 262"/>
                <a:gd name="T29" fmla="*/ 163 h 265"/>
                <a:gd name="T30" fmla="*/ 14 w 262"/>
                <a:gd name="T31" fmla="*/ 153 h 265"/>
                <a:gd name="T32" fmla="*/ 11 w 262"/>
                <a:gd name="T33" fmla="*/ 154 h 265"/>
                <a:gd name="T34" fmla="*/ 2 w 262"/>
                <a:gd name="T35" fmla="*/ 170 h 265"/>
                <a:gd name="T36" fmla="*/ 129 w 262"/>
                <a:gd name="T37" fmla="*/ 265 h 265"/>
                <a:gd name="T38" fmla="*/ 262 w 262"/>
                <a:gd name="T39" fmla="*/ 133 h 265"/>
                <a:gd name="T40" fmla="*/ 129 w 262"/>
                <a:gd name="T41"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2" h="265">
                  <a:moveTo>
                    <a:pt x="129" y="0"/>
                  </a:moveTo>
                  <a:cubicBezTo>
                    <a:pt x="129" y="0"/>
                    <a:pt x="129" y="0"/>
                    <a:pt x="129" y="0"/>
                  </a:cubicBezTo>
                  <a:cubicBezTo>
                    <a:pt x="69" y="0"/>
                    <a:pt x="18" y="40"/>
                    <a:pt x="2" y="96"/>
                  </a:cubicBezTo>
                  <a:cubicBezTo>
                    <a:pt x="0" y="102"/>
                    <a:pt x="4" y="110"/>
                    <a:pt x="11" y="112"/>
                  </a:cubicBezTo>
                  <a:cubicBezTo>
                    <a:pt x="12" y="112"/>
                    <a:pt x="13" y="112"/>
                    <a:pt x="14" y="112"/>
                  </a:cubicBezTo>
                  <a:cubicBezTo>
                    <a:pt x="20" y="112"/>
                    <a:pt x="25" y="108"/>
                    <a:pt x="27" y="103"/>
                  </a:cubicBezTo>
                  <a:cubicBezTo>
                    <a:pt x="40" y="59"/>
                    <a:pt x="81" y="26"/>
                    <a:pt x="129" y="26"/>
                  </a:cubicBezTo>
                  <a:cubicBezTo>
                    <a:pt x="129" y="26"/>
                    <a:pt x="129" y="26"/>
                    <a:pt x="129" y="26"/>
                  </a:cubicBezTo>
                  <a:cubicBezTo>
                    <a:pt x="129" y="26"/>
                    <a:pt x="129" y="26"/>
                    <a:pt x="129" y="26"/>
                  </a:cubicBezTo>
                  <a:cubicBezTo>
                    <a:pt x="159" y="26"/>
                    <a:pt x="185" y="38"/>
                    <a:pt x="204" y="57"/>
                  </a:cubicBezTo>
                  <a:cubicBezTo>
                    <a:pt x="224" y="77"/>
                    <a:pt x="236" y="103"/>
                    <a:pt x="236" y="133"/>
                  </a:cubicBezTo>
                  <a:cubicBezTo>
                    <a:pt x="236" y="162"/>
                    <a:pt x="224" y="189"/>
                    <a:pt x="205" y="208"/>
                  </a:cubicBezTo>
                  <a:cubicBezTo>
                    <a:pt x="185" y="228"/>
                    <a:pt x="159" y="239"/>
                    <a:pt x="129" y="239"/>
                  </a:cubicBezTo>
                  <a:cubicBezTo>
                    <a:pt x="129" y="239"/>
                    <a:pt x="129" y="239"/>
                    <a:pt x="129" y="239"/>
                  </a:cubicBezTo>
                  <a:cubicBezTo>
                    <a:pt x="81" y="239"/>
                    <a:pt x="40" y="207"/>
                    <a:pt x="27" y="163"/>
                  </a:cubicBezTo>
                  <a:cubicBezTo>
                    <a:pt x="25" y="157"/>
                    <a:pt x="20" y="153"/>
                    <a:pt x="14" y="153"/>
                  </a:cubicBezTo>
                  <a:cubicBezTo>
                    <a:pt x="13" y="153"/>
                    <a:pt x="12" y="154"/>
                    <a:pt x="11" y="154"/>
                  </a:cubicBezTo>
                  <a:cubicBezTo>
                    <a:pt x="4" y="156"/>
                    <a:pt x="0" y="163"/>
                    <a:pt x="2" y="170"/>
                  </a:cubicBezTo>
                  <a:cubicBezTo>
                    <a:pt x="18" y="225"/>
                    <a:pt x="69" y="265"/>
                    <a:pt x="129" y="265"/>
                  </a:cubicBezTo>
                  <a:cubicBezTo>
                    <a:pt x="202" y="265"/>
                    <a:pt x="262" y="206"/>
                    <a:pt x="262" y="133"/>
                  </a:cubicBezTo>
                  <a:cubicBezTo>
                    <a:pt x="262" y="60"/>
                    <a:pt x="202" y="0"/>
                    <a:pt x="129" y="0"/>
                  </a:cubicBezTo>
                </a:path>
              </a:pathLst>
            </a:custGeom>
            <a:solidFill>
              <a:srgbClr val="E9C2A8"/>
            </a:solidFill>
            <a:ln>
              <a:noFill/>
            </a:ln>
          </p:spPr>
          <p:txBody>
            <a:bodyPr vert="horz" wrap="square" lIns="91440" tIns="45720" rIns="91440" bIns="45720" numCol="1" anchor="t" anchorCtr="0" compatLnSpc="1"/>
            <a:lstStyle/>
            <a:p>
              <a:endParaRPr lang="en-US" spc="-30">
                <a:solidFill>
                  <a:prstClr val="black"/>
                </a:solidFill>
              </a:endParaRPr>
            </a:p>
          </p:txBody>
        </p:sp>
        <p:sp>
          <p:nvSpPr>
            <p:cNvPr id="17" name="Freeform 145"/>
            <p:cNvSpPr/>
            <p:nvPr/>
          </p:nvSpPr>
          <p:spPr bwMode="auto">
            <a:xfrm>
              <a:off x="6872288" y="1739901"/>
              <a:ext cx="1346200" cy="1349375"/>
            </a:xfrm>
            <a:custGeom>
              <a:avLst/>
              <a:gdLst>
                <a:gd name="T0" fmla="*/ 211 w 424"/>
                <a:gd name="T1" fmla="*/ 0 h 425"/>
                <a:gd name="T2" fmla="*/ 211 w 424"/>
                <a:gd name="T3" fmla="*/ 0 h 425"/>
                <a:gd name="T4" fmla="*/ 2 w 424"/>
                <a:gd name="T5" fmla="*/ 177 h 425"/>
                <a:gd name="T6" fmla="*/ 12 w 424"/>
                <a:gd name="T7" fmla="*/ 192 h 425"/>
                <a:gd name="T8" fmla="*/ 14 w 424"/>
                <a:gd name="T9" fmla="*/ 192 h 425"/>
                <a:gd name="T10" fmla="*/ 27 w 424"/>
                <a:gd name="T11" fmla="*/ 181 h 425"/>
                <a:gd name="T12" fmla="*/ 211 w 424"/>
                <a:gd name="T13" fmla="*/ 26 h 425"/>
                <a:gd name="T14" fmla="*/ 211 w 424"/>
                <a:gd name="T15" fmla="*/ 26 h 425"/>
                <a:gd name="T16" fmla="*/ 343 w 424"/>
                <a:gd name="T17" fmla="*/ 81 h 425"/>
                <a:gd name="T18" fmla="*/ 398 w 424"/>
                <a:gd name="T19" fmla="*/ 213 h 425"/>
                <a:gd name="T20" fmla="*/ 343 w 424"/>
                <a:gd name="T21" fmla="*/ 345 h 425"/>
                <a:gd name="T22" fmla="*/ 211 w 424"/>
                <a:gd name="T23" fmla="*/ 399 h 425"/>
                <a:gd name="T24" fmla="*/ 211 w 424"/>
                <a:gd name="T25" fmla="*/ 399 h 425"/>
                <a:gd name="T26" fmla="*/ 27 w 424"/>
                <a:gd name="T27" fmla="*/ 244 h 425"/>
                <a:gd name="T28" fmla="*/ 14 w 424"/>
                <a:gd name="T29" fmla="*/ 233 h 425"/>
                <a:gd name="T30" fmla="*/ 12 w 424"/>
                <a:gd name="T31" fmla="*/ 234 h 425"/>
                <a:gd name="T32" fmla="*/ 2 w 424"/>
                <a:gd name="T33" fmla="*/ 249 h 425"/>
                <a:gd name="T34" fmla="*/ 211 w 424"/>
                <a:gd name="T35" fmla="*/ 425 h 425"/>
                <a:gd name="T36" fmla="*/ 424 w 424"/>
                <a:gd name="T37" fmla="*/ 213 h 425"/>
                <a:gd name="T38" fmla="*/ 211 w 424"/>
                <a:gd name="T39" fmla="*/ 0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24" h="425">
                  <a:moveTo>
                    <a:pt x="211" y="0"/>
                  </a:moveTo>
                  <a:cubicBezTo>
                    <a:pt x="211" y="0"/>
                    <a:pt x="211" y="0"/>
                    <a:pt x="211" y="0"/>
                  </a:cubicBezTo>
                  <a:cubicBezTo>
                    <a:pt x="106" y="0"/>
                    <a:pt x="19" y="77"/>
                    <a:pt x="2" y="177"/>
                  </a:cubicBezTo>
                  <a:cubicBezTo>
                    <a:pt x="0" y="184"/>
                    <a:pt x="5" y="191"/>
                    <a:pt x="12" y="192"/>
                  </a:cubicBezTo>
                  <a:cubicBezTo>
                    <a:pt x="13" y="192"/>
                    <a:pt x="14" y="192"/>
                    <a:pt x="14" y="192"/>
                  </a:cubicBezTo>
                  <a:cubicBezTo>
                    <a:pt x="21" y="192"/>
                    <a:pt x="26" y="188"/>
                    <a:pt x="27" y="181"/>
                  </a:cubicBezTo>
                  <a:cubicBezTo>
                    <a:pt x="42" y="93"/>
                    <a:pt x="119" y="26"/>
                    <a:pt x="211" y="26"/>
                  </a:cubicBezTo>
                  <a:cubicBezTo>
                    <a:pt x="211" y="26"/>
                    <a:pt x="211" y="26"/>
                    <a:pt x="211" y="26"/>
                  </a:cubicBezTo>
                  <a:cubicBezTo>
                    <a:pt x="263" y="26"/>
                    <a:pt x="309" y="47"/>
                    <a:pt x="343" y="81"/>
                  </a:cubicBezTo>
                  <a:cubicBezTo>
                    <a:pt x="377" y="115"/>
                    <a:pt x="398" y="161"/>
                    <a:pt x="398" y="213"/>
                  </a:cubicBezTo>
                  <a:cubicBezTo>
                    <a:pt x="398" y="264"/>
                    <a:pt x="377" y="311"/>
                    <a:pt x="343" y="345"/>
                  </a:cubicBezTo>
                  <a:cubicBezTo>
                    <a:pt x="309" y="378"/>
                    <a:pt x="263" y="399"/>
                    <a:pt x="211" y="399"/>
                  </a:cubicBezTo>
                  <a:cubicBezTo>
                    <a:pt x="211" y="399"/>
                    <a:pt x="211" y="399"/>
                    <a:pt x="211" y="399"/>
                  </a:cubicBezTo>
                  <a:cubicBezTo>
                    <a:pt x="119" y="399"/>
                    <a:pt x="42" y="332"/>
                    <a:pt x="27" y="244"/>
                  </a:cubicBezTo>
                  <a:cubicBezTo>
                    <a:pt x="26" y="238"/>
                    <a:pt x="21" y="233"/>
                    <a:pt x="14" y="233"/>
                  </a:cubicBezTo>
                  <a:cubicBezTo>
                    <a:pt x="14" y="233"/>
                    <a:pt x="13" y="234"/>
                    <a:pt x="12" y="234"/>
                  </a:cubicBezTo>
                  <a:cubicBezTo>
                    <a:pt x="5" y="235"/>
                    <a:pt x="0" y="242"/>
                    <a:pt x="2" y="249"/>
                  </a:cubicBezTo>
                  <a:cubicBezTo>
                    <a:pt x="19" y="349"/>
                    <a:pt x="106" y="425"/>
                    <a:pt x="211" y="425"/>
                  </a:cubicBezTo>
                  <a:cubicBezTo>
                    <a:pt x="328" y="425"/>
                    <a:pt x="424" y="330"/>
                    <a:pt x="424" y="213"/>
                  </a:cubicBezTo>
                  <a:cubicBezTo>
                    <a:pt x="423" y="95"/>
                    <a:pt x="328" y="0"/>
                    <a:pt x="211" y="0"/>
                  </a:cubicBezTo>
                </a:path>
              </a:pathLst>
            </a:custGeom>
            <a:solidFill>
              <a:schemeClr val="bg1">
                <a:lumMod val="50000"/>
                <a:alpha val="20000"/>
              </a:schemeClr>
            </a:solidFill>
            <a:ln>
              <a:noFill/>
            </a:ln>
          </p:spPr>
          <p:txBody>
            <a:bodyPr vert="horz" wrap="square" lIns="91440" tIns="45720" rIns="91440" bIns="45720" numCol="1" anchor="t" anchorCtr="0" compatLnSpc="1"/>
            <a:lstStyle/>
            <a:p>
              <a:endParaRPr lang="en-US" spc="-30">
                <a:solidFill>
                  <a:prstClr val="black"/>
                </a:solidFill>
              </a:endParaRPr>
            </a:p>
          </p:txBody>
        </p:sp>
        <p:sp>
          <p:nvSpPr>
            <p:cNvPr id="18" name="Freeform 146"/>
            <p:cNvSpPr/>
            <p:nvPr/>
          </p:nvSpPr>
          <p:spPr bwMode="auto">
            <a:xfrm>
              <a:off x="6634163" y="1501776"/>
              <a:ext cx="1822450" cy="1825625"/>
            </a:xfrm>
            <a:custGeom>
              <a:avLst/>
              <a:gdLst>
                <a:gd name="T0" fmla="*/ 574 w 574"/>
                <a:gd name="T1" fmla="*/ 288 h 575"/>
                <a:gd name="T2" fmla="*/ 286 w 574"/>
                <a:gd name="T3" fmla="*/ 0 h 575"/>
                <a:gd name="T4" fmla="*/ 1 w 574"/>
                <a:gd name="T5" fmla="*/ 253 h 575"/>
                <a:gd name="T6" fmla="*/ 12 w 574"/>
                <a:gd name="T7" fmla="*/ 267 h 575"/>
                <a:gd name="T8" fmla="*/ 26 w 574"/>
                <a:gd name="T9" fmla="*/ 256 h 575"/>
                <a:gd name="T10" fmla="*/ 286 w 574"/>
                <a:gd name="T11" fmla="*/ 26 h 575"/>
                <a:gd name="T12" fmla="*/ 471 w 574"/>
                <a:gd name="T13" fmla="*/ 103 h 575"/>
                <a:gd name="T14" fmla="*/ 548 w 574"/>
                <a:gd name="T15" fmla="*/ 288 h 575"/>
                <a:gd name="T16" fmla="*/ 471 w 574"/>
                <a:gd name="T17" fmla="*/ 473 h 575"/>
                <a:gd name="T18" fmla="*/ 286 w 574"/>
                <a:gd name="T19" fmla="*/ 549 h 575"/>
                <a:gd name="T20" fmla="*/ 27 w 574"/>
                <a:gd name="T21" fmla="*/ 320 h 575"/>
                <a:gd name="T22" fmla="*/ 12 w 574"/>
                <a:gd name="T23" fmla="*/ 309 h 575"/>
                <a:gd name="T24" fmla="*/ 1 w 574"/>
                <a:gd name="T25" fmla="*/ 323 h 575"/>
                <a:gd name="T26" fmla="*/ 286 w 574"/>
                <a:gd name="T27" fmla="*/ 575 h 575"/>
                <a:gd name="T28" fmla="*/ 574 w 574"/>
                <a:gd name="T29" fmla="*/ 28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4" h="575">
                  <a:moveTo>
                    <a:pt x="574" y="288"/>
                  </a:moveTo>
                  <a:cubicBezTo>
                    <a:pt x="574" y="129"/>
                    <a:pt x="445" y="0"/>
                    <a:pt x="286" y="0"/>
                  </a:cubicBezTo>
                  <a:cubicBezTo>
                    <a:pt x="139" y="0"/>
                    <a:pt x="18" y="110"/>
                    <a:pt x="1" y="253"/>
                  </a:cubicBezTo>
                  <a:cubicBezTo>
                    <a:pt x="0" y="260"/>
                    <a:pt x="5" y="266"/>
                    <a:pt x="12" y="267"/>
                  </a:cubicBezTo>
                  <a:cubicBezTo>
                    <a:pt x="19" y="268"/>
                    <a:pt x="26" y="263"/>
                    <a:pt x="26" y="256"/>
                  </a:cubicBezTo>
                  <a:cubicBezTo>
                    <a:pt x="42" y="127"/>
                    <a:pt x="152" y="26"/>
                    <a:pt x="286" y="26"/>
                  </a:cubicBezTo>
                  <a:cubicBezTo>
                    <a:pt x="358" y="26"/>
                    <a:pt x="424" y="56"/>
                    <a:pt x="471" y="103"/>
                  </a:cubicBezTo>
                  <a:cubicBezTo>
                    <a:pt x="518" y="150"/>
                    <a:pt x="548" y="215"/>
                    <a:pt x="548" y="288"/>
                  </a:cubicBezTo>
                  <a:cubicBezTo>
                    <a:pt x="548" y="360"/>
                    <a:pt x="518" y="425"/>
                    <a:pt x="471" y="473"/>
                  </a:cubicBezTo>
                  <a:cubicBezTo>
                    <a:pt x="424" y="520"/>
                    <a:pt x="358" y="549"/>
                    <a:pt x="286" y="549"/>
                  </a:cubicBezTo>
                  <a:cubicBezTo>
                    <a:pt x="153" y="549"/>
                    <a:pt x="42" y="449"/>
                    <a:pt x="27" y="320"/>
                  </a:cubicBezTo>
                  <a:cubicBezTo>
                    <a:pt x="26" y="313"/>
                    <a:pt x="19" y="308"/>
                    <a:pt x="12" y="309"/>
                  </a:cubicBezTo>
                  <a:cubicBezTo>
                    <a:pt x="5" y="309"/>
                    <a:pt x="0" y="316"/>
                    <a:pt x="1" y="323"/>
                  </a:cubicBezTo>
                  <a:cubicBezTo>
                    <a:pt x="18" y="465"/>
                    <a:pt x="139" y="575"/>
                    <a:pt x="286" y="575"/>
                  </a:cubicBezTo>
                  <a:cubicBezTo>
                    <a:pt x="445" y="575"/>
                    <a:pt x="574" y="447"/>
                    <a:pt x="574" y="288"/>
                  </a:cubicBezTo>
                  <a:close/>
                </a:path>
              </a:pathLst>
            </a:custGeom>
            <a:solidFill>
              <a:srgbClr val="52ACA4"/>
            </a:solidFill>
            <a:ln>
              <a:noFill/>
            </a:ln>
          </p:spPr>
          <p:txBody>
            <a:bodyPr vert="horz" wrap="square" lIns="91440" tIns="45720" rIns="91440" bIns="45720" numCol="1" anchor="t" anchorCtr="0" compatLnSpc="1"/>
            <a:lstStyle/>
            <a:p>
              <a:endParaRPr lang="en-US" spc="-30">
                <a:solidFill>
                  <a:prstClr val="black"/>
                </a:solidFill>
              </a:endParaRPr>
            </a:p>
          </p:txBody>
        </p:sp>
      </p:grpSp>
      <p:grpSp>
        <p:nvGrpSpPr>
          <p:cNvPr id="19" name="组合 18"/>
          <p:cNvGrpSpPr/>
          <p:nvPr/>
        </p:nvGrpSpPr>
        <p:grpSpPr>
          <a:xfrm>
            <a:off x="3367224" y="1552868"/>
            <a:ext cx="746503" cy="746503"/>
            <a:chOff x="972973" y="5225797"/>
            <a:chExt cx="746503" cy="746503"/>
          </a:xfrm>
          <a:effectLst/>
        </p:grpSpPr>
        <p:sp>
          <p:nvSpPr>
            <p:cNvPr id="20" name="椭圆 19"/>
            <p:cNvSpPr/>
            <p:nvPr/>
          </p:nvSpPr>
          <p:spPr>
            <a:xfrm>
              <a:off x="972973" y="5225797"/>
              <a:ext cx="746503" cy="746503"/>
            </a:xfrm>
            <a:prstGeom prst="ellipse">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latin typeface="微软雅黑" panose="020B0503020204020204" charset="-122"/>
                <a:ea typeface="微软雅黑" panose="020B0503020204020204" charset="-122"/>
              </a:endParaRPr>
            </a:p>
          </p:txBody>
        </p:sp>
        <p:sp>
          <p:nvSpPr>
            <p:cNvPr id="21" name="Freeform 96"/>
            <p:cNvSpPr>
              <a:spLocks noEditPoints="1"/>
            </p:cNvSpPr>
            <p:nvPr/>
          </p:nvSpPr>
          <p:spPr bwMode="auto">
            <a:xfrm>
              <a:off x="1185093" y="5437917"/>
              <a:ext cx="322263" cy="322263"/>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65000"/>
                  </a:schemeClr>
                </a:solidFill>
                <a:latin typeface="微软雅黑" panose="020B0503020204020204" charset="-122"/>
                <a:ea typeface="微软雅黑" panose="020B0503020204020204" charset="-122"/>
              </a:endParaRPr>
            </a:p>
          </p:txBody>
        </p:sp>
      </p:grpSp>
      <p:grpSp>
        <p:nvGrpSpPr>
          <p:cNvPr id="22" name="组合 21"/>
          <p:cNvGrpSpPr/>
          <p:nvPr/>
        </p:nvGrpSpPr>
        <p:grpSpPr>
          <a:xfrm>
            <a:off x="3327723" y="3266297"/>
            <a:ext cx="746503" cy="746503"/>
            <a:chOff x="4545476" y="5225797"/>
            <a:chExt cx="746503" cy="746503"/>
          </a:xfrm>
          <a:effectLst/>
        </p:grpSpPr>
        <p:sp>
          <p:nvSpPr>
            <p:cNvPr id="23" name="椭圆 22"/>
            <p:cNvSpPr/>
            <p:nvPr/>
          </p:nvSpPr>
          <p:spPr>
            <a:xfrm>
              <a:off x="4545476" y="5225797"/>
              <a:ext cx="746503" cy="746503"/>
            </a:xfrm>
            <a:prstGeom prst="ellipse">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latin typeface="微软雅黑" panose="020B0503020204020204" charset="-122"/>
                <a:ea typeface="微软雅黑" panose="020B0503020204020204" charset="-122"/>
              </a:endParaRPr>
            </a:p>
          </p:txBody>
        </p:sp>
        <p:sp>
          <p:nvSpPr>
            <p:cNvPr id="24" name="Freeform 112"/>
            <p:cNvSpPr>
              <a:spLocks noEditPoints="1"/>
            </p:cNvSpPr>
            <p:nvPr/>
          </p:nvSpPr>
          <p:spPr bwMode="auto">
            <a:xfrm>
              <a:off x="4757596" y="5437917"/>
              <a:ext cx="322263" cy="322263"/>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65000"/>
                  </a:schemeClr>
                </a:solidFill>
                <a:latin typeface="微软雅黑" panose="020B0503020204020204" charset="-122"/>
                <a:ea typeface="微软雅黑" panose="020B0503020204020204" charset="-122"/>
              </a:endParaRPr>
            </a:p>
          </p:txBody>
        </p:sp>
      </p:grpSp>
      <p:grpSp>
        <p:nvGrpSpPr>
          <p:cNvPr id="25" name="组合 24"/>
          <p:cNvGrpSpPr/>
          <p:nvPr/>
        </p:nvGrpSpPr>
        <p:grpSpPr>
          <a:xfrm>
            <a:off x="3360379" y="4910553"/>
            <a:ext cx="746503" cy="746503"/>
            <a:chOff x="8119021" y="5225797"/>
            <a:chExt cx="746503" cy="746503"/>
          </a:xfrm>
          <a:effectLst/>
        </p:grpSpPr>
        <p:sp>
          <p:nvSpPr>
            <p:cNvPr id="26" name="椭圆 25"/>
            <p:cNvSpPr/>
            <p:nvPr/>
          </p:nvSpPr>
          <p:spPr>
            <a:xfrm>
              <a:off x="8119021" y="5225797"/>
              <a:ext cx="746503" cy="746503"/>
            </a:xfrm>
            <a:prstGeom prst="ellipse">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latin typeface="微软雅黑" panose="020B0503020204020204" charset="-122"/>
                <a:ea typeface="微软雅黑" panose="020B0503020204020204" charset="-122"/>
              </a:endParaRPr>
            </a:p>
          </p:txBody>
        </p:sp>
        <p:sp>
          <p:nvSpPr>
            <p:cNvPr id="27" name="Freeform 61"/>
            <p:cNvSpPr>
              <a:spLocks noEditPoints="1"/>
            </p:cNvSpPr>
            <p:nvPr/>
          </p:nvSpPr>
          <p:spPr bwMode="auto">
            <a:xfrm>
              <a:off x="8331141" y="5437917"/>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65000"/>
                  </a:schemeClr>
                </a:solidFill>
                <a:latin typeface="微软雅黑" panose="020B0503020204020204" charset="-122"/>
                <a:ea typeface="微软雅黑" panose="020B0503020204020204" charset="-122"/>
              </a:endParaRPr>
            </a:p>
          </p:txBody>
        </p:sp>
      </p:grpSp>
      <p:sp>
        <p:nvSpPr>
          <p:cNvPr id="29" name="矩形 28"/>
          <p:cNvSpPr/>
          <p:nvPr/>
        </p:nvSpPr>
        <p:spPr>
          <a:xfrm>
            <a:off x="4572998" y="639803"/>
            <a:ext cx="6834915" cy="2553335"/>
          </a:xfrm>
          <a:prstGeom prst="rect">
            <a:avLst/>
          </a:prstGeom>
        </p:spPr>
        <p:txBody>
          <a:bodyPr wrap="square">
            <a:spAutoFit/>
          </a:bodyPr>
          <a:lstStyle/>
          <a:p>
            <a:pPr lvl="0"/>
            <a:r>
              <a:rPr lang="zh-CN" altLang="zh-CN" sz="2000" b="1" dirty="0" smtClean="0"/>
              <a:t>知识目标</a:t>
            </a:r>
            <a:endParaRPr lang="zh-CN" altLang="zh-CN" sz="2000" dirty="0" smtClean="0"/>
          </a:p>
          <a:p>
            <a:r>
              <a:rPr lang="zh-CN" altLang="zh-CN" sz="2000" dirty="0" smtClean="0"/>
              <a:t>⑴ 学生能理解并运用有关交通工具的词汇，如：</a:t>
            </a:r>
            <a:r>
              <a:rPr lang="en-US" altLang="zh-CN" sz="2000" dirty="0" smtClean="0"/>
              <a:t>subway, train, bus, taxi, plane, car, light rail, ferry</a:t>
            </a:r>
            <a:r>
              <a:rPr lang="zh-CN" altLang="zh-CN" sz="2000" dirty="0" smtClean="0"/>
              <a:t>等。</a:t>
            </a:r>
          </a:p>
          <a:p>
            <a:r>
              <a:rPr lang="zh-CN" altLang="zh-CN" sz="2000" dirty="0" smtClean="0"/>
              <a:t>⑵ 学生能理解并运用</a:t>
            </a:r>
            <a:r>
              <a:rPr lang="zh-CN" altLang="en-US" sz="2000" dirty="0" smtClean="0"/>
              <a:t>有关</a:t>
            </a:r>
            <a:r>
              <a:rPr lang="zh-CN" altLang="zh-CN" sz="2000" dirty="0" smtClean="0"/>
              <a:t>描述交通工具、出行方式的词汇与句式，如：</a:t>
            </a:r>
            <a:r>
              <a:rPr lang="en-US" altLang="zh-CN" sz="2000" dirty="0" smtClean="0"/>
              <a:t>cheap, comfortable, dangerous, expensive, safe, </a:t>
            </a:r>
            <a:r>
              <a:rPr lang="zh-CN" altLang="zh-CN" sz="2000" dirty="0" smtClean="0"/>
              <a:t>等。What’s the transportation like in …?</a:t>
            </a:r>
          </a:p>
          <a:p>
            <a:r>
              <a:rPr lang="zh-CN" altLang="zh-CN" sz="2000" dirty="0" smtClean="0"/>
              <a:t>The transportation there is ….</a:t>
            </a:r>
          </a:p>
          <a:p>
            <a:r>
              <a:rPr lang="zh-CN" altLang="zh-CN" sz="2000" dirty="0" smtClean="0"/>
              <a:t>⑶ 学生能听懂有关交通工具、出行方式的对话。</a:t>
            </a:r>
            <a:endParaRPr lang="zh-CN" altLang="zh-CN" sz="2000" dirty="0"/>
          </a:p>
        </p:txBody>
      </p:sp>
      <p:sp>
        <p:nvSpPr>
          <p:cNvPr id="30" name="矩形 29"/>
          <p:cNvSpPr/>
          <p:nvPr/>
        </p:nvSpPr>
        <p:spPr>
          <a:xfrm>
            <a:off x="4573044" y="3388247"/>
            <a:ext cx="7618956" cy="1015663"/>
          </a:xfrm>
          <a:prstGeom prst="rect">
            <a:avLst/>
          </a:prstGeom>
        </p:spPr>
        <p:txBody>
          <a:bodyPr wrap="square">
            <a:spAutoFit/>
          </a:bodyPr>
          <a:lstStyle/>
          <a:p>
            <a:pPr lvl="0"/>
            <a:r>
              <a:rPr lang="zh-CN" altLang="zh-CN" sz="2000" b="1" dirty="0" smtClean="0"/>
              <a:t>能力目标</a:t>
            </a:r>
            <a:endParaRPr lang="zh-CN" altLang="zh-CN" sz="2000" dirty="0" smtClean="0"/>
          </a:p>
          <a:p>
            <a:r>
              <a:rPr lang="zh-CN" altLang="zh-CN" sz="2000" dirty="0" smtClean="0"/>
              <a:t>⑴ 学生能运用有关词汇与句式对交通方式进行简单描述。</a:t>
            </a:r>
          </a:p>
          <a:p>
            <a:r>
              <a:rPr lang="zh-CN" altLang="zh-CN" sz="2000" dirty="0" smtClean="0"/>
              <a:t>⑵ 学生能运用所学语言谈论某地的交通状况并发表简单评论。</a:t>
            </a:r>
            <a:endParaRPr lang="zh-CN" altLang="zh-CN" sz="2000" dirty="0"/>
          </a:p>
        </p:txBody>
      </p:sp>
      <p:sp>
        <p:nvSpPr>
          <p:cNvPr id="31" name="矩形 30"/>
          <p:cNvSpPr/>
          <p:nvPr/>
        </p:nvSpPr>
        <p:spPr>
          <a:xfrm>
            <a:off x="4713514" y="4949006"/>
            <a:ext cx="6639229" cy="707886"/>
          </a:xfrm>
          <a:prstGeom prst="rect">
            <a:avLst/>
          </a:prstGeom>
        </p:spPr>
        <p:txBody>
          <a:bodyPr wrap="square">
            <a:spAutoFit/>
          </a:bodyPr>
          <a:lstStyle/>
          <a:p>
            <a:pPr lvl="0"/>
            <a:r>
              <a:rPr lang="zh-CN" altLang="zh-CN" sz="2000" b="1" dirty="0" smtClean="0"/>
              <a:t>情感目标</a:t>
            </a:r>
            <a:endParaRPr lang="zh-CN" altLang="zh-CN" sz="2000" dirty="0" smtClean="0"/>
          </a:p>
          <a:p>
            <a:r>
              <a:rPr lang="zh-CN" altLang="zh-CN" sz="2000" dirty="0" smtClean="0"/>
              <a:t>学生通过与他人合作学习</a:t>
            </a:r>
            <a:r>
              <a:rPr lang="zh-CN" altLang="en-US" sz="2000" dirty="0" smtClean="0"/>
              <a:t>和比赛</a:t>
            </a:r>
            <a:r>
              <a:rPr lang="zh-CN" altLang="zh-CN" sz="2000" dirty="0" smtClean="0"/>
              <a:t>来共同解决问题。</a:t>
            </a:r>
            <a:endParaRPr lang="zh-CN" altLang="zh-CN" sz="2000" dirty="0"/>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37"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1000"/>
                                        <p:tgtEl>
                                          <p:spTgt spid="19"/>
                                        </p:tgtEl>
                                      </p:cBhvr>
                                    </p:animEffect>
                                    <p:anim calcmode="lin" valueType="num">
                                      <p:cBhvr>
                                        <p:cTn id="24" dur="1000" fill="hold"/>
                                        <p:tgtEl>
                                          <p:spTgt spid="19"/>
                                        </p:tgtEl>
                                        <p:attrNameLst>
                                          <p:attrName>ppt_x</p:attrName>
                                        </p:attrNameLst>
                                      </p:cBhvr>
                                      <p:tavLst>
                                        <p:tav tm="0">
                                          <p:val>
                                            <p:strVal val="#ppt_x"/>
                                          </p:val>
                                        </p:tav>
                                        <p:tav tm="100000">
                                          <p:val>
                                            <p:strVal val="#ppt_x"/>
                                          </p:val>
                                        </p:tav>
                                      </p:tavLst>
                                    </p:anim>
                                    <p:anim calcmode="lin" valueType="num">
                                      <p:cBhvr>
                                        <p:cTn id="25" dur="900" decel="100000" fill="hold"/>
                                        <p:tgtEl>
                                          <p:spTgt spid="19"/>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27" fill="hold">
                            <p:stCondLst>
                              <p:cond delay="3500"/>
                            </p:stCondLst>
                            <p:childTnLst>
                              <p:par>
                                <p:cTn id="28" presetID="10"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par>
                          <p:cTn id="31" fill="hold">
                            <p:stCondLst>
                              <p:cond delay="4000"/>
                            </p:stCondLst>
                            <p:childTnLst>
                              <p:par>
                                <p:cTn id="32" presetID="37" presetClass="entr" presetSubtype="0" fill="hold"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900" decel="100000" fill="hold"/>
                                        <p:tgtEl>
                                          <p:spTgt spid="2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8" fill="hold">
                            <p:stCondLst>
                              <p:cond delay="5000"/>
                            </p:stCondLst>
                            <p:childTnLst>
                              <p:par>
                                <p:cTn id="39" presetID="10" presetClass="entr" presetSubtype="0"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childTnLst>
                          </p:cTn>
                        </p:par>
                        <p:par>
                          <p:cTn id="42" fill="hold">
                            <p:stCondLst>
                              <p:cond delay="5500"/>
                            </p:stCondLst>
                            <p:childTnLst>
                              <p:par>
                                <p:cTn id="43" presetID="37" presetClass="entr" presetSubtype="0"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900" decel="100000" fill="hold"/>
                                        <p:tgtEl>
                                          <p:spTgt spid="25"/>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par>
                          <p:cTn id="49" fill="hold">
                            <p:stCondLst>
                              <p:cond delay="65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smtClean="0">
                <a:solidFill>
                  <a:schemeClr val="tx1">
                    <a:lumMod val="50000"/>
                    <a:lumOff val="50000"/>
                  </a:schemeClr>
                </a:solidFill>
                <a:latin typeface="微软雅黑" panose="020B0503020204020204" charset="-122"/>
                <a:ea typeface="微软雅黑" panose="020B0503020204020204" charset="-122"/>
                <a:sym typeface="+mn-ea"/>
              </a:rPr>
              <a:t>教学重点</a:t>
            </a:r>
            <a:endParaRPr lang="zh-CN" altLang="en-US" sz="2400" dirty="0">
              <a:solidFill>
                <a:schemeClr val="accent3">
                  <a:lumMod val="75000"/>
                </a:schemeClr>
              </a:solidFill>
              <a:latin typeface="Agency FB" panose="020B0503020202020204" pitchFamily="34" charset="0"/>
              <a:ea typeface="微软雅黑" panose="020B0503020204020204" charset="-122"/>
            </a:endParaRPr>
          </a:p>
        </p:txBody>
      </p:sp>
      <p:grpSp>
        <p:nvGrpSpPr>
          <p:cNvPr id="5" name="组合 4"/>
          <p:cNvGrpSpPr/>
          <p:nvPr/>
        </p:nvGrpSpPr>
        <p:grpSpPr>
          <a:xfrm>
            <a:off x="754162" y="1584770"/>
            <a:ext cx="2289663" cy="4231492"/>
            <a:chOff x="3638050" y="1545565"/>
            <a:chExt cx="1858011" cy="2950210"/>
          </a:xfrm>
          <a:solidFill>
            <a:srgbClr val="E9C2A8"/>
          </a:solidFill>
        </p:grpSpPr>
        <p:sp>
          <p:nvSpPr>
            <p:cNvPr id="6" name="Freeform 5"/>
            <p:cNvSpPr/>
            <p:nvPr/>
          </p:nvSpPr>
          <p:spPr bwMode="auto">
            <a:xfrm>
              <a:off x="3638050" y="2317028"/>
              <a:ext cx="373015" cy="754508"/>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7" name="Freeform 6"/>
            <p:cNvSpPr/>
            <p:nvPr/>
          </p:nvSpPr>
          <p:spPr bwMode="auto">
            <a:xfrm>
              <a:off x="3664896" y="1545565"/>
              <a:ext cx="897215" cy="761573"/>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grpFill/>
            <a:ln>
              <a:noFill/>
            </a:ln>
          </p:spPr>
          <p:txBody>
            <a:bodyPr vert="horz" wrap="square" lIns="91440" tIns="45720" rIns="91440" bIns="45720" numCol="1" anchor="t" anchorCtr="0" compatLnSpc="1"/>
            <a:lstStyle/>
            <a:p>
              <a:endParaRPr lang="zh-CN" altLang="en-US"/>
            </a:p>
          </p:txBody>
        </p:sp>
        <p:sp>
          <p:nvSpPr>
            <p:cNvPr id="11" name="Freeform 7"/>
            <p:cNvSpPr/>
            <p:nvPr/>
          </p:nvSpPr>
          <p:spPr bwMode="auto">
            <a:xfrm>
              <a:off x="3847164" y="3081427"/>
              <a:ext cx="714946" cy="757334"/>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grpFill/>
            <a:ln>
              <a:noFill/>
            </a:ln>
          </p:spPr>
          <p:txBody>
            <a:bodyPr vert="horz" wrap="square" lIns="91440" tIns="45720" rIns="91440" bIns="45720" numCol="1" anchor="t" anchorCtr="0" compatLnSpc="1"/>
            <a:lstStyle/>
            <a:p>
              <a:endParaRPr lang="zh-CN" altLang="en-US"/>
            </a:p>
          </p:txBody>
        </p:sp>
        <p:sp>
          <p:nvSpPr>
            <p:cNvPr id="12" name="Freeform 8"/>
            <p:cNvSpPr/>
            <p:nvPr/>
          </p:nvSpPr>
          <p:spPr bwMode="auto">
            <a:xfrm>
              <a:off x="5123046" y="2317028"/>
              <a:ext cx="373015" cy="754508"/>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3" name="Freeform 9"/>
            <p:cNvSpPr/>
            <p:nvPr/>
          </p:nvSpPr>
          <p:spPr bwMode="auto">
            <a:xfrm>
              <a:off x="4572001" y="1545565"/>
              <a:ext cx="897215" cy="761573"/>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grpFill/>
            <a:ln>
              <a:noFill/>
            </a:ln>
          </p:spPr>
          <p:txBody>
            <a:bodyPr vert="horz" wrap="square" lIns="91440" tIns="45720" rIns="91440" bIns="45720" numCol="1" anchor="t" anchorCtr="0" compatLnSpc="1"/>
            <a:lstStyle/>
            <a:p>
              <a:endParaRPr lang="zh-CN" altLang="en-US"/>
            </a:p>
          </p:txBody>
        </p:sp>
        <p:sp>
          <p:nvSpPr>
            <p:cNvPr id="14" name="Freeform 10"/>
            <p:cNvSpPr/>
            <p:nvPr/>
          </p:nvSpPr>
          <p:spPr bwMode="auto">
            <a:xfrm>
              <a:off x="4572001" y="3081427"/>
              <a:ext cx="717772" cy="757334"/>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grpFill/>
            <a:ln>
              <a:noFill/>
            </a:ln>
          </p:spPr>
          <p:txBody>
            <a:bodyPr vert="horz" wrap="square" lIns="91440" tIns="45720" rIns="91440" bIns="45720" numCol="1" anchor="t" anchorCtr="0" compatLnSpc="1"/>
            <a:lstStyle/>
            <a:p>
              <a:endParaRPr lang="zh-CN" altLang="en-US"/>
            </a:p>
          </p:txBody>
        </p:sp>
        <p:sp>
          <p:nvSpPr>
            <p:cNvPr id="15" name="Freeform 17"/>
            <p:cNvSpPr/>
            <p:nvPr/>
          </p:nvSpPr>
          <p:spPr bwMode="auto">
            <a:xfrm>
              <a:off x="4165075" y="3924949"/>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grpFill/>
            <a:ln>
              <a:noFill/>
            </a:ln>
          </p:spPr>
          <p:txBody>
            <a:bodyPr vert="horz" wrap="square" lIns="91440" tIns="45720" rIns="91440" bIns="45720" numCol="1" anchor="t" anchorCtr="0" compatLnSpc="1"/>
            <a:lstStyle/>
            <a:p>
              <a:endParaRPr lang="zh-CN" altLang="en-US"/>
            </a:p>
          </p:txBody>
        </p:sp>
        <p:sp>
          <p:nvSpPr>
            <p:cNvPr id="28" name="Freeform 18"/>
            <p:cNvSpPr/>
            <p:nvPr/>
          </p:nvSpPr>
          <p:spPr bwMode="auto">
            <a:xfrm>
              <a:off x="4165075" y="4035158"/>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grpFill/>
            <a:ln>
              <a:noFill/>
            </a:ln>
          </p:spPr>
          <p:txBody>
            <a:bodyPr vert="horz" wrap="square" lIns="91440" tIns="45720" rIns="91440" bIns="45720" numCol="1" anchor="t" anchorCtr="0" compatLnSpc="1"/>
            <a:lstStyle/>
            <a:p>
              <a:endParaRPr lang="zh-CN" altLang="en-US"/>
            </a:p>
          </p:txBody>
        </p:sp>
        <p:sp>
          <p:nvSpPr>
            <p:cNvPr id="32" name="Freeform 19"/>
            <p:cNvSpPr/>
            <p:nvPr/>
          </p:nvSpPr>
          <p:spPr bwMode="auto">
            <a:xfrm>
              <a:off x="4165075" y="4148193"/>
              <a:ext cx="803961" cy="67821"/>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grpFill/>
            <a:ln>
              <a:noFill/>
            </a:ln>
          </p:spPr>
          <p:txBody>
            <a:bodyPr vert="horz" wrap="square" lIns="91440" tIns="45720" rIns="91440" bIns="45720" numCol="1" anchor="t" anchorCtr="0" compatLnSpc="1"/>
            <a:lstStyle/>
            <a:p>
              <a:endParaRPr lang="zh-CN" altLang="en-US"/>
            </a:p>
          </p:txBody>
        </p:sp>
        <p:sp>
          <p:nvSpPr>
            <p:cNvPr id="33" name="Freeform 20"/>
            <p:cNvSpPr/>
            <p:nvPr/>
          </p:nvSpPr>
          <p:spPr bwMode="auto">
            <a:xfrm>
              <a:off x="4165075" y="4258402"/>
              <a:ext cx="803961" cy="237373"/>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8" name="TextBox 29"/>
          <p:cNvSpPr txBox="1"/>
          <p:nvPr/>
        </p:nvSpPr>
        <p:spPr>
          <a:xfrm>
            <a:off x="3682653" y="2468251"/>
            <a:ext cx="7171814" cy="1292225"/>
          </a:xfrm>
          <a:prstGeom prst="rect">
            <a:avLst/>
          </a:prstGeom>
          <a:noFill/>
        </p:spPr>
        <p:txBody>
          <a:bodyPr wrap="square" lIns="0" tIns="0" rIns="0" bIns="0" rtlCol="0">
            <a:spAutoFit/>
          </a:bodyPr>
          <a:lstStyle/>
          <a:p>
            <a:r>
              <a:rPr lang="en-US" altLang="zh-CN" sz="2800" dirty="0" smtClean="0"/>
              <a:t>        </a:t>
            </a:r>
            <a:r>
              <a:rPr lang="zh-CN" altLang="zh-CN" sz="2800" dirty="0" smtClean="0"/>
              <a:t>学生能听懂有关交通和出行的简单对话，并能运用相关的词汇和句式对交通工具和出行方式进行简单描述和评论。</a:t>
            </a:r>
            <a:endParaRPr lang="zh-CN" altLang="zh-CN" sz="2800" dirty="0"/>
          </a:p>
        </p:txBody>
      </p:sp>
      <p:grpSp>
        <p:nvGrpSpPr>
          <p:cNvPr id="40" name="组合 39"/>
          <p:cNvGrpSpPr/>
          <p:nvPr/>
        </p:nvGrpSpPr>
        <p:grpSpPr>
          <a:xfrm>
            <a:off x="6673850" y="2228850"/>
            <a:ext cx="4133215" cy="361757"/>
            <a:chOff x="1483958" y="3977952"/>
            <a:chExt cx="3600401" cy="361757"/>
          </a:xfrm>
        </p:grpSpPr>
        <p:sp>
          <p:nvSpPr>
            <p:cNvPr id="41" name="TextBox 25"/>
            <p:cNvSpPr txBox="1"/>
            <p:nvPr/>
          </p:nvSpPr>
          <p:spPr>
            <a:xfrm>
              <a:off x="2122651" y="4005064"/>
              <a:ext cx="309880" cy="334645"/>
            </a:xfrm>
            <a:prstGeom prst="rect">
              <a:avLst/>
            </a:prstGeom>
            <a:noFill/>
          </p:spPr>
          <p:txBody>
            <a:bodyPr wrap="square" rtlCol="0">
              <a:spAutoFit/>
            </a:bodyPr>
            <a:lstStyle/>
            <a:p>
              <a:pPr algn="ctr">
                <a:lnSpc>
                  <a:spcPts val="1900"/>
                </a:lnSpc>
              </a:pP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42" name="矩形 41"/>
            <p:cNvSpPr/>
            <p:nvPr/>
          </p:nvSpPr>
          <p:spPr>
            <a:xfrm>
              <a:off x="1483958" y="3977952"/>
              <a:ext cx="3600401" cy="335560"/>
            </a:xfrm>
            <a:prstGeom prst="rect">
              <a:avLst/>
            </a:prstGeom>
          </p:spPr>
          <p:txBody>
            <a:bodyPr wrap="square" lIns="91840" tIns="45920" rIns="91840" bIns="45920">
              <a:spAutoFit/>
            </a:bodyPr>
            <a:lstStyle/>
            <a:p>
              <a:pPr>
                <a:lnSpc>
                  <a:spcPct val="150000"/>
                </a:lnSpc>
              </a:pPr>
              <a:endParaRPr lang="zh-CN" altLang="en-US" sz="1200" dirty="0">
                <a:solidFill>
                  <a:schemeClr val="tx1">
                    <a:lumMod val="85000"/>
                    <a:lumOff val="15000"/>
                  </a:schemeClr>
                </a:solidFill>
                <a:latin typeface="Arial" panose="020B0604020202020204" pitchFamily="34" charset="0"/>
                <a:ea typeface="微软雅黑" panose="020B0503020204020204" charset="-122"/>
                <a:sym typeface="Arial" panose="020B0604020202020204" pitchFamily="34" charset="0"/>
              </a:endParaRPr>
            </a:p>
          </p:txBody>
        </p:sp>
      </p:grpSp>
      <p:grpSp>
        <p:nvGrpSpPr>
          <p:cNvPr id="44" name="组合 43"/>
          <p:cNvGrpSpPr/>
          <p:nvPr/>
        </p:nvGrpSpPr>
        <p:grpSpPr>
          <a:xfrm>
            <a:off x="6673850" y="3354705"/>
            <a:ext cx="4133215" cy="361757"/>
            <a:chOff x="1483958" y="3977952"/>
            <a:chExt cx="3600401" cy="361757"/>
          </a:xfrm>
        </p:grpSpPr>
        <p:sp>
          <p:nvSpPr>
            <p:cNvPr id="45" name="TextBox 29"/>
            <p:cNvSpPr txBox="1"/>
            <p:nvPr/>
          </p:nvSpPr>
          <p:spPr>
            <a:xfrm>
              <a:off x="2122651" y="4005064"/>
              <a:ext cx="309880" cy="334645"/>
            </a:xfrm>
            <a:prstGeom prst="rect">
              <a:avLst/>
            </a:prstGeom>
            <a:noFill/>
          </p:spPr>
          <p:txBody>
            <a:bodyPr wrap="square" rtlCol="0">
              <a:spAutoFit/>
            </a:bodyPr>
            <a:lstStyle/>
            <a:p>
              <a:pPr algn="ctr">
                <a:lnSpc>
                  <a:spcPts val="1900"/>
                </a:lnSpc>
              </a:pP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46" name="矩形 45"/>
            <p:cNvSpPr/>
            <p:nvPr/>
          </p:nvSpPr>
          <p:spPr>
            <a:xfrm>
              <a:off x="1483958" y="3977952"/>
              <a:ext cx="3600401" cy="335560"/>
            </a:xfrm>
            <a:prstGeom prst="rect">
              <a:avLst/>
            </a:prstGeom>
          </p:spPr>
          <p:txBody>
            <a:bodyPr wrap="square" lIns="91840" tIns="45920" rIns="91840" bIns="45920">
              <a:spAutoFit/>
            </a:bodyPr>
            <a:lstStyle/>
            <a:p>
              <a:pPr>
                <a:lnSpc>
                  <a:spcPct val="150000"/>
                </a:lnSpc>
              </a:pPr>
              <a:endParaRPr lang="zh-CN" altLang="en-US" sz="1200" dirty="0">
                <a:solidFill>
                  <a:schemeClr val="tx1">
                    <a:lumMod val="85000"/>
                    <a:lumOff val="15000"/>
                  </a:schemeClr>
                </a:solidFill>
                <a:latin typeface="Arial" panose="020B0604020202020204" pitchFamily="34" charset="0"/>
                <a:ea typeface="微软雅黑" panose="020B0503020204020204" charset="-122"/>
                <a:sym typeface="Arial" panose="020B0604020202020204" pitchFamily="34" charset="0"/>
              </a:endParaRPr>
            </a:p>
          </p:txBody>
        </p:sp>
      </p:grpSp>
      <p:grpSp>
        <p:nvGrpSpPr>
          <p:cNvPr id="48" name="组合 47"/>
          <p:cNvGrpSpPr/>
          <p:nvPr/>
        </p:nvGrpSpPr>
        <p:grpSpPr>
          <a:xfrm>
            <a:off x="6673850" y="4698365"/>
            <a:ext cx="4133215" cy="361757"/>
            <a:chOff x="1483958" y="3977952"/>
            <a:chExt cx="3600401" cy="361757"/>
          </a:xfrm>
        </p:grpSpPr>
        <p:sp>
          <p:nvSpPr>
            <p:cNvPr id="49" name="TextBox 33"/>
            <p:cNvSpPr txBox="1"/>
            <p:nvPr/>
          </p:nvSpPr>
          <p:spPr>
            <a:xfrm>
              <a:off x="2122651" y="4005064"/>
              <a:ext cx="309880" cy="334645"/>
            </a:xfrm>
            <a:prstGeom prst="rect">
              <a:avLst/>
            </a:prstGeom>
            <a:noFill/>
          </p:spPr>
          <p:txBody>
            <a:bodyPr wrap="square" rtlCol="0">
              <a:spAutoFit/>
            </a:bodyPr>
            <a:lstStyle/>
            <a:p>
              <a:pPr algn="ctr">
                <a:lnSpc>
                  <a:spcPts val="1900"/>
                </a:lnSpc>
              </a:pP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50" name="矩形 49"/>
            <p:cNvSpPr/>
            <p:nvPr/>
          </p:nvSpPr>
          <p:spPr>
            <a:xfrm>
              <a:off x="1483958" y="3977952"/>
              <a:ext cx="3600401" cy="335560"/>
            </a:xfrm>
            <a:prstGeom prst="rect">
              <a:avLst/>
            </a:prstGeom>
          </p:spPr>
          <p:txBody>
            <a:bodyPr wrap="square" lIns="91840" tIns="45920" rIns="91840" bIns="45920">
              <a:spAutoFit/>
            </a:bodyPr>
            <a:lstStyle/>
            <a:p>
              <a:pPr>
                <a:lnSpc>
                  <a:spcPct val="150000"/>
                </a:lnSpc>
              </a:pPr>
              <a:endParaRPr lang="zh-CN" altLang="en-US" sz="1200" dirty="0">
                <a:solidFill>
                  <a:schemeClr val="tx1">
                    <a:lumMod val="85000"/>
                    <a:lumOff val="15000"/>
                  </a:schemeClr>
                </a:solidFill>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fade">
                                      <p:cBhvr>
                                        <p:cTn id="32" dur="500"/>
                                        <p:tgtEl>
                                          <p:spTgt spid="44"/>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smtClean="0">
                <a:solidFill>
                  <a:schemeClr val="tx1">
                    <a:lumMod val="50000"/>
                    <a:lumOff val="50000"/>
                  </a:schemeClr>
                </a:solidFill>
                <a:latin typeface="微软雅黑" panose="020B0503020204020204" charset="-122"/>
                <a:ea typeface="微软雅黑" panose="020B0503020204020204" charset="-122"/>
                <a:sym typeface="+mn-ea"/>
              </a:rPr>
              <a:t>教学难点</a:t>
            </a:r>
            <a:endParaRPr lang="zh-CN" altLang="en-US" sz="2400" dirty="0">
              <a:solidFill>
                <a:schemeClr val="accent3">
                  <a:lumMod val="75000"/>
                </a:schemeClr>
              </a:solidFill>
              <a:latin typeface="Agency FB" panose="020B0503020202020204" pitchFamily="34" charset="0"/>
              <a:ea typeface="微软雅黑" panose="020B0503020204020204" charset="-122"/>
            </a:endParaRPr>
          </a:p>
        </p:txBody>
      </p:sp>
      <p:sp>
        <p:nvSpPr>
          <p:cNvPr id="2" name="矩形 1"/>
          <p:cNvSpPr/>
          <p:nvPr/>
        </p:nvSpPr>
        <p:spPr>
          <a:xfrm>
            <a:off x="7313979" y="1656906"/>
            <a:ext cx="1367359" cy="2232248"/>
          </a:xfrm>
          <a:prstGeom prst="rect">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Agency FB" panose="020B0503020202020204" pitchFamily="34" charset="0"/>
                <a:ea typeface="微软雅黑" panose="020B0503020204020204" charset="-122"/>
              </a:rPr>
              <a:t>难</a:t>
            </a:r>
            <a:r>
              <a:rPr lang="zh-CN" altLang="en-US" sz="2400" dirty="0" smtClean="0">
                <a:latin typeface="Agency FB" panose="020B0503020202020204" pitchFamily="34" charset="0"/>
                <a:ea typeface="微软雅黑" panose="020B0503020204020204" charset="-122"/>
              </a:rPr>
              <a:t>点</a:t>
            </a:r>
            <a:endParaRPr lang="zh-CN" altLang="en-US" sz="2400" dirty="0">
              <a:latin typeface="Agency FB" panose="020B0503020202020204" pitchFamily="34" charset="0"/>
              <a:ea typeface="微软雅黑" panose="020B0503020204020204" charset="-122"/>
            </a:endParaRPr>
          </a:p>
        </p:txBody>
      </p:sp>
      <p:sp>
        <p:nvSpPr>
          <p:cNvPr id="3" name="矩形 2"/>
          <p:cNvSpPr/>
          <p:nvPr/>
        </p:nvSpPr>
        <p:spPr>
          <a:xfrm>
            <a:off x="3546336" y="1678422"/>
            <a:ext cx="3744416" cy="2232248"/>
          </a:xfrm>
          <a:prstGeom prst="rect">
            <a:avLst/>
          </a:prstGeom>
          <a:blipFill>
            <a:blip r:embed="rId3" cstate="print"/>
            <a:srcRect/>
            <a:stretch>
              <a:fillRect l="-23505" t="-16928" r="-23505" b="-169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7" name="Rectangle 5"/>
          <p:cNvSpPr/>
          <p:nvPr/>
        </p:nvSpPr>
        <p:spPr bwMode="auto">
          <a:xfrm>
            <a:off x="3502277" y="4720627"/>
            <a:ext cx="7492038" cy="7442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chemeClr val="tx1"/>
                </a:solidFill>
                <a:miter lim="800000"/>
                <a:headEnd type="none" w="med" len="med"/>
                <a:tailEnd type="none" w="med" len="med"/>
              </a14:hiddenLine>
            </a:ext>
          </a:extLst>
        </p:spPr>
        <p:txBody>
          <a:bodyPr lIns="0" tIns="0" rIns="0" bIns="0" anchor="t"/>
          <a:lstStyle/>
          <a:p>
            <a:endParaRPr lang="zh-CN" altLang="zh-CN" sz="1400" dirty="0" smtClean="0"/>
          </a:p>
          <a:p>
            <a:r>
              <a:rPr lang="zh-CN" altLang="zh-CN" sz="2400" dirty="0" smtClean="0"/>
              <a:t>学生通过与他人合作学习</a:t>
            </a:r>
            <a:r>
              <a:rPr lang="zh-CN" altLang="en-US" sz="2400" dirty="0" smtClean="0"/>
              <a:t>和比赛</a:t>
            </a:r>
            <a:r>
              <a:rPr lang="zh-CN" altLang="zh-CN" sz="2400" dirty="0" smtClean="0"/>
              <a:t>来共同解决问题。</a:t>
            </a:r>
          </a:p>
          <a:p>
            <a:pPr>
              <a:lnSpc>
                <a:spcPct val="200000"/>
              </a:lnSpc>
            </a:pPr>
            <a:endParaRPr lang="en-US" altLang="zh-CN" sz="1400" dirty="0" smtClean="0">
              <a:solidFill>
                <a:schemeClr val="bg1">
                  <a:lumMod val="65000"/>
                </a:schemeClr>
              </a:solidFill>
              <a:latin typeface="微软雅黑" panose="020B0503020204020204" charset="-122"/>
              <a:ea typeface="微软雅黑" panose="020B0503020204020204" charset="-122"/>
              <a:sym typeface="Gill Sans" charset="0"/>
            </a:endParaRPr>
          </a:p>
          <a:p>
            <a:pPr>
              <a:lnSpc>
                <a:spcPct val="200000"/>
              </a:lnSpc>
            </a:pPr>
            <a:endParaRPr lang="en-US" altLang="zh-CN" sz="1400" dirty="0" smtClean="0">
              <a:solidFill>
                <a:schemeClr val="bg1">
                  <a:lumMod val="65000"/>
                </a:schemeClr>
              </a:solidFill>
              <a:latin typeface="微软雅黑" panose="020B0503020204020204" charset="-122"/>
              <a:ea typeface="微软雅黑" panose="020B0503020204020204" charset="-122"/>
              <a:sym typeface="Gill Sans" charset="0"/>
            </a:endParaRPr>
          </a:p>
        </p:txBody>
      </p:sp>
      <p:sp>
        <p:nvSpPr>
          <p:cNvPr id="5" name="流程图: 合并 4"/>
          <p:cNvSpPr/>
          <p:nvPr/>
        </p:nvSpPr>
        <p:spPr>
          <a:xfrm>
            <a:off x="5285329" y="4089437"/>
            <a:ext cx="501015" cy="453390"/>
          </a:xfrm>
          <a:prstGeom prst="flowChartMerge">
            <a:avLst/>
          </a:prstGeom>
          <a:solidFill>
            <a:srgbClr val="52ACA4"/>
          </a:solidFill>
          <a:ln>
            <a:solidFill>
              <a:srgbClr val="52AC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 presetClass="entr" presetSubtype="4"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par>
                          <p:cTn id="31" fill="hold">
                            <p:stCondLst>
                              <p:cond delay="4000"/>
                            </p:stCondLst>
                            <p:childTnLst>
                              <p:par>
                                <p:cTn id="32" presetID="12" presetClass="entr" presetSubtype="1"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p:tgtEl>
                                          <p:spTgt spid="5"/>
                                        </p:tgtEl>
                                        <p:attrNameLst>
                                          <p:attrName>ppt_y</p:attrName>
                                        </p:attrNameLst>
                                      </p:cBhvr>
                                      <p:tavLst>
                                        <p:tav tm="0">
                                          <p:val>
                                            <p:strVal val="#ppt_y-#ppt_h*1.125000"/>
                                          </p:val>
                                        </p:tav>
                                        <p:tav tm="100000">
                                          <p:val>
                                            <p:strVal val="#ppt_y"/>
                                          </p:val>
                                        </p:tav>
                                      </p:tavLst>
                                    </p:anim>
                                    <p:animEffect transition="in" filter="wipe(down)">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P spid="2" grpId="0" bldLvl="0" animBg="1"/>
      <p:bldP spid="3" grpId="0" bldLvl="0" animBg="1"/>
      <p:bldP spid="17"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925793"/>
          </a:xfrm>
        </p:spPr>
        <p:txBody>
          <a:bodyPr>
            <a:normAutofit fontScale="90000"/>
          </a:bodyPr>
          <a:lstStyle/>
          <a:p>
            <a:r>
              <a:rPr lang="zh-CN" altLang="zh-CN" b="1" smtClean="0"/>
              <a:t>教学手段</a:t>
            </a:r>
            <a:r>
              <a:rPr lang="zh-CN" altLang="zh-CN" smtClean="0"/>
              <a:t>：</a:t>
            </a:r>
            <a:r>
              <a:rPr lang="zh-CN" altLang="zh-CN" dirty="0" smtClean="0"/>
              <a:t/>
            </a:r>
            <a:br>
              <a:rPr lang="zh-CN" altLang="zh-CN" dirty="0" smtClean="0"/>
            </a:br>
            <a:endParaRPr lang="zh-CN" altLang="en-US" dirty="0"/>
          </a:p>
        </p:txBody>
      </p:sp>
      <p:sp>
        <p:nvSpPr>
          <p:cNvPr id="3" name="内容占位符 2"/>
          <p:cNvSpPr>
            <a:spLocks noGrp="1"/>
          </p:cNvSpPr>
          <p:nvPr>
            <p:ph idx="1"/>
          </p:nvPr>
        </p:nvSpPr>
        <p:spPr/>
        <p:txBody>
          <a:bodyPr/>
          <a:lstStyle/>
          <a:p>
            <a:pPr>
              <a:buNone/>
            </a:pPr>
            <a:r>
              <a:rPr lang="zh-CN" altLang="en-US" dirty="0" smtClean="0"/>
              <a:t>        教学器材： 点钞卷若干  </a:t>
            </a:r>
            <a:r>
              <a:rPr lang="zh-CN" altLang="zh-CN" dirty="0" smtClean="0"/>
              <a:t>多媒体辅助教</a:t>
            </a:r>
            <a:endParaRPr lang="en-US" altLang="zh-CN" dirty="0" smtClean="0"/>
          </a:p>
          <a:p>
            <a:pPr>
              <a:buNone/>
            </a:pPr>
            <a:endParaRPr lang="zh-CN" altLang="zh-CN" dirty="0" smtClean="0"/>
          </a:p>
          <a:p>
            <a:pPr>
              <a:buNone/>
            </a:pPr>
            <a:r>
              <a:rPr lang="en-US" altLang="zh-CN" dirty="0" smtClean="0"/>
              <a:t>        </a:t>
            </a:r>
            <a:r>
              <a:rPr lang="zh-CN" altLang="en-US" dirty="0" smtClean="0"/>
              <a:t>教学方法</a:t>
            </a:r>
            <a:r>
              <a:rPr lang="zh-CN" altLang="zh-CN" dirty="0" smtClean="0"/>
              <a:t>：让学生以小组比赛的方式交流学习，并在课堂上循环训练。</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l="-6000" r="-6000"/>
          </a:stretch>
        </a:blipFill>
        <a:effectLst/>
      </p:bgPr>
    </p:bg>
    <p:spTree>
      <p:nvGrpSpPr>
        <p:cNvPr id="1" name=""/>
        <p:cNvGrpSpPr/>
        <p:nvPr/>
      </p:nvGrpSpPr>
      <p:grpSpPr>
        <a:xfrm>
          <a:off x="0" y="0"/>
          <a:ext cx="0" cy="0"/>
          <a:chOff x="0" y="0"/>
          <a:chExt cx="0" cy="0"/>
        </a:xfrm>
      </p:grpSpPr>
      <p:sp>
        <p:nvSpPr>
          <p:cNvPr id="4" name="矩形 25"/>
          <p:cNvSpPr/>
          <p:nvPr/>
        </p:nvSpPr>
        <p:spPr>
          <a:xfrm>
            <a:off x="4728007" y="0"/>
            <a:ext cx="2736304" cy="2492896"/>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515960" y="688486"/>
            <a:ext cx="1158811" cy="1158811"/>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6" name="TextBox 59"/>
          <p:cNvSpPr>
            <a:spLocks noChangeArrowheads="1"/>
          </p:cNvSpPr>
          <p:nvPr/>
        </p:nvSpPr>
        <p:spPr bwMode="auto">
          <a:xfrm flipH="1">
            <a:off x="5448086" y="548680"/>
            <a:ext cx="1293596" cy="14452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8800" dirty="0" smtClean="0">
                <a:solidFill>
                  <a:schemeClr val="accent3">
                    <a:lumMod val="75000"/>
                  </a:schemeClr>
                </a:solidFill>
                <a:latin typeface="Agency FB" panose="020B0503020202020204" pitchFamily="34" charset="0"/>
                <a:ea typeface="微软雅黑" panose="020B0503020204020204" charset="-122"/>
                <a:sym typeface="方正兰亭黑_GBK" panose="02000000000000000000" pitchFamily="2" charset="-122"/>
              </a:rPr>
              <a:t>03</a:t>
            </a:r>
            <a:endParaRPr lang="en-US" altLang="zh-CN" sz="8800" dirty="0">
              <a:solidFill>
                <a:schemeClr val="accent3">
                  <a:lumMod val="75000"/>
                </a:schemeClr>
              </a:solidFill>
              <a:latin typeface="Agency FB" panose="020B0503020202020204" pitchFamily="34" charset="0"/>
              <a:ea typeface="微软雅黑" panose="020B0503020204020204" charset="-122"/>
              <a:sym typeface="方正兰亭黑_GBK" panose="02000000000000000000" pitchFamily="2" charset="-122"/>
            </a:endParaRPr>
          </a:p>
        </p:txBody>
      </p:sp>
      <p:sp>
        <p:nvSpPr>
          <p:cNvPr id="7" name="圆角矩形 6"/>
          <p:cNvSpPr/>
          <p:nvPr/>
        </p:nvSpPr>
        <p:spPr>
          <a:xfrm>
            <a:off x="1991995" y="2673350"/>
            <a:ext cx="8208645" cy="989330"/>
          </a:xfrm>
          <a:prstGeom prst="roundRect">
            <a:avLst/>
          </a:prstGeom>
          <a:noFill/>
          <a:ln w="95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3">
                  <a:lumMod val="75000"/>
                </a:schemeClr>
              </a:solidFill>
            </a:endParaRPr>
          </a:p>
        </p:txBody>
      </p:sp>
      <p:sp>
        <p:nvSpPr>
          <p:cNvPr id="8" name="TextBox 30"/>
          <p:cNvSpPr txBox="1"/>
          <p:nvPr/>
        </p:nvSpPr>
        <p:spPr>
          <a:xfrm>
            <a:off x="5091867" y="2799173"/>
            <a:ext cx="6984776" cy="738505"/>
          </a:xfrm>
          <a:prstGeom prst="rect">
            <a:avLst/>
          </a:prstGeom>
          <a:noFill/>
        </p:spPr>
        <p:txBody>
          <a:bodyPr wrap="square" lIns="0" tIns="0" rIns="0" bIns="0" rtlCol="0">
            <a:spAutoFit/>
          </a:bodyPr>
          <a:lstStyle/>
          <a:p>
            <a:r>
              <a:rPr lang="zh-CN" altLang="en-US" sz="4800" b="1" dirty="0" smtClean="0">
                <a:solidFill>
                  <a:srgbClr val="52ACA4"/>
                </a:solidFill>
                <a:latin typeface="微软雅黑" panose="020B0503020204020204" charset="-122"/>
                <a:ea typeface="微软雅黑" panose="020B0503020204020204" charset="-122"/>
                <a:sym typeface="+mn-ea"/>
              </a:rPr>
              <a:t>教学过程</a:t>
            </a:r>
          </a:p>
        </p:txBody>
      </p:sp>
      <p:sp>
        <p:nvSpPr>
          <p:cNvPr id="11" name="TextBox 13"/>
          <p:cNvSpPr txBox="1"/>
          <p:nvPr/>
        </p:nvSpPr>
        <p:spPr>
          <a:xfrm>
            <a:off x="2104372" y="3842567"/>
            <a:ext cx="1825286" cy="369332"/>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400" b="1" dirty="0" smtClean="0">
                <a:solidFill>
                  <a:schemeClr val="tx1">
                    <a:lumMod val="50000"/>
                    <a:lumOff val="50000"/>
                  </a:schemeClr>
                </a:solidFill>
                <a:latin typeface="微软雅黑" panose="020B0503020204020204" charset="-122"/>
                <a:ea typeface="微软雅黑" panose="020B0503020204020204" charset="-122"/>
              </a:rPr>
              <a:t>情景导入</a:t>
            </a:r>
          </a:p>
        </p:txBody>
      </p:sp>
      <p:sp>
        <p:nvSpPr>
          <p:cNvPr id="12" name="TextBox 13"/>
          <p:cNvSpPr txBox="1"/>
          <p:nvPr/>
        </p:nvSpPr>
        <p:spPr>
          <a:xfrm>
            <a:off x="4334006" y="3880145"/>
            <a:ext cx="1631655" cy="369332"/>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400" b="1" dirty="0" smtClean="0">
                <a:solidFill>
                  <a:schemeClr val="tx1">
                    <a:lumMod val="50000"/>
                    <a:lumOff val="50000"/>
                  </a:schemeClr>
                </a:solidFill>
                <a:latin typeface="微软雅黑" panose="020B0503020204020204" charset="-122"/>
                <a:ea typeface="微软雅黑" panose="020B0503020204020204" charset="-122"/>
              </a:rPr>
              <a:t>课堂实施</a:t>
            </a:r>
          </a:p>
        </p:txBody>
      </p:sp>
      <p:sp>
        <p:nvSpPr>
          <p:cNvPr id="13" name="TextBox 13"/>
          <p:cNvSpPr txBox="1"/>
          <p:nvPr/>
        </p:nvSpPr>
        <p:spPr>
          <a:xfrm>
            <a:off x="6663847" y="3904772"/>
            <a:ext cx="1594676" cy="369332"/>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400" b="1" dirty="0" smtClean="0">
                <a:solidFill>
                  <a:schemeClr val="tx1">
                    <a:lumMod val="50000"/>
                    <a:lumOff val="50000"/>
                  </a:schemeClr>
                </a:solidFill>
                <a:latin typeface="微软雅黑" panose="020B0503020204020204" charset="-122"/>
                <a:ea typeface="微软雅黑" panose="020B0503020204020204" charset="-122"/>
              </a:rPr>
              <a:t>板书设计</a:t>
            </a:r>
          </a:p>
        </p:txBody>
      </p:sp>
      <p:sp>
        <p:nvSpPr>
          <p:cNvPr id="14" name="TextBox 13"/>
          <p:cNvSpPr txBox="1"/>
          <p:nvPr/>
        </p:nvSpPr>
        <p:spPr>
          <a:xfrm>
            <a:off x="8451632" y="3892246"/>
            <a:ext cx="1919917" cy="369332"/>
          </a:xfrm>
          <a:prstGeom prst="rect">
            <a:avLst/>
          </a:prstGeom>
          <a:noFill/>
        </p:spPr>
        <p:txBody>
          <a:bodyPr wrap="square" lIns="0" tIns="0" rIns="0" bIns="0" rtlCol="0">
            <a:spAutoFit/>
          </a:bodyPr>
          <a:lstStyle/>
          <a:p>
            <a:pPr marL="285750" indent="-285750">
              <a:buFont typeface="Wingdings" panose="05000000000000000000" pitchFamily="2" charset="2"/>
              <a:buChar char="l"/>
            </a:pPr>
            <a:r>
              <a:rPr lang="zh-CN" altLang="en-US" sz="2400" b="1" dirty="0" smtClean="0">
                <a:solidFill>
                  <a:schemeClr val="tx1">
                    <a:lumMod val="50000"/>
                    <a:lumOff val="50000"/>
                  </a:schemeClr>
                </a:solidFill>
                <a:latin typeface="微软雅黑" panose="020B0503020204020204" charset="-122"/>
                <a:ea typeface="微软雅黑" panose="020B0503020204020204" charset="-122"/>
              </a:rPr>
              <a:t>课后练习</a:t>
            </a:r>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4" presetClass="path" presetSubtype="0" decel="30000" fill="hold" grpId="1" nodeType="withEffect">
                                  <p:stCondLst>
                                    <p:cond delay="0"/>
                                  </p:stCondLst>
                                  <p:childTnLst>
                                    <p:animMotion origin="layout" path="M 0 0.03889 L 0 -0.14815 " pathEditMode="relative" rAng="0" ptsTypes="AA">
                                      <p:cBhvr>
                                        <p:cTn id="14" dur="750" spd="-100000" fill="hold"/>
                                        <p:tgtEl>
                                          <p:spTgt spid="5"/>
                                        </p:tgtEl>
                                        <p:attrNameLst>
                                          <p:attrName>ppt_x</p:attrName>
                                          <p:attrName>ppt_y</p:attrName>
                                        </p:attrNameLst>
                                      </p:cBhvr>
                                      <p:rCtr x="0" y="-9352"/>
                                    </p:animMotion>
                                  </p:childTnLst>
                                </p:cTn>
                              </p:par>
                              <p:par>
                                <p:cTn id="15" presetID="64" presetClass="path" presetSubtype="0" accel="30000" decel="30000" fill="hold" grpId="2" nodeType="withEffect">
                                  <p:stCondLst>
                                    <p:cond delay="750"/>
                                  </p:stCondLst>
                                  <p:childTnLst>
                                    <p:animMotion origin="layout" path="M 0 0.03842 L 0 1.11111E-6 " pathEditMode="relative" rAng="0" ptsTypes="AA">
                                      <p:cBhvr>
                                        <p:cTn id="16" dur="750" fill="hold"/>
                                        <p:tgtEl>
                                          <p:spTgt spid="5"/>
                                        </p:tgtEl>
                                        <p:attrNameLst>
                                          <p:attrName>ppt_x</p:attrName>
                                          <p:attrName>ppt_y</p:attrName>
                                        </p:attrNameLst>
                                      </p:cBhvr>
                                      <p:rCtr x="0" y="-1921"/>
                                    </p:animMotion>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500"/>
                            </p:stCondLst>
                            <p:childTnLst>
                              <p:par>
                                <p:cTn id="24" presetID="16" presetClass="entr" presetSubtype="2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nodeType="clickEffect">
                                  <p:stCondLst>
                                    <p:cond delay="0"/>
                                  </p:stCondLst>
                                  <p:childTnLst>
                                    <p:set>
                                      <p:cBhvr>
                                        <p:cTn id="36" dur="1" fill="hold">
                                          <p:stCondLst>
                                            <p:cond delay="0"/>
                                          </p:stCondLst>
                                        </p:cTn>
                                        <p:tgtEl>
                                          <p:spTgt spid="11">
                                            <p:txEl>
                                              <p:pRg st="0" end="0"/>
                                            </p:txEl>
                                          </p:spTgt>
                                        </p:tgtEl>
                                        <p:attrNameLst>
                                          <p:attrName>style.visibility</p:attrName>
                                        </p:attrNameLst>
                                      </p:cBhvr>
                                      <p:to>
                                        <p:strVal val="visible"/>
                                      </p:to>
                                    </p:set>
                                    <p:anim calcmode="lin" valueType="num">
                                      <p:cBhvr>
                                        <p:cTn id="37" dur="500" decel="50000" fill="hold">
                                          <p:stCondLst>
                                            <p:cond delay="0"/>
                                          </p:stCondLst>
                                        </p:cTn>
                                        <p:tgtEl>
                                          <p:spTgt spid="11">
                                            <p:txEl>
                                              <p:pRg st="0" end="0"/>
                                            </p:txEl>
                                          </p:spTgt>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1">
                                            <p:txEl>
                                              <p:pRg st="0" end="0"/>
                                            </p:txEl>
                                          </p:spTgt>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1">
                                            <p:txEl>
                                              <p:pRg st="0" end="0"/>
                                            </p:txEl>
                                          </p:spTgt>
                                        </p:tgtEl>
                                        <p:attrNameLst>
                                          <p:attrName>ppt_w</p:attrName>
                                        </p:attrNameLst>
                                      </p:cBhvr>
                                      <p:tavLst>
                                        <p:tav tm="0">
                                          <p:val>
                                            <p:strVal val="#ppt_w*.05"/>
                                          </p:val>
                                        </p:tav>
                                        <p:tav tm="100000">
                                          <p:val>
                                            <p:strVal val="#ppt_w"/>
                                          </p:val>
                                        </p:tav>
                                      </p:tavLst>
                                    </p:anim>
                                    <p:anim calcmode="lin" valueType="num">
                                      <p:cBhvr>
                                        <p:cTn id="40" dur="1000" fill="hold"/>
                                        <p:tgtEl>
                                          <p:spTgt spid="11">
                                            <p:txEl>
                                              <p:pRg st="0" end="0"/>
                                            </p:txEl>
                                          </p:spTgt>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1">
                                            <p:txEl>
                                              <p:pRg st="0" end="0"/>
                                            </p:txEl>
                                          </p:spTgt>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1">
                                            <p:txEl>
                                              <p:pRg st="0" end="0"/>
                                            </p:txEl>
                                          </p:spTgt>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1">
                                            <p:txEl>
                                              <p:pRg st="0" end="0"/>
                                            </p:txEl>
                                          </p:spTgt>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1">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5" presetClass="entr" presetSubtype="0" fill="hold" nodeType="clickEffect">
                                  <p:stCondLst>
                                    <p:cond delay="0"/>
                                  </p:stCondLst>
                                  <p:childTnLst>
                                    <p:set>
                                      <p:cBhvr>
                                        <p:cTn id="48" dur="1" fill="hold">
                                          <p:stCondLst>
                                            <p:cond delay="0"/>
                                          </p:stCondLst>
                                        </p:cTn>
                                        <p:tgtEl>
                                          <p:spTgt spid="12">
                                            <p:txEl>
                                              <p:pRg st="0" end="0"/>
                                            </p:txEl>
                                          </p:spTgt>
                                        </p:tgtEl>
                                        <p:attrNameLst>
                                          <p:attrName>style.visibility</p:attrName>
                                        </p:attrNameLst>
                                      </p:cBhvr>
                                      <p:to>
                                        <p:strVal val="visible"/>
                                      </p:to>
                                    </p:set>
                                    <p:anim calcmode="lin" valueType="num">
                                      <p:cBhvr>
                                        <p:cTn id="49" dur="500" decel="50000" fill="hold">
                                          <p:stCondLst>
                                            <p:cond delay="0"/>
                                          </p:stCondLst>
                                        </p:cTn>
                                        <p:tgtEl>
                                          <p:spTgt spid="12">
                                            <p:txEl>
                                              <p:pRg st="0" end="0"/>
                                            </p:txEl>
                                          </p:spTgt>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2">
                                            <p:txEl>
                                              <p:pRg st="0" end="0"/>
                                            </p:txEl>
                                          </p:spTgt>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2">
                                            <p:txEl>
                                              <p:pRg st="0" end="0"/>
                                            </p:txEl>
                                          </p:spTgt>
                                        </p:tgtEl>
                                        <p:attrNameLst>
                                          <p:attrName>ppt_w</p:attrName>
                                        </p:attrNameLst>
                                      </p:cBhvr>
                                      <p:tavLst>
                                        <p:tav tm="0">
                                          <p:val>
                                            <p:strVal val="#ppt_w*.05"/>
                                          </p:val>
                                        </p:tav>
                                        <p:tav tm="100000">
                                          <p:val>
                                            <p:strVal val="#ppt_w"/>
                                          </p:val>
                                        </p:tav>
                                      </p:tavLst>
                                    </p:anim>
                                    <p:anim calcmode="lin" valueType="num">
                                      <p:cBhvr>
                                        <p:cTn id="52" dur="1000" fill="hold"/>
                                        <p:tgtEl>
                                          <p:spTgt spid="12">
                                            <p:txEl>
                                              <p:pRg st="0" end="0"/>
                                            </p:txEl>
                                          </p:spTgt>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2">
                                            <p:txEl>
                                              <p:pRg st="0" end="0"/>
                                            </p:txEl>
                                          </p:spTgt>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2">
                                            <p:txEl>
                                              <p:pRg st="0" end="0"/>
                                            </p:txEl>
                                          </p:spTgt>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2">
                                            <p:txEl>
                                              <p:pRg st="0" end="0"/>
                                            </p:txEl>
                                          </p:spTgt>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2">
                                            <p:txEl>
                                              <p:pRg st="0" end="0"/>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5" presetClass="entr" presetSubtype="0" fill="hold" nodeType="clickEffect">
                                  <p:stCondLst>
                                    <p:cond delay="0"/>
                                  </p:stCondLst>
                                  <p:childTnLst>
                                    <p:set>
                                      <p:cBhvr>
                                        <p:cTn id="60" dur="1" fill="hold">
                                          <p:stCondLst>
                                            <p:cond delay="0"/>
                                          </p:stCondLst>
                                        </p:cTn>
                                        <p:tgtEl>
                                          <p:spTgt spid="13">
                                            <p:txEl>
                                              <p:pRg st="0" end="0"/>
                                            </p:txEl>
                                          </p:spTgt>
                                        </p:tgtEl>
                                        <p:attrNameLst>
                                          <p:attrName>style.visibility</p:attrName>
                                        </p:attrNameLst>
                                      </p:cBhvr>
                                      <p:to>
                                        <p:strVal val="visible"/>
                                      </p:to>
                                    </p:set>
                                    <p:anim calcmode="lin" valueType="num">
                                      <p:cBhvr>
                                        <p:cTn id="61" dur="500" decel="50000" fill="hold">
                                          <p:stCondLst>
                                            <p:cond delay="0"/>
                                          </p:stCondLst>
                                        </p:cTn>
                                        <p:tgtEl>
                                          <p:spTgt spid="13">
                                            <p:txEl>
                                              <p:pRg st="0" end="0"/>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3">
                                            <p:txEl>
                                              <p:pRg st="0" end="0"/>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3">
                                            <p:txEl>
                                              <p:pRg st="0" end="0"/>
                                            </p:txEl>
                                          </p:spTgt>
                                        </p:tgtEl>
                                        <p:attrNameLst>
                                          <p:attrName>ppt_w</p:attrName>
                                        </p:attrNameLst>
                                      </p:cBhvr>
                                      <p:tavLst>
                                        <p:tav tm="0">
                                          <p:val>
                                            <p:strVal val="#ppt_w*.05"/>
                                          </p:val>
                                        </p:tav>
                                        <p:tav tm="100000">
                                          <p:val>
                                            <p:strVal val="#ppt_w"/>
                                          </p:val>
                                        </p:tav>
                                      </p:tavLst>
                                    </p:anim>
                                    <p:anim calcmode="lin" valueType="num">
                                      <p:cBhvr>
                                        <p:cTn id="64" dur="1000" fill="hold"/>
                                        <p:tgtEl>
                                          <p:spTgt spid="13">
                                            <p:txEl>
                                              <p:pRg st="0" end="0"/>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3">
                                            <p:txEl>
                                              <p:pRg st="0" end="0"/>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3">
                                            <p:txEl>
                                              <p:pRg st="0" end="0"/>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3">
                                            <p:txEl>
                                              <p:pRg st="0" end="0"/>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3">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5" presetClass="entr" presetSubtype="0" fill="hold" nodeType="clickEffect">
                                  <p:stCondLst>
                                    <p:cond delay="0"/>
                                  </p:stCondLst>
                                  <p:childTnLst>
                                    <p:set>
                                      <p:cBhvr>
                                        <p:cTn id="72" dur="1" fill="hold">
                                          <p:stCondLst>
                                            <p:cond delay="0"/>
                                          </p:stCondLst>
                                        </p:cTn>
                                        <p:tgtEl>
                                          <p:spTgt spid="14">
                                            <p:txEl>
                                              <p:pRg st="0" end="0"/>
                                            </p:txEl>
                                          </p:spTgt>
                                        </p:tgtEl>
                                        <p:attrNameLst>
                                          <p:attrName>style.visibility</p:attrName>
                                        </p:attrNameLst>
                                      </p:cBhvr>
                                      <p:to>
                                        <p:strVal val="visible"/>
                                      </p:to>
                                    </p:set>
                                    <p:anim calcmode="lin" valueType="num">
                                      <p:cBhvr>
                                        <p:cTn id="73" dur="500" decel="50000" fill="hold">
                                          <p:stCondLst>
                                            <p:cond delay="0"/>
                                          </p:stCondLst>
                                        </p:cTn>
                                        <p:tgtEl>
                                          <p:spTgt spid="14">
                                            <p:txEl>
                                              <p:pRg st="0" end="0"/>
                                            </p:txEl>
                                          </p:spTgt>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4">
                                            <p:txEl>
                                              <p:pRg st="0" end="0"/>
                                            </p:txEl>
                                          </p:spTgt>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4">
                                            <p:txEl>
                                              <p:pRg st="0" end="0"/>
                                            </p:txEl>
                                          </p:spTgt>
                                        </p:tgtEl>
                                        <p:attrNameLst>
                                          <p:attrName>ppt_w</p:attrName>
                                        </p:attrNameLst>
                                      </p:cBhvr>
                                      <p:tavLst>
                                        <p:tav tm="0">
                                          <p:val>
                                            <p:strVal val="#ppt_w*.05"/>
                                          </p:val>
                                        </p:tav>
                                        <p:tav tm="100000">
                                          <p:val>
                                            <p:strVal val="#ppt_w"/>
                                          </p:val>
                                        </p:tav>
                                      </p:tavLst>
                                    </p:anim>
                                    <p:anim calcmode="lin" valueType="num">
                                      <p:cBhvr>
                                        <p:cTn id="76" dur="1000" fill="hold"/>
                                        <p:tgtEl>
                                          <p:spTgt spid="14">
                                            <p:txEl>
                                              <p:pRg st="0" end="0"/>
                                            </p:txEl>
                                          </p:spTgt>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4">
                                            <p:txEl>
                                              <p:pRg st="0" end="0"/>
                                            </p:txEl>
                                          </p:spTgt>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4">
                                            <p:txEl>
                                              <p:pRg st="0" end="0"/>
                                            </p:txEl>
                                          </p:spTgt>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4">
                                            <p:txEl>
                                              <p:pRg st="0" end="0"/>
                                            </p:txEl>
                                          </p:spTgt>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5" grpId="1" bldLvl="0" animBg="1"/>
      <p:bldP spid="5" grpId="2" bldLvl="0" animBg="1"/>
      <p:bldP spid="6" grpId="0"/>
      <p:bldP spid="7" grpId="0" bldLvl="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情境导入</a:t>
            </a:r>
            <a:endParaRPr lang="zh-CN" altLang="en-US" dirty="0"/>
          </a:p>
        </p:txBody>
      </p:sp>
      <p:sp>
        <p:nvSpPr>
          <p:cNvPr id="3" name="内容占位符 2"/>
          <p:cNvSpPr>
            <a:spLocks noGrp="1"/>
          </p:cNvSpPr>
          <p:nvPr>
            <p:ph idx="1"/>
          </p:nvPr>
        </p:nvSpPr>
        <p:spPr/>
        <p:txBody>
          <a:bodyPr>
            <a:normAutofit fontScale="92500" lnSpcReduction="10000"/>
          </a:bodyPr>
          <a:lstStyle/>
          <a:p>
            <a:pPr>
              <a:buNone/>
            </a:pPr>
            <a:r>
              <a:rPr lang="en-US" altLang="zh-CN" dirty="0" smtClean="0"/>
              <a:t> 1. Brainstorm (1min</a:t>
            </a:r>
            <a:r>
              <a:rPr lang="zh-CN" altLang="zh-CN" dirty="0" smtClean="0"/>
              <a:t>）</a:t>
            </a:r>
            <a:r>
              <a:rPr lang="en-US" altLang="zh-CN" dirty="0" smtClean="0"/>
              <a:t>Are you happy today? I am so happy today because I am having my English class with so many beautiful girls and a handsome boy. What is more , so many guests will share our happiness. but before the class ,I will divide you into five groups. Now , let ’s count off from1 to 5.</a:t>
            </a:r>
            <a:endParaRPr lang="zh-CN" altLang="zh-CN" dirty="0" smtClean="0"/>
          </a:p>
          <a:p>
            <a:pPr lvl="0">
              <a:buNone/>
            </a:pPr>
            <a:r>
              <a:rPr lang="en-US" altLang="zh-CN" dirty="0" smtClean="0"/>
              <a:t>2 You are divided into 5 groups Firstly</a:t>
            </a:r>
            <a:r>
              <a:rPr lang="zh-CN" altLang="en-US" dirty="0" smtClean="0"/>
              <a:t>，</a:t>
            </a:r>
            <a:r>
              <a:rPr lang="en-US" altLang="zh-CN" dirty="0" smtClean="0"/>
              <a:t> we play the games, if you do well in the game ,you will get some money, but if you don’t do well ,you will lost some money. after the games ,let’s see which is the best group.</a:t>
            </a:r>
            <a:endParaRPr lang="zh-CN" altLang="zh-CN" dirty="0" smtClean="0"/>
          </a:p>
          <a:p>
            <a:pPr>
              <a:buNone/>
            </a:pPr>
            <a:r>
              <a:rPr lang="en-US" altLang="zh-CN" dirty="0" smtClean="0"/>
              <a:t>3  Lead in  (1min)</a:t>
            </a:r>
            <a:endParaRPr lang="zh-CN" altLang="zh-CN" dirty="0" smtClean="0"/>
          </a:p>
          <a:p>
            <a:pPr lvl="0">
              <a:buNone/>
            </a:pPr>
            <a:r>
              <a:rPr lang="en-US" altLang="zh-CN" dirty="0" smtClean="0"/>
              <a:t>    Did you go anywhere during the summer vocation?</a:t>
            </a:r>
            <a:endParaRPr lang="zh-CN" altLang="zh-CN" dirty="0" smtClean="0"/>
          </a:p>
          <a:p>
            <a:pPr lvl="0">
              <a:buNone/>
            </a:pPr>
            <a:r>
              <a:rPr lang="en-US" altLang="zh-CN" dirty="0" smtClean="0"/>
              <a:t>    What do you think of the transportation?</a:t>
            </a:r>
            <a:endParaRPr lang="zh-CN" altLang="zh-CN" dirty="0" smtClean="0"/>
          </a:p>
          <a:p>
            <a:pPr lvl="0">
              <a:buNone/>
            </a:pPr>
            <a:r>
              <a:rPr lang="en-US" altLang="zh-CN" dirty="0" smtClean="0"/>
              <a:t>    This time our topic is transportation.</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2" end="2"/>
                                            </p:txEl>
                                          </p:spTgt>
                                        </p:tgtEl>
                                      </p:cBhvr>
                                    </p:animEffect>
                                  </p:childTnLst>
                                </p:cTn>
                              </p:par>
                              <p:par>
                                <p:cTn id="39" presetID="25" presetClass="entr" presetSubtype="0" fill="hold" nodeType="with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p:cTn id="41"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4"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3">
                                            <p:txEl>
                                              <p:pRg st="3" end="3"/>
                                            </p:txEl>
                                          </p:spTgt>
                                        </p:tgtEl>
                                      </p:cBhvr>
                                    </p:animEffect>
                                  </p:childTnLst>
                                </p:cTn>
                              </p:par>
                              <p:par>
                                <p:cTn id="49" presetID="25" presetClass="entr" presetSubtype="0" fill="hold" nodeType="withEffect">
                                  <p:stCondLst>
                                    <p:cond delay="0"/>
                                  </p:stCondLst>
                                  <p:childTnLst>
                                    <p:set>
                                      <p:cBhvr>
                                        <p:cTn id="50" dur="1" fill="hold">
                                          <p:stCondLst>
                                            <p:cond delay="0"/>
                                          </p:stCondLst>
                                        </p:cTn>
                                        <p:tgtEl>
                                          <p:spTgt spid="3">
                                            <p:txEl>
                                              <p:pRg st="4" end="4"/>
                                            </p:txEl>
                                          </p:spTgt>
                                        </p:tgtEl>
                                        <p:attrNameLst>
                                          <p:attrName>style.visibility</p:attrName>
                                        </p:attrNameLst>
                                      </p:cBhvr>
                                      <p:to>
                                        <p:strVal val="visible"/>
                                      </p:to>
                                    </p:set>
                                    <p:anim calcmode="lin" valueType="num">
                                      <p:cBhvr>
                                        <p:cTn id="51"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4"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
                                            <p:txEl>
                                              <p:pRg st="4" end="4"/>
                                            </p:txEl>
                                          </p:spTgt>
                                        </p:tgtEl>
                                      </p:cBhvr>
                                    </p:animEffect>
                                  </p:childTnLst>
                                </p:cTn>
                              </p:par>
                              <p:par>
                                <p:cTn id="59" presetID="25" presetClass="entr" presetSubtype="0" fill="hold" nodeType="with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 calcmode="lin" valueType="num">
                                      <p:cBhvr>
                                        <p:cTn id="61"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64"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b="1" dirty="0" smtClean="0"/>
              <a:t>设计意图</a:t>
            </a:r>
            <a:endParaRPr lang="zh-CN" altLang="en-US" dirty="0"/>
          </a:p>
        </p:txBody>
      </p:sp>
      <p:sp>
        <p:nvSpPr>
          <p:cNvPr id="3" name="内容占位符 2"/>
          <p:cNvSpPr>
            <a:spLocks noGrp="1"/>
          </p:cNvSpPr>
          <p:nvPr>
            <p:ph idx="1"/>
          </p:nvPr>
        </p:nvSpPr>
        <p:spPr/>
        <p:txBody>
          <a:bodyPr/>
          <a:lstStyle/>
          <a:p>
            <a:pPr>
              <a:buNone/>
            </a:pPr>
            <a:r>
              <a:rPr lang="en-US" altLang="zh-CN" b="1" dirty="0" smtClean="0"/>
              <a:t>           </a:t>
            </a:r>
            <a:r>
              <a:rPr lang="zh-CN" altLang="zh-CN" b="1" dirty="0" smtClean="0"/>
              <a:t>通过游戏，利用头脑风暴的形式引起学生发散思维，抓住学生注意力，活跃气氛，学生从</a:t>
            </a:r>
            <a:r>
              <a:rPr lang="en-US" altLang="zh-CN" b="1" dirty="0" smtClean="0"/>
              <a:t>1</a:t>
            </a:r>
            <a:r>
              <a:rPr lang="zh-CN" altLang="zh-CN" b="1" dirty="0" smtClean="0"/>
              <a:t>到</a:t>
            </a:r>
            <a:r>
              <a:rPr lang="en-US" altLang="zh-CN" b="1" dirty="0" smtClean="0"/>
              <a:t>5</a:t>
            </a:r>
            <a:r>
              <a:rPr lang="zh-CN" altLang="zh-CN" b="1" dirty="0" smtClean="0"/>
              <a:t>报数，所有报</a:t>
            </a:r>
            <a:r>
              <a:rPr lang="en-US" altLang="zh-CN" b="1" dirty="0" smtClean="0"/>
              <a:t>1</a:t>
            </a:r>
            <a:r>
              <a:rPr lang="zh-CN" altLang="zh-CN" b="1" dirty="0" smtClean="0"/>
              <a:t>的学生为第一组，所有报</a:t>
            </a:r>
            <a:r>
              <a:rPr lang="en-US" altLang="zh-CN" b="1" dirty="0" smtClean="0"/>
              <a:t>2</a:t>
            </a:r>
            <a:r>
              <a:rPr lang="zh-CN" altLang="zh-CN" b="1" dirty="0" smtClean="0"/>
              <a:t>的学生为第二组，所有报</a:t>
            </a:r>
            <a:r>
              <a:rPr lang="en-US" altLang="zh-CN" b="1" dirty="0" smtClean="0"/>
              <a:t>3</a:t>
            </a:r>
            <a:r>
              <a:rPr lang="zh-CN" altLang="zh-CN" b="1" dirty="0" smtClean="0"/>
              <a:t>的学生为第三组。所有报</a:t>
            </a:r>
            <a:r>
              <a:rPr lang="en-US" altLang="zh-CN" b="1" dirty="0" smtClean="0"/>
              <a:t>4</a:t>
            </a:r>
            <a:r>
              <a:rPr lang="zh-CN" altLang="zh-CN" b="1" dirty="0" smtClean="0"/>
              <a:t>的学生为第四组，所有报</a:t>
            </a:r>
            <a:r>
              <a:rPr lang="en-US" altLang="zh-CN" b="1" dirty="0" smtClean="0"/>
              <a:t>5</a:t>
            </a:r>
            <a:r>
              <a:rPr lang="zh-CN" altLang="zh-CN" b="1" dirty="0" smtClean="0"/>
              <a:t>的学生为第五组，这样学生就随意的被分为五个小组，增添了学生的新鲜感。接下来介绍游戏规则</a:t>
            </a:r>
            <a:r>
              <a:rPr lang="en-US" altLang="zh-CN" b="1" dirty="0" smtClean="0"/>
              <a:t>, </a:t>
            </a:r>
            <a:r>
              <a:rPr lang="zh-CN" altLang="zh-CN" b="1" dirty="0" smtClean="0"/>
              <a:t>每轮游戏中，每组</a:t>
            </a:r>
            <a:r>
              <a:rPr lang="zh-CN" altLang="en-US" b="1" dirty="0" smtClean="0"/>
              <a:t>轮流</a:t>
            </a:r>
            <a:r>
              <a:rPr lang="zh-CN" altLang="zh-CN" b="1" dirty="0" smtClean="0"/>
              <a:t>题目，答对了奖励面值</a:t>
            </a:r>
            <a:r>
              <a:rPr lang="en-US" altLang="zh-CN" b="1" dirty="0" smtClean="0"/>
              <a:t>100</a:t>
            </a:r>
            <a:r>
              <a:rPr lang="zh-CN" altLang="zh-CN" b="1" dirty="0" smtClean="0"/>
              <a:t>元的点钞卷</a:t>
            </a:r>
            <a:r>
              <a:rPr lang="en-US" altLang="zh-CN" b="1" dirty="0" smtClean="0"/>
              <a:t>1</a:t>
            </a:r>
            <a:r>
              <a:rPr lang="zh-CN" altLang="zh-CN" b="1" dirty="0" smtClean="0"/>
              <a:t>张，打错了扣</a:t>
            </a:r>
            <a:r>
              <a:rPr lang="en-US" altLang="zh-CN" b="1" dirty="0" smtClean="0"/>
              <a:t>100</a:t>
            </a:r>
            <a:r>
              <a:rPr lang="zh-CN" altLang="zh-CN" b="1" dirty="0" smtClean="0"/>
              <a:t>元。最后看哪一组的点钞卷最多，最多的那组为最优秀组。</a:t>
            </a:r>
            <a:endParaRPr lang="en-US" altLang="zh-CN" b="1" dirty="0" smtClean="0"/>
          </a:p>
          <a:p>
            <a:pPr>
              <a:buNone/>
            </a:pPr>
            <a:r>
              <a:rPr lang="en-US" altLang="zh-CN" b="1" dirty="0" smtClean="0"/>
              <a:t>           </a:t>
            </a:r>
            <a:r>
              <a:rPr lang="zh-CN" altLang="zh-CN" b="1" dirty="0" smtClean="0"/>
              <a:t>通过三个提问导入到学习主题</a:t>
            </a:r>
            <a:endParaRPr lang="zh-CN"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b="1" dirty="0" smtClean="0"/>
              <a:t>Game 1  How many means of transportation can I say? </a:t>
            </a:r>
            <a:r>
              <a:rPr lang="zh-CN" altLang="zh-CN" b="1" dirty="0" smtClean="0"/>
              <a:t>说出交通工具</a:t>
            </a:r>
            <a:r>
              <a:rPr lang="zh-CN" altLang="zh-CN" dirty="0" smtClean="0"/>
              <a:t/>
            </a:r>
            <a:br>
              <a:rPr lang="zh-CN" altLang="zh-CN" dirty="0" smtClean="0"/>
            </a:br>
            <a:endParaRPr lang="zh-CN" altLang="en-US" dirty="0"/>
          </a:p>
        </p:txBody>
      </p:sp>
      <p:sp>
        <p:nvSpPr>
          <p:cNvPr id="3" name="内容占位符 2"/>
          <p:cNvSpPr>
            <a:spLocks noGrp="1"/>
          </p:cNvSpPr>
          <p:nvPr>
            <p:ph idx="1"/>
          </p:nvPr>
        </p:nvSpPr>
        <p:spPr>
          <a:xfrm>
            <a:off x="838200" y="1825625"/>
            <a:ext cx="5366657" cy="4351338"/>
          </a:xfrm>
        </p:spPr>
        <p:txBody>
          <a:bodyPr/>
          <a:lstStyle/>
          <a:p>
            <a:pPr>
              <a:buNone/>
            </a:pPr>
            <a:r>
              <a:rPr lang="en-US" altLang="zh-CN" b="1" dirty="0" smtClean="0"/>
              <a:t>       </a:t>
            </a:r>
            <a:r>
              <a:rPr lang="zh-CN" altLang="zh-CN" b="1" dirty="0" smtClean="0"/>
              <a:t>设计意图</a:t>
            </a:r>
            <a:r>
              <a:rPr lang="en-US" altLang="zh-CN" b="1" dirty="0" smtClean="0"/>
              <a:t>:</a:t>
            </a:r>
            <a:r>
              <a:rPr lang="zh-CN" altLang="en-US" b="1" dirty="0" smtClean="0"/>
              <a:t>按组轮流回答</a:t>
            </a:r>
            <a:r>
              <a:rPr lang="zh-CN" altLang="zh-CN" b="1" dirty="0" smtClean="0"/>
              <a:t>，看看哪一组学生掌握的交通工具单词多，每说出一个单词，奖励</a:t>
            </a:r>
            <a:r>
              <a:rPr lang="en-US" altLang="zh-CN" b="1" dirty="0" smtClean="0"/>
              <a:t>100</a:t>
            </a:r>
            <a:r>
              <a:rPr lang="zh-CN" altLang="zh-CN" b="1" dirty="0" smtClean="0"/>
              <a:t>元 答错了每个扣</a:t>
            </a:r>
            <a:r>
              <a:rPr lang="en-US" altLang="zh-CN" b="1" dirty="0" smtClean="0"/>
              <a:t>100</a:t>
            </a:r>
            <a:r>
              <a:rPr lang="zh-CN" altLang="zh-CN" b="1" dirty="0" smtClean="0"/>
              <a:t>元</a:t>
            </a:r>
            <a:endParaRPr lang="zh-CN" altLang="en-US" dirty="0"/>
          </a:p>
        </p:txBody>
      </p:sp>
      <p:pic>
        <p:nvPicPr>
          <p:cNvPr id="2050" name="Picture 2"/>
          <p:cNvPicPr>
            <a:picLocks noChangeAspect="1" noChangeArrowheads="1"/>
          </p:cNvPicPr>
          <p:nvPr/>
        </p:nvPicPr>
        <p:blipFill>
          <a:blip r:embed="rId2" cstate="print"/>
          <a:srcRect/>
          <a:stretch>
            <a:fillRect/>
          </a:stretch>
        </p:blipFill>
        <p:spPr bwMode="auto">
          <a:xfrm>
            <a:off x="6327494" y="1585732"/>
            <a:ext cx="4938530" cy="370389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additive="base">
                                        <p:cTn id="31" dur="500" fill="hold"/>
                                        <p:tgtEl>
                                          <p:spTgt spid="2050"/>
                                        </p:tgtEl>
                                        <p:attrNameLst>
                                          <p:attrName>ppt_x</p:attrName>
                                        </p:attrNameLst>
                                      </p:cBhvr>
                                      <p:tavLst>
                                        <p:tav tm="0">
                                          <p:val>
                                            <p:strVal val="#ppt_x"/>
                                          </p:val>
                                        </p:tav>
                                        <p:tav tm="100000">
                                          <p:val>
                                            <p:strVal val="#ppt_x"/>
                                          </p:val>
                                        </p:tav>
                                      </p:tavLst>
                                    </p:anim>
                                    <p:anim calcmode="lin" valueType="num">
                                      <p:cBhvr additive="base">
                                        <p:cTn id="3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2689910" cy="1325563"/>
          </a:xfrm>
        </p:spPr>
        <p:txBody>
          <a:bodyPr>
            <a:normAutofit fontScale="90000"/>
          </a:bodyPr>
          <a:lstStyle/>
          <a:p>
            <a:r>
              <a:rPr lang="en-US" altLang="zh-CN" b="1" dirty="0" smtClean="0"/>
              <a:t>Game 2  Use one word to describe the transportation  </a:t>
            </a:r>
            <a:br>
              <a:rPr lang="en-US" altLang="zh-CN" b="1" dirty="0" smtClean="0"/>
            </a:br>
            <a:r>
              <a:rPr lang="zh-CN" altLang="zh-CN" b="1" dirty="0" smtClean="0"/>
              <a:t>描述交通工具</a:t>
            </a:r>
            <a:r>
              <a:rPr lang="zh-CN" altLang="zh-CN" dirty="0" smtClean="0"/>
              <a:t/>
            </a:r>
            <a:br>
              <a:rPr lang="zh-CN" altLang="zh-CN" dirty="0" smtClean="0"/>
            </a:br>
            <a:endParaRPr lang="zh-CN" altLang="en-US" dirty="0"/>
          </a:p>
        </p:txBody>
      </p:sp>
      <p:sp>
        <p:nvSpPr>
          <p:cNvPr id="3" name="内容占位符 2"/>
          <p:cNvSpPr>
            <a:spLocks noGrp="1"/>
          </p:cNvSpPr>
          <p:nvPr>
            <p:ph idx="1"/>
          </p:nvPr>
        </p:nvSpPr>
        <p:spPr>
          <a:xfrm>
            <a:off x="838200" y="1825625"/>
            <a:ext cx="5582055" cy="4351338"/>
          </a:xfrm>
        </p:spPr>
        <p:txBody>
          <a:bodyPr/>
          <a:lstStyle/>
          <a:p>
            <a:r>
              <a:rPr lang="zh-CN" altLang="zh-CN" b="1" dirty="0" smtClean="0"/>
              <a:t>设计意图：进一步巩固交通工具，并说明理由，鼓励学生用形容词和相应的句式描述交通工具，在讨论时自然引出常用句型，并加以操练，目的性明确，帮助学生掌握重点句型。通过</a:t>
            </a:r>
            <a:r>
              <a:rPr lang="zh-CN" altLang="en-US" b="1" dirty="0" smtClean="0"/>
              <a:t>答题</a:t>
            </a:r>
            <a:r>
              <a:rPr lang="zh-CN" altLang="zh-CN" b="1" dirty="0" smtClean="0"/>
              <a:t>，看看哪一组掌握的有关描述交通工具的单词多</a:t>
            </a:r>
            <a:r>
              <a:rPr lang="zh-CN" altLang="en-US" b="1" dirty="0" smtClean="0"/>
              <a:t>。</a:t>
            </a:r>
            <a:r>
              <a:rPr lang="zh-CN" altLang="zh-CN" b="1" dirty="0" smtClean="0"/>
              <a:t>每说出一个单词，奖励</a:t>
            </a:r>
            <a:r>
              <a:rPr lang="en-US" altLang="zh-CN" b="1" dirty="0" smtClean="0"/>
              <a:t>100</a:t>
            </a:r>
            <a:r>
              <a:rPr lang="zh-CN" altLang="zh-CN" b="1" dirty="0" smtClean="0"/>
              <a:t>元 答错了每个扣</a:t>
            </a:r>
            <a:r>
              <a:rPr lang="en-US" altLang="zh-CN" b="1" dirty="0" smtClean="0"/>
              <a:t>100</a:t>
            </a:r>
            <a:r>
              <a:rPr lang="zh-CN" altLang="zh-CN" b="1" dirty="0" smtClean="0"/>
              <a:t>元</a:t>
            </a:r>
            <a:r>
              <a:rPr lang="zh-CN" altLang="en-US" b="1" dirty="0" smtClean="0"/>
              <a:t>。</a:t>
            </a:r>
            <a:endParaRPr lang="zh-CN" altLang="en-US" dirty="0"/>
          </a:p>
        </p:txBody>
      </p:sp>
      <p:pic>
        <p:nvPicPr>
          <p:cNvPr id="1026" name="Picture 2"/>
          <p:cNvPicPr>
            <a:picLocks noChangeAspect="1" noChangeArrowheads="1"/>
          </p:cNvPicPr>
          <p:nvPr/>
        </p:nvPicPr>
        <p:blipFill>
          <a:blip r:embed="rId2" cstate="print"/>
          <a:srcRect/>
          <a:stretch>
            <a:fillRect/>
          </a:stretch>
        </p:blipFill>
        <p:spPr bwMode="auto">
          <a:xfrm>
            <a:off x="6693877" y="1793630"/>
            <a:ext cx="4595446" cy="344658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additive="base">
                                        <p:cTn id="31" dur="500" fill="hold"/>
                                        <p:tgtEl>
                                          <p:spTgt spid="1026"/>
                                        </p:tgtEl>
                                        <p:attrNameLst>
                                          <p:attrName>ppt_x</p:attrName>
                                        </p:attrNameLst>
                                      </p:cBhvr>
                                      <p:tavLst>
                                        <p:tav tm="0">
                                          <p:val>
                                            <p:strVal val="#ppt_x"/>
                                          </p:val>
                                        </p:tav>
                                        <p:tav tm="100000">
                                          <p:val>
                                            <p:strVal val="#ppt_x"/>
                                          </p:val>
                                        </p:tav>
                                      </p:tavLst>
                                    </p:anim>
                                    <p:anim calcmode="lin" valueType="num">
                                      <p:cBhvr additive="base">
                                        <p:cTn id="3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936266" cy="1325563"/>
          </a:xfrm>
        </p:spPr>
        <p:txBody>
          <a:bodyPr/>
          <a:lstStyle/>
          <a:p>
            <a:r>
              <a:rPr lang="en-US" altLang="zh-CN" b="1" dirty="0" smtClean="0"/>
              <a:t>Game3   Guess the transportation  </a:t>
            </a:r>
            <a:r>
              <a:rPr lang="zh-CN" altLang="zh-CN" b="1" dirty="0" smtClean="0"/>
              <a:t>猜交通工具</a:t>
            </a:r>
            <a:endParaRPr lang="zh-CN" altLang="en-US" dirty="0"/>
          </a:p>
        </p:txBody>
      </p:sp>
      <p:sp>
        <p:nvSpPr>
          <p:cNvPr id="3" name="内容占位符 2"/>
          <p:cNvSpPr>
            <a:spLocks noGrp="1"/>
          </p:cNvSpPr>
          <p:nvPr>
            <p:ph idx="1"/>
          </p:nvPr>
        </p:nvSpPr>
        <p:spPr>
          <a:xfrm>
            <a:off x="838200" y="1825625"/>
            <a:ext cx="6169090" cy="4351338"/>
          </a:xfrm>
        </p:spPr>
        <p:txBody>
          <a:bodyPr/>
          <a:lstStyle/>
          <a:p>
            <a:pPr lvl="0"/>
            <a:r>
              <a:rPr lang="en-US" altLang="zh-CN" dirty="0" err="1" smtClean="0"/>
              <a:t>eg</a:t>
            </a:r>
            <a:r>
              <a:rPr lang="en-US" altLang="zh-CN" dirty="0" smtClean="0"/>
              <a:t>  It is clean and fast. people use it under the ground. It is a _____</a:t>
            </a:r>
            <a:endParaRPr lang="zh-CN" altLang="zh-CN" dirty="0" smtClean="0"/>
          </a:p>
          <a:p>
            <a:pPr>
              <a:buNone/>
            </a:pPr>
            <a:endParaRPr lang="en-US" altLang="zh-CN" b="1" dirty="0" smtClean="0"/>
          </a:p>
          <a:p>
            <a:r>
              <a:rPr lang="zh-CN" altLang="zh-CN" b="1" dirty="0" smtClean="0"/>
              <a:t>设计意图</a:t>
            </a:r>
            <a:r>
              <a:rPr lang="en-US" altLang="zh-CN" b="1" dirty="0" smtClean="0"/>
              <a:t>:</a:t>
            </a:r>
            <a:r>
              <a:rPr lang="zh-CN" altLang="zh-CN" b="1" dirty="0" smtClean="0"/>
              <a:t>进一步巩固交通工具的词汇，激发学生是学习兴趣，活跃课堂气氛。也为后面语法的学习做铺垫。</a:t>
            </a:r>
            <a:endParaRPr lang="zh-CN" altLang="en-US" dirty="0"/>
          </a:p>
        </p:txBody>
      </p:sp>
      <p:pic>
        <p:nvPicPr>
          <p:cNvPr id="3074" name="Picture 2"/>
          <p:cNvPicPr>
            <a:picLocks noChangeAspect="1" noChangeArrowheads="1"/>
          </p:cNvPicPr>
          <p:nvPr/>
        </p:nvPicPr>
        <p:blipFill>
          <a:blip r:embed="rId2" cstate="print"/>
          <a:srcRect/>
          <a:stretch>
            <a:fillRect/>
          </a:stretch>
        </p:blipFill>
        <p:spPr bwMode="auto">
          <a:xfrm>
            <a:off x="7322916" y="1724628"/>
            <a:ext cx="4622157" cy="346661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074"/>
                                        </p:tgtEl>
                                        <p:attrNameLst>
                                          <p:attrName>style.visibility</p:attrName>
                                        </p:attrNameLst>
                                      </p:cBhvr>
                                      <p:to>
                                        <p:strVal val="visible"/>
                                      </p:to>
                                    </p:set>
                                    <p:anim calcmode="lin" valueType="num">
                                      <p:cBhvr additive="base">
                                        <p:cTn id="43" dur="500" fill="hold"/>
                                        <p:tgtEl>
                                          <p:spTgt spid="3074"/>
                                        </p:tgtEl>
                                        <p:attrNameLst>
                                          <p:attrName>ppt_x</p:attrName>
                                        </p:attrNameLst>
                                      </p:cBhvr>
                                      <p:tavLst>
                                        <p:tav tm="0">
                                          <p:val>
                                            <p:strVal val="#ppt_x"/>
                                          </p:val>
                                        </p:tav>
                                        <p:tav tm="100000">
                                          <p:val>
                                            <p:strVal val="#ppt_x"/>
                                          </p:val>
                                        </p:tav>
                                      </p:tavLst>
                                    </p:anim>
                                    <p:anim calcmode="lin" valueType="num">
                                      <p:cBhvr additive="base">
                                        <p:cTn id="4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t>Game 4 Answer my questions</a:t>
            </a:r>
            <a:r>
              <a:rPr lang="zh-CN" altLang="zh-CN" b="1" dirty="0" smtClean="0"/>
              <a:t>回答我的提问</a:t>
            </a:r>
            <a:r>
              <a:rPr lang="zh-CN" altLang="zh-CN" dirty="0" smtClean="0"/>
              <a:t/>
            </a:r>
            <a:br>
              <a:rPr lang="zh-CN" altLang="zh-CN" dirty="0" smtClean="0"/>
            </a:br>
            <a:endParaRPr lang="zh-CN" altLang="en-US" dirty="0"/>
          </a:p>
        </p:txBody>
      </p:sp>
      <p:sp>
        <p:nvSpPr>
          <p:cNvPr id="3" name="内容占位符 2"/>
          <p:cNvSpPr>
            <a:spLocks noGrp="1"/>
          </p:cNvSpPr>
          <p:nvPr>
            <p:ph idx="1"/>
          </p:nvPr>
        </p:nvSpPr>
        <p:spPr>
          <a:xfrm>
            <a:off x="449893" y="4155467"/>
            <a:ext cx="6992629" cy="1631558"/>
          </a:xfrm>
        </p:spPr>
        <p:txBody>
          <a:bodyPr/>
          <a:lstStyle/>
          <a:p>
            <a:r>
              <a:rPr lang="zh-CN" altLang="zh-CN" b="1" dirty="0" smtClean="0"/>
              <a:t>设计意图：通过回答问题，练习有关交通方式的句子</a:t>
            </a:r>
            <a:r>
              <a:rPr lang="zh-CN" altLang="en-US" b="1" dirty="0" smtClean="0"/>
              <a:t>。</a:t>
            </a:r>
            <a:endParaRPr lang="zh-CN" altLang="en-US" dirty="0"/>
          </a:p>
        </p:txBody>
      </p:sp>
      <p:sp>
        <p:nvSpPr>
          <p:cNvPr id="4" name="TextBox 3"/>
          <p:cNvSpPr txBox="1"/>
          <p:nvPr/>
        </p:nvSpPr>
        <p:spPr>
          <a:xfrm>
            <a:off x="1290181" y="1979112"/>
            <a:ext cx="9011287" cy="1077218"/>
          </a:xfrm>
          <a:prstGeom prst="rect">
            <a:avLst/>
          </a:prstGeom>
          <a:noFill/>
        </p:spPr>
        <p:txBody>
          <a:bodyPr wrap="square" rtlCol="0">
            <a:spAutoFit/>
          </a:bodyPr>
          <a:lstStyle/>
          <a:p>
            <a:pPr lvl="0"/>
            <a:r>
              <a:rPr lang="en-US" altLang="zh-CN" sz="3200" dirty="0" err="1" smtClean="0"/>
              <a:t>eg</a:t>
            </a:r>
            <a:r>
              <a:rPr lang="en-US" altLang="zh-CN" sz="3200" dirty="0" smtClean="0"/>
              <a:t>   How do you go to school?</a:t>
            </a:r>
            <a:endParaRPr lang="zh-CN" altLang="zh-CN" sz="3200" dirty="0" smtClean="0"/>
          </a:p>
          <a:p>
            <a:pPr lvl="0"/>
            <a:r>
              <a:rPr lang="en-US" altLang="zh-CN" sz="3200" dirty="0" smtClean="0"/>
              <a:t>       What  do you think of the transportation?</a:t>
            </a:r>
            <a:endParaRPr lang="zh-CN" altLang="zh-CN" sz="3200" dirty="0"/>
          </a:p>
        </p:txBody>
      </p:sp>
      <p:pic>
        <p:nvPicPr>
          <p:cNvPr id="2050" name="Picture 2"/>
          <p:cNvPicPr>
            <a:picLocks noChangeAspect="1" noChangeArrowheads="1"/>
          </p:cNvPicPr>
          <p:nvPr/>
        </p:nvPicPr>
        <p:blipFill>
          <a:blip r:embed="rId2" cstate="print"/>
          <a:srcRect/>
          <a:stretch>
            <a:fillRect/>
          </a:stretch>
        </p:blipFill>
        <p:spPr bwMode="auto">
          <a:xfrm>
            <a:off x="7878503" y="3553428"/>
            <a:ext cx="3892952" cy="291971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22" dur="1000" fill="hold"/>
                                        <p:tgtEl>
                                          <p:spTgt spid="4"/>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050"/>
                                        </p:tgtEl>
                                        <p:attrNameLst>
                                          <p:attrName>style.visibility</p:attrName>
                                        </p:attrNameLst>
                                      </p:cBhvr>
                                      <p:to>
                                        <p:strVal val="visible"/>
                                      </p:to>
                                    </p:set>
                                    <p:anim calcmode="lin" valueType="num">
                                      <p:cBhvr additive="base">
                                        <p:cTn id="43" dur="500" fill="hold"/>
                                        <p:tgtEl>
                                          <p:spTgt spid="2050"/>
                                        </p:tgtEl>
                                        <p:attrNameLst>
                                          <p:attrName>ppt_x</p:attrName>
                                        </p:attrNameLst>
                                      </p:cBhvr>
                                      <p:tavLst>
                                        <p:tav tm="0">
                                          <p:val>
                                            <p:strVal val="#ppt_x"/>
                                          </p:val>
                                        </p:tav>
                                        <p:tav tm="100000">
                                          <p:val>
                                            <p:strVal val="#ppt_x"/>
                                          </p:val>
                                        </p:tav>
                                      </p:tavLst>
                                    </p:anim>
                                    <p:anim calcmode="lin" valueType="num">
                                      <p:cBhvr additive="base">
                                        <p:cTn id="44"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t>Game 5 Listen and repeat </a:t>
            </a:r>
            <a:r>
              <a:rPr lang="zh-CN" altLang="zh-CN" b="1" dirty="0" smtClean="0"/>
              <a:t>听说</a:t>
            </a:r>
            <a:r>
              <a:rPr lang="zh-CN" altLang="en-US" b="1" dirty="0" smtClean="0"/>
              <a:t>练习</a:t>
            </a:r>
            <a:r>
              <a:rPr lang="zh-CN" altLang="zh-CN" dirty="0" smtClean="0"/>
              <a:t/>
            </a:r>
            <a:br>
              <a:rPr lang="zh-CN" altLang="zh-CN" dirty="0" smtClean="0"/>
            </a:br>
            <a:endParaRPr lang="zh-CN" altLang="en-US" dirty="0"/>
          </a:p>
        </p:txBody>
      </p:sp>
      <p:sp>
        <p:nvSpPr>
          <p:cNvPr id="3" name="内容占位符 2"/>
          <p:cNvSpPr>
            <a:spLocks noGrp="1"/>
          </p:cNvSpPr>
          <p:nvPr>
            <p:ph idx="1"/>
          </p:nvPr>
        </p:nvSpPr>
        <p:spPr>
          <a:xfrm>
            <a:off x="838200" y="1825625"/>
            <a:ext cx="5505450" cy="4351338"/>
          </a:xfrm>
        </p:spPr>
        <p:txBody>
          <a:bodyPr/>
          <a:lstStyle/>
          <a:p>
            <a:r>
              <a:rPr lang="zh-CN" altLang="zh-CN" b="1" dirty="0" smtClean="0"/>
              <a:t>设计意图</a:t>
            </a:r>
            <a:r>
              <a:rPr lang="en-US" altLang="zh-CN" b="1" dirty="0" smtClean="0"/>
              <a:t>:</a:t>
            </a:r>
            <a:r>
              <a:rPr lang="zh-CN" altLang="zh-CN" b="1" dirty="0" smtClean="0"/>
              <a:t>从</a:t>
            </a:r>
            <a:r>
              <a:rPr lang="zh-CN" altLang="en-US" b="1" dirty="0" smtClean="0"/>
              <a:t>小组</a:t>
            </a:r>
            <a:r>
              <a:rPr lang="zh-CN" altLang="zh-CN" b="1" dirty="0" smtClean="0"/>
              <a:t>活动过度到全班活动，问答活动有助于学生掌握该关键句型的用法</a:t>
            </a:r>
            <a:r>
              <a:rPr lang="zh-CN" altLang="en-US" b="1" dirty="0" smtClean="0"/>
              <a:t>，</a:t>
            </a:r>
            <a:r>
              <a:rPr lang="zh-CN" altLang="zh-CN" b="1" dirty="0" smtClean="0"/>
              <a:t>训练学生利用听力材料中的信息组织语言回答相关问题的能力，通过对话，学习有关交通工具的句子。</a:t>
            </a:r>
            <a:endParaRPr lang="zh-CN" altLang="en-US" dirty="0"/>
          </a:p>
        </p:txBody>
      </p:sp>
      <p:pic>
        <p:nvPicPr>
          <p:cNvPr id="1026" name="Picture 2"/>
          <p:cNvPicPr>
            <a:picLocks noChangeAspect="1" noChangeArrowheads="1"/>
          </p:cNvPicPr>
          <p:nvPr/>
        </p:nvPicPr>
        <p:blipFill>
          <a:blip r:embed="rId2" cstate="print"/>
          <a:srcRect/>
          <a:stretch>
            <a:fillRect/>
          </a:stretch>
        </p:blipFill>
        <p:spPr bwMode="auto">
          <a:xfrm>
            <a:off x="7021830" y="1751308"/>
            <a:ext cx="4465320" cy="354078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additive="base">
                                        <p:cTn id="31" dur="500" fill="hold"/>
                                        <p:tgtEl>
                                          <p:spTgt spid="1026"/>
                                        </p:tgtEl>
                                        <p:attrNameLst>
                                          <p:attrName>ppt_x</p:attrName>
                                        </p:attrNameLst>
                                      </p:cBhvr>
                                      <p:tavLst>
                                        <p:tav tm="0">
                                          <p:val>
                                            <p:strVal val="#ppt_x"/>
                                          </p:val>
                                        </p:tav>
                                        <p:tav tm="100000">
                                          <p:val>
                                            <p:strVal val="#ppt_x"/>
                                          </p:val>
                                        </p:tav>
                                      </p:tavLst>
                                    </p:anim>
                                    <p:anim calcmode="lin" valueType="num">
                                      <p:cBhvr additive="base">
                                        <p:cTn id="3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886162" cy="1325563"/>
          </a:xfrm>
        </p:spPr>
        <p:txBody>
          <a:bodyPr>
            <a:normAutofit fontScale="90000"/>
          </a:bodyPr>
          <a:lstStyle/>
          <a:p>
            <a:r>
              <a:rPr lang="en-US" altLang="zh-CN" b="1" dirty="0" smtClean="0"/>
              <a:t>Game 6 Auction Use the money you have got to buy good sentences.   </a:t>
            </a:r>
            <a:r>
              <a:rPr lang="zh-CN" altLang="zh-CN" b="1" dirty="0" smtClean="0"/>
              <a:t>拍卖好句子</a:t>
            </a:r>
            <a:r>
              <a:rPr lang="zh-CN" altLang="zh-CN" dirty="0" smtClean="0"/>
              <a:t/>
            </a:r>
            <a:br>
              <a:rPr lang="zh-CN" altLang="zh-CN" dirty="0" smtClean="0"/>
            </a:br>
            <a:endParaRPr lang="zh-CN" altLang="en-US" dirty="0"/>
          </a:p>
        </p:txBody>
      </p:sp>
      <p:sp>
        <p:nvSpPr>
          <p:cNvPr id="3" name="内容占位符 2"/>
          <p:cNvSpPr>
            <a:spLocks noGrp="1"/>
          </p:cNvSpPr>
          <p:nvPr>
            <p:ph idx="1"/>
          </p:nvPr>
        </p:nvSpPr>
        <p:spPr>
          <a:xfrm>
            <a:off x="743297" y="3413484"/>
            <a:ext cx="10515600" cy="2608589"/>
          </a:xfrm>
        </p:spPr>
        <p:txBody>
          <a:bodyPr/>
          <a:lstStyle/>
          <a:p>
            <a:r>
              <a:rPr lang="zh-CN" altLang="zh-CN" b="1" dirty="0" smtClean="0"/>
              <a:t>设计意图：一句一句拍卖好句子，如果学生认为是好句子，可以用手中的现金买，哪组出价最高就卖给哪一组，如果买的是好句子，就进钱，如果买的是错误的句子，则要出钱，此项活动有助于学生把掌握的语言输出，应用到真实的语境中，训练学生运用所学语言进行交际。并在活动中对本课所学知识做一小结。</a:t>
            </a:r>
            <a:endParaRPr lang="zh-CN" altLang="en-US" dirty="0"/>
          </a:p>
        </p:txBody>
      </p:sp>
      <p:sp>
        <p:nvSpPr>
          <p:cNvPr id="4" name="TextBox 3"/>
          <p:cNvSpPr txBox="1"/>
          <p:nvPr/>
        </p:nvSpPr>
        <p:spPr>
          <a:xfrm>
            <a:off x="1624405" y="1861073"/>
            <a:ext cx="6917167" cy="584775"/>
          </a:xfrm>
          <a:prstGeom prst="rect">
            <a:avLst/>
          </a:prstGeom>
          <a:noFill/>
        </p:spPr>
        <p:txBody>
          <a:bodyPr wrap="square" rtlCol="0">
            <a:spAutoFit/>
          </a:bodyPr>
          <a:lstStyle/>
          <a:p>
            <a:pPr lvl="0"/>
            <a:r>
              <a:rPr lang="en-US" altLang="zh-CN" sz="3200" dirty="0" err="1" smtClean="0"/>
              <a:t>eg</a:t>
            </a:r>
            <a:r>
              <a:rPr lang="en-US" altLang="zh-CN" sz="3200" dirty="0" smtClean="0"/>
              <a:t>    Have you ever taken the subway?</a:t>
            </a:r>
            <a:endParaRPr lang="zh-CN" altLang="zh-CN"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500" decel="50000" fill="hold">
                                          <p:stCondLst>
                                            <p:cond delay="0"/>
                                          </p:stCondLst>
                                        </p:cTn>
                                        <p:tgtEl>
                                          <p:spTgt spid="4">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4">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b="1" dirty="0" smtClean="0"/>
              <a:t>Conclusion  Give congratulations to the best group.</a:t>
            </a:r>
            <a:endParaRPr lang="zh-CN" altLang="zh-CN" dirty="0" smtClean="0"/>
          </a:p>
          <a:p>
            <a:r>
              <a:rPr lang="en-US" altLang="zh-CN" b="1" dirty="0" smtClean="0"/>
              <a:t>Prize –giving </a:t>
            </a:r>
            <a:r>
              <a:rPr lang="zh-CN" altLang="zh-CN" b="1" dirty="0" smtClean="0"/>
              <a:t>总结颁奖</a:t>
            </a:r>
            <a:endParaRPr lang="zh-CN" altLang="zh-CN" dirty="0" smtClean="0"/>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par>
                                <p:cTn id="15" presetID="25"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678815" y="14605"/>
            <a:ext cx="548005" cy="576580"/>
          </a:xfrm>
          <a:custGeom>
            <a:avLst/>
            <a:gdLst>
              <a:gd name="connsiteX0" fmla="*/ 0 w 2736304"/>
              <a:gd name="connsiteY0" fmla="*/ 0 h 2736304"/>
              <a:gd name="connsiteX1" fmla="*/ 2736304 w 2736304"/>
              <a:gd name="connsiteY1" fmla="*/ 0 h 2736304"/>
              <a:gd name="connsiteX2" fmla="*/ 2736304 w 2736304"/>
              <a:gd name="connsiteY2" fmla="*/ 2736304 h 2736304"/>
              <a:gd name="connsiteX3" fmla="*/ 0 w 2736304"/>
              <a:gd name="connsiteY3" fmla="*/ 2736304 h 2736304"/>
              <a:gd name="connsiteX4" fmla="*/ 0 w 2736304"/>
              <a:gd name="connsiteY4" fmla="*/ 0 h 2736304"/>
              <a:gd name="connsiteX0-1" fmla="*/ 0 w 2736304"/>
              <a:gd name="connsiteY0-2" fmla="*/ 0 h 3065294"/>
              <a:gd name="connsiteX1-3" fmla="*/ 2736304 w 2736304"/>
              <a:gd name="connsiteY1-4" fmla="*/ 0 h 3065294"/>
              <a:gd name="connsiteX2-5" fmla="*/ 2736304 w 2736304"/>
              <a:gd name="connsiteY2-6" fmla="*/ 2736304 h 3065294"/>
              <a:gd name="connsiteX3-7" fmla="*/ 0 w 2736304"/>
              <a:gd name="connsiteY3-8" fmla="*/ 2736304 h 3065294"/>
              <a:gd name="connsiteX4-9" fmla="*/ 0 w 2736304"/>
              <a:gd name="connsiteY4-10" fmla="*/ 0 h 3065294"/>
              <a:gd name="connsiteX0-11" fmla="*/ 0 w 2736304"/>
              <a:gd name="connsiteY0-12" fmla="*/ 0 h 3313452"/>
              <a:gd name="connsiteX1-13" fmla="*/ 2736304 w 2736304"/>
              <a:gd name="connsiteY1-14" fmla="*/ 0 h 3313452"/>
              <a:gd name="connsiteX2-15" fmla="*/ 2736304 w 2736304"/>
              <a:gd name="connsiteY2-16" fmla="*/ 2736304 h 3313452"/>
              <a:gd name="connsiteX3-17" fmla="*/ 0 w 2736304"/>
              <a:gd name="connsiteY3-18" fmla="*/ 2736304 h 3313452"/>
              <a:gd name="connsiteX4-19" fmla="*/ 0 w 2736304"/>
              <a:gd name="connsiteY4-20" fmla="*/ 0 h 33134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6304" h="3313452">
                <a:moveTo>
                  <a:pt x="0" y="0"/>
                </a:moveTo>
                <a:lnTo>
                  <a:pt x="2736304" y="0"/>
                </a:lnTo>
                <a:lnTo>
                  <a:pt x="2736304" y="2736304"/>
                </a:lnTo>
                <a:cubicBezTo>
                  <a:pt x="1359746" y="3476533"/>
                  <a:pt x="1420101" y="3534590"/>
                  <a:pt x="0" y="2736304"/>
                </a:cubicBezTo>
                <a:lnTo>
                  <a:pt x="0" y="0"/>
                </a:lnTo>
                <a:close/>
              </a:path>
            </a:pathLst>
          </a:cu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30"/>
          <p:cNvSpPr txBox="1"/>
          <p:nvPr/>
        </p:nvSpPr>
        <p:spPr>
          <a:xfrm>
            <a:off x="1479987" y="87723"/>
            <a:ext cx="6984776" cy="368935"/>
          </a:xfrm>
          <a:prstGeom prst="rect">
            <a:avLst/>
          </a:prstGeom>
          <a:noFill/>
        </p:spPr>
        <p:txBody>
          <a:bodyPr wrap="square" lIns="0" tIns="0" rIns="0" bIns="0" rtlCol="0">
            <a:spAutoFit/>
          </a:bodyPr>
          <a:lstStyle/>
          <a:p>
            <a:r>
              <a:rPr lang="zh-CN" altLang="en-US" sz="2400" b="1" dirty="0">
                <a:solidFill>
                  <a:schemeClr val="accent3">
                    <a:lumMod val="75000"/>
                  </a:schemeClr>
                </a:solidFill>
                <a:latin typeface="Agency FB" panose="020B0503020202020204" pitchFamily="34" charset="0"/>
                <a:ea typeface="微软雅黑" panose="020B0503020204020204" charset="-122"/>
              </a:rPr>
              <a:t>课堂实施</a:t>
            </a:r>
          </a:p>
        </p:txBody>
      </p:sp>
      <p:sp>
        <p:nvSpPr>
          <p:cNvPr id="2" name="矩形 1"/>
          <p:cNvSpPr/>
          <p:nvPr/>
        </p:nvSpPr>
        <p:spPr>
          <a:xfrm>
            <a:off x="1485207" y="1857929"/>
            <a:ext cx="1728787" cy="1728787"/>
          </a:xfrm>
          <a:prstGeom prst="rect">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 1 </a:t>
            </a:r>
          </a:p>
          <a:p>
            <a:pPr algn="ctr"/>
            <a:r>
              <a:rPr lang="en-US" altLang="zh-CN" sz="2000" b="1" dirty="0" smtClean="0"/>
              <a:t> How many means of transportation can I say</a:t>
            </a:r>
            <a:r>
              <a:rPr lang="en-US" altLang="zh-CN" b="1" dirty="0" smtClean="0"/>
              <a:t>?</a:t>
            </a:r>
            <a:endParaRPr lang="zh-CN" altLang="en-US" b="1" dirty="0">
              <a:latin typeface="微软雅黑" panose="020B0503020204020204" charset="-122"/>
              <a:ea typeface="微软雅黑" panose="020B0503020204020204" charset="-122"/>
            </a:endParaRPr>
          </a:p>
        </p:txBody>
      </p:sp>
      <p:sp>
        <p:nvSpPr>
          <p:cNvPr id="9" name="圆角矩形 8"/>
          <p:cNvSpPr/>
          <p:nvPr/>
        </p:nvSpPr>
        <p:spPr>
          <a:xfrm>
            <a:off x="1627975" y="3798056"/>
            <a:ext cx="1443248" cy="323850"/>
          </a:xfrm>
          <a:prstGeom prst="roundRect">
            <a:avLst>
              <a:gd name="adj" fmla="val 50000"/>
            </a:avLst>
          </a:prstGeom>
          <a:solidFill>
            <a:srgbClr val="E9C2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latin typeface="微软雅黑" panose="020B0503020204020204" charset="-122"/>
              <a:ea typeface="微软雅黑" panose="020B0503020204020204" charset="-122"/>
            </a:endParaRPr>
          </a:p>
        </p:txBody>
      </p:sp>
      <p:sp>
        <p:nvSpPr>
          <p:cNvPr id="23" name="右箭头 22"/>
          <p:cNvSpPr/>
          <p:nvPr/>
        </p:nvSpPr>
        <p:spPr>
          <a:xfrm>
            <a:off x="3501432" y="2506597"/>
            <a:ext cx="288032" cy="215725"/>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004001" y="1858525"/>
            <a:ext cx="1728787" cy="1728787"/>
          </a:xfrm>
          <a:prstGeom prst="rect">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 2 </a:t>
            </a:r>
          </a:p>
          <a:p>
            <a:pPr algn="ctr"/>
            <a:r>
              <a:rPr lang="en-US" altLang="zh-CN" sz="2000" b="1" dirty="0" smtClean="0"/>
              <a:t> Use one word to describe the transportation</a:t>
            </a:r>
            <a:endParaRPr lang="zh-CN" altLang="en-US" sz="2000" dirty="0">
              <a:latin typeface="微软雅黑" panose="020B0503020204020204" charset="-122"/>
              <a:ea typeface="微软雅黑" panose="020B0503020204020204" charset="-122"/>
            </a:endParaRPr>
          </a:p>
        </p:txBody>
      </p:sp>
      <p:sp>
        <p:nvSpPr>
          <p:cNvPr id="27" name="圆角矩形 26"/>
          <p:cNvSpPr/>
          <p:nvPr/>
        </p:nvSpPr>
        <p:spPr>
          <a:xfrm>
            <a:off x="4146769" y="3798652"/>
            <a:ext cx="1443248" cy="323850"/>
          </a:xfrm>
          <a:prstGeom prst="roundRect">
            <a:avLst>
              <a:gd name="adj" fmla="val 50000"/>
            </a:avLst>
          </a:prstGeom>
          <a:solidFill>
            <a:srgbClr val="52ACA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latin typeface="微软雅黑" panose="020B0503020204020204" charset="-122"/>
              <a:ea typeface="微软雅黑" panose="020B0503020204020204" charset="-122"/>
            </a:endParaRPr>
          </a:p>
        </p:txBody>
      </p:sp>
      <p:sp>
        <p:nvSpPr>
          <p:cNvPr id="31" name="右箭头 30"/>
          <p:cNvSpPr/>
          <p:nvPr/>
        </p:nvSpPr>
        <p:spPr>
          <a:xfrm>
            <a:off x="5948218" y="2507193"/>
            <a:ext cx="288032" cy="215725"/>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6455245" y="1858525"/>
            <a:ext cx="1728787" cy="1728787"/>
          </a:xfrm>
          <a:prstGeom prst="rect">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Game3   </a:t>
            </a:r>
          </a:p>
          <a:p>
            <a:pPr algn="ctr"/>
            <a:r>
              <a:rPr lang="en-US" altLang="zh-CN" sz="2000" b="1" dirty="0" smtClean="0"/>
              <a:t>Guess the transportation</a:t>
            </a:r>
            <a:endParaRPr lang="zh-CN" altLang="en-US" sz="2000" dirty="0">
              <a:latin typeface="微软雅黑" panose="020B0503020204020204" charset="-122"/>
              <a:ea typeface="微软雅黑" panose="020B0503020204020204" charset="-122"/>
            </a:endParaRPr>
          </a:p>
        </p:txBody>
      </p:sp>
      <p:sp>
        <p:nvSpPr>
          <p:cNvPr id="34" name="圆角矩形 33"/>
          <p:cNvSpPr/>
          <p:nvPr/>
        </p:nvSpPr>
        <p:spPr>
          <a:xfrm>
            <a:off x="6598013" y="3798652"/>
            <a:ext cx="1443248" cy="323850"/>
          </a:xfrm>
          <a:prstGeom prst="roundRect">
            <a:avLst>
              <a:gd name="adj" fmla="val 50000"/>
            </a:avLst>
          </a:prstGeom>
          <a:solidFill>
            <a:srgbClr val="E9C2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latin typeface="微软雅黑" panose="020B0503020204020204" charset="-122"/>
              <a:ea typeface="微软雅黑" panose="020B0503020204020204" charset="-122"/>
            </a:endParaRPr>
          </a:p>
        </p:txBody>
      </p:sp>
      <p:sp>
        <p:nvSpPr>
          <p:cNvPr id="38" name="右箭头 37"/>
          <p:cNvSpPr/>
          <p:nvPr/>
        </p:nvSpPr>
        <p:spPr>
          <a:xfrm>
            <a:off x="8399462" y="2507193"/>
            <a:ext cx="288032" cy="215725"/>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904412" y="1858525"/>
            <a:ext cx="1728787" cy="1728787"/>
          </a:xfrm>
          <a:prstGeom prst="rect">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 4</a:t>
            </a:r>
          </a:p>
          <a:p>
            <a:pPr algn="ctr"/>
            <a:r>
              <a:rPr lang="en-US" altLang="zh-CN" sz="2000" b="1" dirty="0" smtClean="0"/>
              <a:t> Answer my questions</a:t>
            </a:r>
            <a:endParaRPr lang="zh-CN" altLang="en-US" sz="2000" dirty="0">
              <a:latin typeface="微软雅黑" panose="020B0503020204020204" charset="-122"/>
              <a:ea typeface="微软雅黑" panose="020B0503020204020204" charset="-122"/>
            </a:endParaRPr>
          </a:p>
        </p:txBody>
      </p:sp>
      <p:sp>
        <p:nvSpPr>
          <p:cNvPr id="41" name="圆角矩形 40"/>
          <p:cNvSpPr/>
          <p:nvPr/>
        </p:nvSpPr>
        <p:spPr>
          <a:xfrm>
            <a:off x="9047180" y="3798652"/>
            <a:ext cx="1443248" cy="323850"/>
          </a:xfrm>
          <a:prstGeom prst="roundRect">
            <a:avLst>
              <a:gd name="adj" fmla="val 50000"/>
            </a:avLst>
          </a:prstGeom>
          <a:solidFill>
            <a:srgbClr val="52ACA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latin typeface="微软雅黑" panose="020B0503020204020204" charset="-122"/>
              <a:ea typeface="微软雅黑" panose="020B0503020204020204" charset="-122"/>
            </a:endParaRPr>
          </a:p>
        </p:txBody>
      </p:sp>
      <p:sp>
        <p:nvSpPr>
          <p:cNvPr id="24" name="矩形 23"/>
          <p:cNvSpPr/>
          <p:nvPr/>
        </p:nvSpPr>
        <p:spPr>
          <a:xfrm>
            <a:off x="1487000" y="4495346"/>
            <a:ext cx="1826355" cy="1728787"/>
          </a:xfrm>
          <a:prstGeom prst="rect">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 5</a:t>
            </a:r>
          </a:p>
          <a:p>
            <a:pPr algn="ctr"/>
            <a:r>
              <a:rPr lang="en-US" altLang="zh-CN" sz="2000" b="1" dirty="0" smtClean="0"/>
              <a:t> Listen and repeat</a:t>
            </a:r>
            <a:endParaRPr lang="zh-CN" altLang="en-US" sz="2000" b="1" dirty="0">
              <a:latin typeface="微软雅黑" panose="020B0503020204020204" charset="-122"/>
              <a:ea typeface="微软雅黑" panose="020B0503020204020204" charset="-122"/>
            </a:endParaRPr>
          </a:p>
        </p:txBody>
      </p:sp>
      <p:sp>
        <p:nvSpPr>
          <p:cNvPr id="28" name="矩形 27"/>
          <p:cNvSpPr/>
          <p:nvPr/>
        </p:nvSpPr>
        <p:spPr>
          <a:xfrm>
            <a:off x="4102613" y="4538972"/>
            <a:ext cx="1728787" cy="1728787"/>
          </a:xfrm>
          <a:prstGeom prst="rect">
            <a:avLst/>
          </a:prstGeom>
          <a:solidFill>
            <a:srgbClr val="52A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Game 6</a:t>
            </a:r>
          </a:p>
          <a:p>
            <a:pPr algn="ctr"/>
            <a:r>
              <a:rPr lang="en-US" altLang="zh-CN" sz="2000" b="1" dirty="0" smtClean="0"/>
              <a:t> Auction Use the money you have got to buy good sentences. </a:t>
            </a:r>
            <a:endParaRPr lang="zh-CN" altLang="en-US" sz="2000" dirty="0">
              <a:latin typeface="微软雅黑" panose="020B0503020204020204" charset="-122"/>
              <a:ea typeface="微软雅黑" panose="020B0503020204020204" charset="-122"/>
            </a:endParaRPr>
          </a:p>
        </p:txBody>
      </p:sp>
      <p:sp>
        <p:nvSpPr>
          <p:cNvPr id="29" name="矩形 28"/>
          <p:cNvSpPr/>
          <p:nvPr/>
        </p:nvSpPr>
        <p:spPr>
          <a:xfrm>
            <a:off x="6623855" y="4582298"/>
            <a:ext cx="2095292" cy="1728787"/>
          </a:xfrm>
          <a:prstGeom prst="rect">
            <a:avLst/>
          </a:prstGeom>
          <a:solidFill>
            <a:srgbClr val="E9C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b="1" dirty="0" smtClean="0"/>
              <a:t>Conclusion  Give congratulations to the best group.</a:t>
            </a:r>
            <a:endParaRPr lang="zh-CN" altLang="zh-CN" sz="2000" dirty="0"/>
          </a:p>
        </p:txBody>
      </p:sp>
      <p:sp>
        <p:nvSpPr>
          <p:cNvPr id="35" name="右箭头 34"/>
          <p:cNvSpPr/>
          <p:nvPr/>
        </p:nvSpPr>
        <p:spPr>
          <a:xfrm>
            <a:off x="6171121" y="5326893"/>
            <a:ext cx="288032" cy="215725"/>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右箭头 35"/>
          <p:cNvSpPr/>
          <p:nvPr/>
        </p:nvSpPr>
        <p:spPr>
          <a:xfrm>
            <a:off x="3644867" y="5210353"/>
            <a:ext cx="288032" cy="215725"/>
          </a:xfrm>
          <a:prstGeom prst="righ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p:tgtEl>
                                          <p:spTgt spid="23"/>
                                        </p:tgtEl>
                                        <p:attrNameLst>
                                          <p:attrName>ppt_x</p:attrName>
                                        </p:attrNameLst>
                                      </p:cBhvr>
                                      <p:tavLst>
                                        <p:tav tm="0">
                                          <p:val>
                                            <p:strVal val="#ppt_x-#ppt_w*1.125000"/>
                                          </p:val>
                                        </p:tav>
                                        <p:tav tm="100000">
                                          <p:val>
                                            <p:strVal val="#ppt_x"/>
                                          </p:val>
                                        </p:tav>
                                      </p:tavLst>
                                    </p:anim>
                                    <p:animEffect transition="in" filter="wipe(right)">
                                      <p:cBhvr>
                                        <p:cTn id="24" dur="500"/>
                                        <p:tgtEl>
                                          <p:spTgt spid="23"/>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3500"/>
                            </p:stCondLst>
                            <p:childTnLst>
                              <p:par>
                                <p:cTn id="30" presetID="12" presetClass="entr" presetSubtype="8"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p:tgtEl>
                                          <p:spTgt spid="31"/>
                                        </p:tgtEl>
                                        <p:attrNameLst>
                                          <p:attrName>ppt_x</p:attrName>
                                        </p:attrNameLst>
                                      </p:cBhvr>
                                      <p:tavLst>
                                        <p:tav tm="0">
                                          <p:val>
                                            <p:strVal val="#ppt_x-#ppt_w*1.125000"/>
                                          </p:val>
                                        </p:tav>
                                        <p:tav tm="100000">
                                          <p:val>
                                            <p:strVal val="#ppt_x"/>
                                          </p:val>
                                        </p:tav>
                                      </p:tavLst>
                                    </p:anim>
                                    <p:animEffect transition="in" filter="wipe(right)">
                                      <p:cBhvr>
                                        <p:cTn id="33" dur="500"/>
                                        <p:tgtEl>
                                          <p:spTgt spid="31"/>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4500"/>
                            </p:stCondLst>
                            <p:childTnLst>
                              <p:par>
                                <p:cTn id="39" presetID="12" presetClass="entr" presetSubtype="8"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p:tgtEl>
                                          <p:spTgt spid="38"/>
                                        </p:tgtEl>
                                        <p:attrNameLst>
                                          <p:attrName>ppt_x</p:attrName>
                                        </p:attrNameLst>
                                      </p:cBhvr>
                                      <p:tavLst>
                                        <p:tav tm="0">
                                          <p:val>
                                            <p:strVal val="#ppt_x-#ppt_w*1.125000"/>
                                          </p:val>
                                        </p:tav>
                                        <p:tav tm="100000">
                                          <p:val>
                                            <p:strVal val="#ppt_x"/>
                                          </p:val>
                                        </p:tav>
                                      </p:tavLst>
                                    </p:anim>
                                    <p:animEffect transition="in" filter="wipe(right)">
                                      <p:cBhvr>
                                        <p:cTn id="42" dur="500"/>
                                        <p:tgtEl>
                                          <p:spTgt spid="38"/>
                                        </p:tgtEl>
                                      </p:cBhvr>
                                    </p:animEffec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500"/>
                                        <p:tgtEl>
                                          <p:spTgt spid="39"/>
                                        </p:tgtEl>
                                      </p:cBhvr>
                                    </p:animEffect>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6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par>
                          <p:cTn id="55" fill="hold">
                            <p:stCondLst>
                              <p:cond delay="6500"/>
                            </p:stCondLst>
                            <p:childTnLst>
                              <p:par>
                                <p:cTn id="56" presetID="10" presetClass="entr" presetSubtype="0"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childTnLst>
                          </p:cTn>
                        </p:par>
                        <p:par>
                          <p:cTn id="59" fill="hold">
                            <p:stCondLst>
                              <p:cond delay="7000"/>
                            </p:stCondLst>
                            <p:childTnLst>
                              <p:par>
                                <p:cTn id="60" presetID="12" presetClass="entr" presetSubtype="8" fill="hold" grpId="0" nodeType="after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p:tgtEl>
                                          <p:spTgt spid="35"/>
                                        </p:tgtEl>
                                        <p:attrNameLst>
                                          <p:attrName>ppt_x</p:attrName>
                                        </p:attrNameLst>
                                      </p:cBhvr>
                                      <p:tavLst>
                                        <p:tav tm="0">
                                          <p:val>
                                            <p:strVal val="#ppt_x-#ppt_w*1.125000"/>
                                          </p:val>
                                        </p:tav>
                                        <p:tav tm="100000">
                                          <p:val>
                                            <p:strVal val="#ppt_x"/>
                                          </p:val>
                                        </p:tav>
                                      </p:tavLst>
                                    </p:anim>
                                    <p:animEffect transition="in" filter="wipe(right)">
                                      <p:cBhvr>
                                        <p:cTn id="63" dur="500"/>
                                        <p:tgtEl>
                                          <p:spTgt spid="35"/>
                                        </p:tgtEl>
                                      </p:cBhvr>
                                    </p:animEffect>
                                  </p:childTnLst>
                                </p:cTn>
                              </p:par>
                            </p:childTnLst>
                          </p:cTn>
                        </p:par>
                        <p:par>
                          <p:cTn id="64" fill="hold">
                            <p:stCondLst>
                              <p:cond delay="7500"/>
                            </p:stCondLst>
                            <p:childTnLst>
                              <p:par>
                                <p:cTn id="65" presetID="12" presetClass="entr" presetSubtype="8"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righ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p:bldP spid="2" grpId="0" bldLvl="0" animBg="1"/>
      <p:bldP spid="23" grpId="0" bldLvl="0" animBg="1"/>
      <p:bldP spid="25" grpId="0" bldLvl="0" animBg="1"/>
      <p:bldP spid="31" grpId="0" bldLvl="0" animBg="1"/>
      <p:bldP spid="32" grpId="0" bldLvl="0" animBg="1"/>
      <p:bldP spid="38" grpId="0" bldLvl="0" animBg="1"/>
      <p:bldP spid="39" grpId="0" bldLvl="0" animBg="1"/>
      <p:bldP spid="24" grpId="0" bldLvl="0" animBg="1"/>
      <p:bldP spid="28" grpId="0" bldLvl="0" animBg="1"/>
      <p:bldP spid="29" grpId="0" bldLvl="0" animBg="1"/>
      <p:bldP spid="35" grpId="0" bldLvl="0" animBg="1"/>
      <p:bldP spid="36"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t> Homework </a:t>
            </a:r>
            <a:r>
              <a:rPr lang="zh-CN" altLang="zh-CN" dirty="0" smtClean="0"/>
              <a:t/>
            </a:r>
            <a:br>
              <a:rPr lang="zh-CN" altLang="zh-CN" dirty="0" smtClean="0"/>
            </a:br>
            <a:endParaRPr lang="zh-CN" altLang="en-US" dirty="0"/>
          </a:p>
        </p:txBody>
      </p:sp>
      <p:sp>
        <p:nvSpPr>
          <p:cNvPr id="3" name="内容占位符 2"/>
          <p:cNvSpPr>
            <a:spLocks noGrp="1"/>
          </p:cNvSpPr>
          <p:nvPr>
            <p:ph idx="1"/>
          </p:nvPr>
        </p:nvSpPr>
        <p:spPr/>
        <p:txBody>
          <a:bodyPr/>
          <a:lstStyle/>
          <a:p>
            <a:pPr>
              <a:buNone/>
            </a:pPr>
            <a:r>
              <a:rPr lang="en-US" altLang="zh-CN" dirty="0" smtClean="0"/>
              <a:t>(1) Practice the dialogue and repeat the dialogue.</a:t>
            </a:r>
            <a:endParaRPr lang="zh-CN" altLang="zh-CN" dirty="0" smtClean="0"/>
          </a:p>
          <a:p>
            <a:pPr>
              <a:buNone/>
            </a:pPr>
            <a:r>
              <a:rPr lang="en-US" altLang="zh-CN" dirty="0" smtClean="0"/>
              <a:t>(2) Do some exercises in the workbook.</a:t>
            </a:r>
            <a:endParaRPr lang="zh-CN" altLang="zh-CN" dirty="0" smtClean="0"/>
          </a:p>
          <a:p>
            <a:pPr>
              <a:buNone/>
            </a:pPr>
            <a:r>
              <a:rPr lang="en-US" altLang="zh-CN" dirty="0" smtClean="0"/>
              <a:t>(3) Write down their dialogue of their own about the transportation.     </a:t>
            </a:r>
            <a:endParaRPr lang="zh-CN" altLang="zh-CN" dirty="0" smtClean="0"/>
          </a:p>
          <a:p>
            <a:endParaRPr lang="zh-CN" altLang="en-US" dirty="0"/>
          </a:p>
        </p:txBody>
      </p:sp>
      <p:sp>
        <p:nvSpPr>
          <p:cNvPr id="4" name="TextBox 3"/>
          <p:cNvSpPr txBox="1"/>
          <p:nvPr/>
        </p:nvSpPr>
        <p:spPr>
          <a:xfrm>
            <a:off x="1818042" y="4066391"/>
            <a:ext cx="8132782" cy="1231106"/>
          </a:xfrm>
          <a:prstGeom prst="rect">
            <a:avLst/>
          </a:prstGeom>
          <a:noFill/>
        </p:spPr>
        <p:txBody>
          <a:bodyPr wrap="square" rtlCol="0">
            <a:spAutoFit/>
          </a:bodyPr>
          <a:lstStyle/>
          <a:p>
            <a:r>
              <a:rPr lang="zh-CN" altLang="zh-CN" sz="2800" b="1" dirty="0" smtClean="0"/>
              <a:t>设计意图</a:t>
            </a:r>
            <a:r>
              <a:rPr lang="en-US" altLang="zh-CN" sz="2800" b="1" dirty="0" smtClean="0"/>
              <a:t>:</a:t>
            </a:r>
            <a:r>
              <a:rPr lang="zh-CN" altLang="zh-CN" sz="2800" b="1" dirty="0" smtClean="0"/>
              <a:t>巩固课上所学的语言重点，写下他们自己的对话，可以锻炼学生的语言表达能力。）</a:t>
            </a:r>
            <a:endParaRPr lang="zh-CN" altLang="zh-CN" sz="2800" dirty="0" smtClean="0"/>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par>
                                <p:cTn id="15" presetID="25"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
                                            <p:txEl>
                                              <p:pRg st="1" end="1"/>
                                            </p:txEl>
                                          </p:spTgt>
                                        </p:tgtEl>
                                      </p:cBhvr>
                                    </p:animEffect>
                                  </p:childTnLst>
                                </p:cTn>
                              </p:par>
                              <p:par>
                                <p:cTn id="25" presetID="25"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5"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42" dur="1000" fill="hold"/>
                                        <p:tgtEl>
                                          <p:spTgt spid="4"/>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6" dur="1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板书设计</a:t>
            </a:r>
            <a:endParaRPr lang="zh-CN" altLang="en-US" dirty="0"/>
          </a:p>
        </p:txBody>
      </p:sp>
      <p:sp>
        <p:nvSpPr>
          <p:cNvPr id="3" name="内容占位符 2"/>
          <p:cNvSpPr>
            <a:spLocks noGrp="1"/>
          </p:cNvSpPr>
          <p:nvPr>
            <p:ph idx="1"/>
          </p:nvPr>
        </p:nvSpPr>
        <p:spPr>
          <a:xfrm>
            <a:off x="838200" y="1516828"/>
            <a:ext cx="10515600" cy="4862457"/>
          </a:xfrm>
        </p:spPr>
        <p:txBody>
          <a:bodyPr>
            <a:noAutofit/>
          </a:bodyPr>
          <a:lstStyle/>
          <a:p>
            <a:pPr>
              <a:buNone/>
            </a:pPr>
            <a:r>
              <a:rPr lang="en-US" altLang="zh-CN" sz="2400" b="1" dirty="0" smtClean="0"/>
              <a:t>                                 I’ve tried all the means of transportation.                        </a:t>
            </a:r>
            <a:r>
              <a:rPr lang="en-US" altLang="zh-CN" sz="1800" b="1" dirty="0" smtClean="0"/>
              <a:t> </a:t>
            </a:r>
            <a:endParaRPr lang="zh-CN" altLang="zh-CN" sz="1800" dirty="0" smtClean="0"/>
          </a:p>
          <a:p>
            <a:pPr>
              <a:buNone/>
            </a:pPr>
            <a:r>
              <a:rPr lang="en-US" altLang="zh-CN" sz="1800" b="1" dirty="0" smtClean="0"/>
              <a:t>                                                                                                                      Sentences:</a:t>
            </a:r>
            <a:endParaRPr lang="zh-CN" altLang="zh-CN" sz="1800" dirty="0" smtClean="0"/>
          </a:p>
          <a:p>
            <a:pPr>
              <a:buNone/>
            </a:pPr>
            <a:r>
              <a:rPr lang="en-US" altLang="zh-CN" sz="1800" b="1" dirty="0" smtClean="0"/>
              <a:t>    Group1:                                                                                       </a:t>
            </a:r>
            <a:r>
              <a:rPr lang="en-US" altLang="zh-CN" sz="1800" dirty="0" smtClean="0"/>
              <a:t>What’s the transportation like in </a:t>
            </a:r>
            <a:r>
              <a:rPr lang="zh-CN" altLang="zh-CN" sz="1800" dirty="0" smtClean="0"/>
              <a:t>…</a:t>
            </a:r>
            <a:r>
              <a:rPr lang="en-US" altLang="zh-CN" sz="1800" dirty="0" smtClean="0"/>
              <a:t>?</a:t>
            </a:r>
            <a:endParaRPr lang="zh-CN" altLang="zh-CN" sz="1800" dirty="0" smtClean="0"/>
          </a:p>
          <a:p>
            <a:pPr>
              <a:buNone/>
            </a:pPr>
            <a:r>
              <a:rPr lang="en-US" altLang="zh-CN" sz="1800" b="1" dirty="0" smtClean="0"/>
              <a:t>    Group2: </a:t>
            </a:r>
            <a:r>
              <a:rPr lang="en-US" altLang="zh-CN" sz="1800" dirty="0" smtClean="0"/>
              <a:t>                                                                                       The transportation there is </a:t>
            </a:r>
            <a:r>
              <a:rPr lang="zh-CN" altLang="zh-CN" sz="1800" dirty="0" smtClean="0"/>
              <a:t>…</a:t>
            </a:r>
            <a:r>
              <a:rPr lang="en-US" altLang="zh-CN" sz="1800" dirty="0" smtClean="0"/>
              <a:t>.</a:t>
            </a:r>
            <a:endParaRPr lang="zh-CN" altLang="zh-CN" sz="1800" dirty="0" smtClean="0"/>
          </a:p>
          <a:p>
            <a:pPr>
              <a:buNone/>
            </a:pPr>
            <a:r>
              <a:rPr lang="en-US" altLang="zh-CN" sz="1800" b="1" dirty="0" smtClean="0"/>
              <a:t>   Group3:</a:t>
            </a:r>
            <a:r>
              <a:rPr lang="en-US" altLang="zh-CN" sz="1800" dirty="0" smtClean="0"/>
              <a:t>                                                                                            Did you take </a:t>
            </a:r>
            <a:endParaRPr lang="zh-CN" altLang="zh-CN" sz="1800" dirty="0" smtClean="0"/>
          </a:p>
          <a:p>
            <a:pPr>
              <a:buNone/>
            </a:pPr>
            <a:r>
              <a:rPr lang="en-US" altLang="zh-CN" sz="1800" b="1" dirty="0" smtClean="0"/>
              <a:t>   Group4:</a:t>
            </a:r>
            <a:endParaRPr lang="zh-CN" altLang="zh-CN" sz="1800" dirty="0" smtClean="0"/>
          </a:p>
          <a:p>
            <a:pPr>
              <a:buNone/>
            </a:pPr>
            <a:r>
              <a:rPr lang="en-US" altLang="zh-CN" sz="1800" b="1" dirty="0" smtClean="0"/>
              <a:t>   Group5:</a:t>
            </a:r>
            <a:endParaRPr lang="zh-CN" altLang="zh-CN" sz="1800" dirty="0" smtClean="0"/>
          </a:p>
          <a:p>
            <a:pPr>
              <a:buNone/>
            </a:pPr>
            <a:r>
              <a:rPr lang="en-US" altLang="zh-CN" sz="1800" b="1" dirty="0" smtClean="0"/>
              <a:t>   Transportation:</a:t>
            </a:r>
            <a:r>
              <a:rPr lang="en-US" altLang="zh-CN" sz="1800" dirty="0" smtClean="0"/>
              <a:t>                                                                              How did you go there?</a:t>
            </a:r>
            <a:endParaRPr lang="zh-CN" altLang="zh-CN" sz="1800" dirty="0" smtClean="0"/>
          </a:p>
          <a:p>
            <a:pPr>
              <a:buNone/>
            </a:pPr>
            <a:r>
              <a:rPr lang="en-US" altLang="zh-CN" sz="1800" dirty="0" smtClean="0"/>
              <a:t>  subway, train, bus, taxi, plane, car, light rail,                               I went there by </a:t>
            </a:r>
            <a:r>
              <a:rPr lang="zh-CN" altLang="zh-CN" sz="1800" dirty="0" smtClean="0"/>
              <a:t>…</a:t>
            </a:r>
            <a:r>
              <a:rPr lang="en-US" altLang="zh-CN" sz="1800" dirty="0" smtClean="0"/>
              <a:t>.</a:t>
            </a:r>
            <a:endParaRPr lang="zh-CN" altLang="zh-CN" sz="1800" dirty="0" smtClean="0"/>
          </a:p>
          <a:p>
            <a:pPr>
              <a:buNone/>
            </a:pPr>
            <a:r>
              <a:rPr lang="en-US" altLang="zh-CN" sz="1800" dirty="0" smtClean="0"/>
              <a:t>   ferry …                                                                                               Which means of transportation do you like </a:t>
            </a:r>
            <a:endParaRPr lang="zh-CN" altLang="zh-CN" sz="1800" dirty="0" smtClean="0"/>
          </a:p>
          <a:p>
            <a:pPr>
              <a:buNone/>
            </a:pPr>
            <a:r>
              <a:rPr lang="en-US" altLang="zh-CN" sz="1800" b="1" dirty="0" smtClean="0"/>
              <a:t>   How to describe the transportation:              </a:t>
            </a:r>
            <a:r>
              <a:rPr lang="en-US" altLang="zh-CN" sz="1800" dirty="0" smtClean="0"/>
              <a:t>                             best / least?</a:t>
            </a:r>
            <a:endParaRPr lang="zh-CN" altLang="zh-CN" sz="1800" dirty="0" smtClean="0"/>
          </a:p>
          <a:p>
            <a:pPr>
              <a:buNone/>
            </a:pPr>
            <a:r>
              <a:rPr lang="en-US" altLang="zh-CN" sz="1800" dirty="0" smtClean="0"/>
              <a:t>   cheap, comfortable, dangerous, expensive,                              What kind of transportation do you used often?</a:t>
            </a:r>
            <a:endParaRPr lang="zh-CN" altLang="zh-CN" sz="1800" dirty="0" smtClean="0"/>
          </a:p>
          <a:p>
            <a:pPr>
              <a:buNone/>
            </a:pPr>
            <a:r>
              <a:rPr lang="en-US" altLang="zh-CN" sz="1800" dirty="0" smtClean="0"/>
              <a:t>  safe, fast, slow </a:t>
            </a:r>
            <a:r>
              <a:rPr lang="en-US" altLang="zh-CN" sz="1800" b="1" dirty="0" smtClean="0"/>
              <a:t>…</a:t>
            </a:r>
            <a:endParaRPr lang="zh-CN" altLang="en-US" sz="1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出自【趣你的PPT】(微信:qunideppt)：最优质的PPT资源库"/>
          <p:cNvPicPr>
            <a:picLocks noChangeAspect="1"/>
          </p:cNvPicPr>
          <p:nvPr/>
        </p:nvPicPr>
        <p:blipFill rotWithShape="1">
          <a:blip r:embed="rId4" cstate="print"/>
          <a:srcRect l="43663" t="25882"/>
          <a:stretch>
            <a:fillRect/>
          </a:stretch>
        </p:blipFill>
        <p:spPr>
          <a:xfrm rot="10800000">
            <a:off x="8990637" y="3037409"/>
            <a:ext cx="3201363" cy="3820403"/>
          </a:xfrm>
          <a:prstGeom prst="rect">
            <a:avLst/>
          </a:prstGeom>
        </p:spPr>
      </p:pic>
      <p:sp>
        <p:nvSpPr>
          <p:cNvPr id="12" name="矩形 11"/>
          <p:cNvSpPr/>
          <p:nvPr/>
        </p:nvSpPr>
        <p:spPr>
          <a:xfrm>
            <a:off x="2946961" y="2547471"/>
            <a:ext cx="6286500" cy="1115695"/>
          </a:xfrm>
          <a:prstGeom prst="rect">
            <a:avLst/>
          </a:prstGeom>
        </p:spPr>
        <p:txBody>
          <a:bodyPr wrap="square" lIns="65008" tIns="32504" rIns="65008" bIns="32504">
            <a:spAutoFit/>
          </a:bodyPr>
          <a:lstStyle/>
          <a:p>
            <a:pPr algn="ctr"/>
            <a:r>
              <a:rPr lang="zh-CN" altLang="en-US" sz="6825" b="1" spc="300" dirty="0" smtClean="0">
                <a:solidFill>
                  <a:schemeClr val="accent6">
                    <a:lumMod val="60000"/>
                    <a:lumOff val="40000"/>
                  </a:schemeClr>
                </a:solidFill>
                <a:latin typeface="Broadway" panose="04040905080B02020502" pitchFamily="82" charset="0"/>
                <a:ea typeface="微软雅黑" panose="020B0503020204020204" charset="-122"/>
                <a:cs typeface="Arial" panose="020B0604020202020204" pitchFamily="34" charset="0"/>
              </a:rPr>
              <a:t>谢      谢！</a:t>
            </a:r>
            <a:endParaRPr lang="zh-CN" altLang="en-US" sz="6825" b="1" spc="300" dirty="0">
              <a:solidFill>
                <a:schemeClr val="accent6">
                  <a:lumMod val="60000"/>
                  <a:lumOff val="40000"/>
                </a:schemeClr>
              </a:solidFill>
              <a:latin typeface="Broadway" panose="04040905080B02020502" pitchFamily="82" charset="0"/>
              <a:ea typeface="微软雅黑" panose="020B0503020204020204" charset="-122"/>
              <a:cs typeface="Arial" panose="020B0604020202020204" pitchFamily="34" charset="0"/>
            </a:endParaRPr>
          </a:p>
        </p:txBody>
      </p:sp>
      <p:pic>
        <p:nvPicPr>
          <p:cNvPr id="4" name="Position Music - Nox Trigger - 纯音乐版">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cstate="print"/>
          <a:stretch>
            <a:fillRect/>
          </a:stretch>
        </p:blipFill>
        <p:spPr>
          <a:xfrm>
            <a:off x="5807004" y="-864697"/>
            <a:ext cx="577991" cy="577991"/>
          </a:xfrm>
          <a:prstGeom prst="rect">
            <a:avLst/>
          </a:prstGeom>
        </p:spPr>
      </p:pic>
      <p:pic>
        <p:nvPicPr>
          <p:cNvPr id="6" name="出自【趣你的PPT】(微信:qunideppt)：最优质的PPT资源库"/>
          <p:cNvPicPr>
            <a:picLocks noChangeAspect="1"/>
          </p:cNvPicPr>
          <p:nvPr/>
        </p:nvPicPr>
        <p:blipFill rotWithShape="1">
          <a:blip r:embed="rId4" cstate="print"/>
          <a:srcRect l="25034" t="14854"/>
          <a:stretch>
            <a:fillRect/>
          </a:stretch>
        </p:blipFill>
        <p:spPr>
          <a:xfrm>
            <a:off x="-8648" y="-76659"/>
            <a:ext cx="3896550" cy="4014401"/>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2103</Words>
  <Application>Microsoft Office PowerPoint</Application>
  <PresentationFormat>自定义</PresentationFormat>
  <Paragraphs>125</Paragraphs>
  <Slides>23</Slides>
  <Notes>11</Notes>
  <HiddenSlides>0</HiddenSlides>
  <MMClips>2</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幻灯片 1</vt:lpstr>
      <vt:lpstr>幻灯片 2</vt:lpstr>
      <vt:lpstr>幻灯片 3</vt:lpstr>
      <vt:lpstr>幻灯片 4</vt:lpstr>
      <vt:lpstr>幻灯片 5</vt:lpstr>
      <vt:lpstr>幻灯片 6</vt:lpstr>
      <vt:lpstr>幻灯片 7</vt:lpstr>
      <vt:lpstr>幻灯片 8</vt:lpstr>
      <vt:lpstr>教学手段： </vt:lpstr>
      <vt:lpstr>幻灯片 10</vt:lpstr>
      <vt:lpstr>情境导入</vt:lpstr>
      <vt:lpstr>设计意图</vt:lpstr>
      <vt:lpstr>Game 1  How many means of transportation can I say? 说出交通工具 </vt:lpstr>
      <vt:lpstr>Game 2  Use one word to describe the transportation   描述交通工具 </vt:lpstr>
      <vt:lpstr>Game3   Guess the transportation  猜交通工具</vt:lpstr>
      <vt:lpstr>Game 4 Answer my questions回答我的提问 </vt:lpstr>
      <vt:lpstr>Game 5 Listen and repeat 听说练习 </vt:lpstr>
      <vt:lpstr>Game 6 Auction Use the money you have got to buy good sentences.   拍卖好句子 </vt:lpstr>
      <vt:lpstr>幻灯片 19</vt:lpstr>
      <vt:lpstr>幻灯片 20</vt:lpstr>
      <vt:lpstr> Homework  </vt:lpstr>
      <vt:lpstr>板书设计</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74</cp:revision>
  <dcterms:created xsi:type="dcterms:W3CDTF">2018-01-01T05:13:00Z</dcterms:created>
  <dcterms:modified xsi:type="dcterms:W3CDTF">2022-09-25T13:02:33Z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2052-10.1.0.7245</vt:lpwstr>
  </property>
</Properties>
</file>