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1" r:id="rId6"/>
    <p:sldId id="263" r:id="rId7"/>
    <p:sldId id="262" r:id="rId8"/>
    <p:sldId id="260" r:id="rId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9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1714500" y="-21511"/>
            <a:ext cx="7200900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3635896" y="-21511"/>
            <a:ext cx="5184576" cy="42617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37330" y="2021195"/>
            <a:ext cx="5949470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330016" y="6170024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530820CF-B880-4189-942D-D702A7CBA730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50" name="Rectangle 49"/>
          <p:cNvSpPr/>
          <p:nvPr/>
        </p:nvSpPr>
        <p:spPr>
          <a:xfrm>
            <a:off x="5328642" y="610926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81273" y="574094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26849" y="574094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9" name="Rectangle 88"/>
          <p:cNvSpPr/>
          <p:nvPr/>
        </p:nvSpPr>
        <p:spPr>
          <a:xfrm>
            <a:off x="5328642" y="610926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886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39181" y="448221"/>
            <a:ext cx="7024744" cy="80827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1484784"/>
            <a:ext cx="6777317" cy="43478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363604" y="59235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5312" y="5923507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000" b="1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b="1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b="1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b="1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b="1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815872" y="1412776"/>
            <a:ext cx="6851104" cy="1702160"/>
          </a:xfrm>
        </p:spPr>
        <p:txBody>
          <a:bodyPr>
            <a:normAutofit/>
          </a:bodyPr>
          <a:lstStyle/>
          <a:p>
            <a:r>
              <a:rPr lang="en-US" altLang="zh-CN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PPT</a:t>
            </a:r>
            <a:r>
              <a:rPr lang="zh-CN" altLang="en-US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动画</a:t>
            </a:r>
            <a:r>
              <a:rPr lang="en-US" altLang="zh-CN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——</a:t>
            </a:r>
            <a:r>
              <a:rPr lang="zh-CN" altLang="en-US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动画分解制作</a:t>
            </a:r>
            <a:endParaRPr lang="zh-CN" altLang="en-US" sz="40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4572000" y="4005064"/>
            <a:ext cx="3309803" cy="1260629"/>
          </a:xfrm>
        </p:spPr>
        <p:txBody>
          <a:bodyPr>
            <a:noAutofit/>
          </a:bodyPr>
          <a:lstStyle/>
          <a:p>
            <a:r>
              <a:rPr lang="zh-CN" altLang="en-US" sz="3600" dirty="0" smtClean="0"/>
              <a:t>主讲人：黄毅</a:t>
            </a:r>
            <a:endParaRPr lang="zh-CN" altLang="en-US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5148064" y="0"/>
            <a:ext cx="35189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</a:rPr>
              <a:t>岳阳市网络工程职业技术学校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4143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上节回顾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43492" y="1484785"/>
            <a:ext cx="6777317" cy="1255470"/>
          </a:xfrm>
        </p:spPr>
        <p:txBody>
          <a:bodyPr/>
          <a:lstStyle/>
          <a:p>
            <a:r>
              <a:rPr lang="en-US" altLang="zh-CN" dirty="0" smtClean="0"/>
              <a:t>PPT</a:t>
            </a:r>
            <a:r>
              <a:rPr lang="zh-CN" altLang="en-US" dirty="0" smtClean="0"/>
              <a:t>超链接设置</a:t>
            </a:r>
            <a:endParaRPr lang="en-US" altLang="zh-CN" dirty="0" smtClean="0"/>
          </a:p>
          <a:p>
            <a:r>
              <a:rPr lang="zh-CN" altLang="en-US" dirty="0" smtClean="0"/>
              <a:t>幸运宝箱</a:t>
            </a:r>
            <a:endParaRPr lang="zh-CN" altLang="en-US" dirty="0"/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1080940" y="2692732"/>
            <a:ext cx="7024744" cy="80827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CN" altLang="en-US" dirty="0" smtClean="0"/>
              <a:t>本节内容</a:t>
            </a:r>
            <a:endParaRPr lang="zh-CN" altLang="en-US" dirty="0"/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1080940" y="3863331"/>
            <a:ext cx="6777317" cy="16539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 smtClean="0"/>
              <a:t>PPT</a:t>
            </a:r>
            <a:r>
              <a:rPr lang="zh-CN" altLang="en-US" dirty="0" smtClean="0"/>
              <a:t>动画分解制作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34044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A-B站一键三连">
            <a:hlinkClick r:id="" action="ppaction://media"/>
            <a:extLst>
              <a:ext uri="{FF2B5EF4-FFF2-40B4-BE49-F238E27FC236}">
                <a16:creationId xmlns:a16="http://schemas.microsoft.com/office/drawing/2014/main" xmlns="" id="{87E6A8D8-2F1A-4739-8A1F-93072401A099}"/>
              </a:ext>
            </a:extLst>
          </p:cNvPr>
          <p:cNvPicPr>
            <a:picLocks noChangeAspect="1"/>
          </p:cNvPicPr>
          <p:nvPr>
            <a:videoFile r:link="rId2"/>
            <p:custDataLst>
              <p:tags r:id="rId3"/>
            </p:custDataLst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5"/>
          <a:srcRect l="8000" t="82370" r="61418" b="6446"/>
          <a:stretch/>
        </p:blipFill>
        <p:spPr>
          <a:xfrm>
            <a:off x="-1070258" y="2348880"/>
            <a:ext cx="11284516" cy="2321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461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88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同心圆"/>
          <p:cNvSpPr/>
          <p:nvPr/>
        </p:nvSpPr>
        <p:spPr>
          <a:xfrm>
            <a:off x="6174692" y="2032640"/>
            <a:ext cx="2766536" cy="2766536"/>
          </a:xfrm>
          <a:prstGeom prst="donut">
            <a:avLst>
              <a:gd name="adj" fmla="val 504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3" name="圆-遮罩"/>
          <p:cNvGrpSpPr/>
          <p:nvPr/>
        </p:nvGrpSpPr>
        <p:grpSpPr>
          <a:xfrm>
            <a:off x="6060908" y="1844824"/>
            <a:ext cx="3024336" cy="3168351"/>
            <a:chOff x="3059832" y="1816616"/>
            <a:chExt cx="3024336" cy="3168351"/>
          </a:xfrm>
          <a:noFill/>
        </p:grpSpPr>
        <p:sp>
          <p:nvSpPr>
            <p:cNvPr id="4" name="矩形 3"/>
            <p:cNvSpPr/>
            <p:nvPr/>
          </p:nvSpPr>
          <p:spPr>
            <a:xfrm>
              <a:off x="4572000" y="1816616"/>
              <a:ext cx="1512168" cy="159929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3059832" y="3437430"/>
              <a:ext cx="1512168" cy="154753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" name="圆-复原"/>
          <p:cNvSpPr/>
          <p:nvPr/>
        </p:nvSpPr>
        <p:spPr>
          <a:xfrm rot="5400000">
            <a:off x="6174690" y="2032639"/>
            <a:ext cx="2766538" cy="2766538"/>
          </a:xfrm>
          <a:prstGeom prst="blockArc">
            <a:avLst>
              <a:gd name="adj1" fmla="val 10800000"/>
              <a:gd name="adj2" fmla="val 0"/>
              <a:gd name="adj3" fmla="val 5055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7359363" y="3206449"/>
            <a:ext cx="417888" cy="41788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7359363" y="3206449"/>
            <a:ext cx="417888" cy="41788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7359363" y="3206449"/>
            <a:ext cx="417888" cy="41788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359363" y="3206449"/>
            <a:ext cx="417888" cy="41788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7359363" y="3206449"/>
            <a:ext cx="417888" cy="41788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7359363" y="3206449"/>
            <a:ext cx="417888" cy="41788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7359363" y="3206449"/>
            <a:ext cx="417888" cy="41788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7359363" y="3206449"/>
            <a:ext cx="417888" cy="41788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7359363" y="3206449"/>
            <a:ext cx="417888" cy="41788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7359363" y="3206449"/>
            <a:ext cx="417888" cy="41788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7359363" y="3206449"/>
            <a:ext cx="417888" cy="41788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7359363" y="3206449"/>
            <a:ext cx="417888" cy="41788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7321976" y="3164808"/>
            <a:ext cx="502199" cy="50219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7321976" y="3164808"/>
            <a:ext cx="502199" cy="50219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7321976" y="3164808"/>
            <a:ext cx="502199" cy="50219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7321976" y="3164808"/>
            <a:ext cx="502199" cy="50219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7321976" y="3164808"/>
            <a:ext cx="502199" cy="50219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7321976" y="3164808"/>
            <a:ext cx="502199" cy="50219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7321976" y="3164808"/>
            <a:ext cx="502199" cy="50219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7321976" y="3164808"/>
            <a:ext cx="502199" cy="50219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7321976" y="3164808"/>
            <a:ext cx="502199" cy="50219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7321976" y="3164808"/>
            <a:ext cx="502199" cy="50219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7321976" y="3164808"/>
            <a:ext cx="502199" cy="50219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7321976" y="3164808"/>
            <a:ext cx="502199" cy="50219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同心圆 30"/>
          <p:cNvSpPr/>
          <p:nvPr/>
        </p:nvSpPr>
        <p:spPr>
          <a:xfrm>
            <a:off x="5853286" y="1700808"/>
            <a:ext cx="3420686" cy="3420686"/>
          </a:xfrm>
          <a:prstGeom prst="donut">
            <a:avLst>
              <a:gd name="adj" fmla="val 8892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0B0F0"/>
              </a:solidFill>
            </a:endParaRPr>
          </a:p>
        </p:txBody>
      </p:sp>
      <p:sp>
        <p:nvSpPr>
          <p:cNvPr id="32" name="同心圆"/>
          <p:cNvSpPr/>
          <p:nvPr/>
        </p:nvSpPr>
        <p:spPr>
          <a:xfrm>
            <a:off x="3173616" y="2032640"/>
            <a:ext cx="2766536" cy="2766536"/>
          </a:xfrm>
          <a:prstGeom prst="donut">
            <a:avLst>
              <a:gd name="adj" fmla="val 504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33" name="圆-遮罩"/>
          <p:cNvGrpSpPr/>
          <p:nvPr/>
        </p:nvGrpSpPr>
        <p:grpSpPr>
          <a:xfrm>
            <a:off x="3059832" y="1844824"/>
            <a:ext cx="3024336" cy="3168351"/>
            <a:chOff x="3059832" y="1816616"/>
            <a:chExt cx="3024336" cy="3168351"/>
          </a:xfrm>
          <a:noFill/>
        </p:grpSpPr>
        <p:sp>
          <p:nvSpPr>
            <p:cNvPr id="34" name="矩形 33"/>
            <p:cNvSpPr/>
            <p:nvPr/>
          </p:nvSpPr>
          <p:spPr>
            <a:xfrm>
              <a:off x="4572000" y="1816616"/>
              <a:ext cx="1512168" cy="159929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矩形 34"/>
            <p:cNvSpPr/>
            <p:nvPr/>
          </p:nvSpPr>
          <p:spPr>
            <a:xfrm>
              <a:off x="3059832" y="3437430"/>
              <a:ext cx="1512168" cy="154753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6" name="圆-复原"/>
          <p:cNvSpPr/>
          <p:nvPr/>
        </p:nvSpPr>
        <p:spPr>
          <a:xfrm rot="5400000">
            <a:off x="3173614" y="2032639"/>
            <a:ext cx="2766538" cy="2766538"/>
          </a:xfrm>
          <a:prstGeom prst="blockArc">
            <a:avLst>
              <a:gd name="adj1" fmla="val 10800000"/>
              <a:gd name="adj2" fmla="val 0"/>
              <a:gd name="adj3" fmla="val 5055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4358287" y="3206449"/>
            <a:ext cx="417888" cy="41788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>
            <a:off x="4358287" y="3206449"/>
            <a:ext cx="417888" cy="41788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4358287" y="3206449"/>
            <a:ext cx="417888" cy="41788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4358287" y="3206449"/>
            <a:ext cx="417888" cy="41788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4358287" y="3206449"/>
            <a:ext cx="417888" cy="41788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椭圆 41"/>
          <p:cNvSpPr/>
          <p:nvPr/>
        </p:nvSpPr>
        <p:spPr>
          <a:xfrm>
            <a:off x="4358287" y="3206449"/>
            <a:ext cx="417888" cy="41788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4358287" y="3206449"/>
            <a:ext cx="417888" cy="41788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椭圆 43"/>
          <p:cNvSpPr/>
          <p:nvPr/>
        </p:nvSpPr>
        <p:spPr>
          <a:xfrm>
            <a:off x="4358287" y="3206449"/>
            <a:ext cx="417888" cy="41788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椭圆 44"/>
          <p:cNvSpPr/>
          <p:nvPr/>
        </p:nvSpPr>
        <p:spPr>
          <a:xfrm>
            <a:off x="4358287" y="3206449"/>
            <a:ext cx="417888" cy="41788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椭圆 45"/>
          <p:cNvSpPr/>
          <p:nvPr/>
        </p:nvSpPr>
        <p:spPr>
          <a:xfrm>
            <a:off x="4358287" y="3206449"/>
            <a:ext cx="417888" cy="41788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椭圆 46"/>
          <p:cNvSpPr/>
          <p:nvPr/>
        </p:nvSpPr>
        <p:spPr>
          <a:xfrm>
            <a:off x="4358287" y="3206449"/>
            <a:ext cx="417888" cy="41788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4358287" y="3206449"/>
            <a:ext cx="417888" cy="41788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4320900" y="3164808"/>
            <a:ext cx="502199" cy="50219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>
            <a:off x="4320900" y="3164808"/>
            <a:ext cx="502199" cy="50219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椭圆 50"/>
          <p:cNvSpPr/>
          <p:nvPr/>
        </p:nvSpPr>
        <p:spPr>
          <a:xfrm>
            <a:off x="4320900" y="3164808"/>
            <a:ext cx="502199" cy="50219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椭圆 51"/>
          <p:cNvSpPr/>
          <p:nvPr/>
        </p:nvSpPr>
        <p:spPr>
          <a:xfrm>
            <a:off x="4320900" y="3164808"/>
            <a:ext cx="502199" cy="50219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椭圆 52"/>
          <p:cNvSpPr/>
          <p:nvPr/>
        </p:nvSpPr>
        <p:spPr>
          <a:xfrm>
            <a:off x="4320900" y="3164808"/>
            <a:ext cx="502199" cy="50219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椭圆 53"/>
          <p:cNvSpPr/>
          <p:nvPr/>
        </p:nvSpPr>
        <p:spPr>
          <a:xfrm>
            <a:off x="4320900" y="3164808"/>
            <a:ext cx="502199" cy="50219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椭圆 54"/>
          <p:cNvSpPr/>
          <p:nvPr/>
        </p:nvSpPr>
        <p:spPr>
          <a:xfrm>
            <a:off x="4320900" y="3164808"/>
            <a:ext cx="502199" cy="50219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椭圆 55"/>
          <p:cNvSpPr/>
          <p:nvPr/>
        </p:nvSpPr>
        <p:spPr>
          <a:xfrm>
            <a:off x="4320900" y="3164808"/>
            <a:ext cx="502199" cy="50219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椭圆 56"/>
          <p:cNvSpPr/>
          <p:nvPr/>
        </p:nvSpPr>
        <p:spPr>
          <a:xfrm>
            <a:off x="4320900" y="3164808"/>
            <a:ext cx="502199" cy="50219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椭圆 57"/>
          <p:cNvSpPr/>
          <p:nvPr/>
        </p:nvSpPr>
        <p:spPr>
          <a:xfrm>
            <a:off x="4320900" y="3164808"/>
            <a:ext cx="502199" cy="50219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椭圆 58"/>
          <p:cNvSpPr/>
          <p:nvPr/>
        </p:nvSpPr>
        <p:spPr>
          <a:xfrm>
            <a:off x="4320900" y="3164808"/>
            <a:ext cx="502199" cy="50219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椭圆 59"/>
          <p:cNvSpPr/>
          <p:nvPr/>
        </p:nvSpPr>
        <p:spPr>
          <a:xfrm>
            <a:off x="4320900" y="3164808"/>
            <a:ext cx="502199" cy="50219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同心圆 60"/>
          <p:cNvSpPr/>
          <p:nvPr/>
        </p:nvSpPr>
        <p:spPr>
          <a:xfrm>
            <a:off x="2852210" y="1700808"/>
            <a:ext cx="3420686" cy="3420686"/>
          </a:xfrm>
          <a:prstGeom prst="donut">
            <a:avLst>
              <a:gd name="adj" fmla="val 8892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0B0F0"/>
              </a:solidFill>
            </a:endParaRPr>
          </a:p>
        </p:txBody>
      </p:sp>
      <p:sp>
        <p:nvSpPr>
          <p:cNvPr id="65" name="椭圆 64"/>
          <p:cNvSpPr/>
          <p:nvPr/>
        </p:nvSpPr>
        <p:spPr>
          <a:xfrm>
            <a:off x="1289239" y="3170139"/>
            <a:ext cx="417888" cy="41788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椭圆 65"/>
          <p:cNvSpPr/>
          <p:nvPr/>
        </p:nvSpPr>
        <p:spPr>
          <a:xfrm>
            <a:off x="1289239" y="3170139"/>
            <a:ext cx="417888" cy="41788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椭圆 66"/>
          <p:cNvSpPr/>
          <p:nvPr/>
        </p:nvSpPr>
        <p:spPr>
          <a:xfrm>
            <a:off x="1289239" y="3170139"/>
            <a:ext cx="417888" cy="41788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椭圆 67"/>
          <p:cNvSpPr/>
          <p:nvPr/>
        </p:nvSpPr>
        <p:spPr>
          <a:xfrm>
            <a:off x="1289239" y="3170139"/>
            <a:ext cx="417888" cy="41788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椭圆 68"/>
          <p:cNvSpPr/>
          <p:nvPr/>
        </p:nvSpPr>
        <p:spPr>
          <a:xfrm>
            <a:off x="1289239" y="3170139"/>
            <a:ext cx="417888" cy="41788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椭圆 69"/>
          <p:cNvSpPr/>
          <p:nvPr/>
        </p:nvSpPr>
        <p:spPr>
          <a:xfrm>
            <a:off x="1289239" y="3170139"/>
            <a:ext cx="417888" cy="41788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椭圆 70"/>
          <p:cNvSpPr/>
          <p:nvPr/>
        </p:nvSpPr>
        <p:spPr>
          <a:xfrm>
            <a:off x="1289239" y="3170139"/>
            <a:ext cx="417888" cy="41788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椭圆 71"/>
          <p:cNvSpPr/>
          <p:nvPr/>
        </p:nvSpPr>
        <p:spPr>
          <a:xfrm>
            <a:off x="1289239" y="3170139"/>
            <a:ext cx="417888" cy="41788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椭圆 72"/>
          <p:cNvSpPr/>
          <p:nvPr/>
        </p:nvSpPr>
        <p:spPr>
          <a:xfrm>
            <a:off x="1289239" y="3170139"/>
            <a:ext cx="417888" cy="41788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椭圆 73"/>
          <p:cNvSpPr/>
          <p:nvPr/>
        </p:nvSpPr>
        <p:spPr>
          <a:xfrm>
            <a:off x="1289239" y="3170139"/>
            <a:ext cx="417888" cy="41788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椭圆 74"/>
          <p:cNvSpPr/>
          <p:nvPr/>
        </p:nvSpPr>
        <p:spPr>
          <a:xfrm>
            <a:off x="1289239" y="3170139"/>
            <a:ext cx="417888" cy="41788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" name="椭圆 75"/>
          <p:cNvSpPr/>
          <p:nvPr/>
        </p:nvSpPr>
        <p:spPr>
          <a:xfrm>
            <a:off x="1289239" y="3170139"/>
            <a:ext cx="417888" cy="41788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7" name="椭圆 76"/>
          <p:cNvSpPr/>
          <p:nvPr/>
        </p:nvSpPr>
        <p:spPr>
          <a:xfrm>
            <a:off x="1251852" y="3128498"/>
            <a:ext cx="502199" cy="50219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8" name="椭圆 77"/>
          <p:cNvSpPr/>
          <p:nvPr/>
        </p:nvSpPr>
        <p:spPr>
          <a:xfrm>
            <a:off x="1251852" y="3128498"/>
            <a:ext cx="502199" cy="50219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椭圆 78"/>
          <p:cNvSpPr/>
          <p:nvPr/>
        </p:nvSpPr>
        <p:spPr>
          <a:xfrm>
            <a:off x="1251852" y="3128498"/>
            <a:ext cx="502199" cy="50219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" name="椭圆 79"/>
          <p:cNvSpPr/>
          <p:nvPr/>
        </p:nvSpPr>
        <p:spPr>
          <a:xfrm>
            <a:off x="1251852" y="3128498"/>
            <a:ext cx="502199" cy="50219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椭圆 80"/>
          <p:cNvSpPr/>
          <p:nvPr/>
        </p:nvSpPr>
        <p:spPr>
          <a:xfrm>
            <a:off x="1251852" y="3128498"/>
            <a:ext cx="502199" cy="50219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" name="椭圆 81"/>
          <p:cNvSpPr/>
          <p:nvPr/>
        </p:nvSpPr>
        <p:spPr>
          <a:xfrm>
            <a:off x="1251852" y="3128498"/>
            <a:ext cx="502199" cy="50219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" name="椭圆 82"/>
          <p:cNvSpPr/>
          <p:nvPr/>
        </p:nvSpPr>
        <p:spPr>
          <a:xfrm>
            <a:off x="1251852" y="3128498"/>
            <a:ext cx="502199" cy="50219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" name="椭圆 83"/>
          <p:cNvSpPr/>
          <p:nvPr/>
        </p:nvSpPr>
        <p:spPr>
          <a:xfrm>
            <a:off x="1251852" y="3128498"/>
            <a:ext cx="502199" cy="50219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椭圆 84"/>
          <p:cNvSpPr/>
          <p:nvPr/>
        </p:nvSpPr>
        <p:spPr>
          <a:xfrm>
            <a:off x="1251852" y="3128498"/>
            <a:ext cx="502199" cy="50219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" name="椭圆 85"/>
          <p:cNvSpPr/>
          <p:nvPr/>
        </p:nvSpPr>
        <p:spPr>
          <a:xfrm>
            <a:off x="1251852" y="3128498"/>
            <a:ext cx="502199" cy="50219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7" name="椭圆 86"/>
          <p:cNvSpPr/>
          <p:nvPr/>
        </p:nvSpPr>
        <p:spPr>
          <a:xfrm>
            <a:off x="1251852" y="3128498"/>
            <a:ext cx="502199" cy="50219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椭圆 87"/>
          <p:cNvSpPr/>
          <p:nvPr/>
        </p:nvSpPr>
        <p:spPr>
          <a:xfrm>
            <a:off x="1251852" y="3128498"/>
            <a:ext cx="502199" cy="50219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同心圆 88"/>
          <p:cNvSpPr/>
          <p:nvPr/>
        </p:nvSpPr>
        <p:spPr>
          <a:xfrm>
            <a:off x="-216838" y="1664498"/>
            <a:ext cx="3420686" cy="3420686"/>
          </a:xfrm>
          <a:prstGeom prst="donut">
            <a:avLst>
              <a:gd name="adj" fmla="val 8892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0B0F0"/>
              </a:solidFill>
            </a:endParaRPr>
          </a:p>
        </p:txBody>
      </p:sp>
      <p:grpSp>
        <p:nvGrpSpPr>
          <p:cNvPr id="90" name="赞"/>
          <p:cNvGrpSpPr/>
          <p:nvPr/>
        </p:nvGrpSpPr>
        <p:grpSpPr>
          <a:xfrm>
            <a:off x="467544" y="2424696"/>
            <a:ext cx="2244352" cy="1890777"/>
            <a:chOff x="1835696" y="1075026"/>
            <a:chExt cx="5544615" cy="4671116"/>
          </a:xfrm>
          <a:solidFill>
            <a:schemeClr val="bg1">
              <a:lumMod val="75000"/>
            </a:schemeClr>
          </a:solidFill>
        </p:grpSpPr>
        <p:sp>
          <p:nvSpPr>
            <p:cNvPr id="91" name="袖"/>
            <p:cNvSpPr/>
            <p:nvPr/>
          </p:nvSpPr>
          <p:spPr>
            <a:xfrm>
              <a:off x="1835696" y="2492897"/>
              <a:ext cx="1152128" cy="3253245"/>
            </a:xfrm>
            <a:custGeom>
              <a:avLst/>
              <a:gdLst>
                <a:gd name="connsiteX0" fmla="*/ 0 w 1152128"/>
                <a:gd name="connsiteY0" fmla="*/ 469181 h 3240360"/>
                <a:gd name="connsiteX1" fmla="*/ 469181 w 1152128"/>
                <a:gd name="connsiteY1" fmla="*/ 0 h 3240360"/>
                <a:gd name="connsiteX2" fmla="*/ 682947 w 1152128"/>
                <a:gd name="connsiteY2" fmla="*/ 0 h 3240360"/>
                <a:gd name="connsiteX3" fmla="*/ 1152128 w 1152128"/>
                <a:gd name="connsiteY3" fmla="*/ 469181 h 3240360"/>
                <a:gd name="connsiteX4" fmla="*/ 1152128 w 1152128"/>
                <a:gd name="connsiteY4" fmla="*/ 2771179 h 3240360"/>
                <a:gd name="connsiteX5" fmla="*/ 682947 w 1152128"/>
                <a:gd name="connsiteY5" fmla="*/ 3240360 h 3240360"/>
                <a:gd name="connsiteX6" fmla="*/ 469181 w 1152128"/>
                <a:gd name="connsiteY6" fmla="*/ 3240360 h 3240360"/>
                <a:gd name="connsiteX7" fmla="*/ 0 w 1152128"/>
                <a:gd name="connsiteY7" fmla="*/ 2771179 h 3240360"/>
                <a:gd name="connsiteX8" fmla="*/ 0 w 1152128"/>
                <a:gd name="connsiteY8" fmla="*/ 469181 h 3240360"/>
                <a:gd name="connsiteX0" fmla="*/ 0 w 1152128"/>
                <a:gd name="connsiteY0" fmla="*/ 471824 h 3243003"/>
                <a:gd name="connsiteX1" fmla="*/ 469181 w 1152128"/>
                <a:gd name="connsiteY1" fmla="*/ 2643 h 3243003"/>
                <a:gd name="connsiteX2" fmla="*/ 682947 w 1152128"/>
                <a:gd name="connsiteY2" fmla="*/ 2643 h 3243003"/>
                <a:gd name="connsiteX3" fmla="*/ 1097509 w 1152128"/>
                <a:gd name="connsiteY3" fmla="*/ 39191 h 3243003"/>
                <a:gd name="connsiteX4" fmla="*/ 1152128 w 1152128"/>
                <a:gd name="connsiteY4" fmla="*/ 471824 h 3243003"/>
                <a:gd name="connsiteX5" fmla="*/ 1152128 w 1152128"/>
                <a:gd name="connsiteY5" fmla="*/ 2773822 h 3243003"/>
                <a:gd name="connsiteX6" fmla="*/ 682947 w 1152128"/>
                <a:gd name="connsiteY6" fmla="*/ 3243003 h 3243003"/>
                <a:gd name="connsiteX7" fmla="*/ 469181 w 1152128"/>
                <a:gd name="connsiteY7" fmla="*/ 3243003 h 3243003"/>
                <a:gd name="connsiteX8" fmla="*/ 0 w 1152128"/>
                <a:gd name="connsiteY8" fmla="*/ 2773822 h 3243003"/>
                <a:gd name="connsiteX9" fmla="*/ 0 w 1152128"/>
                <a:gd name="connsiteY9" fmla="*/ 471824 h 3243003"/>
                <a:gd name="connsiteX0" fmla="*/ 0 w 1152128"/>
                <a:gd name="connsiteY0" fmla="*/ 471824 h 3243003"/>
                <a:gd name="connsiteX1" fmla="*/ 469181 w 1152128"/>
                <a:gd name="connsiteY1" fmla="*/ 2643 h 3243003"/>
                <a:gd name="connsiteX2" fmla="*/ 682947 w 1152128"/>
                <a:gd name="connsiteY2" fmla="*/ 2643 h 3243003"/>
                <a:gd name="connsiteX3" fmla="*/ 1097509 w 1152128"/>
                <a:gd name="connsiteY3" fmla="*/ 39191 h 3243003"/>
                <a:gd name="connsiteX4" fmla="*/ 1152128 w 1152128"/>
                <a:gd name="connsiteY4" fmla="*/ 471824 h 3243003"/>
                <a:gd name="connsiteX5" fmla="*/ 1152128 w 1152128"/>
                <a:gd name="connsiteY5" fmla="*/ 2773822 h 3243003"/>
                <a:gd name="connsiteX6" fmla="*/ 1050008 w 1152128"/>
                <a:gd name="connsiteY6" fmla="*/ 3198029 h 3243003"/>
                <a:gd name="connsiteX7" fmla="*/ 682947 w 1152128"/>
                <a:gd name="connsiteY7" fmla="*/ 3243003 h 3243003"/>
                <a:gd name="connsiteX8" fmla="*/ 469181 w 1152128"/>
                <a:gd name="connsiteY8" fmla="*/ 3243003 h 3243003"/>
                <a:gd name="connsiteX9" fmla="*/ 0 w 1152128"/>
                <a:gd name="connsiteY9" fmla="*/ 2773822 h 3243003"/>
                <a:gd name="connsiteX10" fmla="*/ 0 w 1152128"/>
                <a:gd name="connsiteY10" fmla="*/ 471824 h 3243003"/>
                <a:gd name="connsiteX0" fmla="*/ 0 w 1152128"/>
                <a:gd name="connsiteY0" fmla="*/ 471824 h 3264618"/>
                <a:gd name="connsiteX1" fmla="*/ 469181 w 1152128"/>
                <a:gd name="connsiteY1" fmla="*/ 2643 h 3264618"/>
                <a:gd name="connsiteX2" fmla="*/ 682947 w 1152128"/>
                <a:gd name="connsiteY2" fmla="*/ 2643 h 3264618"/>
                <a:gd name="connsiteX3" fmla="*/ 1097509 w 1152128"/>
                <a:gd name="connsiteY3" fmla="*/ 39191 h 3264618"/>
                <a:gd name="connsiteX4" fmla="*/ 1152128 w 1152128"/>
                <a:gd name="connsiteY4" fmla="*/ 471824 h 3264618"/>
                <a:gd name="connsiteX5" fmla="*/ 1152128 w 1152128"/>
                <a:gd name="connsiteY5" fmla="*/ 2773822 h 3264618"/>
                <a:gd name="connsiteX6" fmla="*/ 1077303 w 1152128"/>
                <a:gd name="connsiteY6" fmla="*/ 3232149 h 3264618"/>
                <a:gd name="connsiteX7" fmla="*/ 682947 w 1152128"/>
                <a:gd name="connsiteY7" fmla="*/ 3243003 h 3264618"/>
                <a:gd name="connsiteX8" fmla="*/ 469181 w 1152128"/>
                <a:gd name="connsiteY8" fmla="*/ 3243003 h 3264618"/>
                <a:gd name="connsiteX9" fmla="*/ 0 w 1152128"/>
                <a:gd name="connsiteY9" fmla="*/ 2773822 h 3264618"/>
                <a:gd name="connsiteX10" fmla="*/ 0 w 1152128"/>
                <a:gd name="connsiteY10" fmla="*/ 471824 h 3264618"/>
                <a:gd name="connsiteX0" fmla="*/ 0 w 1152128"/>
                <a:gd name="connsiteY0" fmla="*/ 471824 h 3243003"/>
                <a:gd name="connsiteX1" fmla="*/ 469181 w 1152128"/>
                <a:gd name="connsiteY1" fmla="*/ 2643 h 3243003"/>
                <a:gd name="connsiteX2" fmla="*/ 682947 w 1152128"/>
                <a:gd name="connsiteY2" fmla="*/ 2643 h 3243003"/>
                <a:gd name="connsiteX3" fmla="*/ 1097509 w 1152128"/>
                <a:gd name="connsiteY3" fmla="*/ 39191 h 3243003"/>
                <a:gd name="connsiteX4" fmla="*/ 1152128 w 1152128"/>
                <a:gd name="connsiteY4" fmla="*/ 471824 h 3243003"/>
                <a:gd name="connsiteX5" fmla="*/ 1152128 w 1152128"/>
                <a:gd name="connsiteY5" fmla="*/ 2773822 h 3243003"/>
                <a:gd name="connsiteX6" fmla="*/ 1077303 w 1152128"/>
                <a:gd name="connsiteY6" fmla="*/ 3232149 h 3243003"/>
                <a:gd name="connsiteX7" fmla="*/ 682947 w 1152128"/>
                <a:gd name="connsiteY7" fmla="*/ 3243003 h 3243003"/>
                <a:gd name="connsiteX8" fmla="*/ 469181 w 1152128"/>
                <a:gd name="connsiteY8" fmla="*/ 3243003 h 3243003"/>
                <a:gd name="connsiteX9" fmla="*/ 0 w 1152128"/>
                <a:gd name="connsiteY9" fmla="*/ 2773822 h 3243003"/>
                <a:gd name="connsiteX10" fmla="*/ 0 w 1152128"/>
                <a:gd name="connsiteY10" fmla="*/ 471824 h 3243003"/>
                <a:gd name="connsiteX0" fmla="*/ 0 w 1152128"/>
                <a:gd name="connsiteY0" fmla="*/ 471824 h 3243003"/>
                <a:gd name="connsiteX1" fmla="*/ 469181 w 1152128"/>
                <a:gd name="connsiteY1" fmla="*/ 2643 h 3243003"/>
                <a:gd name="connsiteX2" fmla="*/ 682947 w 1152128"/>
                <a:gd name="connsiteY2" fmla="*/ 2643 h 3243003"/>
                <a:gd name="connsiteX3" fmla="*/ 1097509 w 1152128"/>
                <a:gd name="connsiteY3" fmla="*/ 39191 h 3243003"/>
                <a:gd name="connsiteX4" fmla="*/ 1152128 w 1152128"/>
                <a:gd name="connsiteY4" fmla="*/ 471824 h 3243003"/>
                <a:gd name="connsiteX5" fmla="*/ 1152128 w 1152128"/>
                <a:gd name="connsiteY5" fmla="*/ 2773822 h 3243003"/>
                <a:gd name="connsiteX6" fmla="*/ 1077303 w 1152128"/>
                <a:gd name="connsiteY6" fmla="*/ 3232149 h 3243003"/>
                <a:gd name="connsiteX7" fmla="*/ 682947 w 1152128"/>
                <a:gd name="connsiteY7" fmla="*/ 3243003 h 3243003"/>
                <a:gd name="connsiteX8" fmla="*/ 469181 w 1152128"/>
                <a:gd name="connsiteY8" fmla="*/ 3243003 h 3243003"/>
                <a:gd name="connsiteX9" fmla="*/ 0 w 1152128"/>
                <a:gd name="connsiteY9" fmla="*/ 2773822 h 3243003"/>
                <a:gd name="connsiteX10" fmla="*/ 0 w 1152128"/>
                <a:gd name="connsiteY10" fmla="*/ 471824 h 3243003"/>
                <a:gd name="connsiteX0" fmla="*/ 0 w 1152128"/>
                <a:gd name="connsiteY0" fmla="*/ 471824 h 3243003"/>
                <a:gd name="connsiteX1" fmla="*/ 469181 w 1152128"/>
                <a:gd name="connsiteY1" fmla="*/ 2643 h 3243003"/>
                <a:gd name="connsiteX2" fmla="*/ 682947 w 1152128"/>
                <a:gd name="connsiteY2" fmla="*/ 2643 h 3243003"/>
                <a:gd name="connsiteX3" fmla="*/ 1097509 w 1152128"/>
                <a:gd name="connsiteY3" fmla="*/ 39191 h 3243003"/>
                <a:gd name="connsiteX4" fmla="*/ 1152128 w 1152128"/>
                <a:gd name="connsiteY4" fmla="*/ 471824 h 3243003"/>
                <a:gd name="connsiteX5" fmla="*/ 1152128 w 1152128"/>
                <a:gd name="connsiteY5" fmla="*/ 2773822 h 3243003"/>
                <a:gd name="connsiteX6" fmla="*/ 1097775 w 1152128"/>
                <a:gd name="connsiteY6" fmla="*/ 3238973 h 3243003"/>
                <a:gd name="connsiteX7" fmla="*/ 682947 w 1152128"/>
                <a:gd name="connsiteY7" fmla="*/ 3243003 h 3243003"/>
                <a:gd name="connsiteX8" fmla="*/ 469181 w 1152128"/>
                <a:gd name="connsiteY8" fmla="*/ 3243003 h 3243003"/>
                <a:gd name="connsiteX9" fmla="*/ 0 w 1152128"/>
                <a:gd name="connsiteY9" fmla="*/ 2773822 h 3243003"/>
                <a:gd name="connsiteX10" fmla="*/ 0 w 1152128"/>
                <a:gd name="connsiteY10" fmla="*/ 471824 h 3243003"/>
                <a:gd name="connsiteX0" fmla="*/ 0 w 1152795"/>
                <a:gd name="connsiteY0" fmla="*/ 471824 h 3243003"/>
                <a:gd name="connsiteX1" fmla="*/ 469181 w 1152795"/>
                <a:gd name="connsiteY1" fmla="*/ 2643 h 3243003"/>
                <a:gd name="connsiteX2" fmla="*/ 682947 w 1152795"/>
                <a:gd name="connsiteY2" fmla="*/ 2643 h 3243003"/>
                <a:gd name="connsiteX3" fmla="*/ 1097509 w 1152795"/>
                <a:gd name="connsiteY3" fmla="*/ 39191 h 3243003"/>
                <a:gd name="connsiteX4" fmla="*/ 1152128 w 1152795"/>
                <a:gd name="connsiteY4" fmla="*/ 471824 h 3243003"/>
                <a:gd name="connsiteX5" fmla="*/ 1152128 w 1152795"/>
                <a:gd name="connsiteY5" fmla="*/ 2773822 h 3243003"/>
                <a:gd name="connsiteX6" fmla="*/ 1145542 w 1152795"/>
                <a:gd name="connsiteY6" fmla="*/ 3225326 h 3243003"/>
                <a:gd name="connsiteX7" fmla="*/ 682947 w 1152795"/>
                <a:gd name="connsiteY7" fmla="*/ 3243003 h 3243003"/>
                <a:gd name="connsiteX8" fmla="*/ 469181 w 1152795"/>
                <a:gd name="connsiteY8" fmla="*/ 3243003 h 3243003"/>
                <a:gd name="connsiteX9" fmla="*/ 0 w 1152795"/>
                <a:gd name="connsiteY9" fmla="*/ 2773822 h 3243003"/>
                <a:gd name="connsiteX10" fmla="*/ 0 w 1152795"/>
                <a:gd name="connsiteY10" fmla="*/ 471824 h 3243003"/>
                <a:gd name="connsiteX0" fmla="*/ 0 w 1152128"/>
                <a:gd name="connsiteY0" fmla="*/ 471824 h 3243003"/>
                <a:gd name="connsiteX1" fmla="*/ 469181 w 1152128"/>
                <a:gd name="connsiteY1" fmla="*/ 2643 h 3243003"/>
                <a:gd name="connsiteX2" fmla="*/ 682947 w 1152128"/>
                <a:gd name="connsiteY2" fmla="*/ 2643 h 3243003"/>
                <a:gd name="connsiteX3" fmla="*/ 1097509 w 1152128"/>
                <a:gd name="connsiteY3" fmla="*/ 39191 h 3243003"/>
                <a:gd name="connsiteX4" fmla="*/ 1152128 w 1152128"/>
                <a:gd name="connsiteY4" fmla="*/ 471824 h 3243003"/>
                <a:gd name="connsiteX5" fmla="*/ 1152128 w 1152128"/>
                <a:gd name="connsiteY5" fmla="*/ 2773822 h 3243003"/>
                <a:gd name="connsiteX6" fmla="*/ 1145542 w 1152128"/>
                <a:gd name="connsiteY6" fmla="*/ 3225326 h 3243003"/>
                <a:gd name="connsiteX7" fmla="*/ 682947 w 1152128"/>
                <a:gd name="connsiteY7" fmla="*/ 3243003 h 3243003"/>
                <a:gd name="connsiteX8" fmla="*/ 469181 w 1152128"/>
                <a:gd name="connsiteY8" fmla="*/ 3243003 h 3243003"/>
                <a:gd name="connsiteX9" fmla="*/ 0 w 1152128"/>
                <a:gd name="connsiteY9" fmla="*/ 2773822 h 3243003"/>
                <a:gd name="connsiteX10" fmla="*/ 0 w 1152128"/>
                <a:gd name="connsiteY10" fmla="*/ 471824 h 3243003"/>
                <a:gd name="connsiteX0" fmla="*/ 0 w 1152128"/>
                <a:gd name="connsiteY0" fmla="*/ 471824 h 3243003"/>
                <a:gd name="connsiteX1" fmla="*/ 469181 w 1152128"/>
                <a:gd name="connsiteY1" fmla="*/ 2643 h 3243003"/>
                <a:gd name="connsiteX2" fmla="*/ 682947 w 1152128"/>
                <a:gd name="connsiteY2" fmla="*/ 2643 h 3243003"/>
                <a:gd name="connsiteX3" fmla="*/ 1097509 w 1152128"/>
                <a:gd name="connsiteY3" fmla="*/ 39191 h 3243003"/>
                <a:gd name="connsiteX4" fmla="*/ 1152128 w 1152128"/>
                <a:gd name="connsiteY4" fmla="*/ 471824 h 3243003"/>
                <a:gd name="connsiteX5" fmla="*/ 1152128 w 1152128"/>
                <a:gd name="connsiteY5" fmla="*/ 2773822 h 3243003"/>
                <a:gd name="connsiteX6" fmla="*/ 1125070 w 1152128"/>
                <a:gd name="connsiteY6" fmla="*/ 3225326 h 3243003"/>
                <a:gd name="connsiteX7" fmla="*/ 682947 w 1152128"/>
                <a:gd name="connsiteY7" fmla="*/ 3243003 h 3243003"/>
                <a:gd name="connsiteX8" fmla="*/ 469181 w 1152128"/>
                <a:gd name="connsiteY8" fmla="*/ 3243003 h 3243003"/>
                <a:gd name="connsiteX9" fmla="*/ 0 w 1152128"/>
                <a:gd name="connsiteY9" fmla="*/ 2773822 h 3243003"/>
                <a:gd name="connsiteX10" fmla="*/ 0 w 1152128"/>
                <a:gd name="connsiteY10" fmla="*/ 471824 h 3243003"/>
                <a:gd name="connsiteX0" fmla="*/ 0 w 1152128"/>
                <a:gd name="connsiteY0" fmla="*/ 471824 h 3243003"/>
                <a:gd name="connsiteX1" fmla="*/ 469181 w 1152128"/>
                <a:gd name="connsiteY1" fmla="*/ 2643 h 3243003"/>
                <a:gd name="connsiteX2" fmla="*/ 682947 w 1152128"/>
                <a:gd name="connsiteY2" fmla="*/ 2643 h 3243003"/>
                <a:gd name="connsiteX3" fmla="*/ 1097509 w 1152128"/>
                <a:gd name="connsiteY3" fmla="*/ 39191 h 3243003"/>
                <a:gd name="connsiteX4" fmla="*/ 1152128 w 1152128"/>
                <a:gd name="connsiteY4" fmla="*/ 471824 h 3243003"/>
                <a:gd name="connsiteX5" fmla="*/ 1152128 w 1152128"/>
                <a:gd name="connsiteY5" fmla="*/ 2773822 h 3243003"/>
                <a:gd name="connsiteX6" fmla="*/ 1125070 w 1152128"/>
                <a:gd name="connsiteY6" fmla="*/ 3225326 h 3243003"/>
                <a:gd name="connsiteX7" fmla="*/ 682947 w 1152128"/>
                <a:gd name="connsiteY7" fmla="*/ 3243003 h 3243003"/>
                <a:gd name="connsiteX8" fmla="*/ 469181 w 1152128"/>
                <a:gd name="connsiteY8" fmla="*/ 3243003 h 3243003"/>
                <a:gd name="connsiteX9" fmla="*/ 0 w 1152128"/>
                <a:gd name="connsiteY9" fmla="*/ 2773822 h 3243003"/>
                <a:gd name="connsiteX10" fmla="*/ 0 w 1152128"/>
                <a:gd name="connsiteY10" fmla="*/ 471824 h 3243003"/>
                <a:gd name="connsiteX0" fmla="*/ 0 w 1152128"/>
                <a:gd name="connsiteY0" fmla="*/ 471824 h 3245798"/>
                <a:gd name="connsiteX1" fmla="*/ 469181 w 1152128"/>
                <a:gd name="connsiteY1" fmla="*/ 2643 h 3245798"/>
                <a:gd name="connsiteX2" fmla="*/ 682947 w 1152128"/>
                <a:gd name="connsiteY2" fmla="*/ 2643 h 3245798"/>
                <a:gd name="connsiteX3" fmla="*/ 1097509 w 1152128"/>
                <a:gd name="connsiteY3" fmla="*/ 39191 h 3245798"/>
                <a:gd name="connsiteX4" fmla="*/ 1152128 w 1152128"/>
                <a:gd name="connsiteY4" fmla="*/ 471824 h 3245798"/>
                <a:gd name="connsiteX5" fmla="*/ 1152128 w 1152128"/>
                <a:gd name="connsiteY5" fmla="*/ 2773822 h 3245798"/>
                <a:gd name="connsiteX6" fmla="*/ 1118246 w 1152128"/>
                <a:gd name="connsiteY6" fmla="*/ 3245798 h 3245798"/>
                <a:gd name="connsiteX7" fmla="*/ 682947 w 1152128"/>
                <a:gd name="connsiteY7" fmla="*/ 3243003 h 3245798"/>
                <a:gd name="connsiteX8" fmla="*/ 469181 w 1152128"/>
                <a:gd name="connsiteY8" fmla="*/ 3243003 h 3245798"/>
                <a:gd name="connsiteX9" fmla="*/ 0 w 1152128"/>
                <a:gd name="connsiteY9" fmla="*/ 2773822 h 3245798"/>
                <a:gd name="connsiteX10" fmla="*/ 0 w 1152128"/>
                <a:gd name="connsiteY10" fmla="*/ 471824 h 3245798"/>
                <a:gd name="connsiteX0" fmla="*/ 0 w 1152128"/>
                <a:gd name="connsiteY0" fmla="*/ 471824 h 3247580"/>
                <a:gd name="connsiteX1" fmla="*/ 469181 w 1152128"/>
                <a:gd name="connsiteY1" fmla="*/ 2643 h 3247580"/>
                <a:gd name="connsiteX2" fmla="*/ 682947 w 1152128"/>
                <a:gd name="connsiteY2" fmla="*/ 2643 h 3247580"/>
                <a:gd name="connsiteX3" fmla="*/ 1097509 w 1152128"/>
                <a:gd name="connsiteY3" fmla="*/ 39191 h 3247580"/>
                <a:gd name="connsiteX4" fmla="*/ 1152128 w 1152128"/>
                <a:gd name="connsiteY4" fmla="*/ 471824 h 3247580"/>
                <a:gd name="connsiteX5" fmla="*/ 1152128 w 1152128"/>
                <a:gd name="connsiteY5" fmla="*/ 2773822 h 3247580"/>
                <a:gd name="connsiteX6" fmla="*/ 1118246 w 1152128"/>
                <a:gd name="connsiteY6" fmla="*/ 3245798 h 3247580"/>
                <a:gd name="connsiteX7" fmla="*/ 682947 w 1152128"/>
                <a:gd name="connsiteY7" fmla="*/ 3243003 h 3247580"/>
                <a:gd name="connsiteX8" fmla="*/ 469181 w 1152128"/>
                <a:gd name="connsiteY8" fmla="*/ 3243003 h 3247580"/>
                <a:gd name="connsiteX9" fmla="*/ 0 w 1152128"/>
                <a:gd name="connsiteY9" fmla="*/ 2773822 h 3247580"/>
                <a:gd name="connsiteX10" fmla="*/ 0 w 1152128"/>
                <a:gd name="connsiteY10" fmla="*/ 471824 h 3247580"/>
                <a:gd name="connsiteX0" fmla="*/ 0 w 1152128"/>
                <a:gd name="connsiteY0" fmla="*/ 471824 h 3250381"/>
                <a:gd name="connsiteX1" fmla="*/ 469181 w 1152128"/>
                <a:gd name="connsiteY1" fmla="*/ 2643 h 3250381"/>
                <a:gd name="connsiteX2" fmla="*/ 682947 w 1152128"/>
                <a:gd name="connsiteY2" fmla="*/ 2643 h 3250381"/>
                <a:gd name="connsiteX3" fmla="*/ 1097509 w 1152128"/>
                <a:gd name="connsiteY3" fmla="*/ 39191 h 3250381"/>
                <a:gd name="connsiteX4" fmla="*/ 1152128 w 1152128"/>
                <a:gd name="connsiteY4" fmla="*/ 471824 h 3250381"/>
                <a:gd name="connsiteX5" fmla="*/ 1152128 w 1152128"/>
                <a:gd name="connsiteY5" fmla="*/ 2773822 h 3250381"/>
                <a:gd name="connsiteX6" fmla="*/ 1118246 w 1152128"/>
                <a:gd name="connsiteY6" fmla="*/ 3245798 h 3250381"/>
                <a:gd name="connsiteX7" fmla="*/ 682947 w 1152128"/>
                <a:gd name="connsiteY7" fmla="*/ 3243003 h 3250381"/>
                <a:gd name="connsiteX8" fmla="*/ 469181 w 1152128"/>
                <a:gd name="connsiteY8" fmla="*/ 3243003 h 3250381"/>
                <a:gd name="connsiteX9" fmla="*/ 0 w 1152128"/>
                <a:gd name="connsiteY9" fmla="*/ 2773822 h 3250381"/>
                <a:gd name="connsiteX10" fmla="*/ 0 w 1152128"/>
                <a:gd name="connsiteY10" fmla="*/ 471824 h 3250381"/>
                <a:gd name="connsiteX0" fmla="*/ 0 w 1152128"/>
                <a:gd name="connsiteY0" fmla="*/ 471824 h 3247919"/>
                <a:gd name="connsiteX1" fmla="*/ 469181 w 1152128"/>
                <a:gd name="connsiteY1" fmla="*/ 2643 h 3247919"/>
                <a:gd name="connsiteX2" fmla="*/ 682947 w 1152128"/>
                <a:gd name="connsiteY2" fmla="*/ 2643 h 3247919"/>
                <a:gd name="connsiteX3" fmla="*/ 1097509 w 1152128"/>
                <a:gd name="connsiteY3" fmla="*/ 39191 h 3247919"/>
                <a:gd name="connsiteX4" fmla="*/ 1152128 w 1152128"/>
                <a:gd name="connsiteY4" fmla="*/ 471824 h 3247919"/>
                <a:gd name="connsiteX5" fmla="*/ 1152128 w 1152128"/>
                <a:gd name="connsiteY5" fmla="*/ 2773822 h 3247919"/>
                <a:gd name="connsiteX6" fmla="*/ 1118246 w 1152128"/>
                <a:gd name="connsiteY6" fmla="*/ 3245798 h 3247919"/>
                <a:gd name="connsiteX7" fmla="*/ 682947 w 1152128"/>
                <a:gd name="connsiteY7" fmla="*/ 3243003 h 3247919"/>
                <a:gd name="connsiteX8" fmla="*/ 469181 w 1152128"/>
                <a:gd name="connsiteY8" fmla="*/ 3243003 h 3247919"/>
                <a:gd name="connsiteX9" fmla="*/ 0 w 1152128"/>
                <a:gd name="connsiteY9" fmla="*/ 2773822 h 3247919"/>
                <a:gd name="connsiteX10" fmla="*/ 0 w 1152128"/>
                <a:gd name="connsiteY10" fmla="*/ 471824 h 3247919"/>
                <a:gd name="connsiteX0" fmla="*/ 0 w 1152128"/>
                <a:gd name="connsiteY0" fmla="*/ 471824 h 3243003"/>
                <a:gd name="connsiteX1" fmla="*/ 469181 w 1152128"/>
                <a:gd name="connsiteY1" fmla="*/ 2643 h 3243003"/>
                <a:gd name="connsiteX2" fmla="*/ 682947 w 1152128"/>
                <a:gd name="connsiteY2" fmla="*/ 2643 h 3243003"/>
                <a:gd name="connsiteX3" fmla="*/ 1097509 w 1152128"/>
                <a:gd name="connsiteY3" fmla="*/ 39191 h 3243003"/>
                <a:gd name="connsiteX4" fmla="*/ 1152128 w 1152128"/>
                <a:gd name="connsiteY4" fmla="*/ 471824 h 3243003"/>
                <a:gd name="connsiteX5" fmla="*/ 1152128 w 1152128"/>
                <a:gd name="connsiteY5" fmla="*/ 2773822 h 3243003"/>
                <a:gd name="connsiteX6" fmla="*/ 1090951 w 1152128"/>
                <a:gd name="connsiteY6" fmla="*/ 3225326 h 3243003"/>
                <a:gd name="connsiteX7" fmla="*/ 682947 w 1152128"/>
                <a:gd name="connsiteY7" fmla="*/ 3243003 h 3243003"/>
                <a:gd name="connsiteX8" fmla="*/ 469181 w 1152128"/>
                <a:gd name="connsiteY8" fmla="*/ 3243003 h 3243003"/>
                <a:gd name="connsiteX9" fmla="*/ 0 w 1152128"/>
                <a:gd name="connsiteY9" fmla="*/ 2773822 h 3243003"/>
                <a:gd name="connsiteX10" fmla="*/ 0 w 1152128"/>
                <a:gd name="connsiteY10" fmla="*/ 471824 h 3243003"/>
                <a:gd name="connsiteX0" fmla="*/ 0 w 1152128"/>
                <a:gd name="connsiteY0" fmla="*/ 471824 h 3243003"/>
                <a:gd name="connsiteX1" fmla="*/ 469181 w 1152128"/>
                <a:gd name="connsiteY1" fmla="*/ 2643 h 3243003"/>
                <a:gd name="connsiteX2" fmla="*/ 682947 w 1152128"/>
                <a:gd name="connsiteY2" fmla="*/ 2643 h 3243003"/>
                <a:gd name="connsiteX3" fmla="*/ 1097509 w 1152128"/>
                <a:gd name="connsiteY3" fmla="*/ 39191 h 3243003"/>
                <a:gd name="connsiteX4" fmla="*/ 1152128 w 1152128"/>
                <a:gd name="connsiteY4" fmla="*/ 471824 h 3243003"/>
                <a:gd name="connsiteX5" fmla="*/ 1152128 w 1152128"/>
                <a:gd name="connsiteY5" fmla="*/ 2773822 h 3243003"/>
                <a:gd name="connsiteX6" fmla="*/ 1090951 w 1152128"/>
                <a:gd name="connsiteY6" fmla="*/ 3225326 h 3243003"/>
                <a:gd name="connsiteX7" fmla="*/ 682947 w 1152128"/>
                <a:gd name="connsiteY7" fmla="*/ 3243003 h 3243003"/>
                <a:gd name="connsiteX8" fmla="*/ 469181 w 1152128"/>
                <a:gd name="connsiteY8" fmla="*/ 3243003 h 3243003"/>
                <a:gd name="connsiteX9" fmla="*/ 0 w 1152128"/>
                <a:gd name="connsiteY9" fmla="*/ 2773822 h 3243003"/>
                <a:gd name="connsiteX10" fmla="*/ 0 w 1152128"/>
                <a:gd name="connsiteY10" fmla="*/ 471824 h 3243003"/>
                <a:gd name="connsiteX0" fmla="*/ 0 w 1152128"/>
                <a:gd name="connsiteY0" fmla="*/ 471824 h 3243003"/>
                <a:gd name="connsiteX1" fmla="*/ 469181 w 1152128"/>
                <a:gd name="connsiteY1" fmla="*/ 2643 h 3243003"/>
                <a:gd name="connsiteX2" fmla="*/ 682947 w 1152128"/>
                <a:gd name="connsiteY2" fmla="*/ 2643 h 3243003"/>
                <a:gd name="connsiteX3" fmla="*/ 1097509 w 1152128"/>
                <a:gd name="connsiteY3" fmla="*/ 39191 h 3243003"/>
                <a:gd name="connsiteX4" fmla="*/ 1152128 w 1152128"/>
                <a:gd name="connsiteY4" fmla="*/ 471824 h 3243003"/>
                <a:gd name="connsiteX5" fmla="*/ 1152128 w 1152128"/>
                <a:gd name="connsiteY5" fmla="*/ 2773822 h 3243003"/>
                <a:gd name="connsiteX6" fmla="*/ 1131894 w 1152128"/>
                <a:gd name="connsiteY6" fmla="*/ 3225326 h 3243003"/>
                <a:gd name="connsiteX7" fmla="*/ 682947 w 1152128"/>
                <a:gd name="connsiteY7" fmla="*/ 3243003 h 3243003"/>
                <a:gd name="connsiteX8" fmla="*/ 469181 w 1152128"/>
                <a:gd name="connsiteY8" fmla="*/ 3243003 h 3243003"/>
                <a:gd name="connsiteX9" fmla="*/ 0 w 1152128"/>
                <a:gd name="connsiteY9" fmla="*/ 2773822 h 3243003"/>
                <a:gd name="connsiteX10" fmla="*/ 0 w 1152128"/>
                <a:gd name="connsiteY10" fmla="*/ 471824 h 3243003"/>
                <a:gd name="connsiteX0" fmla="*/ 0 w 1152128"/>
                <a:gd name="connsiteY0" fmla="*/ 471824 h 3243003"/>
                <a:gd name="connsiteX1" fmla="*/ 469181 w 1152128"/>
                <a:gd name="connsiteY1" fmla="*/ 2643 h 3243003"/>
                <a:gd name="connsiteX2" fmla="*/ 682947 w 1152128"/>
                <a:gd name="connsiteY2" fmla="*/ 2643 h 3243003"/>
                <a:gd name="connsiteX3" fmla="*/ 1097509 w 1152128"/>
                <a:gd name="connsiteY3" fmla="*/ 39191 h 3243003"/>
                <a:gd name="connsiteX4" fmla="*/ 1152128 w 1152128"/>
                <a:gd name="connsiteY4" fmla="*/ 471824 h 3243003"/>
                <a:gd name="connsiteX5" fmla="*/ 1152128 w 1152128"/>
                <a:gd name="connsiteY5" fmla="*/ 2773822 h 3243003"/>
                <a:gd name="connsiteX6" fmla="*/ 1125070 w 1152128"/>
                <a:gd name="connsiteY6" fmla="*/ 3238974 h 3243003"/>
                <a:gd name="connsiteX7" fmla="*/ 682947 w 1152128"/>
                <a:gd name="connsiteY7" fmla="*/ 3243003 h 3243003"/>
                <a:gd name="connsiteX8" fmla="*/ 469181 w 1152128"/>
                <a:gd name="connsiteY8" fmla="*/ 3243003 h 3243003"/>
                <a:gd name="connsiteX9" fmla="*/ 0 w 1152128"/>
                <a:gd name="connsiteY9" fmla="*/ 2773822 h 3243003"/>
                <a:gd name="connsiteX10" fmla="*/ 0 w 1152128"/>
                <a:gd name="connsiteY10" fmla="*/ 471824 h 3243003"/>
                <a:gd name="connsiteX0" fmla="*/ 0 w 1152128"/>
                <a:gd name="connsiteY0" fmla="*/ 471824 h 3246240"/>
                <a:gd name="connsiteX1" fmla="*/ 469181 w 1152128"/>
                <a:gd name="connsiteY1" fmla="*/ 2643 h 3246240"/>
                <a:gd name="connsiteX2" fmla="*/ 682947 w 1152128"/>
                <a:gd name="connsiteY2" fmla="*/ 2643 h 3246240"/>
                <a:gd name="connsiteX3" fmla="*/ 1097509 w 1152128"/>
                <a:gd name="connsiteY3" fmla="*/ 39191 h 3246240"/>
                <a:gd name="connsiteX4" fmla="*/ 1152128 w 1152128"/>
                <a:gd name="connsiteY4" fmla="*/ 471824 h 3246240"/>
                <a:gd name="connsiteX5" fmla="*/ 1152128 w 1152128"/>
                <a:gd name="connsiteY5" fmla="*/ 2773822 h 3246240"/>
                <a:gd name="connsiteX6" fmla="*/ 1125070 w 1152128"/>
                <a:gd name="connsiteY6" fmla="*/ 3238974 h 3246240"/>
                <a:gd name="connsiteX7" fmla="*/ 682947 w 1152128"/>
                <a:gd name="connsiteY7" fmla="*/ 3243003 h 3246240"/>
                <a:gd name="connsiteX8" fmla="*/ 469181 w 1152128"/>
                <a:gd name="connsiteY8" fmla="*/ 3243003 h 3246240"/>
                <a:gd name="connsiteX9" fmla="*/ 0 w 1152128"/>
                <a:gd name="connsiteY9" fmla="*/ 2773822 h 3246240"/>
                <a:gd name="connsiteX10" fmla="*/ 0 w 1152128"/>
                <a:gd name="connsiteY10" fmla="*/ 471824 h 3246240"/>
                <a:gd name="connsiteX0" fmla="*/ 0 w 1152767"/>
                <a:gd name="connsiteY0" fmla="*/ 471824 h 3250380"/>
                <a:gd name="connsiteX1" fmla="*/ 469181 w 1152767"/>
                <a:gd name="connsiteY1" fmla="*/ 2643 h 3250380"/>
                <a:gd name="connsiteX2" fmla="*/ 682947 w 1152767"/>
                <a:gd name="connsiteY2" fmla="*/ 2643 h 3250380"/>
                <a:gd name="connsiteX3" fmla="*/ 1097509 w 1152767"/>
                <a:gd name="connsiteY3" fmla="*/ 39191 h 3250380"/>
                <a:gd name="connsiteX4" fmla="*/ 1152128 w 1152767"/>
                <a:gd name="connsiteY4" fmla="*/ 471824 h 3250380"/>
                <a:gd name="connsiteX5" fmla="*/ 1152128 w 1152767"/>
                <a:gd name="connsiteY5" fmla="*/ 2773822 h 3250380"/>
                <a:gd name="connsiteX6" fmla="*/ 1152366 w 1152767"/>
                <a:gd name="connsiteY6" fmla="*/ 3245797 h 3250380"/>
                <a:gd name="connsiteX7" fmla="*/ 682947 w 1152767"/>
                <a:gd name="connsiteY7" fmla="*/ 3243003 h 3250380"/>
                <a:gd name="connsiteX8" fmla="*/ 469181 w 1152767"/>
                <a:gd name="connsiteY8" fmla="*/ 3243003 h 3250380"/>
                <a:gd name="connsiteX9" fmla="*/ 0 w 1152767"/>
                <a:gd name="connsiteY9" fmla="*/ 2773822 h 3250380"/>
                <a:gd name="connsiteX10" fmla="*/ 0 w 1152767"/>
                <a:gd name="connsiteY10" fmla="*/ 471824 h 3250380"/>
                <a:gd name="connsiteX0" fmla="*/ 0 w 1152128"/>
                <a:gd name="connsiteY0" fmla="*/ 471824 h 3255888"/>
                <a:gd name="connsiteX1" fmla="*/ 469181 w 1152128"/>
                <a:gd name="connsiteY1" fmla="*/ 2643 h 3255888"/>
                <a:gd name="connsiteX2" fmla="*/ 682947 w 1152128"/>
                <a:gd name="connsiteY2" fmla="*/ 2643 h 3255888"/>
                <a:gd name="connsiteX3" fmla="*/ 1097509 w 1152128"/>
                <a:gd name="connsiteY3" fmla="*/ 39191 h 3255888"/>
                <a:gd name="connsiteX4" fmla="*/ 1152128 w 1152128"/>
                <a:gd name="connsiteY4" fmla="*/ 471824 h 3255888"/>
                <a:gd name="connsiteX5" fmla="*/ 1152128 w 1152128"/>
                <a:gd name="connsiteY5" fmla="*/ 2773822 h 3255888"/>
                <a:gd name="connsiteX6" fmla="*/ 1131894 w 1152128"/>
                <a:gd name="connsiteY6" fmla="*/ 3252621 h 3255888"/>
                <a:gd name="connsiteX7" fmla="*/ 682947 w 1152128"/>
                <a:gd name="connsiteY7" fmla="*/ 3243003 h 3255888"/>
                <a:gd name="connsiteX8" fmla="*/ 469181 w 1152128"/>
                <a:gd name="connsiteY8" fmla="*/ 3243003 h 3255888"/>
                <a:gd name="connsiteX9" fmla="*/ 0 w 1152128"/>
                <a:gd name="connsiteY9" fmla="*/ 2773822 h 3255888"/>
                <a:gd name="connsiteX10" fmla="*/ 0 w 1152128"/>
                <a:gd name="connsiteY10" fmla="*/ 471824 h 3255888"/>
                <a:gd name="connsiteX0" fmla="*/ 0 w 1183374"/>
                <a:gd name="connsiteY0" fmla="*/ 476406 h 3260470"/>
                <a:gd name="connsiteX1" fmla="*/ 469181 w 1183374"/>
                <a:gd name="connsiteY1" fmla="*/ 7225 h 3260470"/>
                <a:gd name="connsiteX2" fmla="*/ 682947 w 1183374"/>
                <a:gd name="connsiteY2" fmla="*/ 7225 h 3260470"/>
                <a:gd name="connsiteX3" fmla="*/ 1152100 w 1183374"/>
                <a:gd name="connsiteY3" fmla="*/ 36949 h 3260470"/>
                <a:gd name="connsiteX4" fmla="*/ 1152128 w 1183374"/>
                <a:gd name="connsiteY4" fmla="*/ 476406 h 3260470"/>
                <a:gd name="connsiteX5" fmla="*/ 1152128 w 1183374"/>
                <a:gd name="connsiteY5" fmla="*/ 2778404 h 3260470"/>
                <a:gd name="connsiteX6" fmla="*/ 1131894 w 1183374"/>
                <a:gd name="connsiteY6" fmla="*/ 3257203 h 3260470"/>
                <a:gd name="connsiteX7" fmla="*/ 682947 w 1183374"/>
                <a:gd name="connsiteY7" fmla="*/ 3247585 h 3260470"/>
                <a:gd name="connsiteX8" fmla="*/ 469181 w 1183374"/>
                <a:gd name="connsiteY8" fmla="*/ 3247585 h 3260470"/>
                <a:gd name="connsiteX9" fmla="*/ 0 w 1183374"/>
                <a:gd name="connsiteY9" fmla="*/ 2778404 h 3260470"/>
                <a:gd name="connsiteX10" fmla="*/ 0 w 1183374"/>
                <a:gd name="connsiteY10" fmla="*/ 476406 h 3260470"/>
                <a:gd name="connsiteX0" fmla="*/ 0 w 1152128"/>
                <a:gd name="connsiteY0" fmla="*/ 476406 h 3260470"/>
                <a:gd name="connsiteX1" fmla="*/ 469181 w 1152128"/>
                <a:gd name="connsiteY1" fmla="*/ 7225 h 3260470"/>
                <a:gd name="connsiteX2" fmla="*/ 682947 w 1152128"/>
                <a:gd name="connsiteY2" fmla="*/ 7225 h 3260470"/>
                <a:gd name="connsiteX3" fmla="*/ 1152100 w 1152128"/>
                <a:gd name="connsiteY3" fmla="*/ 36949 h 3260470"/>
                <a:gd name="connsiteX4" fmla="*/ 1152128 w 1152128"/>
                <a:gd name="connsiteY4" fmla="*/ 476406 h 3260470"/>
                <a:gd name="connsiteX5" fmla="*/ 1152128 w 1152128"/>
                <a:gd name="connsiteY5" fmla="*/ 2778404 h 3260470"/>
                <a:gd name="connsiteX6" fmla="*/ 1131894 w 1152128"/>
                <a:gd name="connsiteY6" fmla="*/ 3257203 h 3260470"/>
                <a:gd name="connsiteX7" fmla="*/ 682947 w 1152128"/>
                <a:gd name="connsiteY7" fmla="*/ 3247585 h 3260470"/>
                <a:gd name="connsiteX8" fmla="*/ 469181 w 1152128"/>
                <a:gd name="connsiteY8" fmla="*/ 3247585 h 3260470"/>
                <a:gd name="connsiteX9" fmla="*/ 0 w 1152128"/>
                <a:gd name="connsiteY9" fmla="*/ 2778404 h 3260470"/>
                <a:gd name="connsiteX10" fmla="*/ 0 w 1152128"/>
                <a:gd name="connsiteY10" fmla="*/ 476406 h 3260470"/>
                <a:gd name="connsiteX0" fmla="*/ 0 w 1152128"/>
                <a:gd name="connsiteY0" fmla="*/ 469181 h 3253245"/>
                <a:gd name="connsiteX1" fmla="*/ 469181 w 1152128"/>
                <a:gd name="connsiteY1" fmla="*/ 0 h 3253245"/>
                <a:gd name="connsiteX2" fmla="*/ 682947 w 1152128"/>
                <a:gd name="connsiteY2" fmla="*/ 0 h 3253245"/>
                <a:gd name="connsiteX3" fmla="*/ 1152100 w 1152128"/>
                <a:gd name="connsiteY3" fmla="*/ 29724 h 3253245"/>
                <a:gd name="connsiteX4" fmla="*/ 1152128 w 1152128"/>
                <a:gd name="connsiteY4" fmla="*/ 469181 h 3253245"/>
                <a:gd name="connsiteX5" fmla="*/ 1152128 w 1152128"/>
                <a:gd name="connsiteY5" fmla="*/ 2771179 h 3253245"/>
                <a:gd name="connsiteX6" fmla="*/ 1131894 w 1152128"/>
                <a:gd name="connsiteY6" fmla="*/ 3249978 h 3253245"/>
                <a:gd name="connsiteX7" fmla="*/ 682947 w 1152128"/>
                <a:gd name="connsiteY7" fmla="*/ 3240360 h 3253245"/>
                <a:gd name="connsiteX8" fmla="*/ 469181 w 1152128"/>
                <a:gd name="connsiteY8" fmla="*/ 3240360 h 3253245"/>
                <a:gd name="connsiteX9" fmla="*/ 0 w 1152128"/>
                <a:gd name="connsiteY9" fmla="*/ 2771179 h 3253245"/>
                <a:gd name="connsiteX10" fmla="*/ 0 w 1152128"/>
                <a:gd name="connsiteY10" fmla="*/ 469181 h 3253245"/>
                <a:gd name="connsiteX0" fmla="*/ 0 w 1152128"/>
                <a:gd name="connsiteY0" fmla="*/ 479718 h 3263782"/>
                <a:gd name="connsiteX1" fmla="*/ 469181 w 1152128"/>
                <a:gd name="connsiteY1" fmla="*/ 10537 h 3263782"/>
                <a:gd name="connsiteX2" fmla="*/ 682947 w 1152128"/>
                <a:gd name="connsiteY2" fmla="*/ 10537 h 3263782"/>
                <a:gd name="connsiteX3" fmla="*/ 1152100 w 1152128"/>
                <a:gd name="connsiteY3" fmla="*/ 6142 h 3263782"/>
                <a:gd name="connsiteX4" fmla="*/ 1152128 w 1152128"/>
                <a:gd name="connsiteY4" fmla="*/ 479718 h 3263782"/>
                <a:gd name="connsiteX5" fmla="*/ 1152128 w 1152128"/>
                <a:gd name="connsiteY5" fmla="*/ 2781716 h 3263782"/>
                <a:gd name="connsiteX6" fmla="*/ 1131894 w 1152128"/>
                <a:gd name="connsiteY6" fmla="*/ 3260515 h 3263782"/>
                <a:gd name="connsiteX7" fmla="*/ 682947 w 1152128"/>
                <a:gd name="connsiteY7" fmla="*/ 3250897 h 3263782"/>
                <a:gd name="connsiteX8" fmla="*/ 469181 w 1152128"/>
                <a:gd name="connsiteY8" fmla="*/ 3250897 h 3263782"/>
                <a:gd name="connsiteX9" fmla="*/ 0 w 1152128"/>
                <a:gd name="connsiteY9" fmla="*/ 2781716 h 3263782"/>
                <a:gd name="connsiteX10" fmla="*/ 0 w 1152128"/>
                <a:gd name="connsiteY10" fmla="*/ 479718 h 3263782"/>
                <a:gd name="connsiteX0" fmla="*/ 0 w 1152128"/>
                <a:gd name="connsiteY0" fmla="*/ 482114 h 3266178"/>
                <a:gd name="connsiteX1" fmla="*/ 469181 w 1152128"/>
                <a:gd name="connsiteY1" fmla="*/ 12933 h 3266178"/>
                <a:gd name="connsiteX2" fmla="*/ 682947 w 1152128"/>
                <a:gd name="connsiteY2" fmla="*/ 12933 h 3266178"/>
                <a:gd name="connsiteX3" fmla="*/ 1152100 w 1152128"/>
                <a:gd name="connsiteY3" fmla="*/ 8538 h 3266178"/>
                <a:gd name="connsiteX4" fmla="*/ 1152128 w 1152128"/>
                <a:gd name="connsiteY4" fmla="*/ 482114 h 3266178"/>
                <a:gd name="connsiteX5" fmla="*/ 1152128 w 1152128"/>
                <a:gd name="connsiteY5" fmla="*/ 2784112 h 3266178"/>
                <a:gd name="connsiteX6" fmla="*/ 1131894 w 1152128"/>
                <a:gd name="connsiteY6" fmla="*/ 3262911 h 3266178"/>
                <a:gd name="connsiteX7" fmla="*/ 682947 w 1152128"/>
                <a:gd name="connsiteY7" fmla="*/ 3253293 h 3266178"/>
                <a:gd name="connsiteX8" fmla="*/ 469181 w 1152128"/>
                <a:gd name="connsiteY8" fmla="*/ 3253293 h 3266178"/>
                <a:gd name="connsiteX9" fmla="*/ 0 w 1152128"/>
                <a:gd name="connsiteY9" fmla="*/ 2784112 h 3266178"/>
                <a:gd name="connsiteX10" fmla="*/ 0 w 1152128"/>
                <a:gd name="connsiteY10" fmla="*/ 482114 h 3266178"/>
                <a:gd name="connsiteX0" fmla="*/ 0 w 1152128"/>
                <a:gd name="connsiteY0" fmla="*/ 488662 h 3272726"/>
                <a:gd name="connsiteX1" fmla="*/ 469181 w 1152128"/>
                <a:gd name="connsiteY1" fmla="*/ 19481 h 3272726"/>
                <a:gd name="connsiteX2" fmla="*/ 682947 w 1152128"/>
                <a:gd name="connsiteY2" fmla="*/ 19481 h 3272726"/>
                <a:gd name="connsiteX3" fmla="*/ 1152100 w 1152128"/>
                <a:gd name="connsiteY3" fmla="*/ 15086 h 3272726"/>
                <a:gd name="connsiteX4" fmla="*/ 1152128 w 1152128"/>
                <a:gd name="connsiteY4" fmla="*/ 488662 h 3272726"/>
                <a:gd name="connsiteX5" fmla="*/ 1152128 w 1152128"/>
                <a:gd name="connsiteY5" fmla="*/ 2790660 h 3272726"/>
                <a:gd name="connsiteX6" fmla="*/ 1131894 w 1152128"/>
                <a:gd name="connsiteY6" fmla="*/ 3269459 h 3272726"/>
                <a:gd name="connsiteX7" fmla="*/ 682947 w 1152128"/>
                <a:gd name="connsiteY7" fmla="*/ 3259841 h 3272726"/>
                <a:gd name="connsiteX8" fmla="*/ 469181 w 1152128"/>
                <a:gd name="connsiteY8" fmla="*/ 3259841 h 3272726"/>
                <a:gd name="connsiteX9" fmla="*/ 0 w 1152128"/>
                <a:gd name="connsiteY9" fmla="*/ 2790660 h 3272726"/>
                <a:gd name="connsiteX10" fmla="*/ 0 w 1152128"/>
                <a:gd name="connsiteY10" fmla="*/ 488662 h 3272726"/>
                <a:gd name="connsiteX0" fmla="*/ 0 w 1152128"/>
                <a:gd name="connsiteY0" fmla="*/ 482115 h 3266179"/>
                <a:gd name="connsiteX1" fmla="*/ 469181 w 1152128"/>
                <a:gd name="connsiteY1" fmla="*/ 12934 h 3266179"/>
                <a:gd name="connsiteX2" fmla="*/ 682947 w 1152128"/>
                <a:gd name="connsiteY2" fmla="*/ 12934 h 3266179"/>
                <a:gd name="connsiteX3" fmla="*/ 1152100 w 1152128"/>
                <a:gd name="connsiteY3" fmla="*/ 8539 h 3266179"/>
                <a:gd name="connsiteX4" fmla="*/ 1152128 w 1152128"/>
                <a:gd name="connsiteY4" fmla="*/ 482115 h 3266179"/>
                <a:gd name="connsiteX5" fmla="*/ 1152128 w 1152128"/>
                <a:gd name="connsiteY5" fmla="*/ 2784113 h 3266179"/>
                <a:gd name="connsiteX6" fmla="*/ 1131894 w 1152128"/>
                <a:gd name="connsiteY6" fmla="*/ 3262912 h 3266179"/>
                <a:gd name="connsiteX7" fmla="*/ 682947 w 1152128"/>
                <a:gd name="connsiteY7" fmla="*/ 3253294 h 3266179"/>
                <a:gd name="connsiteX8" fmla="*/ 469181 w 1152128"/>
                <a:gd name="connsiteY8" fmla="*/ 3253294 h 3266179"/>
                <a:gd name="connsiteX9" fmla="*/ 0 w 1152128"/>
                <a:gd name="connsiteY9" fmla="*/ 2784113 h 3266179"/>
                <a:gd name="connsiteX10" fmla="*/ 0 w 1152128"/>
                <a:gd name="connsiteY10" fmla="*/ 482115 h 3266179"/>
                <a:gd name="connsiteX0" fmla="*/ 0 w 1152128"/>
                <a:gd name="connsiteY0" fmla="*/ 469181 h 3253245"/>
                <a:gd name="connsiteX1" fmla="*/ 469181 w 1152128"/>
                <a:gd name="connsiteY1" fmla="*/ 0 h 3253245"/>
                <a:gd name="connsiteX2" fmla="*/ 682947 w 1152128"/>
                <a:gd name="connsiteY2" fmla="*/ 0 h 3253245"/>
                <a:gd name="connsiteX3" fmla="*/ 1145277 w 1152128"/>
                <a:gd name="connsiteY3" fmla="*/ 22901 h 3253245"/>
                <a:gd name="connsiteX4" fmla="*/ 1152128 w 1152128"/>
                <a:gd name="connsiteY4" fmla="*/ 469181 h 3253245"/>
                <a:gd name="connsiteX5" fmla="*/ 1152128 w 1152128"/>
                <a:gd name="connsiteY5" fmla="*/ 2771179 h 3253245"/>
                <a:gd name="connsiteX6" fmla="*/ 1131894 w 1152128"/>
                <a:gd name="connsiteY6" fmla="*/ 3249978 h 3253245"/>
                <a:gd name="connsiteX7" fmla="*/ 682947 w 1152128"/>
                <a:gd name="connsiteY7" fmla="*/ 3240360 h 3253245"/>
                <a:gd name="connsiteX8" fmla="*/ 469181 w 1152128"/>
                <a:gd name="connsiteY8" fmla="*/ 3240360 h 3253245"/>
                <a:gd name="connsiteX9" fmla="*/ 0 w 1152128"/>
                <a:gd name="connsiteY9" fmla="*/ 2771179 h 3253245"/>
                <a:gd name="connsiteX10" fmla="*/ 0 w 1152128"/>
                <a:gd name="connsiteY10" fmla="*/ 469181 h 3253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152128" h="3253245">
                  <a:moveTo>
                    <a:pt x="0" y="469181"/>
                  </a:moveTo>
                  <a:cubicBezTo>
                    <a:pt x="0" y="210059"/>
                    <a:pt x="210059" y="0"/>
                    <a:pt x="469181" y="0"/>
                  </a:cubicBezTo>
                  <a:lnTo>
                    <a:pt x="682947" y="0"/>
                  </a:lnTo>
                  <a:cubicBezTo>
                    <a:pt x="970820" y="5411"/>
                    <a:pt x="869187" y="-705"/>
                    <a:pt x="1145277" y="22901"/>
                  </a:cubicBezTo>
                  <a:cubicBezTo>
                    <a:pt x="1141588" y="298990"/>
                    <a:pt x="1135108" y="33201"/>
                    <a:pt x="1152128" y="469181"/>
                  </a:cubicBezTo>
                  <a:lnTo>
                    <a:pt x="1152128" y="2771179"/>
                  </a:lnTo>
                  <a:cubicBezTo>
                    <a:pt x="1138860" y="3052764"/>
                    <a:pt x="1135028" y="2967065"/>
                    <a:pt x="1131894" y="3249978"/>
                  </a:cubicBezTo>
                  <a:cubicBezTo>
                    <a:pt x="924044" y="3259936"/>
                    <a:pt x="906333" y="3244328"/>
                    <a:pt x="682947" y="3240360"/>
                  </a:cubicBezTo>
                  <a:lnTo>
                    <a:pt x="469181" y="3240360"/>
                  </a:lnTo>
                  <a:cubicBezTo>
                    <a:pt x="210059" y="3240360"/>
                    <a:pt x="0" y="3030301"/>
                    <a:pt x="0" y="2771179"/>
                  </a:cubicBezTo>
                  <a:lnTo>
                    <a:pt x="0" y="469181"/>
                  </a:lnTo>
                  <a:close/>
                </a:path>
              </a:pathLst>
            </a:custGeom>
            <a:grp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手"/>
            <p:cNvSpPr/>
            <p:nvPr/>
          </p:nvSpPr>
          <p:spPr>
            <a:xfrm>
              <a:off x="3410798" y="1075026"/>
              <a:ext cx="3969513" cy="4668570"/>
            </a:xfrm>
            <a:custGeom>
              <a:avLst/>
              <a:gdLst>
                <a:gd name="connsiteX0" fmla="*/ 0 w 3960440"/>
                <a:gd name="connsiteY0" fmla="*/ 540071 h 3240360"/>
                <a:gd name="connsiteX1" fmla="*/ 540071 w 3960440"/>
                <a:gd name="connsiteY1" fmla="*/ 0 h 3240360"/>
                <a:gd name="connsiteX2" fmla="*/ 3420369 w 3960440"/>
                <a:gd name="connsiteY2" fmla="*/ 0 h 3240360"/>
                <a:gd name="connsiteX3" fmla="*/ 3960440 w 3960440"/>
                <a:gd name="connsiteY3" fmla="*/ 540071 h 3240360"/>
                <a:gd name="connsiteX4" fmla="*/ 3960440 w 3960440"/>
                <a:gd name="connsiteY4" fmla="*/ 2700289 h 3240360"/>
                <a:gd name="connsiteX5" fmla="*/ 3420369 w 3960440"/>
                <a:gd name="connsiteY5" fmla="*/ 3240360 h 3240360"/>
                <a:gd name="connsiteX6" fmla="*/ 540071 w 3960440"/>
                <a:gd name="connsiteY6" fmla="*/ 3240360 h 3240360"/>
                <a:gd name="connsiteX7" fmla="*/ 0 w 3960440"/>
                <a:gd name="connsiteY7" fmla="*/ 2700289 h 3240360"/>
                <a:gd name="connsiteX8" fmla="*/ 0 w 3960440"/>
                <a:gd name="connsiteY8" fmla="*/ 540071 h 3240360"/>
                <a:gd name="connsiteX0" fmla="*/ 0 w 3960440"/>
                <a:gd name="connsiteY0" fmla="*/ 540071 h 3249885"/>
                <a:gd name="connsiteX1" fmla="*/ 540071 w 3960440"/>
                <a:gd name="connsiteY1" fmla="*/ 0 h 3249885"/>
                <a:gd name="connsiteX2" fmla="*/ 3420369 w 3960440"/>
                <a:gd name="connsiteY2" fmla="*/ 0 h 3249885"/>
                <a:gd name="connsiteX3" fmla="*/ 3960440 w 3960440"/>
                <a:gd name="connsiteY3" fmla="*/ 540071 h 3249885"/>
                <a:gd name="connsiteX4" fmla="*/ 3960440 w 3960440"/>
                <a:gd name="connsiteY4" fmla="*/ 2700289 h 3249885"/>
                <a:gd name="connsiteX5" fmla="*/ 2134494 w 3960440"/>
                <a:gd name="connsiteY5" fmla="*/ 3249885 h 3249885"/>
                <a:gd name="connsiteX6" fmla="*/ 540071 w 3960440"/>
                <a:gd name="connsiteY6" fmla="*/ 3240360 h 3249885"/>
                <a:gd name="connsiteX7" fmla="*/ 0 w 3960440"/>
                <a:gd name="connsiteY7" fmla="*/ 2700289 h 3249885"/>
                <a:gd name="connsiteX8" fmla="*/ 0 w 3960440"/>
                <a:gd name="connsiteY8" fmla="*/ 540071 h 3249885"/>
                <a:gd name="connsiteX0" fmla="*/ 0 w 3960440"/>
                <a:gd name="connsiteY0" fmla="*/ 540071 h 3249885"/>
                <a:gd name="connsiteX1" fmla="*/ 540071 w 3960440"/>
                <a:gd name="connsiteY1" fmla="*/ 0 h 3249885"/>
                <a:gd name="connsiteX2" fmla="*/ 3420369 w 3960440"/>
                <a:gd name="connsiteY2" fmla="*/ 0 h 3249885"/>
                <a:gd name="connsiteX3" fmla="*/ 3960440 w 3960440"/>
                <a:gd name="connsiteY3" fmla="*/ 540071 h 3249885"/>
                <a:gd name="connsiteX4" fmla="*/ 3046040 w 3960440"/>
                <a:gd name="connsiteY4" fmla="*/ 2738389 h 3249885"/>
                <a:gd name="connsiteX5" fmla="*/ 2134494 w 3960440"/>
                <a:gd name="connsiteY5" fmla="*/ 3249885 h 3249885"/>
                <a:gd name="connsiteX6" fmla="*/ 540071 w 3960440"/>
                <a:gd name="connsiteY6" fmla="*/ 3240360 h 3249885"/>
                <a:gd name="connsiteX7" fmla="*/ 0 w 3960440"/>
                <a:gd name="connsiteY7" fmla="*/ 2700289 h 3249885"/>
                <a:gd name="connsiteX8" fmla="*/ 0 w 3960440"/>
                <a:gd name="connsiteY8" fmla="*/ 540071 h 3249885"/>
                <a:gd name="connsiteX0" fmla="*/ 0 w 3960440"/>
                <a:gd name="connsiteY0" fmla="*/ 540071 h 3249885"/>
                <a:gd name="connsiteX1" fmla="*/ 540071 w 3960440"/>
                <a:gd name="connsiteY1" fmla="*/ 0 h 3249885"/>
                <a:gd name="connsiteX2" fmla="*/ 3420369 w 3960440"/>
                <a:gd name="connsiteY2" fmla="*/ 0 h 3249885"/>
                <a:gd name="connsiteX3" fmla="*/ 3960440 w 3960440"/>
                <a:gd name="connsiteY3" fmla="*/ 540071 h 3249885"/>
                <a:gd name="connsiteX4" fmla="*/ 3046040 w 3960440"/>
                <a:gd name="connsiteY4" fmla="*/ 2738389 h 3249885"/>
                <a:gd name="connsiteX5" fmla="*/ 2134494 w 3960440"/>
                <a:gd name="connsiteY5" fmla="*/ 3249885 h 3249885"/>
                <a:gd name="connsiteX6" fmla="*/ 540071 w 3960440"/>
                <a:gd name="connsiteY6" fmla="*/ 3240360 h 3249885"/>
                <a:gd name="connsiteX7" fmla="*/ 0 w 3960440"/>
                <a:gd name="connsiteY7" fmla="*/ 2700289 h 3249885"/>
                <a:gd name="connsiteX8" fmla="*/ 0 w 3960440"/>
                <a:gd name="connsiteY8" fmla="*/ 540071 h 3249885"/>
                <a:gd name="connsiteX0" fmla="*/ 0 w 3960440"/>
                <a:gd name="connsiteY0" fmla="*/ 540071 h 3249885"/>
                <a:gd name="connsiteX1" fmla="*/ 540071 w 3960440"/>
                <a:gd name="connsiteY1" fmla="*/ 0 h 3249885"/>
                <a:gd name="connsiteX2" fmla="*/ 3420369 w 3960440"/>
                <a:gd name="connsiteY2" fmla="*/ 0 h 3249885"/>
                <a:gd name="connsiteX3" fmla="*/ 3960440 w 3960440"/>
                <a:gd name="connsiteY3" fmla="*/ 540071 h 3249885"/>
                <a:gd name="connsiteX4" fmla="*/ 3046040 w 3960440"/>
                <a:gd name="connsiteY4" fmla="*/ 2738389 h 3249885"/>
                <a:gd name="connsiteX5" fmla="*/ 2134494 w 3960440"/>
                <a:gd name="connsiteY5" fmla="*/ 3249885 h 3249885"/>
                <a:gd name="connsiteX6" fmla="*/ 540071 w 3960440"/>
                <a:gd name="connsiteY6" fmla="*/ 3240360 h 3249885"/>
                <a:gd name="connsiteX7" fmla="*/ 0 w 3960440"/>
                <a:gd name="connsiteY7" fmla="*/ 2700289 h 3249885"/>
                <a:gd name="connsiteX8" fmla="*/ 0 w 3960440"/>
                <a:gd name="connsiteY8" fmla="*/ 540071 h 3249885"/>
                <a:gd name="connsiteX0" fmla="*/ 6284 w 3966724"/>
                <a:gd name="connsiteY0" fmla="*/ 540071 h 3276515"/>
                <a:gd name="connsiteX1" fmla="*/ 546355 w 3966724"/>
                <a:gd name="connsiteY1" fmla="*/ 0 h 3276515"/>
                <a:gd name="connsiteX2" fmla="*/ 3426653 w 3966724"/>
                <a:gd name="connsiteY2" fmla="*/ 0 h 3276515"/>
                <a:gd name="connsiteX3" fmla="*/ 3966724 w 3966724"/>
                <a:gd name="connsiteY3" fmla="*/ 540071 h 3276515"/>
                <a:gd name="connsiteX4" fmla="*/ 3052324 w 3966724"/>
                <a:gd name="connsiteY4" fmla="*/ 2738389 h 3276515"/>
                <a:gd name="connsiteX5" fmla="*/ 2140778 w 3966724"/>
                <a:gd name="connsiteY5" fmla="*/ 3249885 h 3276515"/>
                <a:gd name="connsiteX6" fmla="*/ 546355 w 3966724"/>
                <a:gd name="connsiteY6" fmla="*/ 3240360 h 3276515"/>
                <a:gd name="connsiteX7" fmla="*/ 43987 w 3966724"/>
                <a:gd name="connsiteY7" fmla="*/ 3241154 h 3276515"/>
                <a:gd name="connsiteX8" fmla="*/ 6284 w 3966724"/>
                <a:gd name="connsiteY8" fmla="*/ 2700289 h 3276515"/>
                <a:gd name="connsiteX9" fmla="*/ 6284 w 3966724"/>
                <a:gd name="connsiteY9" fmla="*/ 540071 h 3276515"/>
                <a:gd name="connsiteX0" fmla="*/ 6284 w 3966724"/>
                <a:gd name="connsiteY0" fmla="*/ 540071 h 3249885"/>
                <a:gd name="connsiteX1" fmla="*/ 546355 w 3966724"/>
                <a:gd name="connsiteY1" fmla="*/ 0 h 3249885"/>
                <a:gd name="connsiteX2" fmla="*/ 3426653 w 3966724"/>
                <a:gd name="connsiteY2" fmla="*/ 0 h 3249885"/>
                <a:gd name="connsiteX3" fmla="*/ 3966724 w 3966724"/>
                <a:gd name="connsiteY3" fmla="*/ 540071 h 3249885"/>
                <a:gd name="connsiteX4" fmla="*/ 3052324 w 3966724"/>
                <a:gd name="connsiteY4" fmla="*/ 2738389 h 3249885"/>
                <a:gd name="connsiteX5" fmla="*/ 2140778 w 3966724"/>
                <a:gd name="connsiteY5" fmla="*/ 3249885 h 3249885"/>
                <a:gd name="connsiteX6" fmla="*/ 546355 w 3966724"/>
                <a:gd name="connsiteY6" fmla="*/ 3240360 h 3249885"/>
                <a:gd name="connsiteX7" fmla="*/ 43987 w 3966724"/>
                <a:gd name="connsiteY7" fmla="*/ 3241154 h 3249885"/>
                <a:gd name="connsiteX8" fmla="*/ 6284 w 3966724"/>
                <a:gd name="connsiteY8" fmla="*/ 2700289 h 3249885"/>
                <a:gd name="connsiteX9" fmla="*/ 6284 w 3966724"/>
                <a:gd name="connsiteY9" fmla="*/ 540071 h 3249885"/>
                <a:gd name="connsiteX0" fmla="*/ 0 w 3960440"/>
                <a:gd name="connsiteY0" fmla="*/ 540071 h 3249885"/>
                <a:gd name="connsiteX1" fmla="*/ 540071 w 3960440"/>
                <a:gd name="connsiteY1" fmla="*/ 0 h 3249885"/>
                <a:gd name="connsiteX2" fmla="*/ 3420369 w 3960440"/>
                <a:gd name="connsiteY2" fmla="*/ 0 h 3249885"/>
                <a:gd name="connsiteX3" fmla="*/ 3960440 w 3960440"/>
                <a:gd name="connsiteY3" fmla="*/ 540071 h 3249885"/>
                <a:gd name="connsiteX4" fmla="*/ 3046040 w 3960440"/>
                <a:gd name="connsiteY4" fmla="*/ 2738389 h 3249885"/>
                <a:gd name="connsiteX5" fmla="*/ 2134494 w 3960440"/>
                <a:gd name="connsiteY5" fmla="*/ 3249885 h 3249885"/>
                <a:gd name="connsiteX6" fmla="*/ 540071 w 3960440"/>
                <a:gd name="connsiteY6" fmla="*/ 3240360 h 3249885"/>
                <a:gd name="connsiteX7" fmla="*/ 37703 w 3960440"/>
                <a:gd name="connsiteY7" fmla="*/ 3241154 h 3249885"/>
                <a:gd name="connsiteX8" fmla="*/ 0 w 3960440"/>
                <a:gd name="connsiteY8" fmla="*/ 2700289 h 3249885"/>
                <a:gd name="connsiteX9" fmla="*/ 0 w 3960440"/>
                <a:gd name="connsiteY9" fmla="*/ 540071 h 3249885"/>
                <a:gd name="connsiteX0" fmla="*/ 3229 w 3963669"/>
                <a:gd name="connsiteY0" fmla="*/ 540071 h 3249885"/>
                <a:gd name="connsiteX1" fmla="*/ 543300 w 3963669"/>
                <a:gd name="connsiteY1" fmla="*/ 0 h 3249885"/>
                <a:gd name="connsiteX2" fmla="*/ 3423598 w 3963669"/>
                <a:gd name="connsiteY2" fmla="*/ 0 h 3249885"/>
                <a:gd name="connsiteX3" fmla="*/ 3963669 w 3963669"/>
                <a:gd name="connsiteY3" fmla="*/ 540071 h 3249885"/>
                <a:gd name="connsiteX4" fmla="*/ 3049269 w 3963669"/>
                <a:gd name="connsiteY4" fmla="*/ 2738389 h 3249885"/>
                <a:gd name="connsiteX5" fmla="*/ 2137723 w 3963669"/>
                <a:gd name="connsiteY5" fmla="*/ 3249885 h 3249885"/>
                <a:gd name="connsiteX6" fmla="*/ 543300 w 3963669"/>
                <a:gd name="connsiteY6" fmla="*/ 3240360 h 3249885"/>
                <a:gd name="connsiteX7" fmla="*/ 2832 w 3963669"/>
                <a:gd name="connsiteY7" fmla="*/ 3241154 h 3249885"/>
                <a:gd name="connsiteX8" fmla="*/ 3229 w 3963669"/>
                <a:gd name="connsiteY8" fmla="*/ 2700289 h 3249885"/>
                <a:gd name="connsiteX9" fmla="*/ 3229 w 3963669"/>
                <a:gd name="connsiteY9" fmla="*/ 540071 h 3249885"/>
                <a:gd name="connsiteX0" fmla="*/ 3229 w 3963669"/>
                <a:gd name="connsiteY0" fmla="*/ 540071 h 3259083"/>
                <a:gd name="connsiteX1" fmla="*/ 543300 w 3963669"/>
                <a:gd name="connsiteY1" fmla="*/ 0 h 3259083"/>
                <a:gd name="connsiteX2" fmla="*/ 3423598 w 3963669"/>
                <a:gd name="connsiteY2" fmla="*/ 0 h 3259083"/>
                <a:gd name="connsiteX3" fmla="*/ 3963669 w 3963669"/>
                <a:gd name="connsiteY3" fmla="*/ 540071 h 3259083"/>
                <a:gd name="connsiteX4" fmla="*/ 3049269 w 3963669"/>
                <a:gd name="connsiteY4" fmla="*/ 2738389 h 3259083"/>
                <a:gd name="connsiteX5" fmla="*/ 2137723 w 3963669"/>
                <a:gd name="connsiteY5" fmla="*/ 3249885 h 3259083"/>
                <a:gd name="connsiteX6" fmla="*/ 543300 w 3963669"/>
                <a:gd name="connsiteY6" fmla="*/ 3240360 h 3259083"/>
                <a:gd name="connsiteX7" fmla="*/ 2832 w 3963669"/>
                <a:gd name="connsiteY7" fmla="*/ 3241154 h 3259083"/>
                <a:gd name="connsiteX8" fmla="*/ 3229 w 3963669"/>
                <a:gd name="connsiteY8" fmla="*/ 2700289 h 3259083"/>
                <a:gd name="connsiteX9" fmla="*/ 3229 w 3963669"/>
                <a:gd name="connsiteY9" fmla="*/ 540071 h 3259083"/>
                <a:gd name="connsiteX0" fmla="*/ 3229 w 3963669"/>
                <a:gd name="connsiteY0" fmla="*/ 540071 h 3250701"/>
                <a:gd name="connsiteX1" fmla="*/ 543300 w 3963669"/>
                <a:gd name="connsiteY1" fmla="*/ 0 h 3250701"/>
                <a:gd name="connsiteX2" fmla="*/ 3423598 w 3963669"/>
                <a:gd name="connsiteY2" fmla="*/ 0 h 3250701"/>
                <a:gd name="connsiteX3" fmla="*/ 3963669 w 3963669"/>
                <a:gd name="connsiteY3" fmla="*/ 540071 h 3250701"/>
                <a:gd name="connsiteX4" fmla="*/ 3049269 w 3963669"/>
                <a:gd name="connsiteY4" fmla="*/ 2738389 h 3250701"/>
                <a:gd name="connsiteX5" fmla="*/ 2137723 w 3963669"/>
                <a:gd name="connsiteY5" fmla="*/ 3249885 h 3250701"/>
                <a:gd name="connsiteX6" fmla="*/ 543300 w 3963669"/>
                <a:gd name="connsiteY6" fmla="*/ 3240360 h 3250701"/>
                <a:gd name="connsiteX7" fmla="*/ 2832 w 3963669"/>
                <a:gd name="connsiteY7" fmla="*/ 3241154 h 3250701"/>
                <a:gd name="connsiteX8" fmla="*/ 3229 w 3963669"/>
                <a:gd name="connsiteY8" fmla="*/ 2700289 h 3250701"/>
                <a:gd name="connsiteX9" fmla="*/ 3229 w 3963669"/>
                <a:gd name="connsiteY9" fmla="*/ 540071 h 3250701"/>
                <a:gd name="connsiteX0" fmla="*/ 9073 w 3969513"/>
                <a:gd name="connsiteY0" fmla="*/ 540071 h 3250701"/>
                <a:gd name="connsiteX1" fmla="*/ 549144 w 3969513"/>
                <a:gd name="connsiteY1" fmla="*/ 0 h 3250701"/>
                <a:gd name="connsiteX2" fmla="*/ 3429442 w 3969513"/>
                <a:gd name="connsiteY2" fmla="*/ 0 h 3250701"/>
                <a:gd name="connsiteX3" fmla="*/ 3969513 w 3969513"/>
                <a:gd name="connsiteY3" fmla="*/ 540071 h 3250701"/>
                <a:gd name="connsiteX4" fmla="*/ 3055113 w 3969513"/>
                <a:gd name="connsiteY4" fmla="*/ 2738389 h 3250701"/>
                <a:gd name="connsiteX5" fmla="*/ 2143567 w 3969513"/>
                <a:gd name="connsiteY5" fmla="*/ 3249885 h 3250701"/>
                <a:gd name="connsiteX6" fmla="*/ 549144 w 3969513"/>
                <a:gd name="connsiteY6" fmla="*/ 3240360 h 3250701"/>
                <a:gd name="connsiteX7" fmla="*/ 8676 w 3969513"/>
                <a:gd name="connsiteY7" fmla="*/ 3241154 h 3250701"/>
                <a:gd name="connsiteX8" fmla="*/ 9073 w 3969513"/>
                <a:gd name="connsiteY8" fmla="*/ 2700289 h 3250701"/>
                <a:gd name="connsiteX9" fmla="*/ 9073 w 3969513"/>
                <a:gd name="connsiteY9" fmla="*/ 540071 h 3250701"/>
                <a:gd name="connsiteX0" fmla="*/ 9073 w 3969513"/>
                <a:gd name="connsiteY0" fmla="*/ 546942 h 3257572"/>
                <a:gd name="connsiteX1" fmla="*/ 549144 w 3969513"/>
                <a:gd name="connsiteY1" fmla="*/ 6871 h 3257572"/>
                <a:gd name="connsiteX2" fmla="*/ 1837477 w 3969513"/>
                <a:gd name="connsiteY2" fmla="*/ 0 h 3257572"/>
                <a:gd name="connsiteX3" fmla="*/ 3429442 w 3969513"/>
                <a:gd name="connsiteY3" fmla="*/ 6871 h 3257572"/>
                <a:gd name="connsiteX4" fmla="*/ 3969513 w 3969513"/>
                <a:gd name="connsiteY4" fmla="*/ 546942 h 3257572"/>
                <a:gd name="connsiteX5" fmla="*/ 3055113 w 3969513"/>
                <a:gd name="connsiteY5" fmla="*/ 2745260 h 3257572"/>
                <a:gd name="connsiteX6" fmla="*/ 2143567 w 3969513"/>
                <a:gd name="connsiteY6" fmla="*/ 3256756 h 3257572"/>
                <a:gd name="connsiteX7" fmla="*/ 549144 w 3969513"/>
                <a:gd name="connsiteY7" fmla="*/ 3247231 h 3257572"/>
                <a:gd name="connsiteX8" fmla="*/ 8676 w 3969513"/>
                <a:gd name="connsiteY8" fmla="*/ 3248025 h 3257572"/>
                <a:gd name="connsiteX9" fmla="*/ 9073 w 3969513"/>
                <a:gd name="connsiteY9" fmla="*/ 2707160 h 3257572"/>
                <a:gd name="connsiteX10" fmla="*/ 9073 w 3969513"/>
                <a:gd name="connsiteY10" fmla="*/ 546942 h 3257572"/>
                <a:gd name="connsiteX0" fmla="*/ 9073 w 3969513"/>
                <a:gd name="connsiteY0" fmla="*/ 556467 h 3267097"/>
                <a:gd name="connsiteX1" fmla="*/ 549144 w 3969513"/>
                <a:gd name="connsiteY1" fmla="*/ 16396 h 3267097"/>
                <a:gd name="connsiteX2" fmla="*/ 1189777 w 3969513"/>
                <a:gd name="connsiteY2" fmla="*/ 0 h 3267097"/>
                <a:gd name="connsiteX3" fmla="*/ 1837477 w 3969513"/>
                <a:gd name="connsiteY3" fmla="*/ 9525 h 3267097"/>
                <a:gd name="connsiteX4" fmla="*/ 3429442 w 3969513"/>
                <a:gd name="connsiteY4" fmla="*/ 16396 h 3267097"/>
                <a:gd name="connsiteX5" fmla="*/ 3969513 w 3969513"/>
                <a:gd name="connsiteY5" fmla="*/ 556467 h 3267097"/>
                <a:gd name="connsiteX6" fmla="*/ 3055113 w 3969513"/>
                <a:gd name="connsiteY6" fmla="*/ 2754785 h 3267097"/>
                <a:gd name="connsiteX7" fmla="*/ 2143567 w 3969513"/>
                <a:gd name="connsiteY7" fmla="*/ 3266281 h 3267097"/>
                <a:gd name="connsiteX8" fmla="*/ 549144 w 3969513"/>
                <a:gd name="connsiteY8" fmla="*/ 3256756 h 3267097"/>
                <a:gd name="connsiteX9" fmla="*/ 8676 w 3969513"/>
                <a:gd name="connsiteY9" fmla="*/ 3257550 h 3267097"/>
                <a:gd name="connsiteX10" fmla="*/ 9073 w 3969513"/>
                <a:gd name="connsiteY10" fmla="*/ 2716685 h 3267097"/>
                <a:gd name="connsiteX11" fmla="*/ 9073 w 3969513"/>
                <a:gd name="connsiteY11" fmla="*/ 556467 h 3267097"/>
                <a:gd name="connsiteX0" fmla="*/ 9073 w 3969513"/>
                <a:gd name="connsiteY0" fmla="*/ 1737567 h 4448197"/>
                <a:gd name="connsiteX1" fmla="*/ 549144 w 3969513"/>
                <a:gd name="connsiteY1" fmla="*/ 1197496 h 4448197"/>
                <a:gd name="connsiteX2" fmla="*/ 1808902 w 3969513"/>
                <a:gd name="connsiteY2" fmla="*/ 0 h 4448197"/>
                <a:gd name="connsiteX3" fmla="*/ 1837477 w 3969513"/>
                <a:gd name="connsiteY3" fmla="*/ 1190625 h 4448197"/>
                <a:gd name="connsiteX4" fmla="*/ 3429442 w 3969513"/>
                <a:gd name="connsiteY4" fmla="*/ 1197496 h 4448197"/>
                <a:gd name="connsiteX5" fmla="*/ 3969513 w 3969513"/>
                <a:gd name="connsiteY5" fmla="*/ 1737567 h 4448197"/>
                <a:gd name="connsiteX6" fmla="*/ 3055113 w 3969513"/>
                <a:gd name="connsiteY6" fmla="*/ 3935885 h 4448197"/>
                <a:gd name="connsiteX7" fmla="*/ 2143567 w 3969513"/>
                <a:gd name="connsiteY7" fmla="*/ 4447381 h 4448197"/>
                <a:gd name="connsiteX8" fmla="*/ 549144 w 3969513"/>
                <a:gd name="connsiteY8" fmla="*/ 4437856 h 4448197"/>
                <a:gd name="connsiteX9" fmla="*/ 8676 w 3969513"/>
                <a:gd name="connsiteY9" fmla="*/ 4438650 h 4448197"/>
                <a:gd name="connsiteX10" fmla="*/ 9073 w 3969513"/>
                <a:gd name="connsiteY10" fmla="*/ 3897785 h 4448197"/>
                <a:gd name="connsiteX11" fmla="*/ 9073 w 3969513"/>
                <a:gd name="connsiteY11" fmla="*/ 1737567 h 4448197"/>
                <a:gd name="connsiteX0" fmla="*/ 9073 w 3969513"/>
                <a:gd name="connsiteY0" fmla="*/ 1775666 h 4486296"/>
                <a:gd name="connsiteX1" fmla="*/ 549144 w 3969513"/>
                <a:gd name="connsiteY1" fmla="*/ 1235595 h 4486296"/>
                <a:gd name="connsiteX2" fmla="*/ 961177 w 3969513"/>
                <a:gd name="connsiteY2" fmla="*/ 0 h 4486296"/>
                <a:gd name="connsiteX3" fmla="*/ 1808902 w 3969513"/>
                <a:gd name="connsiteY3" fmla="*/ 38099 h 4486296"/>
                <a:gd name="connsiteX4" fmla="*/ 1837477 w 3969513"/>
                <a:gd name="connsiteY4" fmla="*/ 1228724 h 4486296"/>
                <a:gd name="connsiteX5" fmla="*/ 3429442 w 3969513"/>
                <a:gd name="connsiteY5" fmla="*/ 1235595 h 4486296"/>
                <a:gd name="connsiteX6" fmla="*/ 3969513 w 3969513"/>
                <a:gd name="connsiteY6" fmla="*/ 1775666 h 4486296"/>
                <a:gd name="connsiteX7" fmla="*/ 3055113 w 3969513"/>
                <a:gd name="connsiteY7" fmla="*/ 3973984 h 4486296"/>
                <a:gd name="connsiteX8" fmla="*/ 2143567 w 3969513"/>
                <a:gd name="connsiteY8" fmla="*/ 4485480 h 4486296"/>
                <a:gd name="connsiteX9" fmla="*/ 549144 w 3969513"/>
                <a:gd name="connsiteY9" fmla="*/ 4475955 h 4486296"/>
                <a:gd name="connsiteX10" fmla="*/ 8676 w 3969513"/>
                <a:gd name="connsiteY10" fmla="*/ 4476749 h 4486296"/>
                <a:gd name="connsiteX11" fmla="*/ 9073 w 3969513"/>
                <a:gd name="connsiteY11" fmla="*/ 3935884 h 4486296"/>
                <a:gd name="connsiteX12" fmla="*/ 9073 w 3969513"/>
                <a:gd name="connsiteY12" fmla="*/ 1775666 h 4486296"/>
                <a:gd name="connsiteX0" fmla="*/ 9073 w 3969513"/>
                <a:gd name="connsiteY0" fmla="*/ 1775666 h 4486296"/>
                <a:gd name="connsiteX1" fmla="*/ 282444 w 3969513"/>
                <a:gd name="connsiteY1" fmla="*/ 921270 h 4486296"/>
                <a:gd name="connsiteX2" fmla="*/ 961177 w 3969513"/>
                <a:gd name="connsiteY2" fmla="*/ 0 h 4486296"/>
                <a:gd name="connsiteX3" fmla="*/ 1808902 w 3969513"/>
                <a:gd name="connsiteY3" fmla="*/ 38099 h 4486296"/>
                <a:gd name="connsiteX4" fmla="*/ 1837477 w 3969513"/>
                <a:gd name="connsiteY4" fmla="*/ 1228724 h 4486296"/>
                <a:gd name="connsiteX5" fmla="*/ 3429442 w 3969513"/>
                <a:gd name="connsiteY5" fmla="*/ 1235595 h 4486296"/>
                <a:gd name="connsiteX6" fmla="*/ 3969513 w 3969513"/>
                <a:gd name="connsiteY6" fmla="*/ 1775666 h 4486296"/>
                <a:gd name="connsiteX7" fmla="*/ 3055113 w 3969513"/>
                <a:gd name="connsiteY7" fmla="*/ 3973984 h 4486296"/>
                <a:gd name="connsiteX8" fmla="*/ 2143567 w 3969513"/>
                <a:gd name="connsiteY8" fmla="*/ 4485480 h 4486296"/>
                <a:gd name="connsiteX9" fmla="*/ 549144 w 3969513"/>
                <a:gd name="connsiteY9" fmla="*/ 4475955 h 4486296"/>
                <a:gd name="connsiteX10" fmla="*/ 8676 w 3969513"/>
                <a:gd name="connsiteY10" fmla="*/ 4476749 h 4486296"/>
                <a:gd name="connsiteX11" fmla="*/ 9073 w 3969513"/>
                <a:gd name="connsiteY11" fmla="*/ 3935884 h 4486296"/>
                <a:gd name="connsiteX12" fmla="*/ 9073 w 3969513"/>
                <a:gd name="connsiteY12" fmla="*/ 1775666 h 4486296"/>
                <a:gd name="connsiteX0" fmla="*/ 9073 w 3969513"/>
                <a:gd name="connsiteY0" fmla="*/ 1775666 h 4486296"/>
                <a:gd name="connsiteX1" fmla="*/ 282444 w 3969513"/>
                <a:gd name="connsiteY1" fmla="*/ 749820 h 4486296"/>
                <a:gd name="connsiteX2" fmla="*/ 961177 w 3969513"/>
                <a:gd name="connsiteY2" fmla="*/ 0 h 4486296"/>
                <a:gd name="connsiteX3" fmla="*/ 1808902 w 3969513"/>
                <a:gd name="connsiteY3" fmla="*/ 38099 h 4486296"/>
                <a:gd name="connsiteX4" fmla="*/ 1837477 w 3969513"/>
                <a:gd name="connsiteY4" fmla="*/ 1228724 h 4486296"/>
                <a:gd name="connsiteX5" fmla="*/ 3429442 w 3969513"/>
                <a:gd name="connsiteY5" fmla="*/ 1235595 h 4486296"/>
                <a:gd name="connsiteX6" fmla="*/ 3969513 w 3969513"/>
                <a:gd name="connsiteY6" fmla="*/ 1775666 h 4486296"/>
                <a:gd name="connsiteX7" fmla="*/ 3055113 w 3969513"/>
                <a:gd name="connsiteY7" fmla="*/ 3973984 h 4486296"/>
                <a:gd name="connsiteX8" fmla="*/ 2143567 w 3969513"/>
                <a:gd name="connsiteY8" fmla="*/ 4485480 h 4486296"/>
                <a:gd name="connsiteX9" fmla="*/ 549144 w 3969513"/>
                <a:gd name="connsiteY9" fmla="*/ 4475955 h 4486296"/>
                <a:gd name="connsiteX10" fmla="*/ 8676 w 3969513"/>
                <a:gd name="connsiteY10" fmla="*/ 4476749 h 4486296"/>
                <a:gd name="connsiteX11" fmla="*/ 9073 w 3969513"/>
                <a:gd name="connsiteY11" fmla="*/ 3935884 h 4486296"/>
                <a:gd name="connsiteX12" fmla="*/ 9073 w 3969513"/>
                <a:gd name="connsiteY12" fmla="*/ 1775666 h 4486296"/>
                <a:gd name="connsiteX0" fmla="*/ 9073 w 3969513"/>
                <a:gd name="connsiteY0" fmla="*/ 1775666 h 4486296"/>
                <a:gd name="connsiteX1" fmla="*/ 282444 w 3969513"/>
                <a:gd name="connsiteY1" fmla="*/ 749820 h 4486296"/>
                <a:gd name="connsiteX2" fmla="*/ 961177 w 3969513"/>
                <a:gd name="connsiteY2" fmla="*/ 0 h 4486296"/>
                <a:gd name="connsiteX3" fmla="*/ 1808902 w 3969513"/>
                <a:gd name="connsiteY3" fmla="*/ 38099 h 4486296"/>
                <a:gd name="connsiteX4" fmla="*/ 1837477 w 3969513"/>
                <a:gd name="connsiteY4" fmla="*/ 1228724 h 4486296"/>
                <a:gd name="connsiteX5" fmla="*/ 3429442 w 3969513"/>
                <a:gd name="connsiteY5" fmla="*/ 1235595 h 4486296"/>
                <a:gd name="connsiteX6" fmla="*/ 3969513 w 3969513"/>
                <a:gd name="connsiteY6" fmla="*/ 1775666 h 4486296"/>
                <a:gd name="connsiteX7" fmla="*/ 3055113 w 3969513"/>
                <a:gd name="connsiteY7" fmla="*/ 3973984 h 4486296"/>
                <a:gd name="connsiteX8" fmla="*/ 2143567 w 3969513"/>
                <a:gd name="connsiteY8" fmla="*/ 4485480 h 4486296"/>
                <a:gd name="connsiteX9" fmla="*/ 549144 w 3969513"/>
                <a:gd name="connsiteY9" fmla="*/ 4475955 h 4486296"/>
                <a:gd name="connsiteX10" fmla="*/ 8676 w 3969513"/>
                <a:gd name="connsiteY10" fmla="*/ 4476749 h 4486296"/>
                <a:gd name="connsiteX11" fmla="*/ 9073 w 3969513"/>
                <a:gd name="connsiteY11" fmla="*/ 3935884 h 4486296"/>
                <a:gd name="connsiteX12" fmla="*/ 9073 w 3969513"/>
                <a:gd name="connsiteY12" fmla="*/ 1775666 h 4486296"/>
                <a:gd name="connsiteX0" fmla="*/ 9073 w 3969513"/>
                <a:gd name="connsiteY0" fmla="*/ 1775666 h 4486296"/>
                <a:gd name="connsiteX1" fmla="*/ 282444 w 3969513"/>
                <a:gd name="connsiteY1" fmla="*/ 749820 h 4486296"/>
                <a:gd name="connsiteX2" fmla="*/ 961177 w 3969513"/>
                <a:gd name="connsiteY2" fmla="*/ 0 h 4486296"/>
                <a:gd name="connsiteX3" fmla="*/ 1808902 w 3969513"/>
                <a:gd name="connsiteY3" fmla="*/ 38099 h 4486296"/>
                <a:gd name="connsiteX4" fmla="*/ 1837477 w 3969513"/>
                <a:gd name="connsiteY4" fmla="*/ 1228724 h 4486296"/>
                <a:gd name="connsiteX5" fmla="*/ 3429442 w 3969513"/>
                <a:gd name="connsiteY5" fmla="*/ 1235595 h 4486296"/>
                <a:gd name="connsiteX6" fmla="*/ 3969513 w 3969513"/>
                <a:gd name="connsiteY6" fmla="*/ 1775666 h 4486296"/>
                <a:gd name="connsiteX7" fmla="*/ 3055113 w 3969513"/>
                <a:gd name="connsiteY7" fmla="*/ 3973984 h 4486296"/>
                <a:gd name="connsiteX8" fmla="*/ 2143567 w 3969513"/>
                <a:gd name="connsiteY8" fmla="*/ 4485480 h 4486296"/>
                <a:gd name="connsiteX9" fmla="*/ 549144 w 3969513"/>
                <a:gd name="connsiteY9" fmla="*/ 4475955 h 4486296"/>
                <a:gd name="connsiteX10" fmla="*/ 8676 w 3969513"/>
                <a:gd name="connsiteY10" fmla="*/ 4476749 h 4486296"/>
                <a:gd name="connsiteX11" fmla="*/ 9073 w 3969513"/>
                <a:gd name="connsiteY11" fmla="*/ 3935884 h 4486296"/>
                <a:gd name="connsiteX12" fmla="*/ 9073 w 3969513"/>
                <a:gd name="connsiteY12" fmla="*/ 1775666 h 4486296"/>
                <a:gd name="connsiteX0" fmla="*/ 9073 w 3969513"/>
                <a:gd name="connsiteY0" fmla="*/ 1915712 h 4626342"/>
                <a:gd name="connsiteX1" fmla="*/ 282444 w 3969513"/>
                <a:gd name="connsiteY1" fmla="*/ 889866 h 4626342"/>
                <a:gd name="connsiteX2" fmla="*/ 961177 w 3969513"/>
                <a:gd name="connsiteY2" fmla="*/ 140046 h 4626342"/>
                <a:gd name="connsiteX3" fmla="*/ 1808902 w 3969513"/>
                <a:gd name="connsiteY3" fmla="*/ 178145 h 4626342"/>
                <a:gd name="connsiteX4" fmla="*/ 1837477 w 3969513"/>
                <a:gd name="connsiteY4" fmla="*/ 1368770 h 4626342"/>
                <a:gd name="connsiteX5" fmla="*/ 3429442 w 3969513"/>
                <a:gd name="connsiteY5" fmla="*/ 1375641 h 4626342"/>
                <a:gd name="connsiteX6" fmla="*/ 3969513 w 3969513"/>
                <a:gd name="connsiteY6" fmla="*/ 1915712 h 4626342"/>
                <a:gd name="connsiteX7" fmla="*/ 3055113 w 3969513"/>
                <a:gd name="connsiteY7" fmla="*/ 4114030 h 4626342"/>
                <a:gd name="connsiteX8" fmla="*/ 2143567 w 3969513"/>
                <a:gd name="connsiteY8" fmla="*/ 4625526 h 4626342"/>
                <a:gd name="connsiteX9" fmla="*/ 549144 w 3969513"/>
                <a:gd name="connsiteY9" fmla="*/ 4616001 h 4626342"/>
                <a:gd name="connsiteX10" fmla="*/ 8676 w 3969513"/>
                <a:gd name="connsiteY10" fmla="*/ 4616795 h 4626342"/>
                <a:gd name="connsiteX11" fmla="*/ 9073 w 3969513"/>
                <a:gd name="connsiteY11" fmla="*/ 4075930 h 4626342"/>
                <a:gd name="connsiteX12" fmla="*/ 9073 w 3969513"/>
                <a:gd name="connsiteY12" fmla="*/ 1915712 h 4626342"/>
                <a:gd name="connsiteX0" fmla="*/ 9073 w 3969513"/>
                <a:gd name="connsiteY0" fmla="*/ 1975278 h 4685908"/>
                <a:gd name="connsiteX1" fmla="*/ 282444 w 3969513"/>
                <a:gd name="connsiteY1" fmla="*/ 949432 h 4685908"/>
                <a:gd name="connsiteX2" fmla="*/ 961177 w 3969513"/>
                <a:gd name="connsiteY2" fmla="*/ 199612 h 4685908"/>
                <a:gd name="connsiteX3" fmla="*/ 1808902 w 3969513"/>
                <a:gd name="connsiteY3" fmla="*/ 237711 h 4685908"/>
                <a:gd name="connsiteX4" fmla="*/ 1837477 w 3969513"/>
                <a:gd name="connsiteY4" fmla="*/ 1428336 h 4685908"/>
                <a:gd name="connsiteX5" fmla="*/ 3429442 w 3969513"/>
                <a:gd name="connsiteY5" fmla="*/ 1435207 h 4685908"/>
                <a:gd name="connsiteX6" fmla="*/ 3969513 w 3969513"/>
                <a:gd name="connsiteY6" fmla="*/ 1975278 h 4685908"/>
                <a:gd name="connsiteX7" fmla="*/ 3055113 w 3969513"/>
                <a:gd name="connsiteY7" fmla="*/ 4173596 h 4685908"/>
                <a:gd name="connsiteX8" fmla="*/ 2143567 w 3969513"/>
                <a:gd name="connsiteY8" fmla="*/ 4685092 h 4685908"/>
                <a:gd name="connsiteX9" fmla="*/ 549144 w 3969513"/>
                <a:gd name="connsiteY9" fmla="*/ 4675567 h 4685908"/>
                <a:gd name="connsiteX10" fmla="*/ 8676 w 3969513"/>
                <a:gd name="connsiteY10" fmla="*/ 4676361 h 4685908"/>
                <a:gd name="connsiteX11" fmla="*/ 9073 w 3969513"/>
                <a:gd name="connsiteY11" fmla="*/ 4135496 h 4685908"/>
                <a:gd name="connsiteX12" fmla="*/ 9073 w 3969513"/>
                <a:gd name="connsiteY12" fmla="*/ 1975278 h 4685908"/>
                <a:gd name="connsiteX0" fmla="*/ 9073 w 3969513"/>
                <a:gd name="connsiteY0" fmla="*/ 1957940 h 4668570"/>
                <a:gd name="connsiteX1" fmla="*/ 282444 w 3969513"/>
                <a:gd name="connsiteY1" fmla="*/ 932094 h 4668570"/>
                <a:gd name="connsiteX2" fmla="*/ 961177 w 3969513"/>
                <a:gd name="connsiteY2" fmla="*/ 182274 h 4668570"/>
                <a:gd name="connsiteX3" fmla="*/ 1808902 w 3969513"/>
                <a:gd name="connsiteY3" fmla="*/ 220373 h 4668570"/>
                <a:gd name="connsiteX4" fmla="*/ 1837477 w 3969513"/>
                <a:gd name="connsiteY4" fmla="*/ 1410998 h 4668570"/>
                <a:gd name="connsiteX5" fmla="*/ 3429442 w 3969513"/>
                <a:gd name="connsiteY5" fmla="*/ 1417869 h 4668570"/>
                <a:gd name="connsiteX6" fmla="*/ 3969513 w 3969513"/>
                <a:gd name="connsiteY6" fmla="*/ 1957940 h 4668570"/>
                <a:gd name="connsiteX7" fmla="*/ 3055113 w 3969513"/>
                <a:gd name="connsiteY7" fmla="*/ 4156258 h 4668570"/>
                <a:gd name="connsiteX8" fmla="*/ 2143567 w 3969513"/>
                <a:gd name="connsiteY8" fmla="*/ 4667754 h 4668570"/>
                <a:gd name="connsiteX9" fmla="*/ 549144 w 3969513"/>
                <a:gd name="connsiteY9" fmla="*/ 4658229 h 4668570"/>
                <a:gd name="connsiteX10" fmla="*/ 8676 w 3969513"/>
                <a:gd name="connsiteY10" fmla="*/ 4659023 h 4668570"/>
                <a:gd name="connsiteX11" fmla="*/ 9073 w 3969513"/>
                <a:gd name="connsiteY11" fmla="*/ 4118158 h 4668570"/>
                <a:gd name="connsiteX12" fmla="*/ 9073 w 3969513"/>
                <a:gd name="connsiteY12" fmla="*/ 1957940 h 4668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969513" h="4668570">
                  <a:moveTo>
                    <a:pt x="9073" y="1957940"/>
                  </a:moveTo>
                  <a:cubicBezTo>
                    <a:pt x="9073" y="1659667"/>
                    <a:pt x="-6304" y="1303569"/>
                    <a:pt x="282444" y="932094"/>
                  </a:cubicBezTo>
                  <a:cubicBezTo>
                    <a:pt x="461063" y="688504"/>
                    <a:pt x="763508" y="368714"/>
                    <a:pt x="961177" y="182274"/>
                  </a:cubicBezTo>
                  <a:cubicBezTo>
                    <a:pt x="1586652" y="-147926"/>
                    <a:pt x="1621577" y="36223"/>
                    <a:pt x="1808902" y="220373"/>
                  </a:cubicBezTo>
                  <a:lnTo>
                    <a:pt x="1837477" y="1410998"/>
                  </a:lnTo>
                  <a:lnTo>
                    <a:pt x="3429442" y="1417869"/>
                  </a:lnTo>
                  <a:cubicBezTo>
                    <a:pt x="3727715" y="1417869"/>
                    <a:pt x="3969513" y="1659667"/>
                    <a:pt x="3969513" y="1957940"/>
                  </a:cubicBezTo>
                  <a:lnTo>
                    <a:pt x="3055113" y="4156258"/>
                  </a:lnTo>
                  <a:cubicBezTo>
                    <a:pt x="2874138" y="4559306"/>
                    <a:pt x="2794265" y="4658229"/>
                    <a:pt x="2143567" y="4667754"/>
                  </a:cubicBezTo>
                  <a:lnTo>
                    <a:pt x="549144" y="4658229"/>
                  </a:lnTo>
                  <a:cubicBezTo>
                    <a:pt x="183804" y="4655186"/>
                    <a:pt x="460638" y="4682360"/>
                    <a:pt x="8676" y="4659023"/>
                  </a:cubicBezTo>
                  <a:cubicBezTo>
                    <a:pt x="-5136" y="4235636"/>
                    <a:pt x="-518" y="4547701"/>
                    <a:pt x="9073" y="4118158"/>
                  </a:cubicBezTo>
                  <a:lnTo>
                    <a:pt x="9073" y="1957940"/>
                  </a:lnTo>
                  <a:close/>
                </a:path>
              </a:pathLst>
            </a:custGeom>
            <a:grp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3" name="藏"/>
          <p:cNvSpPr/>
          <p:nvPr/>
        </p:nvSpPr>
        <p:spPr>
          <a:xfrm>
            <a:off x="6422567" y="2348880"/>
            <a:ext cx="2190647" cy="2042408"/>
          </a:xfrm>
          <a:custGeom>
            <a:avLst/>
            <a:gdLst>
              <a:gd name="connsiteX0" fmla="*/ 7 w 6858000"/>
              <a:gd name="connsiteY0" fmla="*/ 2619516 h 6858000"/>
              <a:gd name="connsiteX1" fmla="*/ 2427831 w 6858000"/>
              <a:gd name="connsiteY1" fmla="*/ 2342095 h 6858000"/>
              <a:gd name="connsiteX2" fmla="*/ 3429000 w 6858000"/>
              <a:gd name="connsiteY2" fmla="*/ 0 h 6858000"/>
              <a:gd name="connsiteX3" fmla="*/ 4430169 w 6858000"/>
              <a:gd name="connsiteY3" fmla="*/ 2342095 h 6858000"/>
              <a:gd name="connsiteX4" fmla="*/ 6857993 w 6858000"/>
              <a:gd name="connsiteY4" fmla="*/ 2619516 h 6858000"/>
              <a:gd name="connsiteX5" fmla="*/ 5048925 w 6858000"/>
              <a:gd name="connsiteY5" fmla="*/ 4344432 h 6858000"/>
              <a:gd name="connsiteX6" fmla="*/ 5548234 w 6858000"/>
              <a:gd name="connsiteY6" fmla="*/ 6857983 h 6858000"/>
              <a:gd name="connsiteX7" fmla="*/ 3429000 w 6858000"/>
              <a:gd name="connsiteY7" fmla="*/ 5581944 h 6858000"/>
              <a:gd name="connsiteX8" fmla="*/ 1309766 w 6858000"/>
              <a:gd name="connsiteY8" fmla="*/ 6857983 h 6858000"/>
              <a:gd name="connsiteX9" fmla="*/ 1809075 w 6858000"/>
              <a:gd name="connsiteY9" fmla="*/ 4344432 h 6858000"/>
              <a:gd name="connsiteX10" fmla="*/ 7 w 6858000"/>
              <a:gd name="connsiteY10" fmla="*/ 2619516 h 6858000"/>
              <a:gd name="connsiteX0" fmla="*/ 0 w 6857986"/>
              <a:gd name="connsiteY0" fmla="*/ 1673218 h 5911685"/>
              <a:gd name="connsiteX1" fmla="*/ 2427824 w 6857986"/>
              <a:gd name="connsiteY1" fmla="*/ 1395797 h 5911685"/>
              <a:gd name="connsiteX2" fmla="*/ 3439625 w 6857986"/>
              <a:gd name="connsiteY2" fmla="*/ 0 h 5911685"/>
              <a:gd name="connsiteX3" fmla="*/ 4430162 w 6857986"/>
              <a:gd name="connsiteY3" fmla="*/ 1395797 h 5911685"/>
              <a:gd name="connsiteX4" fmla="*/ 6857986 w 6857986"/>
              <a:gd name="connsiteY4" fmla="*/ 1673218 h 5911685"/>
              <a:gd name="connsiteX5" fmla="*/ 5048918 w 6857986"/>
              <a:gd name="connsiteY5" fmla="*/ 3398134 h 5911685"/>
              <a:gd name="connsiteX6" fmla="*/ 5548227 w 6857986"/>
              <a:gd name="connsiteY6" fmla="*/ 5911685 h 5911685"/>
              <a:gd name="connsiteX7" fmla="*/ 3428993 w 6857986"/>
              <a:gd name="connsiteY7" fmla="*/ 4635646 h 5911685"/>
              <a:gd name="connsiteX8" fmla="*/ 1309759 w 6857986"/>
              <a:gd name="connsiteY8" fmla="*/ 5911685 h 5911685"/>
              <a:gd name="connsiteX9" fmla="*/ 1809068 w 6857986"/>
              <a:gd name="connsiteY9" fmla="*/ 3398134 h 5911685"/>
              <a:gd name="connsiteX10" fmla="*/ 0 w 6857986"/>
              <a:gd name="connsiteY10" fmla="*/ 1673218 h 5911685"/>
              <a:gd name="connsiteX0" fmla="*/ 0 w 6857986"/>
              <a:gd name="connsiteY0" fmla="*/ 1673218 h 5911685"/>
              <a:gd name="connsiteX1" fmla="*/ 2427824 w 6857986"/>
              <a:gd name="connsiteY1" fmla="*/ 1395797 h 5911685"/>
              <a:gd name="connsiteX2" fmla="*/ 3439625 w 6857986"/>
              <a:gd name="connsiteY2" fmla="*/ 0 h 5911685"/>
              <a:gd name="connsiteX3" fmla="*/ 4430162 w 6857986"/>
              <a:gd name="connsiteY3" fmla="*/ 1395797 h 5911685"/>
              <a:gd name="connsiteX4" fmla="*/ 6857986 w 6857986"/>
              <a:gd name="connsiteY4" fmla="*/ 1673218 h 5911685"/>
              <a:gd name="connsiteX5" fmla="*/ 5048918 w 6857986"/>
              <a:gd name="connsiteY5" fmla="*/ 3398134 h 5911685"/>
              <a:gd name="connsiteX6" fmla="*/ 5548227 w 6857986"/>
              <a:gd name="connsiteY6" fmla="*/ 5911685 h 5911685"/>
              <a:gd name="connsiteX7" fmla="*/ 3428993 w 6857986"/>
              <a:gd name="connsiteY7" fmla="*/ 4635646 h 5911685"/>
              <a:gd name="connsiteX8" fmla="*/ 1309759 w 6857986"/>
              <a:gd name="connsiteY8" fmla="*/ 5911685 h 5911685"/>
              <a:gd name="connsiteX9" fmla="*/ 1809068 w 6857986"/>
              <a:gd name="connsiteY9" fmla="*/ 3398134 h 5911685"/>
              <a:gd name="connsiteX10" fmla="*/ 0 w 6857986"/>
              <a:gd name="connsiteY10" fmla="*/ 1673218 h 5911685"/>
              <a:gd name="connsiteX0" fmla="*/ 0 w 6857986"/>
              <a:gd name="connsiteY0" fmla="*/ 1673218 h 5911685"/>
              <a:gd name="connsiteX1" fmla="*/ 2427824 w 6857986"/>
              <a:gd name="connsiteY1" fmla="*/ 1395797 h 5911685"/>
              <a:gd name="connsiteX2" fmla="*/ 3439625 w 6857986"/>
              <a:gd name="connsiteY2" fmla="*/ 0 h 5911685"/>
              <a:gd name="connsiteX3" fmla="*/ 4430162 w 6857986"/>
              <a:gd name="connsiteY3" fmla="*/ 1395797 h 5911685"/>
              <a:gd name="connsiteX4" fmla="*/ 6857986 w 6857986"/>
              <a:gd name="connsiteY4" fmla="*/ 1673218 h 5911685"/>
              <a:gd name="connsiteX5" fmla="*/ 5048918 w 6857986"/>
              <a:gd name="connsiteY5" fmla="*/ 3398134 h 5911685"/>
              <a:gd name="connsiteX6" fmla="*/ 5548227 w 6857986"/>
              <a:gd name="connsiteY6" fmla="*/ 5911685 h 5911685"/>
              <a:gd name="connsiteX7" fmla="*/ 3428993 w 6857986"/>
              <a:gd name="connsiteY7" fmla="*/ 4635646 h 5911685"/>
              <a:gd name="connsiteX8" fmla="*/ 1309759 w 6857986"/>
              <a:gd name="connsiteY8" fmla="*/ 5911685 h 5911685"/>
              <a:gd name="connsiteX9" fmla="*/ 1809068 w 6857986"/>
              <a:gd name="connsiteY9" fmla="*/ 3398134 h 5911685"/>
              <a:gd name="connsiteX10" fmla="*/ 0 w 6857986"/>
              <a:gd name="connsiteY10" fmla="*/ 1673218 h 5911685"/>
              <a:gd name="connsiteX0" fmla="*/ 0 w 6857986"/>
              <a:gd name="connsiteY0" fmla="*/ 1673218 h 5911685"/>
              <a:gd name="connsiteX1" fmla="*/ 2427824 w 6857986"/>
              <a:gd name="connsiteY1" fmla="*/ 1395797 h 5911685"/>
              <a:gd name="connsiteX2" fmla="*/ 3439625 w 6857986"/>
              <a:gd name="connsiteY2" fmla="*/ 0 h 5911685"/>
              <a:gd name="connsiteX3" fmla="*/ 4430162 w 6857986"/>
              <a:gd name="connsiteY3" fmla="*/ 1395797 h 5911685"/>
              <a:gd name="connsiteX4" fmla="*/ 6857986 w 6857986"/>
              <a:gd name="connsiteY4" fmla="*/ 1673218 h 5911685"/>
              <a:gd name="connsiteX5" fmla="*/ 5048918 w 6857986"/>
              <a:gd name="connsiteY5" fmla="*/ 3398134 h 5911685"/>
              <a:gd name="connsiteX6" fmla="*/ 5548227 w 6857986"/>
              <a:gd name="connsiteY6" fmla="*/ 5911685 h 5911685"/>
              <a:gd name="connsiteX7" fmla="*/ 3428993 w 6857986"/>
              <a:gd name="connsiteY7" fmla="*/ 4635646 h 5911685"/>
              <a:gd name="connsiteX8" fmla="*/ 1309759 w 6857986"/>
              <a:gd name="connsiteY8" fmla="*/ 5911685 h 5911685"/>
              <a:gd name="connsiteX9" fmla="*/ 1809068 w 6857986"/>
              <a:gd name="connsiteY9" fmla="*/ 3398134 h 5911685"/>
              <a:gd name="connsiteX10" fmla="*/ 0 w 6857986"/>
              <a:gd name="connsiteY10" fmla="*/ 1673218 h 5911685"/>
              <a:gd name="connsiteX0" fmla="*/ 0 w 6857986"/>
              <a:gd name="connsiteY0" fmla="*/ 1662586 h 5901053"/>
              <a:gd name="connsiteX1" fmla="*/ 2427824 w 6857986"/>
              <a:gd name="connsiteY1" fmla="*/ 1385165 h 5901053"/>
              <a:gd name="connsiteX2" fmla="*/ 3418359 w 6857986"/>
              <a:gd name="connsiteY2" fmla="*/ 0 h 5901053"/>
              <a:gd name="connsiteX3" fmla="*/ 4430162 w 6857986"/>
              <a:gd name="connsiteY3" fmla="*/ 1385165 h 5901053"/>
              <a:gd name="connsiteX4" fmla="*/ 6857986 w 6857986"/>
              <a:gd name="connsiteY4" fmla="*/ 1662586 h 5901053"/>
              <a:gd name="connsiteX5" fmla="*/ 5048918 w 6857986"/>
              <a:gd name="connsiteY5" fmla="*/ 3387502 h 5901053"/>
              <a:gd name="connsiteX6" fmla="*/ 5548227 w 6857986"/>
              <a:gd name="connsiteY6" fmla="*/ 5901053 h 5901053"/>
              <a:gd name="connsiteX7" fmla="*/ 3428993 w 6857986"/>
              <a:gd name="connsiteY7" fmla="*/ 4625014 h 5901053"/>
              <a:gd name="connsiteX8" fmla="*/ 1309759 w 6857986"/>
              <a:gd name="connsiteY8" fmla="*/ 5901053 h 5901053"/>
              <a:gd name="connsiteX9" fmla="*/ 1809068 w 6857986"/>
              <a:gd name="connsiteY9" fmla="*/ 3387502 h 5901053"/>
              <a:gd name="connsiteX10" fmla="*/ 0 w 6857986"/>
              <a:gd name="connsiteY10" fmla="*/ 1662586 h 5901053"/>
              <a:gd name="connsiteX0" fmla="*/ 0 w 6857986"/>
              <a:gd name="connsiteY0" fmla="*/ 1663028 h 5901495"/>
              <a:gd name="connsiteX1" fmla="*/ 2427824 w 6857986"/>
              <a:gd name="connsiteY1" fmla="*/ 1385607 h 5901495"/>
              <a:gd name="connsiteX2" fmla="*/ 3418359 w 6857986"/>
              <a:gd name="connsiteY2" fmla="*/ 442 h 5901495"/>
              <a:gd name="connsiteX3" fmla="*/ 4430162 w 6857986"/>
              <a:gd name="connsiteY3" fmla="*/ 1385607 h 5901495"/>
              <a:gd name="connsiteX4" fmla="*/ 6857986 w 6857986"/>
              <a:gd name="connsiteY4" fmla="*/ 1663028 h 5901495"/>
              <a:gd name="connsiteX5" fmla="*/ 5048918 w 6857986"/>
              <a:gd name="connsiteY5" fmla="*/ 3387944 h 5901495"/>
              <a:gd name="connsiteX6" fmla="*/ 5548227 w 6857986"/>
              <a:gd name="connsiteY6" fmla="*/ 5901495 h 5901495"/>
              <a:gd name="connsiteX7" fmla="*/ 3428993 w 6857986"/>
              <a:gd name="connsiteY7" fmla="*/ 4625456 h 5901495"/>
              <a:gd name="connsiteX8" fmla="*/ 1309759 w 6857986"/>
              <a:gd name="connsiteY8" fmla="*/ 5901495 h 5901495"/>
              <a:gd name="connsiteX9" fmla="*/ 1809068 w 6857986"/>
              <a:gd name="connsiteY9" fmla="*/ 3387944 h 5901495"/>
              <a:gd name="connsiteX10" fmla="*/ 0 w 6857986"/>
              <a:gd name="connsiteY10" fmla="*/ 1663028 h 5901495"/>
              <a:gd name="connsiteX0" fmla="*/ 0 w 6857986"/>
              <a:gd name="connsiteY0" fmla="*/ 1662586 h 5901053"/>
              <a:gd name="connsiteX1" fmla="*/ 2427824 w 6857986"/>
              <a:gd name="connsiteY1" fmla="*/ 1385165 h 5901053"/>
              <a:gd name="connsiteX2" fmla="*/ 3418359 w 6857986"/>
              <a:gd name="connsiteY2" fmla="*/ 0 h 5901053"/>
              <a:gd name="connsiteX3" fmla="*/ 4430162 w 6857986"/>
              <a:gd name="connsiteY3" fmla="*/ 1385165 h 5901053"/>
              <a:gd name="connsiteX4" fmla="*/ 6857986 w 6857986"/>
              <a:gd name="connsiteY4" fmla="*/ 1662586 h 5901053"/>
              <a:gd name="connsiteX5" fmla="*/ 5048918 w 6857986"/>
              <a:gd name="connsiteY5" fmla="*/ 3387502 h 5901053"/>
              <a:gd name="connsiteX6" fmla="*/ 5548227 w 6857986"/>
              <a:gd name="connsiteY6" fmla="*/ 5901053 h 5901053"/>
              <a:gd name="connsiteX7" fmla="*/ 3428993 w 6857986"/>
              <a:gd name="connsiteY7" fmla="*/ 4625014 h 5901053"/>
              <a:gd name="connsiteX8" fmla="*/ 1309759 w 6857986"/>
              <a:gd name="connsiteY8" fmla="*/ 5901053 h 5901053"/>
              <a:gd name="connsiteX9" fmla="*/ 1809068 w 6857986"/>
              <a:gd name="connsiteY9" fmla="*/ 3387502 h 5901053"/>
              <a:gd name="connsiteX10" fmla="*/ 0 w 6857986"/>
              <a:gd name="connsiteY10" fmla="*/ 1662586 h 5901053"/>
              <a:gd name="connsiteX0" fmla="*/ 0 w 6145604"/>
              <a:gd name="connsiteY0" fmla="*/ 1928400 h 5901053"/>
              <a:gd name="connsiteX1" fmla="*/ 1715442 w 6145604"/>
              <a:gd name="connsiteY1" fmla="*/ 1385165 h 5901053"/>
              <a:gd name="connsiteX2" fmla="*/ 2705977 w 6145604"/>
              <a:gd name="connsiteY2" fmla="*/ 0 h 5901053"/>
              <a:gd name="connsiteX3" fmla="*/ 3717780 w 6145604"/>
              <a:gd name="connsiteY3" fmla="*/ 1385165 h 5901053"/>
              <a:gd name="connsiteX4" fmla="*/ 6145604 w 6145604"/>
              <a:gd name="connsiteY4" fmla="*/ 1662586 h 5901053"/>
              <a:gd name="connsiteX5" fmla="*/ 4336536 w 6145604"/>
              <a:gd name="connsiteY5" fmla="*/ 3387502 h 5901053"/>
              <a:gd name="connsiteX6" fmla="*/ 4835845 w 6145604"/>
              <a:gd name="connsiteY6" fmla="*/ 5901053 h 5901053"/>
              <a:gd name="connsiteX7" fmla="*/ 2716611 w 6145604"/>
              <a:gd name="connsiteY7" fmla="*/ 4625014 h 5901053"/>
              <a:gd name="connsiteX8" fmla="*/ 597377 w 6145604"/>
              <a:gd name="connsiteY8" fmla="*/ 5901053 h 5901053"/>
              <a:gd name="connsiteX9" fmla="*/ 1096686 w 6145604"/>
              <a:gd name="connsiteY9" fmla="*/ 3387502 h 5901053"/>
              <a:gd name="connsiteX10" fmla="*/ 0 w 6145604"/>
              <a:gd name="connsiteY10" fmla="*/ 1928400 h 5901053"/>
              <a:gd name="connsiteX0" fmla="*/ 0 w 6145604"/>
              <a:gd name="connsiteY0" fmla="*/ 1928400 h 5901053"/>
              <a:gd name="connsiteX1" fmla="*/ 1715442 w 6145604"/>
              <a:gd name="connsiteY1" fmla="*/ 1385165 h 5901053"/>
              <a:gd name="connsiteX2" fmla="*/ 2705977 w 6145604"/>
              <a:gd name="connsiteY2" fmla="*/ 0 h 5901053"/>
              <a:gd name="connsiteX3" fmla="*/ 3717780 w 6145604"/>
              <a:gd name="connsiteY3" fmla="*/ 1385165 h 5901053"/>
              <a:gd name="connsiteX4" fmla="*/ 6145604 w 6145604"/>
              <a:gd name="connsiteY4" fmla="*/ 1662586 h 5901053"/>
              <a:gd name="connsiteX5" fmla="*/ 4336536 w 6145604"/>
              <a:gd name="connsiteY5" fmla="*/ 3387502 h 5901053"/>
              <a:gd name="connsiteX6" fmla="*/ 4835845 w 6145604"/>
              <a:gd name="connsiteY6" fmla="*/ 5901053 h 5901053"/>
              <a:gd name="connsiteX7" fmla="*/ 2716611 w 6145604"/>
              <a:gd name="connsiteY7" fmla="*/ 4625014 h 5901053"/>
              <a:gd name="connsiteX8" fmla="*/ 597377 w 6145604"/>
              <a:gd name="connsiteY8" fmla="*/ 5901053 h 5901053"/>
              <a:gd name="connsiteX9" fmla="*/ 1096686 w 6145604"/>
              <a:gd name="connsiteY9" fmla="*/ 3387502 h 5901053"/>
              <a:gd name="connsiteX10" fmla="*/ 0 w 6145604"/>
              <a:gd name="connsiteY10" fmla="*/ 1928400 h 5901053"/>
              <a:gd name="connsiteX0" fmla="*/ 3204 w 6148808"/>
              <a:gd name="connsiteY0" fmla="*/ 1928400 h 5901053"/>
              <a:gd name="connsiteX1" fmla="*/ 1718646 w 6148808"/>
              <a:gd name="connsiteY1" fmla="*/ 1385165 h 5901053"/>
              <a:gd name="connsiteX2" fmla="*/ 2709181 w 6148808"/>
              <a:gd name="connsiteY2" fmla="*/ 0 h 5901053"/>
              <a:gd name="connsiteX3" fmla="*/ 3720984 w 6148808"/>
              <a:gd name="connsiteY3" fmla="*/ 1385165 h 5901053"/>
              <a:gd name="connsiteX4" fmla="*/ 6148808 w 6148808"/>
              <a:gd name="connsiteY4" fmla="*/ 1662586 h 5901053"/>
              <a:gd name="connsiteX5" fmla="*/ 4339740 w 6148808"/>
              <a:gd name="connsiteY5" fmla="*/ 3387502 h 5901053"/>
              <a:gd name="connsiteX6" fmla="*/ 4839049 w 6148808"/>
              <a:gd name="connsiteY6" fmla="*/ 5901053 h 5901053"/>
              <a:gd name="connsiteX7" fmla="*/ 2719815 w 6148808"/>
              <a:gd name="connsiteY7" fmla="*/ 4625014 h 5901053"/>
              <a:gd name="connsiteX8" fmla="*/ 600581 w 6148808"/>
              <a:gd name="connsiteY8" fmla="*/ 5901053 h 5901053"/>
              <a:gd name="connsiteX9" fmla="*/ 1099890 w 6148808"/>
              <a:gd name="connsiteY9" fmla="*/ 3387502 h 5901053"/>
              <a:gd name="connsiteX10" fmla="*/ 3204 w 6148808"/>
              <a:gd name="connsiteY10" fmla="*/ 1928400 h 5901053"/>
              <a:gd name="connsiteX0" fmla="*/ 10306 w 6155910"/>
              <a:gd name="connsiteY0" fmla="*/ 1928400 h 5901053"/>
              <a:gd name="connsiteX1" fmla="*/ 1725748 w 6155910"/>
              <a:gd name="connsiteY1" fmla="*/ 1385165 h 5901053"/>
              <a:gd name="connsiteX2" fmla="*/ 2716283 w 6155910"/>
              <a:gd name="connsiteY2" fmla="*/ 0 h 5901053"/>
              <a:gd name="connsiteX3" fmla="*/ 3728086 w 6155910"/>
              <a:gd name="connsiteY3" fmla="*/ 1385165 h 5901053"/>
              <a:gd name="connsiteX4" fmla="*/ 6155910 w 6155910"/>
              <a:gd name="connsiteY4" fmla="*/ 1662586 h 5901053"/>
              <a:gd name="connsiteX5" fmla="*/ 4346842 w 6155910"/>
              <a:gd name="connsiteY5" fmla="*/ 3387502 h 5901053"/>
              <a:gd name="connsiteX6" fmla="*/ 4846151 w 6155910"/>
              <a:gd name="connsiteY6" fmla="*/ 5901053 h 5901053"/>
              <a:gd name="connsiteX7" fmla="*/ 2726917 w 6155910"/>
              <a:gd name="connsiteY7" fmla="*/ 4625014 h 5901053"/>
              <a:gd name="connsiteX8" fmla="*/ 607683 w 6155910"/>
              <a:gd name="connsiteY8" fmla="*/ 5901053 h 5901053"/>
              <a:gd name="connsiteX9" fmla="*/ 1106992 w 6155910"/>
              <a:gd name="connsiteY9" fmla="*/ 3387502 h 5901053"/>
              <a:gd name="connsiteX10" fmla="*/ 10306 w 6155910"/>
              <a:gd name="connsiteY10" fmla="*/ 1928400 h 5901053"/>
              <a:gd name="connsiteX0" fmla="*/ 10306 w 5454161"/>
              <a:gd name="connsiteY0" fmla="*/ 1928400 h 5901053"/>
              <a:gd name="connsiteX1" fmla="*/ 1725748 w 5454161"/>
              <a:gd name="connsiteY1" fmla="*/ 1385165 h 5901053"/>
              <a:gd name="connsiteX2" fmla="*/ 2716283 w 5454161"/>
              <a:gd name="connsiteY2" fmla="*/ 0 h 5901053"/>
              <a:gd name="connsiteX3" fmla="*/ 3728086 w 5454161"/>
              <a:gd name="connsiteY3" fmla="*/ 1385165 h 5901053"/>
              <a:gd name="connsiteX4" fmla="*/ 5454161 w 5454161"/>
              <a:gd name="connsiteY4" fmla="*/ 1917768 h 5901053"/>
              <a:gd name="connsiteX5" fmla="*/ 4346842 w 5454161"/>
              <a:gd name="connsiteY5" fmla="*/ 3387502 h 5901053"/>
              <a:gd name="connsiteX6" fmla="*/ 4846151 w 5454161"/>
              <a:gd name="connsiteY6" fmla="*/ 5901053 h 5901053"/>
              <a:gd name="connsiteX7" fmla="*/ 2726917 w 5454161"/>
              <a:gd name="connsiteY7" fmla="*/ 4625014 h 5901053"/>
              <a:gd name="connsiteX8" fmla="*/ 607683 w 5454161"/>
              <a:gd name="connsiteY8" fmla="*/ 5901053 h 5901053"/>
              <a:gd name="connsiteX9" fmla="*/ 1106992 w 5454161"/>
              <a:gd name="connsiteY9" fmla="*/ 3387502 h 5901053"/>
              <a:gd name="connsiteX10" fmla="*/ 10306 w 5454161"/>
              <a:gd name="connsiteY10" fmla="*/ 1928400 h 5901053"/>
              <a:gd name="connsiteX0" fmla="*/ 10306 w 5456065"/>
              <a:gd name="connsiteY0" fmla="*/ 1928400 h 5901053"/>
              <a:gd name="connsiteX1" fmla="*/ 1725748 w 5456065"/>
              <a:gd name="connsiteY1" fmla="*/ 1385165 h 5901053"/>
              <a:gd name="connsiteX2" fmla="*/ 2716283 w 5456065"/>
              <a:gd name="connsiteY2" fmla="*/ 0 h 5901053"/>
              <a:gd name="connsiteX3" fmla="*/ 3728086 w 5456065"/>
              <a:gd name="connsiteY3" fmla="*/ 1385165 h 5901053"/>
              <a:gd name="connsiteX4" fmla="*/ 5454161 w 5456065"/>
              <a:gd name="connsiteY4" fmla="*/ 1917768 h 5901053"/>
              <a:gd name="connsiteX5" fmla="*/ 4346842 w 5456065"/>
              <a:gd name="connsiteY5" fmla="*/ 3387502 h 5901053"/>
              <a:gd name="connsiteX6" fmla="*/ 4846151 w 5456065"/>
              <a:gd name="connsiteY6" fmla="*/ 5901053 h 5901053"/>
              <a:gd name="connsiteX7" fmla="*/ 2726917 w 5456065"/>
              <a:gd name="connsiteY7" fmla="*/ 4625014 h 5901053"/>
              <a:gd name="connsiteX8" fmla="*/ 607683 w 5456065"/>
              <a:gd name="connsiteY8" fmla="*/ 5901053 h 5901053"/>
              <a:gd name="connsiteX9" fmla="*/ 1106992 w 5456065"/>
              <a:gd name="connsiteY9" fmla="*/ 3387502 h 5901053"/>
              <a:gd name="connsiteX10" fmla="*/ 10306 w 5456065"/>
              <a:gd name="connsiteY10" fmla="*/ 1928400 h 5901053"/>
              <a:gd name="connsiteX0" fmla="*/ 10306 w 5456065"/>
              <a:gd name="connsiteY0" fmla="*/ 1928400 h 5901053"/>
              <a:gd name="connsiteX1" fmla="*/ 1725748 w 5456065"/>
              <a:gd name="connsiteY1" fmla="*/ 1385165 h 5901053"/>
              <a:gd name="connsiteX2" fmla="*/ 2716283 w 5456065"/>
              <a:gd name="connsiteY2" fmla="*/ 0 h 5901053"/>
              <a:gd name="connsiteX3" fmla="*/ 3728086 w 5456065"/>
              <a:gd name="connsiteY3" fmla="*/ 1385165 h 5901053"/>
              <a:gd name="connsiteX4" fmla="*/ 5454161 w 5456065"/>
              <a:gd name="connsiteY4" fmla="*/ 1917768 h 5901053"/>
              <a:gd name="connsiteX5" fmla="*/ 4346842 w 5456065"/>
              <a:gd name="connsiteY5" fmla="*/ 3387502 h 5901053"/>
              <a:gd name="connsiteX6" fmla="*/ 4846151 w 5456065"/>
              <a:gd name="connsiteY6" fmla="*/ 5901053 h 5901053"/>
              <a:gd name="connsiteX7" fmla="*/ 2726917 w 5456065"/>
              <a:gd name="connsiteY7" fmla="*/ 4625014 h 5901053"/>
              <a:gd name="connsiteX8" fmla="*/ 607683 w 5456065"/>
              <a:gd name="connsiteY8" fmla="*/ 5901053 h 5901053"/>
              <a:gd name="connsiteX9" fmla="*/ 1106992 w 5456065"/>
              <a:gd name="connsiteY9" fmla="*/ 3387502 h 5901053"/>
              <a:gd name="connsiteX10" fmla="*/ 10306 w 5456065"/>
              <a:gd name="connsiteY10" fmla="*/ 1928400 h 5901053"/>
              <a:gd name="connsiteX0" fmla="*/ 10306 w 5458079"/>
              <a:gd name="connsiteY0" fmla="*/ 1928400 h 5901053"/>
              <a:gd name="connsiteX1" fmla="*/ 1725748 w 5458079"/>
              <a:gd name="connsiteY1" fmla="*/ 1385165 h 5901053"/>
              <a:gd name="connsiteX2" fmla="*/ 2716283 w 5458079"/>
              <a:gd name="connsiteY2" fmla="*/ 0 h 5901053"/>
              <a:gd name="connsiteX3" fmla="*/ 3728086 w 5458079"/>
              <a:gd name="connsiteY3" fmla="*/ 1385165 h 5901053"/>
              <a:gd name="connsiteX4" fmla="*/ 5454161 w 5458079"/>
              <a:gd name="connsiteY4" fmla="*/ 1917768 h 5901053"/>
              <a:gd name="connsiteX5" fmla="*/ 4346842 w 5458079"/>
              <a:gd name="connsiteY5" fmla="*/ 3387502 h 5901053"/>
              <a:gd name="connsiteX6" fmla="*/ 4846151 w 5458079"/>
              <a:gd name="connsiteY6" fmla="*/ 5901053 h 5901053"/>
              <a:gd name="connsiteX7" fmla="*/ 2726917 w 5458079"/>
              <a:gd name="connsiteY7" fmla="*/ 4625014 h 5901053"/>
              <a:gd name="connsiteX8" fmla="*/ 607683 w 5458079"/>
              <a:gd name="connsiteY8" fmla="*/ 5901053 h 5901053"/>
              <a:gd name="connsiteX9" fmla="*/ 1106992 w 5458079"/>
              <a:gd name="connsiteY9" fmla="*/ 3387502 h 5901053"/>
              <a:gd name="connsiteX10" fmla="*/ 10306 w 5458079"/>
              <a:gd name="connsiteY10" fmla="*/ 1928400 h 5901053"/>
              <a:gd name="connsiteX0" fmla="*/ 10306 w 5454344"/>
              <a:gd name="connsiteY0" fmla="*/ 1928400 h 5901053"/>
              <a:gd name="connsiteX1" fmla="*/ 1725748 w 5454344"/>
              <a:gd name="connsiteY1" fmla="*/ 1385165 h 5901053"/>
              <a:gd name="connsiteX2" fmla="*/ 2716283 w 5454344"/>
              <a:gd name="connsiteY2" fmla="*/ 0 h 5901053"/>
              <a:gd name="connsiteX3" fmla="*/ 3728086 w 5454344"/>
              <a:gd name="connsiteY3" fmla="*/ 1385165 h 5901053"/>
              <a:gd name="connsiteX4" fmla="*/ 5454161 w 5454344"/>
              <a:gd name="connsiteY4" fmla="*/ 1917768 h 5901053"/>
              <a:gd name="connsiteX5" fmla="*/ 4346842 w 5454344"/>
              <a:gd name="connsiteY5" fmla="*/ 3387502 h 5901053"/>
              <a:gd name="connsiteX6" fmla="*/ 4846151 w 5454344"/>
              <a:gd name="connsiteY6" fmla="*/ 5901053 h 5901053"/>
              <a:gd name="connsiteX7" fmla="*/ 2726917 w 5454344"/>
              <a:gd name="connsiteY7" fmla="*/ 4625014 h 5901053"/>
              <a:gd name="connsiteX8" fmla="*/ 607683 w 5454344"/>
              <a:gd name="connsiteY8" fmla="*/ 5901053 h 5901053"/>
              <a:gd name="connsiteX9" fmla="*/ 1106992 w 5454344"/>
              <a:gd name="connsiteY9" fmla="*/ 3387502 h 5901053"/>
              <a:gd name="connsiteX10" fmla="*/ 10306 w 5454344"/>
              <a:gd name="connsiteY10" fmla="*/ 1928400 h 5901053"/>
              <a:gd name="connsiteX0" fmla="*/ 10306 w 5411825"/>
              <a:gd name="connsiteY0" fmla="*/ 1928400 h 5901053"/>
              <a:gd name="connsiteX1" fmla="*/ 1725748 w 5411825"/>
              <a:gd name="connsiteY1" fmla="*/ 1385165 h 5901053"/>
              <a:gd name="connsiteX2" fmla="*/ 2716283 w 5411825"/>
              <a:gd name="connsiteY2" fmla="*/ 0 h 5901053"/>
              <a:gd name="connsiteX3" fmla="*/ 3728086 w 5411825"/>
              <a:gd name="connsiteY3" fmla="*/ 1385165 h 5901053"/>
              <a:gd name="connsiteX4" fmla="*/ 5411631 w 5411825"/>
              <a:gd name="connsiteY4" fmla="*/ 1917768 h 5901053"/>
              <a:gd name="connsiteX5" fmla="*/ 4346842 w 5411825"/>
              <a:gd name="connsiteY5" fmla="*/ 3387502 h 5901053"/>
              <a:gd name="connsiteX6" fmla="*/ 4846151 w 5411825"/>
              <a:gd name="connsiteY6" fmla="*/ 5901053 h 5901053"/>
              <a:gd name="connsiteX7" fmla="*/ 2726917 w 5411825"/>
              <a:gd name="connsiteY7" fmla="*/ 4625014 h 5901053"/>
              <a:gd name="connsiteX8" fmla="*/ 607683 w 5411825"/>
              <a:gd name="connsiteY8" fmla="*/ 5901053 h 5901053"/>
              <a:gd name="connsiteX9" fmla="*/ 1106992 w 5411825"/>
              <a:gd name="connsiteY9" fmla="*/ 3387502 h 5901053"/>
              <a:gd name="connsiteX10" fmla="*/ 10306 w 5411825"/>
              <a:gd name="connsiteY10" fmla="*/ 1928400 h 5901053"/>
              <a:gd name="connsiteX0" fmla="*/ 10306 w 5411825"/>
              <a:gd name="connsiteY0" fmla="*/ 1928400 h 5901053"/>
              <a:gd name="connsiteX1" fmla="*/ 1725748 w 5411825"/>
              <a:gd name="connsiteY1" fmla="*/ 1385165 h 5901053"/>
              <a:gd name="connsiteX2" fmla="*/ 2716283 w 5411825"/>
              <a:gd name="connsiteY2" fmla="*/ 0 h 5901053"/>
              <a:gd name="connsiteX3" fmla="*/ 3728086 w 5411825"/>
              <a:gd name="connsiteY3" fmla="*/ 1385165 h 5901053"/>
              <a:gd name="connsiteX4" fmla="*/ 5411631 w 5411825"/>
              <a:gd name="connsiteY4" fmla="*/ 1917768 h 5901053"/>
              <a:gd name="connsiteX5" fmla="*/ 4346842 w 5411825"/>
              <a:gd name="connsiteY5" fmla="*/ 3387502 h 5901053"/>
              <a:gd name="connsiteX6" fmla="*/ 4846151 w 5411825"/>
              <a:gd name="connsiteY6" fmla="*/ 5901053 h 5901053"/>
              <a:gd name="connsiteX7" fmla="*/ 2726917 w 5411825"/>
              <a:gd name="connsiteY7" fmla="*/ 4625014 h 5901053"/>
              <a:gd name="connsiteX8" fmla="*/ 607683 w 5411825"/>
              <a:gd name="connsiteY8" fmla="*/ 5901053 h 5901053"/>
              <a:gd name="connsiteX9" fmla="*/ 1106992 w 5411825"/>
              <a:gd name="connsiteY9" fmla="*/ 3387502 h 5901053"/>
              <a:gd name="connsiteX10" fmla="*/ 10306 w 5411825"/>
              <a:gd name="connsiteY10" fmla="*/ 1928400 h 5901053"/>
              <a:gd name="connsiteX0" fmla="*/ 10306 w 5411825"/>
              <a:gd name="connsiteY0" fmla="*/ 1928400 h 5901053"/>
              <a:gd name="connsiteX1" fmla="*/ 1725748 w 5411825"/>
              <a:gd name="connsiteY1" fmla="*/ 1385165 h 5901053"/>
              <a:gd name="connsiteX2" fmla="*/ 2716283 w 5411825"/>
              <a:gd name="connsiteY2" fmla="*/ 0 h 5901053"/>
              <a:gd name="connsiteX3" fmla="*/ 3728086 w 5411825"/>
              <a:gd name="connsiteY3" fmla="*/ 1385165 h 5901053"/>
              <a:gd name="connsiteX4" fmla="*/ 5411631 w 5411825"/>
              <a:gd name="connsiteY4" fmla="*/ 1917768 h 5901053"/>
              <a:gd name="connsiteX5" fmla="*/ 4346842 w 5411825"/>
              <a:gd name="connsiteY5" fmla="*/ 3387502 h 5901053"/>
              <a:gd name="connsiteX6" fmla="*/ 4590970 w 5411825"/>
              <a:gd name="connsiteY6" fmla="*/ 5241834 h 5901053"/>
              <a:gd name="connsiteX7" fmla="*/ 2726917 w 5411825"/>
              <a:gd name="connsiteY7" fmla="*/ 4625014 h 5901053"/>
              <a:gd name="connsiteX8" fmla="*/ 607683 w 5411825"/>
              <a:gd name="connsiteY8" fmla="*/ 5901053 h 5901053"/>
              <a:gd name="connsiteX9" fmla="*/ 1106992 w 5411825"/>
              <a:gd name="connsiteY9" fmla="*/ 3387502 h 5901053"/>
              <a:gd name="connsiteX10" fmla="*/ 10306 w 5411825"/>
              <a:gd name="connsiteY10" fmla="*/ 1928400 h 5901053"/>
              <a:gd name="connsiteX0" fmla="*/ 10306 w 5411825"/>
              <a:gd name="connsiteY0" fmla="*/ 1928400 h 5901053"/>
              <a:gd name="connsiteX1" fmla="*/ 1725748 w 5411825"/>
              <a:gd name="connsiteY1" fmla="*/ 1385165 h 5901053"/>
              <a:gd name="connsiteX2" fmla="*/ 2716283 w 5411825"/>
              <a:gd name="connsiteY2" fmla="*/ 0 h 5901053"/>
              <a:gd name="connsiteX3" fmla="*/ 3728086 w 5411825"/>
              <a:gd name="connsiteY3" fmla="*/ 1385165 h 5901053"/>
              <a:gd name="connsiteX4" fmla="*/ 5411631 w 5411825"/>
              <a:gd name="connsiteY4" fmla="*/ 1917768 h 5901053"/>
              <a:gd name="connsiteX5" fmla="*/ 4346842 w 5411825"/>
              <a:gd name="connsiteY5" fmla="*/ 3387502 h 5901053"/>
              <a:gd name="connsiteX6" fmla="*/ 4399584 w 5411825"/>
              <a:gd name="connsiteY6" fmla="*/ 4965388 h 5901053"/>
              <a:gd name="connsiteX7" fmla="*/ 2726917 w 5411825"/>
              <a:gd name="connsiteY7" fmla="*/ 4625014 h 5901053"/>
              <a:gd name="connsiteX8" fmla="*/ 607683 w 5411825"/>
              <a:gd name="connsiteY8" fmla="*/ 5901053 h 5901053"/>
              <a:gd name="connsiteX9" fmla="*/ 1106992 w 5411825"/>
              <a:gd name="connsiteY9" fmla="*/ 3387502 h 5901053"/>
              <a:gd name="connsiteX10" fmla="*/ 10306 w 5411825"/>
              <a:gd name="connsiteY10" fmla="*/ 1928400 h 5901053"/>
              <a:gd name="connsiteX0" fmla="*/ 10306 w 5411825"/>
              <a:gd name="connsiteY0" fmla="*/ 1928400 h 5901053"/>
              <a:gd name="connsiteX1" fmla="*/ 1725748 w 5411825"/>
              <a:gd name="connsiteY1" fmla="*/ 1385165 h 5901053"/>
              <a:gd name="connsiteX2" fmla="*/ 2716283 w 5411825"/>
              <a:gd name="connsiteY2" fmla="*/ 0 h 5901053"/>
              <a:gd name="connsiteX3" fmla="*/ 3728086 w 5411825"/>
              <a:gd name="connsiteY3" fmla="*/ 1385165 h 5901053"/>
              <a:gd name="connsiteX4" fmla="*/ 5411631 w 5411825"/>
              <a:gd name="connsiteY4" fmla="*/ 1917768 h 5901053"/>
              <a:gd name="connsiteX5" fmla="*/ 4346842 w 5411825"/>
              <a:gd name="connsiteY5" fmla="*/ 3387502 h 5901053"/>
              <a:gd name="connsiteX6" fmla="*/ 4399584 w 5411825"/>
              <a:gd name="connsiteY6" fmla="*/ 4965388 h 5901053"/>
              <a:gd name="connsiteX7" fmla="*/ 2726917 w 5411825"/>
              <a:gd name="connsiteY7" fmla="*/ 4625014 h 5901053"/>
              <a:gd name="connsiteX8" fmla="*/ 607683 w 5411825"/>
              <a:gd name="connsiteY8" fmla="*/ 5901053 h 5901053"/>
              <a:gd name="connsiteX9" fmla="*/ 1106992 w 5411825"/>
              <a:gd name="connsiteY9" fmla="*/ 3387502 h 5901053"/>
              <a:gd name="connsiteX10" fmla="*/ 10306 w 5411825"/>
              <a:gd name="connsiteY10" fmla="*/ 1928400 h 5901053"/>
              <a:gd name="connsiteX0" fmla="*/ 10306 w 5411825"/>
              <a:gd name="connsiteY0" fmla="*/ 1928400 h 5901053"/>
              <a:gd name="connsiteX1" fmla="*/ 1725748 w 5411825"/>
              <a:gd name="connsiteY1" fmla="*/ 1385165 h 5901053"/>
              <a:gd name="connsiteX2" fmla="*/ 2716283 w 5411825"/>
              <a:gd name="connsiteY2" fmla="*/ 0 h 5901053"/>
              <a:gd name="connsiteX3" fmla="*/ 3728086 w 5411825"/>
              <a:gd name="connsiteY3" fmla="*/ 1385165 h 5901053"/>
              <a:gd name="connsiteX4" fmla="*/ 5411631 w 5411825"/>
              <a:gd name="connsiteY4" fmla="*/ 1917768 h 5901053"/>
              <a:gd name="connsiteX5" fmla="*/ 4346842 w 5411825"/>
              <a:gd name="connsiteY5" fmla="*/ 3387502 h 5901053"/>
              <a:gd name="connsiteX6" fmla="*/ 4399584 w 5411825"/>
              <a:gd name="connsiteY6" fmla="*/ 4965388 h 5901053"/>
              <a:gd name="connsiteX7" fmla="*/ 2726917 w 5411825"/>
              <a:gd name="connsiteY7" fmla="*/ 4625014 h 5901053"/>
              <a:gd name="connsiteX8" fmla="*/ 607683 w 5411825"/>
              <a:gd name="connsiteY8" fmla="*/ 5901053 h 5901053"/>
              <a:gd name="connsiteX9" fmla="*/ 1106992 w 5411825"/>
              <a:gd name="connsiteY9" fmla="*/ 3387502 h 5901053"/>
              <a:gd name="connsiteX10" fmla="*/ 10306 w 5411825"/>
              <a:gd name="connsiteY10" fmla="*/ 1928400 h 5901053"/>
              <a:gd name="connsiteX0" fmla="*/ 10306 w 5411825"/>
              <a:gd name="connsiteY0" fmla="*/ 1928400 h 5901053"/>
              <a:gd name="connsiteX1" fmla="*/ 1725748 w 5411825"/>
              <a:gd name="connsiteY1" fmla="*/ 1385165 h 5901053"/>
              <a:gd name="connsiteX2" fmla="*/ 2716283 w 5411825"/>
              <a:gd name="connsiteY2" fmla="*/ 0 h 5901053"/>
              <a:gd name="connsiteX3" fmla="*/ 3728086 w 5411825"/>
              <a:gd name="connsiteY3" fmla="*/ 1385165 h 5901053"/>
              <a:gd name="connsiteX4" fmla="*/ 5411631 w 5411825"/>
              <a:gd name="connsiteY4" fmla="*/ 1917768 h 5901053"/>
              <a:gd name="connsiteX5" fmla="*/ 4346842 w 5411825"/>
              <a:gd name="connsiteY5" fmla="*/ 3387502 h 5901053"/>
              <a:gd name="connsiteX6" fmla="*/ 4399584 w 5411825"/>
              <a:gd name="connsiteY6" fmla="*/ 4965388 h 5901053"/>
              <a:gd name="connsiteX7" fmla="*/ 2726917 w 5411825"/>
              <a:gd name="connsiteY7" fmla="*/ 4444261 h 5901053"/>
              <a:gd name="connsiteX8" fmla="*/ 607683 w 5411825"/>
              <a:gd name="connsiteY8" fmla="*/ 5901053 h 5901053"/>
              <a:gd name="connsiteX9" fmla="*/ 1106992 w 5411825"/>
              <a:gd name="connsiteY9" fmla="*/ 3387502 h 5901053"/>
              <a:gd name="connsiteX10" fmla="*/ 10306 w 5411825"/>
              <a:gd name="connsiteY10" fmla="*/ 1928400 h 5901053"/>
              <a:gd name="connsiteX0" fmla="*/ 10306 w 5411825"/>
              <a:gd name="connsiteY0" fmla="*/ 1928400 h 5020984"/>
              <a:gd name="connsiteX1" fmla="*/ 1725748 w 5411825"/>
              <a:gd name="connsiteY1" fmla="*/ 1385165 h 5020984"/>
              <a:gd name="connsiteX2" fmla="*/ 2716283 w 5411825"/>
              <a:gd name="connsiteY2" fmla="*/ 0 h 5020984"/>
              <a:gd name="connsiteX3" fmla="*/ 3728086 w 5411825"/>
              <a:gd name="connsiteY3" fmla="*/ 1385165 h 5020984"/>
              <a:gd name="connsiteX4" fmla="*/ 5411631 w 5411825"/>
              <a:gd name="connsiteY4" fmla="*/ 1917768 h 5020984"/>
              <a:gd name="connsiteX5" fmla="*/ 4346842 w 5411825"/>
              <a:gd name="connsiteY5" fmla="*/ 3387502 h 5020984"/>
              <a:gd name="connsiteX6" fmla="*/ 4399584 w 5411825"/>
              <a:gd name="connsiteY6" fmla="*/ 4965388 h 5020984"/>
              <a:gd name="connsiteX7" fmla="*/ 2726917 w 5411825"/>
              <a:gd name="connsiteY7" fmla="*/ 4444261 h 5020984"/>
              <a:gd name="connsiteX8" fmla="*/ 1022353 w 5411825"/>
              <a:gd name="connsiteY8" fmla="*/ 4997286 h 5020984"/>
              <a:gd name="connsiteX9" fmla="*/ 1106992 w 5411825"/>
              <a:gd name="connsiteY9" fmla="*/ 3387502 h 5020984"/>
              <a:gd name="connsiteX10" fmla="*/ 10306 w 5411825"/>
              <a:gd name="connsiteY10" fmla="*/ 1928400 h 5020984"/>
              <a:gd name="connsiteX0" fmla="*/ 10306 w 5411825"/>
              <a:gd name="connsiteY0" fmla="*/ 1928400 h 5060176"/>
              <a:gd name="connsiteX1" fmla="*/ 1725748 w 5411825"/>
              <a:gd name="connsiteY1" fmla="*/ 1385165 h 5060176"/>
              <a:gd name="connsiteX2" fmla="*/ 2716283 w 5411825"/>
              <a:gd name="connsiteY2" fmla="*/ 0 h 5060176"/>
              <a:gd name="connsiteX3" fmla="*/ 3728086 w 5411825"/>
              <a:gd name="connsiteY3" fmla="*/ 1385165 h 5060176"/>
              <a:gd name="connsiteX4" fmla="*/ 5411631 w 5411825"/>
              <a:gd name="connsiteY4" fmla="*/ 1917768 h 5060176"/>
              <a:gd name="connsiteX5" fmla="*/ 4346842 w 5411825"/>
              <a:gd name="connsiteY5" fmla="*/ 3387502 h 5060176"/>
              <a:gd name="connsiteX6" fmla="*/ 4399584 w 5411825"/>
              <a:gd name="connsiteY6" fmla="*/ 4965388 h 5060176"/>
              <a:gd name="connsiteX7" fmla="*/ 2726917 w 5411825"/>
              <a:gd name="connsiteY7" fmla="*/ 4444261 h 5060176"/>
              <a:gd name="connsiteX8" fmla="*/ 1022353 w 5411825"/>
              <a:gd name="connsiteY8" fmla="*/ 4997286 h 5060176"/>
              <a:gd name="connsiteX9" fmla="*/ 1106992 w 5411825"/>
              <a:gd name="connsiteY9" fmla="*/ 3387502 h 5060176"/>
              <a:gd name="connsiteX10" fmla="*/ 10306 w 5411825"/>
              <a:gd name="connsiteY10" fmla="*/ 1928400 h 5060176"/>
              <a:gd name="connsiteX0" fmla="*/ 10306 w 5411825"/>
              <a:gd name="connsiteY0" fmla="*/ 1928400 h 5060176"/>
              <a:gd name="connsiteX1" fmla="*/ 1725748 w 5411825"/>
              <a:gd name="connsiteY1" fmla="*/ 1385165 h 5060176"/>
              <a:gd name="connsiteX2" fmla="*/ 2716283 w 5411825"/>
              <a:gd name="connsiteY2" fmla="*/ 0 h 5060176"/>
              <a:gd name="connsiteX3" fmla="*/ 3728086 w 5411825"/>
              <a:gd name="connsiteY3" fmla="*/ 1385165 h 5060176"/>
              <a:gd name="connsiteX4" fmla="*/ 5411631 w 5411825"/>
              <a:gd name="connsiteY4" fmla="*/ 1917768 h 5060176"/>
              <a:gd name="connsiteX5" fmla="*/ 4346842 w 5411825"/>
              <a:gd name="connsiteY5" fmla="*/ 3387502 h 5060176"/>
              <a:gd name="connsiteX6" fmla="*/ 4399584 w 5411825"/>
              <a:gd name="connsiteY6" fmla="*/ 4965388 h 5060176"/>
              <a:gd name="connsiteX7" fmla="*/ 2726917 w 5411825"/>
              <a:gd name="connsiteY7" fmla="*/ 4444261 h 5060176"/>
              <a:gd name="connsiteX8" fmla="*/ 1022353 w 5411825"/>
              <a:gd name="connsiteY8" fmla="*/ 4997286 h 5060176"/>
              <a:gd name="connsiteX9" fmla="*/ 1106992 w 5411825"/>
              <a:gd name="connsiteY9" fmla="*/ 3387502 h 5060176"/>
              <a:gd name="connsiteX10" fmla="*/ 10306 w 5411825"/>
              <a:gd name="connsiteY10" fmla="*/ 1928400 h 5060176"/>
              <a:gd name="connsiteX0" fmla="*/ 10306 w 5411825"/>
              <a:gd name="connsiteY0" fmla="*/ 1928400 h 5045719"/>
              <a:gd name="connsiteX1" fmla="*/ 1725748 w 5411825"/>
              <a:gd name="connsiteY1" fmla="*/ 1385165 h 5045719"/>
              <a:gd name="connsiteX2" fmla="*/ 2716283 w 5411825"/>
              <a:gd name="connsiteY2" fmla="*/ 0 h 5045719"/>
              <a:gd name="connsiteX3" fmla="*/ 3728086 w 5411825"/>
              <a:gd name="connsiteY3" fmla="*/ 1385165 h 5045719"/>
              <a:gd name="connsiteX4" fmla="*/ 5411631 w 5411825"/>
              <a:gd name="connsiteY4" fmla="*/ 1917768 h 5045719"/>
              <a:gd name="connsiteX5" fmla="*/ 4346842 w 5411825"/>
              <a:gd name="connsiteY5" fmla="*/ 3387502 h 5045719"/>
              <a:gd name="connsiteX6" fmla="*/ 4399584 w 5411825"/>
              <a:gd name="connsiteY6" fmla="*/ 4965388 h 5045719"/>
              <a:gd name="connsiteX7" fmla="*/ 2726917 w 5411825"/>
              <a:gd name="connsiteY7" fmla="*/ 4444261 h 5045719"/>
              <a:gd name="connsiteX8" fmla="*/ 1022353 w 5411825"/>
              <a:gd name="connsiteY8" fmla="*/ 4997286 h 5045719"/>
              <a:gd name="connsiteX9" fmla="*/ 1106992 w 5411825"/>
              <a:gd name="connsiteY9" fmla="*/ 3387502 h 5045719"/>
              <a:gd name="connsiteX10" fmla="*/ 10306 w 5411825"/>
              <a:gd name="connsiteY10" fmla="*/ 1928400 h 5045719"/>
              <a:gd name="connsiteX0" fmla="*/ 10425 w 5411944"/>
              <a:gd name="connsiteY0" fmla="*/ 1928400 h 5045719"/>
              <a:gd name="connsiteX1" fmla="*/ 1725867 w 5411944"/>
              <a:gd name="connsiteY1" fmla="*/ 1385165 h 5045719"/>
              <a:gd name="connsiteX2" fmla="*/ 2716402 w 5411944"/>
              <a:gd name="connsiteY2" fmla="*/ 0 h 5045719"/>
              <a:gd name="connsiteX3" fmla="*/ 3728205 w 5411944"/>
              <a:gd name="connsiteY3" fmla="*/ 1385165 h 5045719"/>
              <a:gd name="connsiteX4" fmla="*/ 5411750 w 5411944"/>
              <a:gd name="connsiteY4" fmla="*/ 1917768 h 5045719"/>
              <a:gd name="connsiteX5" fmla="*/ 4346961 w 5411944"/>
              <a:gd name="connsiteY5" fmla="*/ 3387502 h 5045719"/>
              <a:gd name="connsiteX6" fmla="*/ 4399703 w 5411944"/>
              <a:gd name="connsiteY6" fmla="*/ 4965388 h 5045719"/>
              <a:gd name="connsiteX7" fmla="*/ 2727036 w 5411944"/>
              <a:gd name="connsiteY7" fmla="*/ 4444261 h 5045719"/>
              <a:gd name="connsiteX8" fmla="*/ 1022472 w 5411944"/>
              <a:gd name="connsiteY8" fmla="*/ 4997286 h 5045719"/>
              <a:gd name="connsiteX9" fmla="*/ 1096478 w 5411944"/>
              <a:gd name="connsiteY9" fmla="*/ 3249279 h 5045719"/>
              <a:gd name="connsiteX10" fmla="*/ 10425 w 5411944"/>
              <a:gd name="connsiteY10" fmla="*/ 1928400 h 5045719"/>
              <a:gd name="connsiteX0" fmla="*/ 10425 w 5411941"/>
              <a:gd name="connsiteY0" fmla="*/ 1928400 h 5045719"/>
              <a:gd name="connsiteX1" fmla="*/ 1725867 w 5411941"/>
              <a:gd name="connsiteY1" fmla="*/ 1385165 h 5045719"/>
              <a:gd name="connsiteX2" fmla="*/ 2716402 w 5411941"/>
              <a:gd name="connsiteY2" fmla="*/ 0 h 5045719"/>
              <a:gd name="connsiteX3" fmla="*/ 3728205 w 5411941"/>
              <a:gd name="connsiteY3" fmla="*/ 1385165 h 5045719"/>
              <a:gd name="connsiteX4" fmla="*/ 5411750 w 5411941"/>
              <a:gd name="connsiteY4" fmla="*/ 1917768 h 5045719"/>
              <a:gd name="connsiteX5" fmla="*/ 4336328 w 5411941"/>
              <a:gd name="connsiteY5" fmla="*/ 3281176 h 5045719"/>
              <a:gd name="connsiteX6" fmla="*/ 4399703 w 5411941"/>
              <a:gd name="connsiteY6" fmla="*/ 4965388 h 5045719"/>
              <a:gd name="connsiteX7" fmla="*/ 2727036 w 5411941"/>
              <a:gd name="connsiteY7" fmla="*/ 4444261 h 5045719"/>
              <a:gd name="connsiteX8" fmla="*/ 1022472 w 5411941"/>
              <a:gd name="connsiteY8" fmla="*/ 4997286 h 5045719"/>
              <a:gd name="connsiteX9" fmla="*/ 1096478 w 5411941"/>
              <a:gd name="connsiteY9" fmla="*/ 3249279 h 5045719"/>
              <a:gd name="connsiteX10" fmla="*/ 10425 w 5411941"/>
              <a:gd name="connsiteY10" fmla="*/ 1928400 h 50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411941" h="5045719">
                <a:moveTo>
                  <a:pt x="10425" y="1928400"/>
                </a:moveTo>
                <a:cubicBezTo>
                  <a:pt x="178201" y="1449611"/>
                  <a:pt x="1154053" y="1566243"/>
                  <a:pt x="1725867" y="1385165"/>
                </a:cubicBezTo>
                <a:cubicBezTo>
                  <a:pt x="2063134" y="919899"/>
                  <a:pt x="2081424" y="39963"/>
                  <a:pt x="2716402" y="0"/>
                </a:cubicBezTo>
                <a:cubicBezTo>
                  <a:pt x="3269866" y="29330"/>
                  <a:pt x="3398026" y="919899"/>
                  <a:pt x="3728205" y="1385165"/>
                </a:cubicBezTo>
                <a:cubicBezTo>
                  <a:pt x="4303563" y="1562699"/>
                  <a:pt x="5197898" y="1389360"/>
                  <a:pt x="5411750" y="1917768"/>
                </a:cubicBezTo>
                <a:cubicBezTo>
                  <a:pt x="5425417" y="2428944"/>
                  <a:pt x="4705434" y="2791265"/>
                  <a:pt x="4336328" y="3281176"/>
                </a:cubicBezTo>
                <a:cubicBezTo>
                  <a:pt x="4353909" y="3807138"/>
                  <a:pt x="4775527" y="4662710"/>
                  <a:pt x="4399703" y="4965388"/>
                </a:cubicBezTo>
                <a:cubicBezTo>
                  <a:pt x="3969737" y="5213437"/>
                  <a:pt x="3284592" y="4557719"/>
                  <a:pt x="2727036" y="4444261"/>
                </a:cubicBezTo>
                <a:cubicBezTo>
                  <a:pt x="2158848" y="4628603"/>
                  <a:pt x="1590660" y="5216981"/>
                  <a:pt x="1022472" y="4997286"/>
                </a:cubicBezTo>
                <a:cubicBezTo>
                  <a:pt x="614750" y="4577649"/>
                  <a:pt x="1068265" y="3785874"/>
                  <a:pt x="1096478" y="3249279"/>
                </a:cubicBezTo>
                <a:cubicBezTo>
                  <a:pt x="730916" y="2762912"/>
                  <a:pt x="-102479" y="2510460"/>
                  <a:pt x="10425" y="192840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4" name="币"/>
          <p:cNvGrpSpPr/>
          <p:nvPr/>
        </p:nvGrpSpPr>
        <p:grpSpPr>
          <a:xfrm>
            <a:off x="3557403" y="2360256"/>
            <a:ext cx="2019657" cy="2019657"/>
            <a:chOff x="2058988" y="934244"/>
            <a:chExt cx="4989512" cy="4989512"/>
          </a:xfrm>
          <a:solidFill>
            <a:schemeClr val="bg1">
              <a:lumMod val="75000"/>
            </a:schemeClr>
          </a:solidFill>
        </p:grpSpPr>
        <p:sp>
          <p:nvSpPr>
            <p:cNvPr id="95" name="圈"/>
            <p:cNvSpPr/>
            <p:nvPr/>
          </p:nvSpPr>
          <p:spPr>
            <a:xfrm>
              <a:off x="2058988" y="934244"/>
              <a:ext cx="4989512" cy="4989512"/>
            </a:xfrm>
            <a:prstGeom prst="ellipse">
              <a:avLst/>
            </a:prstGeom>
            <a:grp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6" name="字"/>
            <p:cNvSpPr/>
            <p:nvPr/>
          </p:nvSpPr>
          <p:spPr>
            <a:xfrm>
              <a:off x="3228973" y="1903447"/>
              <a:ext cx="2598417" cy="3118430"/>
            </a:xfrm>
            <a:custGeom>
              <a:avLst/>
              <a:gdLst>
                <a:gd name="connsiteX0" fmla="*/ 0 w 2808312"/>
                <a:gd name="connsiteY0" fmla="*/ 0 h 3312368"/>
                <a:gd name="connsiteX1" fmla="*/ 2808312 w 2808312"/>
                <a:gd name="connsiteY1" fmla="*/ 0 h 3312368"/>
                <a:gd name="connsiteX2" fmla="*/ 2808312 w 2808312"/>
                <a:gd name="connsiteY2" fmla="*/ 3312368 h 3312368"/>
                <a:gd name="connsiteX3" fmla="*/ 0 w 2808312"/>
                <a:gd name="connsiteY3" fmla="*/ 3312368 h 3312368"/>
                <a:gd name="connsiteX4" fmla="*/ 0 w 2808312"/>
                <a:gd name="connsiteY4" fmla="*/ 0 h 3312368"/>
                <a:gd name="connsiteX0" fmla="*/ 0 w 2808312"/>
                <a:gd name="connsiteY0" fmla="*/ 0 h 3312368"/>
                <a:gd name="connsiteX1" fmla="*/ 2808312 w 2808312"/>
                <a:gd name="connsiteY1" fmla="*/ 0 h 3312368"/>
                <a:gd name="connsiteX2" fmla="*/ 2808312 w 2808312"/>
                <a:gd name="connsiteY2" fmla="*/ 3312368 h 3312368"/>
                <a:gd name="connsiteX3" fmla="*/ 1144885 w 2808312"/>
                <a:gd name="connsiteY3" fmla="*/ 1170409 h 3312368"/>
                <a:gd name="connsiteX4" fmla="*/ 0 w 2808312"/>
                <a:gd name="connsiteY4" fmla="*/ 3312368 h 3312368"/>
                <a:gd name="connsiteX5" fmla="*/ 0 w 2808312"/>
                <a:gd name="connsiteY5" fmla="*/ 0 h 3312368"/>
                <a:gd name="connsiteX0" fmla="*/ 0 w 2808312"/>
                <a:gd name="connsiteY0" fmla="*/ 0 h 3348373"/>
                <a:gd name="connsiteX1" fmla="*/ 2808312 w 2808312"/>
                <a:gd name="connsiteY1" fmla="*/ 0 h 3348373"/>
                <a:gd name="connsiteX2" fmla="*/ 2808312 w 2808312"/>
                <a:gd name="connsiteY2" fmla="*/ 3312368 h 3348373"/>
                <a:gd name="connsiteX3" fmla="*/ 1640185 w 2808312"/>
                <a:gd name="connsiteY3" fmla="*/ 1189459 h 3348373"/>
                <a:gd name="connsiteX4" fmla="*/ 1144885 w 2808312"/>
                <a:gd name="connsiteY4" fmla="*/ 1170409 h 3348373"/>
                <a:gd name="connsiteX5" fmla="*/ 0 w 2808312"/>
                <a:gd name="connsiteY5" fmla="*/ 3312368 h 3348373"/>
                <a:gd name="connsiteX6" fmla="*/ 0 w 2808312"/>
                <a:gd name="connsiteY6" fmla="*/ 0 h 3348373"/>
                <a:gd name="connsiteX0" fmla="*/ 0 w 2808312"/>
                <a:gd name="connsiteY0" fmla="*/ 0 h 3348373"/>
                <a:gd name="connsiteX1" fmla="*/ 2808312 w 2808312"/>
                <a:gd name="connsiteY1" fmla="*/ 0 h 3348373"/>
                <a:gd name="connsiteX2" fmla="*/ 2808312 w 2808312"/>
                <a:gd name="connsiteY2" fmla="*/ 3312368 h 3348373"/>
                <a:gd name="connsiteX3" fmla="*/ 1640185 w 2808312"/>
                <a:gd name="connsiteY3" fmla="*/ 1189459 h 3348373"/>
                <a:gd name="connsiteX4" fmla="*/ 1192510 w 2808312"/>
                <a:gd name="connsiteY4" fmla="*/ 3227809 h 3348373"/>
                <a:gd name="connsiteX5" fmla="*/ 1144885 w 2808312"/>
                <a:gd name="connsiteY5" fmla="*/ 1170409 h 3348373"/>
                <a:gd name="connsiteX6" fmla="*/ 0 w 2808312"/>
                <a:gd name="connsiteY6" fmla="*/ 3312368 h 3348373"/>
                <a:gd name="connsiteX7" fmla="*/ 0 w 2808312"/>
                <a:gd name="connsiteY7" fmla="*/ 0 h 3348373"/>
                <a:gd name="connsiteX0" fmla="*/ 0 w 2808312"/>
                <a:gd name="connsiteY0" fmla="*/ 0 h 3415402"/>
                <a:gd name="connsiteX1" fmla="*/ 2808312 w 2808312"/>
                <a:gd name="connsiteY1" fmla="*/ 0 h 3415402"/>
                <a:gd name="connsiteX2" fmla="*/ 2808312 w 2808312"/>
                <a:gd name="connsiteY2" fmla="*/ 3312368 h 3415402"/>
                <a:gd name="connsiteX3" fmla="*/ 1640185 w 2808312"/>
                <a:gd name="connsiteY3" fmla="*/ 1189459 h 3415402"/>
                <a:gd name="connsiteX4" fmla="*/ 1583035 w 2808312"/>
                <a:gd name="connsiteY4" fmla="*/ 3180184 h 3415402"/>
                <a:gd name="connsiteX5" fmla="*/ 1192510 w 2808312"/>
                <a:gd name="connsiteY5" fmla="*/ 3227809 h 3415402"/>
                <a:gd name="connsiteX6" fmla="*/ 1144885 w 2808312"/>
                <a:gd name="connsiteY6" fmla="*/ 1170409 h 3415402"/>
                <a:gd name="connsiteX7" fmla="*/ 0 w 2808312"/>
                <a:gd name="connsiteY7" fmla="*/ 3312368 h 3415402"/>
                <a:gd name="connsiteX8" fmla="*/ 0 w 2808312"/>
                <a:gd name="connsiteY8" fmla="*/ 0 h 3415402"/>
                <a:gd name="connsiteX0" fmla="*/ 0 w 2808312"/>
                <a:gd name="connsiteY0" fmla="*/ 0 h 3415402"/>
                <a:gd name="connsiteX1" fmla="*/ 2808312 w 2808312"/>
                <a:gd name="connsiteY1" fmla="*/ 0 h 3415402"/>
                <a:gd name="connsiteX2" fmla="*/ 2808312 w 2808312"/>
                <a:gd name="connsiteY2" fmla="*/ 3312368 h 3415402"/>
                <a:gd name="connsiteX3" fmla="*/ 1640185 w 2808312"/>
                <a:gd name="connsiteY3" fmla="*/ 1189459 h 3415402"/>
                <a:gd name="connsiteX4" fmla="*/ 1583035 w 2808312"/>
                <a:gd name="connsiteY4" fmla="*/ 3180184 h 3415402"/>
                <a:gd name="connsiteX5" fmla="*/ 1192510 w 2808312"/>
                <a:gd name="connsiteY5" fmla="*/ 3227809 h 3415402"/>
                <a:gd name="connsiteX6" fmla="*/ 1144885 w 2808312"/>
                <a:gd name="connsiteY6" fmla="*/ 1170409 h 3415402"/>
                <a:gd name="connsiteX7" fmla="*/ 0 w 2808312"/>
                <a:gd name="connsiteY7" fmla="*/ 3312368 h 3415402"/>
                <a:gd name="connsiteX8" fmla="*/ 0 w 2808312"/>
                <a:gd name="connsiteY8" fmla="*/ 0 h 3415402"/>
                <a:gd name="connsiteX0" fmla="*/ 0 w 2808312"/>
                <a:gd name="connsiteY0" fmla="*/ 0 h 3415402"/>
                <a:gd name="connsiteX1" fmla="*/ 2808312 w 2808312"/>
                <a:gd name="connsiteY1" fmla="*/ 0 h 3415402"/>
                <a:gd name="connsiteX2" fmla="*/ 2808312 w 2808312"/>
                <a:gd name="connsiteY2" fmla="*/ 3312368 h 3415402"/>
                <a:gd name="connsiteX3" fmla="*/ 1640185 w 2808312"/>
                <a:gd name="connsiteY3" fmla="*/ 1189459 h 3415402"/>
                <a:gd name="connsiteX4" fmla="*/ 1583035 w 2808312"/>
                <a:gd name="connsiteY4" fmla="*/ 3180184 h 3415402"/>
                <a:gd name="connsiteX5" fmla="*/ 1192510 w 2808312"/>
                <a:gd name="connsiteY5" fmla="*/ 3227809 h 3415402"/>
                <a:gd name="connsiteX6" fmla="*/ 1144885 w 2808312"/>
                <a:gd name="connsiteY6" fmla="*/ 1170409 h 3415402"/>
                <a:gd name="connsiteX7" fmla="*/ 0 w 2808312"/>
                <a:gd name="connsiteY7" fmla="*/ 3312368 h 3415402"/>
                <a:gd name="connsiteX8" fmla="*/ 0 w 2808312"/>
                <a:gd name="connsiteY8" fmla="*/ 0 h 3415402"/>
                <a:gd name="connsiteX0" fmla="*/ 0 w 2808312"/>
                <a:gd name="connsiteY0" fmla="*/ 0 h 3415402"/>
                <a:gd name="connsiteX1" fmla="*/ 2808312 w 2808312"/>
                <a:gd name="connsiteY1" fmla="*/ 0 h 3415402"/>
                <a:gd name="connsiteX2" fmla="*/ 2808312 w 2808312"/>
                <a:gd name="connsiteY2" fmla="*/ 3312368 h 3415402"/>
                <a:gd name="connsiteX3" fmla="*/ 1583035 w 2808312"/>
                <a:gd name="connsiteY3" fmla="*/ 1189459 h 3415402"/>
                <a:gd name="connsiteX4" fmla="*/ 1583035 w 2808312"/>
                <a:gd name="connsiteY4" fmla="*/ 3180184 h 3415402"/>
                <a:gd name="connsiteX5" fmla="*/ 1192510 w 2808312"/>
                <a:gd name="connsiteY5" fmla="*/ 3227809 h 3415402"/>
                <a:gd name="connsiteX6" fmla="*/ 1144885 w 2808312"/>
                <a:gd name="connsiteY6" fmla="*/ 1170409 h 3415402"/>
                <a:gd name="connsiteX7" fmla="*/ 0 w 2808312"/>
                <a:gd name="connsiteY7" fmla="*/ 3312368 h 3415402"/>
                <a:gd name="connsiteX8" fmla="*/ 0 w 2808312"/>
                <a:gd name="connsiteY8" fmla="*/ 0 h 3415402"/>
                <a:gd name="connsiteX0" fmla="*/ 0 w 2808312"/>
                <a:gd name="connsiteY0" fmla="*/ 0 h 3415402"/>
                <a:gd name="connsiteX1" fmla="*/ 2808312 w 2808312"/>
                <a:gd name="connsiteY1" fmla="*/ 0 h 3415402"/>
                <a:gd name="connsiteX2" fmla="*/ 2808312 w 2808312"/>
                <a:gd name="connsiteY2" fmla="*/ 3312368 h 3415402"/>
                <a:gd name="connsiteX3" fmla="*/ 1583035 w 2808312"/>
                <a:gd name="connsiteY3" fmla="*/ 1189459 h 3415402"/>
                <a:gd name="connsiteX4" fmla="*/ 1583035 w 2808312"/>
                <a:gd name="connsiteY4" fmla="*/ 3180184 h 3415402"/>
                <a:gd name="connsiteX5" fmla="*/ 1192510 w 2808312"/>
                <a:gd name="connsiteY5" fmla="*/ 3227809 h 3415402"/>
                <a:gd name="connsiteX6" fmla="*/ 1144885 w 2808312"/>
                <a:gd name="connsiteY6" fmla="*/ 1170409 h 3415402"/>
                <a:gd name="connsiteX7" fmla="*/ 0 w 2808312"/>
                <a:gd name="connsiteY7" fmla="*/ 3312368 h 3415402"/>
                <a:gd name="connsiteX8" fmla="*/ 0 w 2808312"/>
                <a:gd name="connsiteY8" fmla="*/ 0 h 3415402"/>
                <a:gd name="connsiteX0" fmla="*/ 0 w 2808312"/>
                <a:gd name="connsiteY0" fmla="*/ 0 h 3435917"/>
                <a:gd name="connsiteX1" fmla="*/ 2808312 w 2808312"/>
                <a:gd name="connsiteY1" fmla="*/ 0 h 3435917"/>
                <a:gd name="connsiteX2" fmla="*/ 2808312 w 2808312"/>
                <a:gd name="connsiteY2" fmla="*/ 3312368 h 3435917"/>
                <a:gd name="connsiteX3" fmla="*/ 1583035 w 2808312"/>
                <a:gd name="connsiteY3" fmla="*/ 1189459 h 3435917"/>
                <a:gd name="connsiteX4" fmla="*/ 1583035 w 2808312"/>
                <a:gd name="connsiteY4" fmla="*/ 3218284 h 3435917"/>
                <a:gd name="connsiteX5" fmla="*/ 1192510 w 2808312"/>
                <a:gd name="connsiteY5" fmla="*/ 3227809 h 3435917"/>
                <a:gd name="connsiteX6" fmla="*/ 1144885 w 2808312"/>
                <a:gd name="connsiteY6" fmla="*/ 1170409 h 3435917"/>
                <a:gd name="connsiteX7" fmla="*/ 0 w 2808312"/>
                <a:gd name="connsiteY7" fmla="*/ 3312368 h 3435917"/>
                <a:gd name="connsiteX8" fmla="*/ 0 w 2808312"/>
                <a:gd name="connsiteY8" fmla="*/ 0 h 3435917"/>
                <a:gd name="connsiteX0" fmla="*/ 0 w 2808312"/>
                <a:gd name="connsiteY0" fmla="*/ 0 h 3348373"/>
                <a:gd name="connsiteX1" fmla="*/ 2808312 w 2808312"/>
                <a:gd name="connsiteY1" fmla="*/ 0 h 3348373"/>
                <a:gd name="connsiteX2" fmla="*/ 2808312 w 2808312"/>
                <a:gd name="connsiteY2" fmla="*/ 3312368 h 3348373"/>
                <a:gd name="connsiteX3" fmla="*/ 1583035 w 2808312"/>
                <a:gd name="connsiteY3" fmla="*/ 1189459 h 3348373"/>
                <a:gd name="connsiteX4" fmla="*/ 1583035 w 2808312"/>
                <a:gd name="connsiteY4" fmla="*/ 3218284 h 3348373"/>
                <a:gd name="connsiteX5" fmla="*/ 1192510 w 2808312"/>
                <a:gd name="connsiteY5" fmla="*/ 3227809 h 3348373"/>
                <a:gd name="connsiteX6" fmla="*/ 1144885 w 2808312"/>
                <a:gd name="connsiteY6" fmla="*/ 1170409 h 3348373"/>
                <a:gd name="connsiteX7" fmla="*/ 0 w 2808312"/>
                <a:gd name="connsiteY7" fmla="*/ 3312368 h 3348373"/>
                <a:gd name="connsiteX8" fmla="*/ 0 w 2808312"/>
                <a:gd name="connsiteY8" fmla="*/ 0 h 3348373"/>
                <a:gd name="connsiteX0" fmla="*/ 0 w 2808312"/>
                <a:gd name="connsiteY0" fmla="*/ 0 h 3348373"/>
                <a:gd name="connsiteX1" fmla="*/ 2808312 w 2808312"/>
                <a:gd name="connsiteY1" fmla="*/ 0 h 3348373"/>
                <a:gd name="connsiteX2" fmla="*/ 2808312 w 2808312"/>
                <a:gd name="connsiteY2" fmla="*/ 3312368 h 3348373"/>
                <a:gd name="connsiteX3" fmla="*/ 1583035 w 2808312"/>
                <a:gd name="connsiteY3" fmla="*/ 1189459 h 3348373"/>
                <a:gd name="connsiteX4" fmla="*/ 1583035 w 2808312"/>
                <a:gd name="connsiteY4" fmla="*/ 3218284 h 3348373"/>
                <a:gd name="connsiteX5" fmla="*/ 1192510 w 2808312"/>
                <a:gd name="connsiteY5" fmla="*/ 3227809 h 3348373"/>
                <a:gd name="connsiteX6" fmla="*/ 1144885 w 2808312"/>
                <a:gd name="connsiteY6" fmla="*/ 1170409 h 3348373"/>
                <a:gd name="connsiteX7" fmla="*/ 0 w 2808312"/>
                <a:gd name="connsiteY7" fmla="*/ 3312368 h 3348373"/>
                <a:gd name="connsiteX8" fmla="*/ 0 w 2808312"/>
                <a:gd name="connsiteY8" fmla="*/ 0 h 3348373"/>
                <a:gd name="connsiteX0" fmla="*/ 0 w 2808312"/>
                <a:gd name="connsiteY0" fmla="*/ 0 h 3348373"/>
                <a:gd name="connsiteX1" fmla="*/ 2808312 w 2808312"/>
                <a:gd name="connsiteY1" fmla="*/ 0 h 3348373"/>
                <a:gd name="connsiteX2" fmla="*/ 2808312 w 2808312"/>
                <a:gd name="connsiteY2" fmla="*/ 3312368 h 3348373"/>
                <a:gd name="connsiteX3" fmla="*/ 1583035 w 2808312"/>
                <a:gd name="connsiteY3" fmla="*/ 1189459 h 3348373"/>
                <a:gd name="connsiteX4" fmla="*/ 1583035 w 2808312"/>
                <a:gd name="connsiteY4" fmla="*/ 3218284 h 3348373"/>
                <a:gd name="connsiteX5" fmla="*/ 1192510 w 2808312"/>
                <a:gd name="connsiteY5" fmla="*/ 3227809 h 3348373"/>
                <a:gd name="connsiteX6" fmla="*/ 1144885 w 2808312"/>
                <a:gd name="connsiteY6" fmla="*/ 1170409 h 3348373"/>
                <a:gd name="connsiteX7" fmla="*/ 0 w 2808312"/>
                <a:gd name="connsiteY7" fmla="*/ 3312368 h 3348373"/>
                <a:gd name="connsiteX8" fmla="*/ 0 w 2808312"/>
                <a:gd name="connsiteY8" fmla="*/ 0 h 3348373"/>
                <a:gd name="connsiteX0" fmla="*/ 0 w 2808312"/>
                <a:gd name="connsiteY0" fmla="*/ 0 h 3348373"/>
                <a:gd name="connsiteX1" fmla="*/ 2808312 w 2808312"/>
                <a:gd name="connsiteY1" fmla="*/ 0 h 3348373"/>
                <a:gd name="connsiteX2" fmla="*/ 2808312 w 2808312"/>
                <a:gd name="connsiteY2" fmla="*/ 3312368 h 3348373"/>
                <a:gd name="connsiteX3" fmla="*/ 1583035 w 2808312"/>
                <a:gd name="connsiteY3" fmla="*/ 1189459 h 3348373"/>
                <a:gd name="connsiteX4" fmla="*/ 1583035 w 2808312"/>
                <a:gd name="connsiteY4" fmla="*/ 3218284 h 3348373"/>
                <a:gd name="connsiteX5" fmla="*/ 1192510 w 2808312"/>
                <a:gd name="connsiteY5" fmla="*/ 3227809 h 3348373"/>
                <a:gd name="connsiteX6" fmla="*/ 1211560 w 2808312"/>
                <a:gd name="connsiteY6" fmla="*/ 1170409 h 3348373"/>
                <a:gd name="connsiteX7" fmla="*/ 0 w 2808312"/>
                <a:gd name="connsiteY7" fmla="*/ 3312368 h 3348373"/>
                <a:gd name="connsiteX8" fmla="*/ 0 w 2808312"/>
                <a:gd name="connsiteY8" fmla="*/ 0 h 3348373"/>
                <a:gd name="connsiteX0" fmla="*/ 0 w 2808312"/>
                <a:gd name="connsiteY0" fmla="*/ 0 h 3353927"/>
                <a:gd name="connsiteX1" fmla="*/ 2808312 w 2808312"/>
                <a:gd name="connsiteY1" fmla="*/ 0 h 3353927"/>
                <a:gd name="connsiteX2" fmla="*/ 2808312 w 2808312"/>
                <a:gd name="connsiteY2" fmla="*/ 3312368 h 3353927"/>
                <a:gd name="connsiteX3" fmla="*/ 2087860 w 2808312"/>
                <a:gd name="connsiteY3" fmla="*/ 1522833 h 3353927"/>
                <a:gd name="connsiteX4" fmla="*/ 1583035 w 2808312"/>
                <a:gd name="connsiteY4" fmla="*/ 1189459 h 3353927"/>
                <a:gd name="connsiteX5" fmla="*/ 1583035 w 2808312"/>
                <a:gd name="connsiteY5" fmla="*/ 3218284 h 3353927"/>
                <a:gd name="connsiteX6" fmla="*/ 1192510 w 2808312"/>
                <a:gd name="connsiteY6" fmla="*/ 3227809 h 3353927"/>
                <a:gd name="connsiteX7" fmla="*/ 1211560 w 2808312"/>
                <a:gd name="connsiteY7" fmla="*/ 1170409 h 3353927"/>
                <a:gd name="connsiteX8" fmla="*/ 0 w 2808312"/>
                <a:gd name="connsiteY8" fmla="*/ 3312368 h 3353927"/>
                <a:gd name="connsiteX9" fmla="*/ 0 w 2808312"/>
                <a:gd name="connsiteY9" fmla="*/ 0 h 3353927"/>
                <a:gd name="connsiteX0" fmla="*/ 0 w 2808312"/>
                <a:gd name="connsiteY0" fmla="*/ 0 h 3353927"/>
                <a:gd name="connsiteX1" fmla="*/ 2808312 w 2808312"/>
                <a:gd name="connsiteY1" fmla="*/ 0 h 3353927"/>
                <a:gd name="connsiteX2" fmla="*/ 2808312 w 2808312"/>
                <a:gd name="connsiteY2" fmla="*/ 3312368 h 3353927"/>
                <a:gd name="connsiteX3" fmla="*/ 2087860 w 2808312"/>
                <a:gd name="connsiteY3" fmla="*/ 1522833 h 3353927"/>
                <a:gd name="connsiteX4" fmla="*/ 1583035 w 2808312"/>
                <a:gd name="connsiteY4" fmla="*/ 1189459 h 3353927"/>
                <a:gd name="connsiteX5" fmla="*/ 1583035 w 2808312"/>
                <a:gd name="connsiteY5" fmla="*/ 3218284 h 3353927"/>
                <a:gd name="connsiteX6" fmla="*/ 1192510 w 2808312"/>
                <a:gd name="connsiteY6" fmla="*/ 3227809 h 3353927"/>
                <a:gd name="connsiteX7" fmla="*/ 1211560 w 2808312"/>
                <a:gd name="connsiteY7" fmla="*/ 1170409 h 3353927"/>
                <a:gd name="connsiteX8" fmla="*/ 0 w 2808312"/>
                <a:gd name="connsiteY8" fmla="*/ 3312368 h 3353927"/>
                <a:gd name="connsiteX9" fmla="*/ 0 w 2808312"/>
                <a:gd name="connsiteY9" fmla="*/ 0 h 3353927"/>
                <a:gd name="connsiteX0" fmla="*/ 0 w 2808312"/>
                <a:gd name="connsiteY0" fmla="*/ 0 h 3353927"/>
                <a:gd name="connsiteX1" fmla="*/ 2808312 w 2808312"/>
                <a:gd name="connsiteY1" fmla="*/ 0 h 3353927"/>
                <a:gd name="connsiteX2" fmla="*/ 2808312 w 2808312"/>
                <a:gd name="connsiteY2" fmla="*/ 3312368 h 3353927"/>
                <a:gd name="connsiteX3" fmla="*/ 2087860 w 2808312"/>
                <a:gd name="connsiteY3" fmla="*/ 1522833 h 3353927"/>
                <a:gd name="connsiteX4" fmla="*/ 1583035 w 2808312"/>
                <a:gd name="connsiteY4" fmla="*/ 1189459 h 3353927"/>
                <a:gd name="connsiteX5" fmla="*/ 1583035 w 2808312"/>
                <a:gd name="connsiteY5" fmla="*/ 3218284 h 3353927"/>
                <a:gd name="connsiteX6" fmla="*/ 1192510 w 2808312"/>
                <a:gd name="connsiteY6" fmla="*/ 3227809 h 3353927"/>
                <a:gd name="connsiteX7" fmla="*/ 1211560 w 2808312"/>
                <a:gd name="connsiteY7" fmla="*/ 1170409 h 3353927"/>
                <a:gd name="connsiteX8" fmla="*/ 744835 w 2808312"/>
                <a:gd name="connsiteY8" fmla="*/ 1437108 h 3353927"/>
                <a:gd name="connsiteX9" fmla="*/ 0 w 2808312"/>
                <a:gd name="connsiteY9" fmla="*/ 3312368 h 3353927"/>
                <a:gd name="connsiteX10" fmla="*/ 0 w 2808312"/>
                <a:gd name="connsiteY10" fmla="*/ 0 h 3353927"/>
                <a:gd name="connsiteX0" fmla="*/ 0 w 2808312"/>
                <a:gd name="connsiteY0" fmla="*/ 0 h 3353927"/>
                <a:gd name="connsiteX1" fmla="*/ 2808312 w 2808312"/>
                <a:gd name="connsiteY1" fmla="*/ 0 h 3353927"/>
                <a:gd name="connsiteX2" fmla="*/ 2808312 w 2808312"/>
                <a:gd name="connsiteY2" fmla="*/ 3312368 h 3353927"/>
                <a:gd name="connsiteX3" fmla="*/ 2087860 w 2808312"/>
                <a:gd name="connsiteY3" fmla="*/ 1522833 h 3353927"/>
                <a:gd name="connsiteX4" fmla="*/ 1583035 w 2808312"/>
                <a:gd name="connsiteY4" fmla="*/ 1189459 h 3353927"/>
                <a:gd name="connsiteX5" fmla="*/ 1583035 w 2808312"/>
                <a:gd name="connsiteY5" fmla="*/ 3218284 h 3353927"/>
                <a:gd name="connsiteX6" fmla="*/ 1192510 w 2808312"/>
                <a:gd name="connsiteY6" fmla="*/ 3227809 h 3353927"/>
                <a:gd name="connsiteX7" fmla="*/ 1211560 w 2808312"/>
                <a:gd name="connsiteY7" fmla="*/ 1170409 h 3353927"/>
                <a:gd name="connsiteX8" fmla="*/ 744835 w 2808312"/>
                <a:gd name="connsiteY8" fmla="*/ 1437108 h 3353927"/>
                <a:gd name="connsiteX9" fmla="*/ 0 w 2808312"/>
                <a:gd name="connsiteY9" fmla="*/ 3312368 h 3353927"/>
                <a:gd name="connsiteX10" fmla="*/ 0 w 2808312"/>
                <a:gd name="connsiteY10" fmla="*/ 0 h 3353927"/>
                <a:gd name="connsiteX0" fmla="*/ 0 w 2808312"/>
                <a:gd name="connsiteY0" fmla="*/ 0 h 3353927"/>
                <a:gd name="connsiteX1" fmla="*/ 2808312 w 2808312"/>
                <a:gd name="connsiteY1" fmla="*/ 0 h 3353927"/>
                <a:gd name="connsiteX2" fmla="*/ 2808312 w 2808312"/>
                <a:gd name="connsiteY2" fmla="*/ 3312368 h 3353927"/>
                <a:gd name="connsiteX3" fmla="*/ 2087860 w 2808312"/>
                <a:gd name="connsiteY3" fmla="*/ 1522833 h 3353927"/>
                <a:gd name="connsiteX4" fmla="*/ 1583035 w 2808312"/>
                <a:gd name="connsiteY4" fmla="*/ 1189459 h 3353927"/>
                <a:gd name="connsiteX5" fmla="*/ 1583035 w 2808312"/>
                <a:gd name="connsiteY5" fmla="*/ 3218284 h 3353927"/>
                <a:gd name="connsiteX6" fmla="*/ 1192510 w 2808312"/>
                <a:gd name="connsiteY6" fmla="*/ 3227809 h 3353927"/>
                <a:gd name="connsiteX7" fmla="*/ 1211560 w 2808312"/>
                <a:gd name="connsiteY7" fmla="*/ 1170409 h 3353927"/>
                <a:gd name="connsiteX8" fmla="*/ 744835 w 2808312"/>
                <a:gd name="connsiteY8" fmla="*/ 1437108 h 3353927"/>
                <a:gd name="connsiteX9" fmla="*/ 295275 w 2808312"/>
                <a:gd name="connsiteY9" fmla="*/ 2645618 h 3353927"/>
                <a:gd name="connsiteX10" fmla="*/ 0 w 2808312"/>
                <a:gd name="connsiteY10" fmla="*/ 0 h 3353927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570187 w 2808312"/>
                <a:gd name="connsiteY2" fmla="*/ 2617043 h 3249059"/>
                <a:gd name="connsiteX3" fmla="*/ 2087860 w 2808312"/>
                <a:gd name="connsiteY3" fmla="*/ 1522833 h 3249059"/>
                <a:gd name="connsiteX4" fmla="*/ 1583035 w 2808312"/>
                <a:gd name="connsiteY4" fmla="*/ 1189459 h 3249059"/>
                <a:gd name="connsiteX5" fmla="*/ 1583035 w 2808312"/>
                <a:gd name="connsiteY5" fmla="*/ 3218284 h 3249059"/>
                <a:gd name="connsiteX6" fmla="*/ 1192510 w 2808312"/>
                <a:gd name="connsiteY6" fmla="*/ 3227809 h 3249059"/>
                <a:gd name="connsiteX7" fmla="*/ 1211560 w 2808312"/>
                <a:gd name="connsiteY7" fmla="*/ 1170409 h 3249059"/>
                <a:gd name="connsiteX8" fmla="*/ 744835 w 2808312"/>
                <a:gd name="connsiteY8" fmla="*/ 1437108 h 3249059"/>
                <a:gd name="connsiteX9" fmla="*/ 295275 w 2808312"/>
                <a:gd name="connsiteY9" fmla="*/ 2645618 h 3249059"/>
                <a:gd name="connsiteX10" fmla="*/ 0 w 2808312"/>
                <a:gd name="connsiteY10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570187 w 2808312"/>
                <a:gd name="connsiteY2" fmla="*/ 2617043 h 3249059"/>
                <a:gd name="connsiteX3" fmla="*/ 2383135 w 2808312"/>
                <a:gd name="connsiteY3" fmla="*/ 2513433 h 3249059"/>
                <a:gd name="connsiteX4" fmla="*/ 2087860 w 2808312"/>
                <a:gd name="connsiteY4" fmla="*/ 1522833 h 3249059"/>
                <a:gd name="connsiteX5" fmla="*/ 1583035 w 2808312"/>
                <a:gd name="connsiteY5" fmla="*/ 1189459 h 3249059"/>
                <a:gd name="connsiteX6" fmla="*/ 1583035 w 2808312"/>
                <a:gd name="connsiteY6" fmla="*/ 3218284 h 3249059"/>
                <a:gd name="connsiteX7" fmla="*/ 1192510 w 2808312"/>
                <a:gd name="connsiteY7" fmla="*/ 3227809 h 3249059"/>
                <a:gd name="connsiteX8" fmla="*/ 1211560 w 2808312"/>
                <a:gd name="connsiteY8" fmla="*/ 1170409 h 3249059"/>
                <a:gd name="connsiteX9" fmla="*/ 744835 w 2808312"/>
                <a:gd name="connsiteY9" fmla="*/ 1437108 h 3249059"/>
                <a:gd name="connsiteX10" fmla="*/ 295275 w 2808312"/>
                <a:gd name="connsiteY10" fmla="*/ 2645618 h 3249059"/>
                <a:gd name="connsiteX11" fmla="*/ 0 w 2808312"/>
                <a:gd name="connsiteY11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706985 w 2808312"/>
                <a:gd name="connsiteY2" fmla="*/ 2437233 h 3249059"/>
                <a:gd name="connsiteX3" fmla="*/ 2570187 w 2808312"/>
                <a:gd name="connsiteY3" fmla="*/ 2617043 h 3249059"/>
                <a:gd name="connsiteX4" fmla="*/ 2383135 w 2808312"/>
                <a:gd name="connsiteY4" fmla="*/ 2513433 h 3249059"/>
                <a:gd name="connsiteX5" fmla="*/ 2087860 w 2808312"/>
                <a:gd name="connsiteY5" fmla="*/ 1522833 h 3249059"/>
                <a:gd name="connsiteX6" fmla="*/ 1583035 w 2808312"/>
                <a:gd name="connsiteY6" fmla="*/ 1189459 h 3249059"/>
                <a:gd name="connsiteX7" fmla="*/ 1583035 w 2808312"/>
                <a:gd name="connsiteY7" fmla="*/ 3218284 h 3249059"/>
                <a:gd name="connsiteX8" fmla="*/ 1192510 w 2808312"/>
                <a:gd name="connsiteY8" fmla="*/ 3227809 h 3249059"/>
                <a:gd name="connsiteX9" fmla="*/ 1211560 w 2808312"/>
                <a:gd name="connsiteY9" fmla="*/ 1170409 h 3249059"/>
                <a:gd name="connsiteX10" fmla="*/ 744835 w 2808312"/>
                <a:gd name="connsiteY10" fmla="*/ 1437108 h 3249059"/>
                <a:gd name="connsiteX11" fmla="*/ 295275 w 2808312"/>
                <a:gd name="connsiteY11" fmla="*/ 2645618 h 3249059"/>
                <a:gd name="connsiteX12" fmla="*/ 0 w 2808312"/>
                <a:gd name="connsiteY12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706985 w 2808312"/>
                <a:gd name="connsiteY2" fmla="*/ 2437233 h 3249059"/>
                <a:gd name="connsiteX3" fmla="*/ 2570187 w 2808312"/>
                <a:gd name="connsiteY3" fmla="*/ 2617043 h 3249059"/>
                <a:gd name="connsiteX4" fmla="*/ 2383135 w 2808312"/>
                <a:gd name="connsiteY4" fmla="*/ 2513433 h 3249059"/>
                <a:gd name="connsiteX5" fmla="*/ 2087860 w 2808312"/>
                <a:gd name="connsiteY5" fmla="*/ 1522833 h 3249059"/>
                <a:gd name="connsiteX6" fmla="*/ 1583035 w 2808312"/>
                <a:gd name="connsiteY6" fmla="*/ 1189459 h 3249059"/>
                <a:gd name="connsiteX7" fmla="*/ 1583035 w 2808312"/>
                <a:gd name="connsiteY7" fmla="*/ 3218284 h 3249059"/>
                <a:gd name="connsiteX8" fmla="*/ 1192510 w 2808312"/>
                <a:gd name="connsiteY8" fmla="*/ 3227809 h 3249059"/>
                <a:gd name="connsiteX9" fmla="*/ 1211560 w 2808312"/>
                <a:gd name="connsiteY9" fmla="*/ 1170409 h 3249059"/>
                <a:gd name="connsiteX10" fmla="*/ 744835 w 2808312"/>
                <a:gd name="connsiteY10" fmla="*/ 1437108 h 3249059"/>
                <a:gd name="connsiteX11" fmla="*/ 478135 w 2808312"/>
                <a:gd name="connsiteY11" fmla="*/ 2446758 h 3249059"/>
                <a:gd name="connsiteX12" fmla="*/ 295275 w 2808312"/>
                <a:gd name="connsiteY12" fmla="*/ 2645618 h 3249059"/>
                <a:gd name="connsiteX13" fmla="*/ 0 w 2808312"/>
                <a:gd name="connsiteY13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706985 w 2808312"/>
                <a:gd name="connsiteY2" fmla="*/ 2437233 h 3249059"/>
                <a:gd name="connsiteX3" fmla="*/ 2570187 w 2808312"/>
                <a:gd name="connsiteY3" fmla="*/ 2617043 h 3249059"/>
                <a:gd name="connsiteX4" fmla="*/ 2383135 w 2808312"/>
                <a:gd name="connsiteY4" fmla="*/ 2513433 h 3249059"/>
                <a:gd name="connsiteX5" fmla="*/ 2087860 w 2808312"/>
                <a:gd name="connsiteY5" fmla="*/ 1522833 h 3249059"/>
                <a:gd name="connsiteX6" fmla="*/ 1583035 w 2808312"/>
                <a:gd name="connsiteY6" fmla="*/ 1189459 h 3249059"/>
                <a:gd name="connsiteX7" fmla="*/ 1583035 w 2808312"/>
                <a:gd name="connsiteY7" fmla="*/ 3218284 h 3249059"/>
                <a:gd name="connsiteX8" fmla="*/ 1192510 w 2808312"/>
                <a:gd name="connsiteY8" fmla="*/ 3227809 h 3249059"/>
                <a:gd name="connsiteX9" fmla="*/ 1211560 w 2808312"/>
                <a:gd name="connsiteY9" fmla="*/ 1170409 h 3249059"/>
                <a:gd name="connsiteX10" fmla="*/ 744835 w 2808312"/>
                <a:gd name="connsiteY10" fmla="*/ 1437108 h 3249059"/>
                <a:gd name="connsiteX11" fmla="*/ 478135 w 2808312"/>
                <a:gd name="connsiteY11" fmla="*/ 2446758 h 3249059"/>
                <a:gd name="connsiteX12" fmla="*/ 295275 w 2808312"/>
                <a:gd name="connsiteY12" fmla="*/ 2645618 h 3249059"/>
                <a:gd name="connsiteX13" fmla="*/ 97135 w 2808312"/>
                <a:gd name="connsiteY13" fmla="*/ 2418183 h 3249059"/>
                <a:gd name="connsiteX14" fmla="*/ 0 w 2808312"/>
                <a:gd name="connsiteY14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706985 w 2808312"/>
                <a:gd name="connsiteY2" fmla="*/ 2437233 h 3249059"/>
                <a:gd name="connsiteX3" fmla="*/ 2570187 w 2808312"/>
                <a:gd name="connsiteY3" fmla="*/ 2617043 h 3249059"/>
                <a:gd name="connsiteX4" fmla="*/ 2383135 w 2808312"/>
                <a:gd name="connsiteY4" fmla="*/ 2513433 h 3249059"/>
                <a:gd name="connsiteX5" fmla="*/ 2087860 w 2808312"/>
                <a:gd name="connsiteY5" fmla="*/ 1522833 h 3249059"/>
                <a:gd name="connsiteX6" fmla="*/ 1583035 w 2808312"/>
                <a:gd name="connsiteY6" fmla="*/ 1189459 h 3249059"/>
                <a:gd name="connsiteX7" fmla="*/ 1583035 w 2808312"/>
                <a:gd name="connsiteY7" fmla="*/ 3218284 h 3249059"/>
                <a:gd name="connsiteX8" fmla="*/ 1192510 w 2808312"/>
                <a:gd name="connsiteY8" fmla="*/ 3227809 h 3249059"/>
                <a:gd name="connsiteX9" fmla="*/ 1211560 w 2808312"/>
                <a:gd name="connsiteY9" fmla="*/ 1170409 h 3249059"/>
                <a:gd name="connsiteX10" fmla="*/ 744835 w 2808312"/>
                <a:gd name="connsiteY10" fmla="*/ 1437108 h 3249059"/>
                <a:gd name="connsiteX11" fmla="*/ 478135 w 2808312"/>
                <a:gd name="connsiteY11" fmla="*/ 2446758 h 3249059"/>
                <a:gd name="connsiteX12" fmla="*/ 295275 w 2808312"/>
                <a:gd name="connsiteY12" fmla="*/ 2645618 h 3249059"/>
                <a:gd name="connsiteX13" fmla="*/ 97135 w 2808312"/>
                <a:gd name="connsiteY13" fmla="*/ 2418183 h 3249059"/>
                <a:gd name="connsiteX14" fmla="*/ 0 w 2808312"/>
                <a:gd name="connsiteY14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706985 w 2808312"/>
                <a:gd name="connsiteY2" fmla="*/ 2437233 h 3249059"/>
                <a:gd name="connsiteX3" fmla="*/ 2570187 w 2808312"/>
                <a:gd name="connsiteY3" fmla="*/ 2617043 h 3249059"/>
                <a:gd name="connsiteX4" fmla="*/ 2383135 w 2808312"/>
                <a:gd name="connsiteY4" fmla="*/ 2513433 h 3249059"/>
                <a:gd name="connsiteX5" fmla="*/ 2087860 w 2808312"/>
                <a:gd name="connsiteY5" fmla="*/ 1522833 h 3249059"/>
                <a:gd name="connsiteX6" fmla="*/ 1583035 w 2808312"/>
                <a:gd name="connsiteY6" fmla="*/ 1189459 h 3249059"/>
                <a:gd name="connsiteX7" fmla="*/ 1583035 w 2808312"/>
                <a:gd name="connsiteY7" fmla="*/ 3218284 h 3249059"/>
                <a:gd name="connsiteX8" fmla="*/ 1192510 w 2808312"/>
                <a:gd name="connsiteY8" fmla="*/ 3227809 h 3249059"/>
                <a:gd name="connsiteX9" fmla="*/ 1211560 w 2808312"/>
                <a:gd name="connsiteY9" fmla="*/ 1170409 h 3249059"/>
                <a:gd name="connsiteX10" fmla="*/ 744835 w 2808312"/>
                <a:gd name="connsiteY10" fmla="*/ 1437108 h 3249059"/>
                <a:gd name="connsiteX11" fmla="*/ 478135 w 2808312"/>
                <a:gd name="connsiteY11" fmla="*/ 2446758 h 3249059"/>
                <a:gd name="connsiteX12" fmla="*/ 295275 w 2808312"/>
                <a:gd name="connsiteY12" fmla="*/ 2645618 h 3249059"/>
                <a:gd name="connsiteX13" fmla="*/ 97135 w 2808312"/>
                <a:gd name="connsiteY13" fmla="*/ 2418183 h 3249059"/>
                <a:gd name="connsiteX14" fmla="*/ 0 w 2808312"/>
                <a:gd name="connsiteY14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706985 w 2808312"/>
                <a:gd name="connsiteY2" fmla="*/ 2437233 h 3249059"/>
                <a:gd name="connsiteX3" fmla="*/ 2570187 w 2808312"/>
                <a:gd name="connsiteY3" fmla="*/ 2617043 h 3249059"/>
                <a:gd name="connsiteX4" fmla="*/ 2383135 w 2808312"/>
                <a:gd name="connsiteY4" fmla="*/ 2513433 h 3249059"/>
                <a:gd name="connsiteX5" fmla="*/ 2087860 w 2808312"/>
                <a:gd name="connsiteY5" fmla="*/ 1522833 h 3249059"/>
                <a:gd name="connsiteX6" fmla="*/ 1583035 w 2808312"/>
                <a:gd name="connsiteY6" fmla="*/ 1189459 h 3249059"/>
                <a:gd name="connsiteX7" fmla="*/ 1583035 w 2808312"/>
                <a:gd name="connsiteY7" fmla="*/ 3218284 h 3249059"/>
                <a:gd name="connsiteX8" fmla="*/ 1192510 w 2808312"/>
                <a:gd name="connsiteY8" fmla="*/ 3227809 h 3249059"/>
                <a:gd name="connsiteX9" fmla="*/ 1211560 w 2808312"/>
                <a:gd name="connsiteY9" fmla="*/ 1170409 h 3249059"/>
                <a:gd name="connsiteX10" fmla="*/ 744835 w 2808312"/>
                <a:gd name="connsiteY10" fmla="*/ 1437108 h 3249059"/>
                <a:gd name="connsiteX11" fmla="*/ 478135 w 2808312"/>
                <a:gd name="connsiteY11" fmla="*/ 2446758 h 3249059"/>
                <a:gd name="connsiteX12" fmla="*/ 295275 w 2808312"/>
                <a:gd name="connsiteY12" fmla="*/ 2645618 h 3249059"/>
                <a:gd name="connsiteX13" fmla="*/ 97135 w 2808312"/>
                <a:gd name="connsiteY13" fmla="*/ 2418183 h 3249059"/>
                <a:gd name="connsiteX14" fmla="*/ 0 w 2808312"/>
                <a:gd name="connsiteY14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706985 w 2808312"/>
                <a:gd name="connsiteY2" fmla="*/ 2437233 h 3249059"/>
                <a:gd name="connsiteX3" fmla="*/ 2570187 w 2808312"/>
                <a:gd name="connsiteY3" fmla="*/ 2617043 h 3249059"/>
                <a:gd name="connsiteX4" fmla="*/ 2383135 w 2808312"/>
                <a:gd name="connsiteY4" fmla="*/ 2513433 h 3249059"/>
                <a:gd name="connsiteX5" fmla="*/ 2087860 w 2808312"/>
                <a:gd name="connsiteY5" fmla="*/ 1522833 h 3249059"/>
                <a:gd name="connsiteX6" fmla="*/ 1583035 w 2808312"/>
                <a:gd name="connsiteY6" fmla="*/ 1189459 h 3249059"/>
                <a:gd name="connsiteX7" fmla="*/ 1583035 w 2808312"/>
                <a:gd name="connsiteY7" fmla="*/ 3218284 h 3249059"/>
                <a:gd name="connsiteX8" fmla="*/ 1192510 w 2808312"/>
                <a:gd name="connsiteY8" fmla="*/ 3227809 h 3249059"/>
                <a:gd name="connsiteX9" fmla="*/ 1211560 w 2808312"/>
                <a:gd name="connsiteY9" fmla="*/ 1170409 h 3249059"/>
                <a:gd name="connsiteX10" fmla="*/ 744835 w 2808312"/>
                <a:gd name="connsiteY10" fmla="*/ 1437108 h 3249059"/>
                <a:gd name="connsiteX11" fmla="*/ 478135 w 2808312"/>
                <a:gd name="connsiteY11" fmla="*/ 2446758 h 3249059"/>
                <a:gd name="connsiteX12" fmla="*/ 295275 w 2808312"/>
                <a:gd name="connsiteY12" fmla="*/ 2645618 h 3249059"/>
                <a:gd name="connsiteX13" fmla="*/ 97135 w 2808312"/>
                <a:gd name="connsiteY13" fmla="*/ 2418183 h 3249059"/>
                <a:gd name="connsiteX14" fmla="*/ 0 w 2808312"/>
                <a:gd name="connsiteY14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706985 w 2808312"/>
                <a:gd name="connsiteY2" fmla="*/ 2437233 h 3249059"/>
                <a:gd name="connsiteX3" fmla="*/ 2570187 w 2808312"/>
                <a:gd name="connsiteY3" fmla="*/ 2617043 h 3249059"/>
                <a:gd name="connsiteX4" fmla="*/ 2383135 w 2808312"/>
                <a:gd name="connsiteY4" fmla="*/ 2513433 h 3249059"/>
                <a:gd name="connsiteX5" fmla="*/ 2116435 w 2808312"/>
                <a:gd name="connsiteY5" fmla="*/ 1494258 h 3249059"/>
                <a:gd name="connsiteX6" fmla="*/ 1583035 w 2808312"/>
                <a:gd name="connsiteY6" fmla="*/ 1189459 h 3249059"/>
                <a:gd name="connsiteX7" fmla="*/ 1583035 w 2808312"/>
                <a:gd name="connsiteY7" fmla="*/ 3218284 h 3249059"/>
                <a:gd name="connsiteX8" fmla="*/ 1192510 w 2808312"/>
                <a:gd name="connsiteY8" fmla="*/ 3227809 h 3249059"/>
                <a:gd name="connsiteX9" fmla="*/ 1211560 w 2808312"/>
                <a:gd name="connsiteY9" fmla="*/ 1170409 h 3249059"/>
                <a:gd name="connsiteX10" fmla="*/ 744835 w 2808312"/>
                <a:gd name="connsiteY10" fmla="*/ 1437108 h 3249059"/>
                <a:gd name="connsiteX11" fmla="*/ 478135 w 2808312"/>
                <a:gd name="connsiteY11" fmla="*/ 2446758 h 3249059"/>
                <a:gd name="connsiteX12" fmla="*/ 295275 w 2808312"/>
                <a:gd name="connsiteY12" fmla="*/ 2645618 h 3249059"/>
                <a:gd name="connsiteX13" fmla="*/ 97135 w 2808312"/>
                <a:gd name="connsiteY13" fmla="*/ 2418183 h 3249059"/>
                <a:gd name="connsiteX14" fmla="*/ 0 w 2808312"/>
                <a:gd name="connsiteY14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706985 w 2808312"/>
                <a:gd name="connsiteY2" fmla="*/ 2437233 h 3249059"/>
                <a:gd name="connsiteX3" fmla="*/ 2570187 w 2808312"/>
                <a:gd name="connsiteY3" fmla="*/ 2617043 h 3249059"/>
                <a:gd name="connsiteX4" fmla="*/ 2383135 w 2808312"/>
                <a:gd name="connsiteY4" fmla="*/ 2513433 h 3249059"/>
                <a:gd name="connsiteX5" fmla="*/ 2116435 w 2808312"/>
                <a:gd name="connsiteY5" fmla="*/ 1494258 h 3249059"/>
                <a:gd name="connsiteX6" fmla="*/ 1583035 w 2808312"/>
                <a:gd name="connsiteY6" fmla="*/ 1189459 h 3249059"/>
                <a:gd name="connsiteX7" fmla="*/ 1583035 w 2808312"/>
                <a:gd name="connsiteY7" fmla="*/ 3218284 h 3249059"/>
                <a:gd name="connsiteX8" fmla="*/ 1192510 w 2808312"/>
                <a:gd name="connsiteY8" fmla="*/ 3227809 h 3249059"/>
                <a:gd name="connsiteX9" fmla="*/ 1211560 w 2808312"/>
                <a:gd name="connsiteY9" fmla="*/ 1170409 h 3249059"/>
                <a:gd name="connsiteX10" fmla="*/ 744835 w 2808312"/>
                <a:gd name="connsiteY10" fmla="*/ 1437108 h 3249059"/>
                <a:gd name="connsiteX11" fmla="*/ 478135 w 2808312"/>
                <a:gd name="connsiteY11" fmla="*/ 2446758 h 3249059"/>
                <a:gd name="connsiteX12" fmla="*/ 295275 w 2808312"/>
                <a:gd name="connsiteY12" fmla="*/ 2645618 h 3249059"/>
                <a:gd name="connsiteX13" fmla="*/ 97135 w 2808312"/>
                <a:gd name="connsiteY13" fmla="*/ 2418183 h 3249059"/>
                <a:gd name="connsiteX14" fmla="*/ 0 w 2808312"/>
                <a:gd name="connsiteY14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706985 w 2808312"/>
                <a:gd name="connsiteY2" fmla="*/ 2437233 h 3249059"/>
                <a:gd name="connsiteX3" fmla="*/ 2570187 w 2808312"/>
                <a:gd name="connsiteY3" fmla="*/ 2617043 h 3249059"/>
                <a:gd name="connsiteX4" fmla="*/ 2383135 w 2808312"/>
                <a:gd name="connsiteY4" fmla="*/ 2513433 h 3249059"/>
                <a:gd name="connsiteX5" fmla="*/ 2116435 w 2808312"/>
                <a:gd name="connsiteY5" fmla="*/ 1494258 h 3249059"/>
                <a:gd name="connsiteX6" fmla="*/ 1583035 w 2808312"/>
                <a:gd name="connsiteY6" fmla="*/ 1189459 h 3249059"/>
                <a:gd name="connsiteX7" fmla="*/ 1583035 w 2808312"/>
                <a:gd name="connsiteY7" fmla="*/ 3218284 h 3249059"/>
                <a:gd name="connsiteX8" fmla="*/ 1192510 w 2808312"/>
                <a:gd name="connsiteY8" fmla="*/ 3227809 h 3249059"/>
                <a:gd name="connsiteX9" fmla="*/ 1211560 w 2808312"/>
                <a:gd name="connsiteY9" fmla="*/ 1170409 h 3249059"/>
                <a:gd name="connsiteX10" fmla="*/ 744835 w 2808312"/>
                <a:gd name="connsiteY10" fmla="*/ 1437108 h 3249059"/>
                <a:gd name="connsiteX11" fmla="*/ 478135 w 2808312"/>
                <a:gd name="connsiteY11" fmla="*/ 2446758 h 3249059"/>
                <a:gd name="connsiteX12" fmla="*/ 295275 w 2808312"/>
                <a:gd name="connsiteY12" fmla="*/ 2645618 h 3249059"/>
                <a:gd name="connsiteX13" fmla="*/ 97135 w 2808312"/>
                <a:gd name="connsiteY13" fmla="*/ 2418183 h 3249059"/>
                <a:gd name="connsiteX14" fmla="*/ 0 w 2808312"/>
                <a:gd name="connsiteY14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706985 w 2808312"/>
                <a:gd name="connsiteY2" fmla="*/ 2437233 h 3249059"/>
                <a:gd name="connsiteX3" fmla="*/ 2570187 w 2808312"/>
                <a:gd name="connsiteY3" fmla="*/ 2617043 h 3249059"/>
                <a:gd name="connsiteX4" fmla="*/ 2335510 w 2808312"/>
                <a:gd name="connsiteY4" fmla="*/ 2446758 h 3249059"/>
                <a:gd name="connsiteX5" fmla="*/ 2116435 w 2808312"/>
                <a:gd name="connsiteY5" fmla="*/ 1494258 h 3249059"/>
                <a:gd name="connsiteX6" fmla="*/ 1583035 w 2808312"/>
                <a:gd name="connsiteY6" fmla="*/ 1189459 h 3249059"/>
                <a:gd name="connsiteX7" fmla="*/ 1583035 w 2808312"/>
                <a:gd name="connsiteY7" fmla="*/ 3218284 h 3249059"/>
                <a:gd name="connsiteX8" fmla="*/ 1192510 w 2808312"/>
                <a:gd name="connsiteY8" fmla="*/ 3227809 h 3249059"/>
                <a:gd name="connsiteX9" fmla="*/ 1211560 w 2808312"/>
                <a:gd name="connsiteY9" fmla="*/ 1170409 h 3249059"/>
                <a:gd name="connsiteX10" fmla="*/ 744835 w 2808312"/>
                <a:gd name="connsiteY10" fmla="*/ 1437108 h 3249059"/>
                <a:gd name="connsiteX11" fmla="*/ 478135 w 2808312"/>
                <a:gd name="connsiteY11" fmla="*/ 2446758 h 3249059"/>
                <a:gd name="connsiteX12" fmla="*/ 295275 w 2808312"/>
                <a:gd name="connsiteY12" fmla="*/ 2645618 h 3249059"/>
                <a:gd name="connsiteX13" fmla="*/ 97135 w 2808312"/>
                <a:gd name="connsiteY13" fmla="*/ 2418183 h 3249059"/>
                <a:gd name="connsiteX14" fmla="*/ 0 w 2808312"/>
                <a:gd name="connsiteY14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706985 w 2808312"/>
                <a:gd name="connsiteY2" fmla="*/ 2437233 h 3249059"/>
                <a:gd name="connsiteX3" fmla="*/ 2570187 w 2808312"/>
                <a:gd name="connsiteY3" fmla="*/ 2617043 h 3249059"/>
                <a:gd name="connsiteX4" fmla="*/ 2335510 w 2808312"/>
                <a:gd name="connsiteY4" fmla="*/ 2446758 h 3249059"/>
                <a:gd name="connsiteX5" fmla="*/ 2116435 w 2808312"/>
                <a:gd name="connsiteY5" fmla="*/ 1494258 h 3249059"/>
                <a:gd name="connsiteX6" fmla="*/ 1583035 w 2808312"/>
                <a:gd name="connsiteY6" fmla="*/ 1189459 h 3249059"/>
                <a:gd name="connsiteX7" fmla="*/ 1583035 w 2808312"/>
                <a:gd name="connsiteY7" fmla="*/ 3218284 h 3249059"/>
                <a:gd name="connsiteX8" fmla="*/ 1192510 w 2808312"/>
                <a:gd name="connsiteY8" fmla="*/ 3227809 h 3249059"/>
                <a:gd name="connsiteX9" fmla="*/ 1211560 w 2808312"/>
                <a:gd name="connsiteY9" fmla="*/ 1170409 h 3249059"/>
                <a:gd name="connsiteX10" fmla="*/ 744835 w 2808312"/>
                <a:gd name="connsiteY10" fmla="*/ 1437108 h 3249059"/>
                <a:gd name="connsiteX11" fmla="*/ 478135 w 2808312"/>
                <a:gd name="connsiteY11" fmla="*/ 2446758 h 3249059"/>
                <a:gd name="connsiteX12" fmla="*/ 295275 w 2808312"/>
                <a:gd name="connsiteY12" fmla="*/ 2645618 h 3249059"/>
                <a:gd name="connsiteX13" fmla="*/ 97135 w 2808312"/>
                <a:gd name="connsiteY13" fmla="*/ 2418183 h 3249059"/>
                <a:gd name="connsiteX14" fmla="*/ 0 w 2808312"/>
                <a:gd name="connsiteY14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706985 w 2808312"/>
                <a:gd name="connsiteY2" fmla="*/ 2437233 h 3249059"/>
                <a:gd name="connsiteX3" fmla="*/ 2570187 w 2808312"/>
                <a:gd name="connsiteY3" fmla="*/ 2617043 h 3249059"/>
                <a:gd name="connsiteX4" fmla="*/ 2335510 w 2808312"/>
                <a:gd name="connsiteY4" fmla="*/ 2446758 h 3249059"/>
                <a:gd name="connsiteX5" fmla="*/ 2116435 w 2808312"/>
                <a:gd name="connsiteY5" fmla="*/ 1494258 h 3249059"/>
                <a:gd name="connsiteX6" fmla="*/ 1583035 w 2808312"/>
                <a:gd name="connsiteY6" fmla="*/ 1189459 h 3249059"/>
                <a:gd name="connsiteX7" fmla="*/ 1583035 w 2808312"/>
                <a:gd name="connsiteY7" fmla="*/ 3218284 h 3249059"/>
                <a:gd name="connsiteX8" fmla="*/ 1192510 w 2808312"/>
                <a:gd name="connsiteY8" fmla="*/ 3227809 h 3249059"/>
                <a:gd name="connsiteX9" fmla="*/ 1211560 w 2808312"/>
                <a:gd name="connsiteY9" fmla="*/ 1170409 h 3249059"/>
                <a:gd name="connsiteX10" fmla="*/ 744835 w 2808312"/>
                <a:gd name="connsiteY10" fmla="*/ 1437108 h 3249059"/>
                <a:gd name="connsiteX11" fmla="*/ 478135 w 2808312"/>
                <a:gd name="connsiteY11" fmla="*/ 2446758 h 3249059"/>
                <a:gd name="connsiteX12" fmla="*/ 295275 w 2808312"/>
                <a:gd name="connsiteY12" fmla="*/ 2645618 h 3249059"/>
                <a:gd name="connsiteX13" fmla="*/ 97135 w 2808312"/>
                <a:gd name="connsiteY13" fmla="*/ 2418183 h 3249059"/>
                <a:gd name="connsiteX14" fmla="*/ 0 w 2808312"/>
                <a:gd name="connsiteY14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706985 w 2808312"/>
                <a:gd name="connsiteY2" fmla="*/ 2437233 h 3249059"/>
                <a:gd name="connsiteX3" fmla="*/ 2541612 w 2808312"/>
                <a:gd name="connsiteY3" fmla="*/ 2559893 h 3249059"/>
                <a:gd name="connsiteX4" fmla="*/ 2335510 w 2808312"/>
                <a:gd name="connsiteY4" fmla="*/ 2446758 h 3249059"/>
                <a:gd name="connsiteX5" fmla="*/ 2116435 w 2808312"/>
                <a:gd name="connsiteY5" fmla="*/ 1494258 h 3249059"/>
                <a:gd name="connsiteX6" fmla="*/ 1583035 w 2808312"/>
                <a:gd name="connsiteY6" fmla="*/ 1189459 h 3249059"/>
                <a:gd name="connsiteX7" fmla="*/ 1583035 w 2808312"/>
                <a:gd name="connsiteY7" fmla="*/ 3218284 h 3249059"/>
                <a:gd name="connsiteX8" fmla="*/ 1192510 w 2808312"/>
                <a:gd name="connsiteY8" fmla="*/ 3227809 h 3249059"/>
                <a:gd name="connsiteX9" fmla="*/ 1211560 w 2808312"/>
                <a:gd name="connsiteY9" fmla="*/ 1170409 h 3249059"/>
                <a:gd name="connsiteX10" fmla="*/ 744835 w 2808312"/>
                <a:gd name="connsiteY10" fmla="*/ 1437108 h 3249059"/>
                <a:gd name="connsiteX11" fmla="*/ 478135 w 2808312"/>
                <a:gd name="connsiteY11" fmla="*/ 2446758 h 3249059"/>
                <a:gd name="connsiteX12" fmla="*/ 295275 w 2808312"/>
                <a:gd name="connsiteY12" fmla="*/ 2645618 h 3249059"/>
                <a:gd name="connsiteX13" fmla="*/ 97135 w 2808312"/>
                <a:gd name="connsiteY13" fmla="*/ 2418183 h 3249059"/>
                <a:gd name="connsiteX14" fmla="*/ 0 w 2808312"/>
                <a:gd name="connsiteY14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706985 w 2808312"/>
                <a:gd name="connsiteY2" fmla="*/ 2437233 h 3249059"/>
                <a:gd name="connsiteX3" fmla="*/ 2541612 w 2808312"/>
                <a:gd name="connsiteY3" fmla="*/ 2559893 h 3249059"/>
                <a:gd name="connsiteX4" fmla="*/ 2335510 w 2808312"/>
                <a:gd name="connsiteY4" fmla="*/ 2446758 h 3249059"/>
                <a:gd name="connsiteX5" fmla="*/ 2116435 w 2808312"/>
                <a:gd name="connsiteY5" fmla="*/ 1494258 h 3249059"/>
                <a:gd name="connsiteX6" fmla="*/ 1583035 w 2808312"/>
                <a:gd name="connsiteY6" fmla="*/ 1189459 h 3249059"/>
                <a:gd name="connsiteX7" fmla="*/ 1583035 w 2808312"/>
                <a:gd name="connsiteY7" fmla="*/ 3218284 h 3249059"/>
                <a:gd name="connsiteX8" fmla="*/ 1192510 w 2808312"/>
                <a:gd name="connsiteY8" fmla="*/ 3227809 h 3249059"/>
                <a:gd name="connsiteX9" fmla="*/ 1211560 w 2808312"/>
                <a:gd name="connsiteY9" fmla="*/ 1170409 h 3249059"/>
                <a:gd name="connsiteX10" fmla="*/ 744835 w 2808312"/>
                <a:gd name="connsiteY10" fmla="*/ 1437108 h 3249059"/>
                <a:gd name="connsiteX11" fmla="*/ 478135 w 2808312"/>
                <a:gd name="connsiteY11" fmla="*/ 2446758 h 3249059"/>
                <a:gd name="connsiteX12" fmla="*/ 295275 w 2808312"/>
                <a:gd name="connsiteY12" fmla="*/ 2645618 h 3249059"/>
                <a:gd name="connsiteX13" fmla="*/ 97135 w 2808312"/>
                <a:gd name="connsiteY13" fmla="*/ 2418183 h 3249059"/>
                <a:gd name="connsiteX14" fmla="*/ 0 w 2808312"/>
                <a:gd name="connsiteY14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706985 w 2808312"/>
                <a:gd name="connsiteY2" fmla="*/ 2437233 h 3249059"/>
                <a:gd name="connsiteX3" fmla="*/ 2541612 w 2808312"/>
                <a:gd name="connsiteY3" fmla="*/ 2559893 h 3249059"/>
                <a:gd name="connsiteX4" fmla="*/ 2335510 w 2808312"/>
                <a:gd name="connsiteY4" fmla="*/ 2446758 h 3249059"/>
                <a:gd name="connsiteX5" fmla="*/ 2116435 w 2808312"/>
                <a:gd name="connsiteY5" fmla="*/ 1494258 h 3249059"/>
                <a:gd name="connsiteX6" fmla="*/ 1583035 w 2808312"/>
                <a:gd name="connsiteY6" fmla="*/ 1189459 h 3249059"/>
                <a:gd name="connsiteX7" fmla="*/ 1583035 w 2808312"/>
                <a:gd name="connsiteY7" fmla="*/ 3218284 h 3249059"/>
                <a:gd name="connsiteX8" fmla="*/ 1192510 w 2808312"/>
                <a:gd name="connsiteY8" fmla="*/ 3227809 h 3249059"/>
                <a:gd name="connsiteX9" fmla="*/ 1211560 w 2808312"/>
                <a:gd name="connsiteY9" fmla="*/ 1170409 h 3249059"/>
                <a:gd name="connsiteX10" fmla="*/ 744835 w 2808312"/>
                <a:gd name="connsiteY10" fmla="*/ 1437108 h 3249059"/>
                <a:gd name="connsiteX11" fmla="*/ 478135 w 2808312"/>
                <a:gd name="connsiteY11" fmla="*/ 2446758 h 3249059"/>
                <a:gd name="connsiteX12" fmla="*/ 295275 w 2808312"/>
                <a:gd name="connsiteY12" fmla="*/ 2645618 h 3249059"/>
                <a:gd name="connsiteX13" fmla="*/ 97135 w 2808312"/>
                <a:gd name="connsiteY13" fmla="*/ 2418183 h 3249059"/>
                <a:gd name="connsiteX14" fmla="*/ 0 w 2808312"/>
                <a:gd name="connsiteY14" fmla="*/ 0 h 3249059"/>
                <a:gd name="connsiteX0" fmla="*/ 0 w 2903822"/>
                <a:gd name="connsiteY0" fmla="*/ 0 h 3249059"/>
                <a:gd name="connsiteX1" fmla="*/ 2808312 w 2903822"/>
                <a:gd name="connsiteY1" fmla="*/ 0 h 3249059"/>
                <a:gd name="connsiteX2" fmla="*/ 1897360 w 2903822"/>
                <a:gd name="connsiteY2" fmla="*/ 792253 h 3249059"/>
                <a:gd name="connsiteX3" fmla="*/ 2706985 w 2903822"/>
                <a:gd name="connsiteY3" fmla="*/ 2437233 h 3249059"/>
                <a:gd name="connsiteX4" fmla="*/ 2541612 w 2903822"/>
                <a:gd name="connsiteY4" fmla="*/ 2559893 h 3249059"/>
                <a:gd name="connsiteX5" fmla="*/ 2335510 w 2903822"/>
                <a:gd name="connsiteY5" fmla="*/ 2446758 h 3249059"/>
                <a:gd name="connsiteX6" fmla="*/ 2116435 w 2903822"/>
                <a:gd name="connsiteY6" fmla="*/ 1494258 h 3249059"/>
                <a:gd name="connsiteX7" fmla="*/ 1583035 w 2903822"/>
                <a:gd name="connsiteY7" fmla="*/ 1189459 h 3249059"/>
                <a:gd name="connsiteX8" fmla="*/ 1583035 w 2903822"/>
                <a:gd name="connsiteY8" fmla="*/ 3218284 h 3249059"/>
                <a:gd name="connsiteX9" fmla="*/ 1192510 w 2903822"/>
                <a:gd name="connsiteY9" fmla="*/ 3227809 h 3249059"/>
                <a:gd name="connsiteX10" fmla="*/ 1211560 w 2903822"/>
                <a:gd name="connsiteY10" fmla="*/ 1170409 h 3249059"/>
                <a:gd name="connsiteX11" fmla="*/ 744835 w 2903822"/>
                <a:gd name="connsiteY11" fmla="*/ 1437108 h 3249059"/>
                <a:gd name="connsiteX12" fmla="*/ 478135 w 2903822"/>
                <a:gd name="connsiteY12" fmla="*/ 2446758 h 3249059"/>
                <a:gd name="connsiteX13" fmla="*/ 295275 w 2903822"/>
                <a:gd name="connsiteY13" fmla="*/ 2645618 h 3249059"/>
                <a:gd name="connsiteX14" fmla="*/ 97135 w 2903822"/>
                <a:gd name="connsiteY14" fmla="*/ 2418183 h 3249059"/>
                <a:gd name="connsiteX15" fmla="*/ 0 w 2903822"/>
                <a:gd name="connsiteY15" fmla="*/ 0 h 3249059"/>
                <a:gd name="connsiteX0" fmla="*/ 0 w 2888447"/>
                <a:gd name="connsiteY0" fmla="*/ 0 h 3249059"/>
                <a:gd name="connsiteX1" fmla="*/ 2808312 w 2888447"/>
                <a:gd name="connsiteY1" fmla="*/ 0 h 3249059"/>
                <a:gd name="connsiteX2" fmla="*/ 1576726 w 2888447"/>
                <a:gd name="connsiteY2" fmla="*/ 780377 h 3249059"/>
                <a:gd name="connsiteX3" fmla="*/ 2706985 w 2888447"/>
                <a:gd name="connsiteY3" fmla="*/ 2437233 h 3249059"/>
                <a:gd name="connsiteX4" fmla="*/ 2541612 w 2888447"/>
                <a:gd name="connsiteY4" fmla="*/ 2559893 h 3249059"/>
                <a:gd name="connsiteX5" fmla="*/ 2335510 w 2888447"/>
                <a:gd name="connsiteY5" fmla="*/ 2446758 h 3249059"/>
                <a:gd name="connsiteX6" fmla="*/ 2116435 w 2888447"/>
                <a:gd name="connsiteY6" fmla="*/ 1494258 h 3249059"/>
                <a:gd name="connsiteX7" fmla="*/ 1583035 w 2888447"/>
                <a:gd name="connsiteY7" fmla="*/ 1189459 h 3249059"/>
                <a:gd name="connsiteX8" fmla="*/ 1583035 w 2888447"/>
                <a:gd name="connsiteY8" fmla="*/ 3218284 h 3249059"/>
                <a:gd name="connsiteX9" fmla="*/ 1192510 w 2888447"/>
                <a:gd name="connsiteY9" fmla="*/ 3227809 h 3249059"/>
                <a:gd name="connsiteX10" fmla="*/ 1211560 w 2888447"/>
                <a:gd name="connsiteY10" fmla="*/ 1170409 h 3249059"/>
                <a:gd name="connsiteX11" fmla="*/ 744835 w 2888447"/>
                <a:gd name="connsiteY11" fmla="*/ 1437108 h 3249059"/>
                <a:gd name="connsiteX12" fmla="*/ 478135 w 2888447"/>
                <a:gd name="connsiteY12" fmla="*/ 2446758 h 3249059"/>
                <a:gd name="connsiteX13" fmla="*/ 295275 w 2888447"/>
                <a:gd name="connsiteY13" fmla="*/ 2645618 h 3249059"/>
                <a:gd name="connsiteX14" fmla="*/ 97135 w 2888447"/>
                <a:gd name="connsiteY14" fmla="*/ 2418183 h 3249059"/>
                <a:gd name="connsiteX15" fmla="*/ 0 w 2888447"/>
                <a:gd name="connsiteY15" fmla="*/ 0 h 3249059"/>
                <a:gd name="connsiteX0" fmla="*/ 0 w 2849590"/>
                <a:gd name="connsiteY0" fmla="*/ 0 h 3249059"/>
                <a:gd name="connsiteX1" fmla="*/ 2808312 w 2849590"/>
                <a:gd name="connsiteY1" fmla="*/ 0 h 3249059"/>
                <a:gd name="connsiteX2" fmla="*/ 1606416 w 2849590"/>
                <a:gd name="connsiteY2" fmla="*/ 483495 h 3249059"/>
                <a:gd name="connsiteX3" fmla="*/ 1576726 w 2849590"/>
                <a:gd name="connsiteY3" fmla="*/ 780377 h 3249059"/>
                <a:gd name="connsiteX4" fmla="*/ 2706985 w 2849590"/>
                <a:gd name="connsiteY4" fmla="*/ 2437233 h 3249059"/>
                <a:gd name="connsiteX5" fmla="*/ 2541612 w 2849590"/>
                <a:gd name="connsiteY5" fmla="*/ 2559893 h 3249059"/>
                <a:gd name="connsiteX6" fmla="*/ 2335510 w 2849590"/>
                <a:gd name="connsiteY6" fmla="*/ 2446758 h 3249059"/>
                <a:gd name="connsiteX7" fmla="*/ 2116435 w 2849590"/>
                <a:gd name="connsiteY7" fmla="*/ 1494258 h 3249059"/>
                <a:gd name="connsiteX8" fmla="*/ 1583035 w 2849590"/>
                <a:gd name="connsiteY8" fmla="*/ 1189459 h 3249059"/>
                <a:gd name="connsiteX9" fmla="*/ 1583035 w 2849590"/>
                <a:gd name="connsiteY9" fmla="*/ 3218284 h 3249059"/>
                <a:gd name="connsiteX10" fmla="*/ 1192510 w 2849590"/>
                <a:gd name="connsiteY10" fmla="*/ 3227809 h 3249059"/>
                <a:gd name="connsiteX11" fmla="*/ 1211560 w 2849590"/>
                <a:gd name="connsiteY11" fmla="*/ 1170409 h 3249059"/>
                <a:gd name="connsiteX12" fmla="*/ 744835 w 2849590"/>
                <a:gd name="connsiteY12" fmla="*/ 1437108 h 3249059"/>
                <a:gd name="connsiteX13" fmla="*/ 478135 w 2849590"/>
                <a:gd name="connsiteY13" fmla="*/ 2446758 h 3249059"/>
                <a:gd name="connsiteX14" fmla="*/ 295275 w 2849590"/>
                <a:gd name="connsiteY14" fmla="*/ 2645618 h 3249059"/>
                <a:gd name="connsiteX15" fmla="*/ 97135 w 2849590"/>
                <a:gd name="connsiteY15" fmla="*/ 2418183 h 3249059"/>
                <a:gd name="connsiteX16" fmla="*/ 0 w 2849590"/>
                <a:gd name="connsiteY16" fmla="*/ 0 h 3249059"/>
                <a:gd name="connsiteX0" fmla="*/ 0 w 2849590"/>
                <a:gd name="connsiteY0" fmla="*/ 0 h 3249059"/>
                <a:gd name="connsiteX1" fmla="*/ 2808312 w 2849590"/>
                <a:gd name="connsiteY1" fmla="*/ 0 h 3249059"/>
                <a:gd name="connsiteX2" fmla="*/ 1606416 w 2849590"/>
                <a:gd name="connsiteY2" fmla="*/ 483495 h 3249059"/>
                <a:gd name="connsiteX3" fmla="*/ 1576726 w 2849590"/>
                <a:gd name="connsiteY3" fmla="*/ 780377 h 3249059"/>
                <a:gd name="connsiteX4" fmla="*/ 2706985 w 2849590"/>
                <a:gd name="connsiteY4" fmla="*/ 2437233 h 3249059"/>
                <a:gd name="connsiteX5" fmla="*/ 2541612 w 2849590"/>
                <a:gd name="connsiteY5" fmla="*/ 2559893 h 3249059"/>
                <a:gd name="connsiteX6" fmla="*/ 2335510 w 2849590"/>
                <a:gd name="connsiteY6" fmla="*/ 2446758 h 3249059"/>
                <a:gd name="connsiteX7" fmla="*/ 2116435 w 2849590"/>
                <a:gd name="connsiteY7" fmla="*/ 1494258 h 3249059"/>
                <a:gd name="connsiteX8" fmla="*/ 1583035 w 2849590"/>
                <a:gd name="connsiteY8" fmla="*/ 1189459 h 3249059"/>
                <a:gd name="connsiteX9" fmla="*/ 1583035 w 2849590"/>
                <a:gd name="connsiteY9" fmla="*/ 3218284 h 3249059"/>
                <a:gd name="connsiteX10" fmla="*/ 1192510 w 2849590"/>
                <a:gd name="connsiteY10" fmla="*/ 3227809 h 3249059"/>
                <a:gd name="connsiteX11" fmla="*/ 1211560 w 2849590"/>
                <a:gd name="connsiteY11" fmla="*/ 1170409 h 3249059"/>
                <a:gd name="connsiteX12" fmla="*/ 744835 w 2849590"/>
                <a:gd name="connsiteY12" fmla="*/ 1437108 h 3249059"/>
                <a:gd name="connsiteX13" fmla="*/ 478135 w 2849590"/>
                <a:gd name="connsiteY13" fmla="*/ 2446758 h 3249059"/>
                <a:gd name="connsiteX14" fmla="*/ 295275 w 2849590"/>
                <a:gd name="connsiteY14" fmla="*/ 2645618 h 3249059"/>
                <a:gd name="connsiteX15" fmla="*/ 97135 w 2849590"/>
                <a:gd name="connsiteY15" fmla="*/ 2418183 h 3249059"/>
                <a:gd name="connsiteX16" fmla="*/ 0 w 2849590"/>
                <a:gd name="connsiteY16" fmla="*/ 0 h 3249059"/>
                <a:gd name="connsiteX0" fmla="*/ 0 w 2849590"/>
                <a:gd name="connsiteY0" fmla="*/ 0 h 3249059"/>
                <a:gd name="connsiteX1" fmla="*/ 2808312 w 2849590"/>
                <a:gd name="connsiteY1" fmla="*/ 0 h 3249059"/>
                <a:gd name="connsiteX2" fmla="*/ 1606416 w 2849590"/>
                <a:gd name="connsiteY2" fmla="*/ 483495 h 3249059"/>
                <a:gd name="connsiteX3" fmla="*/ 1576726 w 2849590"/>
                <a:gd name="connsiteY3" fmla="*/ 780377 h 3249059"/>
                <a:gd name="connsiteX4" fmla="*/ 2706985 w 2849590"/>
                <a:gd name="connsiteY4" fmla="*/ 2437233 h 3249059"/>
                <a:gd name="connsiteX5" fmla="*/ 2541612 w 2849590"/>
                <a:gd name="connsiteY5" fmla="*/ 2559893 h 3249059"/>
                <a:gd name="connsiteX6" fmla="*/ 2335510 w 2849590"/>
                <a:gd name="connsiteY6" fmla="*/ 2446758 h 3249059"/>
                <a:gd name="connsiteX7" fmla="*/ 2116435 w 2849590"/>
                <a:gd name="connsiteY7" fmla="*/ 1494258 h 3249059"/>
                <a:gd name="connsiteX8" fmla="*/ 1583035 w 2849590"/>
                <a:gd name="connsiteY8" fmla="*/ 1189459 h 3249059"/>
                <a:gd name="connsiteX9" fmla="*/ 1583035 w 2849590"/>
                <a:gd name="connsiteY9" fmla="*/ 3218284 h 3249059"/>
                <a:gd name="connsiteX10" fmla="*/ 1192510 w 2849590"/>
                <a:gd name="connsiteY10" fmla="*/ 3227809 h 3249059"/>
                <a:gd name="connsiteX11" fmla="*/ 1211560 w 2849590"/>
                <a:gd name="connsiteY11" fmla="*/ 1170409 h 3249059"/>
                <a:gd name="connsiteX12" fmla="*/ 744835 w 2849590"/>
                <a:gd name="connsiteY12" fmla="*/ 1437108 h 3249059"/>
                <a:gd name="connsiteX13" fmla="*/ 478135 w 2849590"/>
                <a:gd name="connsiteY13" fmla="*/ 2446758 h 3249059"/>
                <a:gd name="connsiteX14" fmla="*/ 295275 w 2849590"/>
                <a:gd name="connsiteY14" fmla="*/ 2645618 h 3249059"/>
                <a:gd name="connsiteX15" fmla="*/ 97135 w 2849590"/>
                <a:gd name="connsiteY15" fmla="*/ 2418183 h 3249059"/>
                <a:gd name="connsiteX16" fmla="*/ 0 w 2849590"/>
                <a:gd name="connsiteY16" fmla="*/ 0 h 3249059"/>
                <a:gd name="connsiteX0" fmla="*/ 0 w 2849590"/>
                <a:gd name="connsiteY0" fmla="*/ 0 h 3249059"/>
                <a:gd name="connsiteX1" fmla="*/ 2808312 w 2849590"/>
                <a:gd name="connsiteY1" fmla="*/ 0 h 3249059"/>
                <a:gd name="connsiteX2" fmla="*/ 1606416 w 2849590"/>
                <a:gd name="connsiteY2" fmla="*/ 483495 h 3249059"/>
                <a:gd name="connsiteX3" fmla="*/ 1576726 w 2849590"/>
                <a:gd name="connsiteY3" fmla="*/ 780377 h 3249059"/>
                <a:gd name="connsiteX4" fmla="*/ 2508940 w 2849590"/>
                <a:gd name="connsiteY4" fmla="*/ 1326643 h 3249059"/>
                <a:gd name="connsiteX5" fmla="*/ 2706985 w 2849590"/>
                <a:gd name="connsiteY5" fmla="*/ 2437233 h 3249059"/>
                <a:gd name="connsiteX6" fmla="*/ 2541612 w 2849590"/>
                <a:gd name="connsiteY6" fmla="*/ 2559893 h 3249059"/>
                <a:gd name="connsiteX7" fmla="*/ 2335510 w 2849590"/>
                <a:gd name="connsiteY7" fmla="*/ 2446758 h 3249059"/>
                <a:gd name="connsiteX8" fmla="*/ 2116435 w 2849590"/>
                <a:gd name="connsiteY8" fmla="*/ 1494258 h 3249059"/>
                <a:gd name="connsiteX9" fmla="*/ 1583035 w 2849590"/>
                <a:gd name="connsiteY9" fmla="*/ 1189459 h 3249059"/>
                <a:gd name="connsiteX10" fmla="*/ 1583035 w 2849590"/>
                <a:gd name="connsiteY10" fmla="*/ 3218284 h 3249059"/>
                <a:gd name="connsiteX11" fmla="*/ 1192510 w 2849590"/>
                <a:gd name="connsiteY11" fmla="*/ 3227809 h 3249059"/>
                <a:gd name="connsiteX12" fmla="*/ 1211560 w 2849590"/>
                <a:gd name="connsiteY12" fmla="*/ 1170409 h 3249059"/>
                <a:gd name="connsiteX13" fmla="*/ 744835 w 2849590"/>
                <a:gd name="connsiteY13" fmla="*/ 1437108 h 3249059"/>
                <a:gd name="connsiteX14" fmla="*/ 478135 w 2849590"/>
                <a:gd name="connsiteY14" fmla="*/ 2446758 h 3249059"/>
                <a:gd name="connsiteX15" fmla="*/ 295275 w 2849590"/>
                <a:gd name="connsiteY15" fmla="*/ 2645618 h 3249059"/>
                <a:gd name="connsiteX16" fmla="*/ 97135 w 2849590"/>
                <a:gd name="connsiteY16" fmla="*/ 2418183 h 3249059"/>
                <a:gd name="connsiteX17" fmla="*/ 0 w 2849590"/>
                <a:gd name="connsiteY17" fmla="*/ 0 h 3249059"/>
                <a:gd name="connsiteX0" fmla="*/ 0 w 2849590"/>
                <a:gd name="connsiteY0" fmla="*/ 0 h 3249059"/>
                <a:gd name="connsiteX1" fmla="*/ 2808312 w 2849590"/>
                <a:gd name="connsiteY1" fmla="*/ 0 h 3249059"/>
                <a:gd name="connsiteX2" fmla="*/ 1606416 w 2849590"/>
                <a:gd name="connsiteY2" fmla="*/ 483495 h 3249059"/>
                <a:gd name="connsiteX3" fmla="*/ 1576726 w 2849590"/>
                <a:gd name="connsiteY3" fmla="*/ 780377 h 3249059"/>
                <a:gd name="connsiteX4" fmla="*/ 2508940 w 2849590"/>
                <a:gd name="connsiteY4" fmla="*/ 1326643 h 3249059"/>
                <a:gd name="connsiteX5" fmla="*/ 2706985 w 2849590"/>
                <a:gd name="connsiteY5" fmla="*/ 2437233 h 3249059"/>
                <a:gd name="connsiteX6" fmla="*/ 2541612 w 2849590"/>
                <a:gd name="connsiteY6" fmla="*/ 2559893 h 3249059"/>
                <a:gd name="connsiteX7" fmla="*/ 2335510 w 2849590"/>
                <a:gd name="connsiteY7" fmla="*/ 2446758 h 3249059"/>
                <a:gd name="connsiteX8" fmla="*/ 2116435 w 2849590"/>
                <a:gd name="connsiteY8" fmla="*/ 1494258 h 3249059"/>
                <a:gd name="connsiteX9" fmla="*/ 1583035 w 2849590"/>
                <a:gd name="connsiteY9" fmla="*/ 1189459 h 3249059"/>
                <a:gd name="connsiteX10" fmla="*/ 1583035 w 2849590"/>
                <a:gd name="connsiteY10" fmla="*/ 3218284 h 3249059"/>
                <a:gd name="connsiteX11" fmla="*/ 1192510 w 2849590"/>
                <a:gd name="connsiteY11" fmla="*/ 3227809 h 3249059"/>
                <a:gd name="connsiteX12" fmla="*/ 1211560 w 2849590"/>
                <a:gd name="connsiteY12" fmla="*/ 1170409 h 3249059"/>
                <a:gd name="connsiteX13" fmla="*/ 744835 w 2849590"/>
                <a:gd name="connsiteY13" fmla="*/ 1437108 h 3249059"/>
                <a:gd name="connsiteX14" fmla="*/ 478135 w 2849590"/>
                <a:gd name="connsiteY14" fmla="*/ 2446758 h 3249059"/>
                <a:gd name="connsiteX15" fmla="*/ 295275 w 2849590"/>
                <a:gd name="connsiteY15" fmla="*/ 2645618 h 3249059"/>
                <a:gd name="connsiteX16" fmla="*/ 97135 w 2849590"/>
                <a:gd name="connsiteY16" fmla="*/ 2418183 h 3249059"/>
                <a:gd name="connsiteX17" fmla="*/ 0 w 2849590"/>
                <a:gd name="connsiteY17" fmla="*/ 0 h 3249059"/>
                <a:gd name="connsiteX0" fmla="*/ 0 w 2849590"/>
                <a:gd name="connsiteY0" fmla="*/ 0 h 3249059"/>
                <a:gd name="connsiteX1" fmla="*/ 2808312 w 2849590"/>
                <a:gd name="connsiteY1" fmla="*/ 0 h 3249059"/>
                <a:gd name="connsiteX2" fmla="*/ 1606416 w 2849590"/>
                <a:gd name="connsiteY2" fmla="*/ 483495 h 3249059"/>
                <a:gd name="connsiteX3" fmla="*/ 1576726 w 2849590"/>
                <a:gd name="connsiteY3" fmla="*/ 780377 h 3249059"/>
                <a:gd name="connsiteX4" fmla="*/ 2508940 w 2849590"/>
                <a:gd name="connsiteY4" fmla="*/ 1326643 h 3249059"/>
                <a:gd name="connsiteX5" fmla="*/ 2706985 w 2849590"/>
                <a:gd name="connsiteY5" fmla="*/ 2437233 h 3249059"/>
                <a:gd name="connsiteX6" fmla="*/ 2541612 w 2849590"/>
                <a:gd name="connsiteY6" fmla="*/ 2559893 h 3249059"/>
                <a:gd name="connsiteX7" fmla="*/ 2335510 w 2849590"/>
                <a:gd name="connsiteY7" fmla="*/ 2446758 h 3249059"/>
                <a:gd name="connsiteX8" fmla="*/ 2116435 w 2849590"/>
                <a:gd name="connsiteY8" fmla="*/ 1494258 h 3249059"/>
                <a:gd name="connsiteX9" fmla="*/ 1583035 w 2849590"/>
                <a:gd name="connsiteY9" fmla="*/ 1189459 h 3249059"/>
                <a:gd name="connsiteX10" fmla="*/ 1583035 w 2849590"/>
                <a:gd name="connsiteY10" fmla="*/ 3218284 h 3249059"/>
                <a:gd name="connsiteX11" fmla="*/ 1192510 w 2849590"/>
                <a:gd name="connsiteY11" fmla="*/ 3227809 h 3249059"/>
                <a:gd name="connsiteX12" fmla="*/ 1211560 w 2849590"/>
                <a:gd name="connsiteY12" fmla="*/ 1170409 h 3249059"/>
                <a:gd name="connsiteX13" fmla="*/ 744835 w 2849590"/>
                <a:gd name="connsiteY13" fmla="*/ 1437108 h 3249059"/>
                <a:gd name="connsiteX14" fmla="*/ 478135 w 2849590"/>
                <a:gd name="connsiteY14" fmla="*/ 2446758 h 3249059"/>
                <a:gd name="connsiteX15" fmla="*/ 295275 w 2849590"/>
                <a:gd name="connsiteY15" fmla="*/ 2645618 h 3249059"/>
                <a:gd name="connsiteX16" fmla="*/ 97135 w 2849590"/>
                <a:gd name="connsiteY16" fmla="*/ 2418183 h 3249059"/>
                <a:gd name="connsiteX17" fmla="*/ 0 w 2849590"/>
                <a:gd name="connsiteY17" fmla="*/ 0 h 3249059"/>
                <a:gd name="connsiteX0" fmla="*/ 0 w 2849590"/>
                <a:gd name="connsiteY0" fmla="*/ 0 h 3249059"/>
                <a:gd name="connsiteX1" fmla="*/ 2808312 w 2849590"/>
                <a:gd name="connsiteY1" fmla="*/ 0 h 3249059"/>
                <a:gd name="connsiteX2" fmla="*/ 1606416 w 2849590"/>
                <a:gd name="connsiteY2" fmla="*/ 483495 h 3249059"/>
                <a:gd name="connsiteX3" fmla="*/ 1576726 w 2849590"/>
                <a:gd name="connsiteY3" fmla="*/ 780377 h 3249059"/>
                <a:gd name="connsiteX4" fmla="*/ 2508940 w 2849590"/>
                <a:gd name="connsiteY4" fmla="*/ 1326643 h 3249059"/>
                <a:gd name="connsiteX5" fmla="*/ 2706985 w 2849590"/>
                <a:gd name="connsiteY5" fmla="*/ 2437233 h 3249059"/>
                <a:gd name="connsiteX6" fmla="*/ 2541612 w 2849590"/>
                <a:gd name="connsiteY6" fmla="*/ 2559893 h 3249059"/>
                <a:gd name="connsiteX7" fmla="*/ 2335510 w 2849590"/>
                <a:gd name="connsiteY7" fmla="*/ 2446758 h 3249059"/>
                <a:gd name="connsiteX8" fmla="*/ 2116435 w 2849590"/>
                <a:gd name="connsiteY8" fmla="*/ 1494258 h 3249059"/>
                <a:gd name="connsiteX9" fmla="*/ 1583035 w 2849590"/>
                <a:gd name="connsiteY9" fmla="*/ 1189459 h 3249059"/>
                <a:gd name="connsiteX10" fmla="*/ 1583035 w 2849590"/>
                <a:gd name="connsiteY10" fmla="*/ 3218284 h 3249059"/>
                <a:gd name="connsiteX11" fmla="*/ 1192510 w 2849590"/>
                <a:gd name="connsiteY11" fmla="*/ 3227809 h 3249059"/>
                <a:gd name="connsiteX12" fmla="*/ 1211560 w 2849590"/>
                <a:gd name="connsiteY12" fmla="*/ 1170409 h 3249059"/>
                <a:gd name="connsiteX13" fmla="*/ 744835 w 2849590"/>
                <a:gd name="connsiteY13" fmla="*/ 1437108 h 3249059"/>
                <a:gd name="connsiteX14" fmla="*/ 478135 w 2849590"/>
                <a:gd name="connsiteY14" fmla="*/ 2446758 h 3249059"/>
                <a:gd name="connsiteX15" fmla="*/ 295275 w 2849590"/>
                <a:gd name="connsiteY15" fmla="*/ 2645618 h 3249059"/>
                <a:gd name="connsiteX16" fmla="*/ 97135 w 2849590"/>
                <a:gd name="connsiteY16" fmla="*/ 2418183 h 3249059"/>
                <a:gd name="connsiteX17" fmla="*/ 0 w 2849590"/>
                <a:gd name="connsiteY17" fmla="*/ 0 h 3249059"/>
                <a:gd name="connsiteX0" fmla="*/ 0 w 2849590"/>
                <a:gd name="connsiteY0" fmla="*/ 0 h 3249059"/>
                <a:gd name="connsiteX1" fmla="*/ 2808312 w 2849590"/>
                <a:gd name="connsiteY1" fmla="*/ 0 h 3249059"/>
                <a:gd name="connsiteX2" fmla="*/ 1606416 w 2849590"/>
                <a:gd name="connsiteY2" fmla="*/ 483495 h 3249059"/>
                <a:gd name="connsiteX3" fmla="*/ 1576726 w 2849590"/>
                <a:gd name="connsiteY3" fmla="*/ 780377 h 3249059"/>
                <a:gd name="connsiteX4" fmla="*/ 2508940 w 2849590"/>
                <a:gd name="connsiteY4" fmla="*/ 1326643 h 3249059"/>
                <a:gd name="connsiteX5" fmla="*/ 2706985 w 2849590"/>
                <a:gd name="connsiteY5" fmla="*/ 2437233 h 3249059"/>
                <a:gd name="connsiteX6" fmla="*/ 2541612 w 2849590"/>
                <a:gd name="connsiteY6" fmla="*/ 2559893 h 3249059"/>
                <a:gd name="connsiteX7" fmla="*/ 2335510 w 2849590"/>
                <a:gd name="connsiteY7" fmla="*/ 2446758 h 3249059"/>
                <a:gd name="connsiteX8" fmla="*/ 2116435 w 2849590"/>
                <a:gd name="connsiteY8" fmla="*/ 1494258 h 3249059"/>
                <a:gd name="connsiteX9" fmla="*/ 1583035 w 2849590"/>
                <a:gd name="connsiteY9" fmla="*/ 1189459 h 3249059"/>
                <a:gd name="connsiteX10" fmla="*/ 1583035 w 2849590"/>
                <a:gd name="connsiteY10" fmla="*/ 3218284 h 3249059"/>
                <a:gd name="connsiteX11" fmla="*/ 1192510 w 2849590"/>
                <a:gd name="connsiteY11" fmla="*/ 3227809 h 3249059"/>
                <a:gd name="connsiteX12" fmla="*/ 1211560 w 2849590"/>
                <a:gd name="connsiteY12" fmla="*/ 1170409 h 3249059"/>
                <a:gd name="connsiteX13" fmla="*/ 744835 w 2849590"/>
                <a:gd name="connsiteY13" fmla="*/ 1437108 h 3249059"/>
                <a:gd name="connsiteX14" fmla="*/ 478135 w 2849590"/>
                <a:gd name="connsiteY14" fmla="*/ 2446758 h 3249059"/>
                <a:gd name="connsiteX15" fmla="*/ 295275 w 2849590"/>
                <a:gd name="connsiteY15" fmla="*/ 2645618 h 3249059"/>
                <a:gd name="connsiteX16" fmla="*/ 97135 w 2849590"/>
                <a:gd name="connsiteY16" fmla="*/ 2418183 h 3249059"/>
                <a:gd name="connsiteX17" fmla="*/ 0 w 2849590"/>
                <a:gd name="connsiteY17" fmla="*/ 0 h 3249059"/>
                <a:gd name="connsiteX0" fmla="*/ 0 w 2849590"/>
                <a:gd name="connsiteY0" fmla="*/ 0 h 3249059"/>
                <a:gd name="connsiteX1" fmla="*/ 2808312 w 2849590"/>
                <a:gd name="connsiteY1" fmla="*/ 0 h 3249059"/>
                <a:gd name="connsiteX2" fmla="*/ 1606416 w 2849590"/>
                <a:gd name="connsiteY2" fmla="*/ 483495 h 3249059"/>
                <a:gd name="connsiteX3" fmla="*/ 1576726 w 2849590"/>
                <a:gd name="connsiteY3" fmla="*/ 780377 h 3249059"/>
                <a:gd name="connsiteX4" fmla="*/ 2508940 w 2849590"/>
                <a:gd name="connsiteY4" fmla="*/ 1326643 h 3249059"/>
                <a:gd name="connsiteX5" fmla="*/ 2706985 w 2849590"/>
                <a:gd name="connsiteY5" fmla="*/ 2437233 h 3249059"/>
                <a:gd name="connsiteX6" fmla="*/ 2541612 w 2849590"/>
                <a:gd name="connsiteY6" fmla="*/ 2559893 h 3249059"/>
                <a:gd name="connsiteX7" fmla="*/ 2335510 w 2849590"/>
                <a:gd name="connsiteY7" fmla="*/ 2446758 h 3249059"/>
                <a:gd name="connsiteX8" fmla="*/ 2116435 w 2849590"/>
                <a:gd name="connsiteY8" fmla="*/ 1494258 h 3249059"/>
                <a:gd name="connsiteX9" fmla="*/ 1583035 w 2849590"/>
                <a:gd name="connsiteY9" fmla="*/ 1189459 h 3249059"/>
                <a:gd name="connsiteX10" fmla="*/ 1583035 w 2849590"/>
                <a:gd name="connsiteY10" fmla="*/ 3218284 h 3249059"/>
                <a:gd name="connsiteX11" fmla="*/ 1192510 w 2849590"/>
                <a:gd name="connsiteY11" fmla="*/ 3227809 h 3249059"/>
                <a:gd name="connsiteX12" fmla="*/ 1211560 w 2849590"/>
                <a:gd name="connsiteY12" fmla="*/ 1170409 h 3249059"/>
                <a:gd name="connsiteX13" fmla="*/ 744835 w 2849590"/>
                <a:gd name="connsiteY13" fmla="*/ 1437108 h 3249059"/>
                <a:gd name="connsiteX14" fmla="*/ 478135 w 2849590"/>
                <a:gd name="connsiteY14" fmla="*/ 2446758 h 3249059"/>
                <a:gd name="connsiteX15" fmla="*/ 295275 w 2849590"/>
                <a:gd name="connsiteY15" fmla="*/ 2645618 h 3249059"/>
                <a:gd name="connsiteX16" fmla="*/ 97135 w 2849590"/>
                <a:gd name="connsiteY16" fmla="*/ 2418183 h 3249059"/>
                <a:gd name="connsiteX17" fmla="*/ 0 w 2849590"/>
                <a:gd name="connsiteY17" fmla="*/ 0 h 3249059"/>
                <a:gd name="connsiteX0" fmla="*/ 0 w 2849590"/>
                <a:gd name="connsiteY0" fmla="*/ 0 h 3249059"/>
                <a:gd name="connsiteX1" fmla="*/ 2808312 w 2849590"/>
                <a:gd name="connsiteY1" fmla="*/ 0 h 3249059"/>
                <a:gd name="connsiteX2" fmla="*/ 1606416 w 2849590"/>
                <a:gd name="connsiteY2" fmla="*/ 483495 h 3249059"/>
                <a:gd name="connsiteX3" fmla="*/ 1576726 w 2849590"/>
                <a:gd name="connsiteY3" fmla="*/ 780377 h 3249059"/>
                <a:gd name="connsiteX4" fmla="*/ 2508940 w 2849590"/>
                <a:gd name="connsiteY4" fmla="*/ 1326643 h 3249059"/>
                <a:gd name="connsiteX5" fmla="*/ 2695110 w 2849590"/>
                <a:gd name="connsiteY5" fmla="*/ 2419420 h 3249059"/>
                <a:gd name="connsiteX6" fmla="*/ 2541612 w 2849590"/>
                <a:gd name="connsiteY6" fmla="*/ 2559893 h 3249059"/>
                <a:gd name="connsiteX7" fmla="*/ 2335510 w 2849590"/>
                <a:gd name="connsiteY7" fmla="*/ 2446758 h 3249059"/>
                <a:gd name="connsiteX8" fmla="*/ 2116435 w 2849590"/>
                <a:gd name="connsiteY8" fmla="*/ 1494258 h 3249059"/>
                <a:gd name="connsiteX9" fmla="*/ 1583035 w 2849590"/>
                <a:gd name="connsiteY9" fmla="*/ 1189459 h 3249059"/>
                <a:gd name="connsiteX10" fmla="*/ 1583035 w 2849590"/>
                <a:gd name="connsiteY10" fmla="*/ 3218284 h 3249059"/>
                <a:gd name="connsiteX11" fmla="*/ 1192510 w 2849590"/>
                <a:gd name="connsiteY11" fmla="*/ 3227809 h 3249059"/>
                <a:gd name="connsiteX12" fmla="*/ 1211560 w 2849590"/>
                <a:gd name="connsiteY12" fmla="*/ 1170409 h 3249059"/>
                <a:gd name="connsiteX13" fmla="*/ 744835 w 2849590"/>
                <a:gd name="connsiteY13" fmla="*/ 1437108 h 3249059"/>
                <a:gd name="connsiteX14" fmla="*/ 478135 w 2849590"/>
                <a:gd name="connsiteY14" fmla="*/ 2446758 h 3249059"/>
                <a:gd name="connsiteX15" fmla="*/ 295275 w 2849590"/>
                <a:gd name="connsiteY15" fmla="*/ 2645618 h 3249059"/>
                <a:gd name="connsiteX16" fmla="*/ 97135 w 2849590"/>
                <a:gd name="connsiteY16" fmla="*/ 2418183 h 3249059"/>
                <a:gd name="connsiteX17" fmla="*/ 0 w 2849590"/>
                <a:gd name="connsiteY17" fmla="*/ 0 h 3249059"/>
                <a:gd name="connsiteX0" fmla="*/ 0 w 2849590"/>
                <a:gd name="connsiteY0" fmla="*/ 0 h 3249059"/>
                <a:gd name="connsiteX1" fmla="*/ 2808312 w 2849590"/>
                <a:gd name="connsiteY1" fmla="*/ 0 h 3249059"/>
                <a:gd name="connsiteX2" fmla="*/ 1606416 w 2849590"/>
                <a:gd name="connsiteY2" fmla="*/ 483495 h 3249059"/>
                <a:gd name="connsiteX3" fmla="*/ 1576726 w 2849590"/>
                <a:gd name="connsiteY3" fmla="*/ 780377 h 3249059"/>
                <a:gd name="connsiteX4" fmla="*/ 2508940 w 2849590"/>
                <a:gd name="connsiteY4" fmla="*/ 1326643 h 3249059"/>
                <a:gd name="connsiteX5" fmla="*/ 2695110 w 2849590"/>
                <a:gd name="connsiteY5" fmla="*/ 2419420 h 3249059"/>
                <a:gd name="connsiteX6" fmla="*/ 2541612 w 2849590"/>
                <a:gd name="connsiteY6" fmla="*/ 2559893 h 3249059"/>
                <a:gd name="connsiteX7" fmla="*/ 2335510 w 2849590"/>
                <a:gd name="connsiteY7" fmla="*/ 2446758 h 3249059"/>
                <a:gd name="connsiteX8" fmla="*/ 2116435 w 2849590"/>
                <a:gd name="connsiteY8" fmla="*/ 1494258 h 3249059"/>
                <a:gd name="connsiteX9" fmla="*/ 1583035 w 2849590"/>
                <a:gd name="connsiteY9" fmla="*/ 1189459 h 3249059"/>
                <a:gd name="connsiteX10" fmla="*/ 1583035 w 2849590"/>
                <a:gd name="connsiteY10" fmla="*/ 3218284 h 3249059"/>
                <a:gd name="connsiteX11" fmla="*/ 1192510 w 2849590"/>
                <a:gd name="connsiteY11" fmla="*/ 3227809 h 3249059"/>
                <a:gd name="connsiteX12" fmla="*/ 1211560 w 2849590"/>
                <a:gd name="connsiteY12" fmla="*/ 1170409 h 3249059"/>
                <a:gd name="connsiteX13" fmla="*/ 744835 w 2849590"/>
                <a:gd name="connsiteY13" fmla="*/ 1437108 h 3249059"/>
                <a:gd name="connsiteX14" fmla="*/ 478135 w 2849590"/>
                <a:gd name="connsiteY14" fmla="*/ 2446758 h 3249059"/>
                <a:gd name="connsiteX15" fmla="*/ 295275 w 2849590"/>
                <a:gd name="connsiteY15" fmla="*/ 2645618 h 3249059"/>
                <a:gd name="connsiteX16" fmla="*/ 97135 w 2849590"/>
                <a:gd name="connsiteY16" fmla="*/ 2418183 h 3249059"/>
                <a:gd name="connsiteX17" fmla="*/ 0 w 2849590"/>
                <a:gd name="connsiteY17" fmla="*/ 0 h 3249059"/>
                <a:gd name="connsiteX0" fmla="*/ 0 w 2849590"/>
                <a:gd name="connsiteY0" fmla="*/ 0 h 3249059"/>
                <a:gd name="connsiteX1" fmla="*/ 2808312 w 2849590"/>
                <a:gd name="connsiteY1" fmla="*/ 0 h 3249059"/>
                <a:gd name="connsiteX2" fmla="*/ 1606416 w 2849590"/>
                <a:gd name="connsiteY2" fmla="*/ 483495 h 3249059"/>
                <a:gd name="connsiteX3" fmla="*/ 1576726 w 2849590"/>
                <a:gd name="connsiteY3" fmla="*/ 780377 h 3249059"/>
                <a:gd name="connsiteX4" fmla="*/ 2508940 w 2849590"/>
                <a:gd name="connsiteY4" fmla="*/ 1326643 h 3249059"/>
                <a:gd name="connsiteX5" fmla="*/ 2695110 w 2849590"/>
                <a:gd name="connsiteY5" fmla="*/ 2419420 h 3249059"/>
                <a:gd name="connsiteX6" fmla="*/ 2541612 w 2849590"/>
                <a:gd name="connsiteY6" fmla="*/ 2559893 h 3249059"/>
                <a:gd name="connsiteX7" fmla="*/ 2335510 w 2849590"/>
                <a:gd name="connsiteY7" fmla="*/ 2446758 h 3249059"/>
                <a:gd name="connsiteX8" fmla="*/ 2116435 w 2849590"/>
                <a:gd name="connsiteY8" fmla="*/ 1494258 h 3249059"/>
                <a:gd name="connsiteX9" fmla="*/ 1583035 w 2849590"/>
                <a:gd name="connsiteY9" fmla="*/ 1189459 h 3249059"/>
                <a:gd name="connsiteX10" fmla="*/ 1583035 w 2849590"/>
                <a:gd name="connsiteY10" fmla="*/ 3218284 h 3249059"/>
                <a:gd name="connsiteX11" fmla="*/ 1192510 w 2849590"/>
                <a:gd name="connsiteY11" fmla="*/ 3227809 h 3249059"/>
                <a:gd name="connsiteX12" fmla="*/ 1211560 w 2849590"/>
                <a:gd name="connsiteY12" fmla="*/ 1170409 h 3249059"/>
                <a:gd name="connsiteX13" fmla="*/ 744835 w 2849590"/>
                <a:gd name="connsiteY13" fmla="*/ 1437108 h 3249059"/>
                <a:gd name="connsiteX14" fmla="*/ 478135 w 2849590"/>
                <a:gd name="connsiteY14" fmla="*/ 2446758 h 3249059"/>
                <a:gd name="connsiteX15" fmla="*/ 295275 w 2849590"/>
                <a:gd name="connsiteY15" fmla="*/ 2645618 h 3249059"/>
                <a:gd name="connsiteX16" fmla="*/ 97135 w 2849590"/>
                <a:gd name="connsiteY16" fmla="*/ 2418183 h 3249059"/>
                <a:gd name="connsiteX17" fmla="*/ 0 w 2849590"/>
                <a:gd name="connsiteY17" fmla="*/ 0 h 3249059"/>
                <a:gd name="connsiteX0" fmla="*/ 0 w 2849590"/>
                <a:gd name="connsiteY0" fmla="*/ 0 h 3249059"/>
                <a:gd name="connsiteX1" fmla="*/ 2808312 w 2849590"/>
                <a:gd name="connsiteY1" fmla="*/ 0 h 3249059"/>
                <a:gd name="connsiteX2" fmla="*/ 1606416 w 2849590"/>
                <a:gd name="connsiteY2" fmla="*/ 483495 h 3249059"/>
                <a:gd name="connsiteX3" fmla="*/ 1576726 w 2849590"/>
                <a:gd name="connsiteY3" fmla="*/ 780377 h 3249059"/>
                <a:gd name="connsiteX4" fmla="*/ 2508940 w 2849590"/>
                <a:gd name="connsiteY4" fmla="*/ 1326643 h 3249059"/>
                <a:gd name="connsiteX5" fmla="*/ 2695110 w 2849590"/>
                <a:gd name="connsiteY5" fmla="*/ 2419420 h 3249059"/>
                <a:gd name="connsiteX6" fmla="*/ 2541612 w 2849590"/>
                <a:gd name="connsiteY6" fmla="*/ 2559893 h 3249059"/>
                <a:gd name="connsiteX7" fmla="*/ 2335510 w 2849590"/>
                <a:gd name="connsiteY7" fmla="*/ 2446758 h 3249059"/>
                <a:gd name="connsiteX8" fmla="*/ 2116435 w 2849590"/>
                <a:gd name="connsiteY8" fmla="*/ 1494258 h 3249059"/>
                <a:gd name="connsiteX9" fmla="*/ 1583035 w 2849590"/>
                <a:gd name="connsiteY9" fmla="*/ 1189459 h 3249059"/>
                <a:gd name="connsiteX10" fmla="*/ 1583035 w 2849590"/>
                <a:gd name="connsiteY10" fmla="*/ 3218284 h 3249059"/>
                <a:gd name="connsiteX11" fmla="*/ 1192510 w 2849590"/>
                <a:gd name="connsiteY11" fmla="*/ 3227809 h 3249059"/>
                <a:gd name="connsiteX12" fmla="*/ 1211560 w 2849590"/>
                <a:gd name="connsiteY12" fmla="*/ 1170409 h 3249059"/>
                <a:gd name="connsiteX13" fmla="*/ 744835 w 2849590"/>
                <a:gd name="connsiteY13" fmla="*/ 1437108 h 3249059"/>
                <a:gd name="connsiteX14" fmla="*/ 478135 w 2849590"/>
                <a:gd name="connsiteY14" fmla="*/ 2446758 h 3249059"/>
                <a:gd name="connsiteX15" fmla="*/ 295275 w 2849590"/>
                <a:gd name="connsiteY15" fmla="*/ 2645618 h 3249059"/>
                <a:gd name="connsiteX16" fmla="*/ 97135 w 2849590"/>
                <a:gd name="connsiteY16" fmla="*/ 2418183 h 3249059"/>
                <a:gd name="connsiteX17" fmla="*/ 0 w 2849590"/>
                <a:gd name="connsiteY17" fmla="*/ 0 h 3249059"/>
                <a:gd name="connsiteX0" fmla="*/ 0 w 2849590"/>
                <a:gd name="connsiteY0" fmla="*/ 0 h 3249059"/>
                <a:gd name="connsiteX1" fmla="*/ 2808312 w 2849590"/>
                <a:gd name="connsiteY1" fmla="*/ 0 h 3249059"/>
                <a:gd name="connsiteX2" fmla="*/ 1606416 w 2849590"/>
                <a:gd name="connsiteY2" fmla="*/ 483495 h 3249059"/>
                <a:gd name="connsiteX3" fmla="*/ 1576726 w 2849590"/>
                <a:gd name="connsiteY3" fmla="*/ 780377 h 3249059"/>
                <a:gd name="connsiteX4" fmla="*/ 2473314 w 2849590"/>
                <a:gd name="connsiteY4" fmla="*/ 1338518 h 3249059"/>
                <a:gd name="connsiteX5" fmla="*/ 2695110 w 2849590"/>
                <a:gd name="connsiteY5" fmla="*/ 2419420 h 3249059"/>
                <a:gd name="connsiteX6" fmla="*/ 2541612 w 2849590"/>
                <a:gd name="connsiteY6" fmla="*/ 2559893 h 3249059"/>
                <a:gd name="connsiteX7" fmla="*/ 2335510 w 2849590"/>
                <a:gd name="connsiteY7" fmla="*/ 2446758 h 3249059"/>
                <a:gd name="connsiteX8" fmla="*/ 2116435 w 2849590"/>
                <a:gd name="connsiteY8" fmla="*/ 1494258 h 3249059"/>
                <a:gd name="connsiteX9" fmla="*/ 1583035 w 2849590"/>
                <a:gd name="connsiteY9" fmla="*/ 1189459 h 3249059"/>
                <a:gd name="connsiteX10" fmla="*/ 1583035 w 2849590"/>
                <a:gd name="connsiteY10" fmla="*/ 3218284 h 3249059"/>
                <a:gd name="connsiteX11" fmla="*/ 1192510 w 2849590"/>
                <a:gd name="connsiteY11" fmla="*/ 3227809 h 3249059"/>
                <a:gd name="connsiteX12" fmla="*/ 1211560 w 2849590"/>
                <a:gd name="connsiteY12" fmla="*/ 1170409 h 3249059"/>
                <a:gd name="connsiteX13" fmla="*/ 744835 w 2849590"/>
                <a:gd name="connsiteY13" fmla="*/ 1437108 h 3249059"/>
                <a:gd name="connsiteX14" fmla="*/ 478135 w 2849590"/>
                <a:gd name="connsiteY14" fmla="*/ 2446758 h 3249059"/>
                <a:gd name="connsiteX15" fmla="*/ 295275 w 2849590"/>
                <a:gd name="connsiteY15" fmla="*/ 2645618 h 3249059"/>
                <a:gd name="connsiteX16" fmla="*/ 97135 w 2849590"/>
                <a:gd name="connsiteY16" fmla="*/ 2418183 h 3249059"/>
                <a:gd name="connsiteX17" fmla="*/ 0 w 2849590"/>
                <a:gd name="connsiteY17" fmla="*/ 0 h 3249059"/>
                <a:gd name="connsiteX0" fmla="*/ 0 w 2848785"/>
                <a:gd name="connsiteY0" fmla="*/ 0 h 3249059"/>
                <a:gd name="connsiteX1" fmla="*/ 2808312 w 2848785"/>
                <a:gd name="connsiteY1" fmla="*/ 0 h 3249059"/>
                <a:gd name="connsiteX2" fmla="*/ 1576728 w 2848785"/>
                <a:gd name="connsiteY2" fmla="*/ 489432 h 3249059"/>
                <a:gd name="connsiteX3" fmla="*/ 1576726 w 2848785"/>
                <a:gd name="connsiteY3" fmla="*/ 780377 h 3249059"/>
                <a:gd name="connsiteX4" fmla="*/ 2473314 w 2848785"/>
                <a:gd name="connsiteY4" fmla="*/ 1338518 h 3249059"/>
                <a:gd name="connsiteX5" fmla="*/ 2695110 w 2848785"/>
                <a:gd name="connsiteY5" fmla="*/ 2419420 h 3249059"/>
                <a:gd name="connsiteX6" fmla="*/ 2541612 w 2848785"/>
                <a:gd name="connsiteY6" fmla="*/ 2559893 h 3249059"/>
                <a:gd name="connsiteX7" fmla="*/ 2335510 w 2848785"/>
                <a:gd name="connsiteY7" fmla="*/ 2446758 h 3249059"/>
                <a:gd name="connsiteX8" fmla="*/ 2116435 w 2848785"/>
                <a:gd name="connsiteY8" fmla="*/ 1494258 h 3249059"/>
                <a:gd name="connsiteX9" fmla="*/ 1583035 w 2848785"/>
                <a:gd name="connsiteY9" fmla="*/ 1189459 h 3249059"/>
                <a:gd name="connsiteX10" fmla="*/ 1583035 w 2848785"/>
                <a:gd name="connsiteY10" fmla="*/ 3218284 h 3249059"/>
                <a:gd name="connsiteX11" fmla="*/ 1192510 w 2848785"/>
                <a:gd name="connsiteY11" fmla="*/ 3227809 h 3249059"/>
                <a:gd name="connsiteX12" fmla="*/ 1211560 w 2848785"/>
                <a:gd name="connsiteY12" fmla="*/ 1170409 h 3249059"/>
                <a:gd name="connsiteX13" fmla="*/ 744835 w 2848785"/>
                <a:gd name="connsiteY13" fmla="*/ 1437108 h 3249059"/>
                <a:gd name="connsiteX14" fmla="*/ 478135 w 2848785"/>
                <a:gd name="connsiteY14" fmla="*/ 2446758 h 3249059"/>
                <a:gd name="connsiteX15" fmla="*/ 295275 w 2848785"/>
                <a:gd name="connsiteY15" fmla="*/ 2645618 h 3249059"/>
                <a:gd name="connsiteX16" fmla="*/ 97135 w 2848785"/>
                <a:gd name="connsiteY16" fmla="*/ 2418183 h 3249059"/>
                <a:gd name="connsiteX17" fmla="*/ 0 w 2848785"/>
                <a:gd name="connsiteY17" fmla="*/ 0 h 3249059"/>
                <a:gd name="connsiteX0" fmla="*/ 0 w 2848785"/>
                <a:gd name="connsiteY0" fmla="*/ 0 h 3249059"/>
                <a:gd name="connsiteX1" fmla="*/ 2808312 w 2848785"/>
                <a:gd name="connsiteY1" fmla="*/ 0 h 3249059"/>
                <a:gd name="connsiteX2" fmla="*/ 1576728 w 2848785"/>
                <a:gd name="connsiteY2" fmla="*/ 489432 h 3249059"/>
                <a:gd name="connsiteX3" fmla="*/ 1576726 w 2848785"/>
                <a:gd name="connsiteY3" fmla="*/ 780377 h 3249059"/>
                <a:gd name="connsiteX4" fmla="*/ 2473314 w 2848785"/>
                <a:gd name="connsiteY4" fmla="*/ 1338518 h 3249059"/>
                <a:gd name="connsiteX5" fmla="*/ 2695110 w 2848785"/>
                <a:gd name="connsiteY5" fmla="*/ 2419420 h 3249059"/>
                <a:gd name="connsiteX6" fmla="*/ 2541612 w 2848785"/>
                <a:gd name="connsiteY6" fmla="*/ 2559893 h 3249059"/>
                <a:gd name="connsiteX7" fmla="*/ 2335510 w 2848785"/>
                <a:gd name="connsiteY7" fmla="*/ 2446758 h 3249059"/>
                <a:gd name="connsiteX8" fmla="*/ 2116435 w 2848785"/>
                <a:gd name="connsiteY8" fmla="*/ 1494258 h 3249059"/>
                <a:gd name="connsiteX9" fmla="*/ 1583035 w 2848785"/>
                <a:gd name="connsiteY9" fmla="*/ 1189459 h 3249059"/>
                <a:gd name="connsiteX10" fmla="*/ 1583035 w 2848785"/>
                <a:gd name="connsiteY10" fmla="*/ 3218284 h 3249059"/>
                <a:gd name="connsiteX11" fmla="*/ 1192510 w 2848785"/>
                <a:gd name="connsiteY11" fmla="*/ 3227809 h 3249059"/>
                <a:gd name="connsiteX12" fmla="*/ 1211560 w 2848785"/>
                <a:gd name="connsiteY12" fmla="*/ 1170409 h 3249059"/>
                <a:gd name="connsiteX13" fmla="*/ 744835 w 2848785"/>
                <a:gd name="connsiteY13" fmla="*/ 1437108 h 3249059"/>
                <a:gd name="connsiteX14" fmla="*/ 478135 w 2848785"/>
                <a:gd name="connsiteY14" fmla="*/ 2446758 h 3249059"/>
                <a:gd name="connsiteX15" fmla="*/ 295275 w 2848785"/>
                <a:gd name="connsiteY15" fmla="*/ 2645618 h 3249059"/>
                <a:gd name="connsiteX16" fmla="*/ 97135 w 2848785"/>
                <a:gd name="connsiteY16" fmla="*/ 2418183 h 3249059"/>
                <a:gd name="connsiteX17" fmla="*/ 0 w 2848785"/>
                <a:gd name="connsiteY17" fmla="*/ 0 h 3249059"/>
                <a:gd name="connsiteX0" fmla="*/ 0 w 2849247"/>
                <a:gd name="connsiteY0" fmla="*/ 0 h 3249059"/>
                <a:gd name="connsiteX1" fmla="*/ 2808312 w 2849247"/>
                <a:gd name="connsiteY1" fmla="*/ 0 h 3249059"/>
                <a:gd name="connsiteX2" fmla="*/ 1576728 w 2849247"/>
                <a:gd name="connsiteY2" fmla="*/ 489432 h 3249059"/>
                <a:gd name="connsiteX3" fmla="*/ 1576726 w 2849247"/>
                <a:gd name="connsiteY3" fmla="*/ 780377 h 3249059"/>
                <a:gd name="connsiteX4" fmla="*/ 2473314 w 2849247"/>
                <a:gd name="connsiteY4" fmla="*/ 1338518 h 3249059"/>
                <a:gd name="connsiteX5" fmla="*/ 2695110 w 2849247"/>
                <a:gd name="connsiteY5" fmla="*/ 2419420 h 3249059"/>
                <a:gd name="connsiteX6" fmla="*/ 2541612 w 2849247"/>
                <a:gd name="connsiteY6" fmla="*/ 2559893 h 3249059"/>
                <a:gd name="connsiteX7" fmla="*/ 2335510 w 2849247"/>
                <a:gd name="connsiteY7" fmla="*/ 2446758 h 3249059"/>
                <a:gd name="connsiteX8" fmla="*/ 2116435 w 2849247"/>
                <a:gd name="connsiteY8" fmla="*/ 1494258 h 3249059"/>
                <a:gd name="connsiteX9" fmla="*/ 1583035 w 2849247"/>
                <a:gd name="connsiteY9" fmla="*/ 1189459 h 3249059"/>
                <a:gd name="connsiteX10" fmla="*/ 1583035 w 2849247"/>
                <a:gd name="connsiteY10" fmla="*/ 3218284 h 3249059"/>
                <a:gd name="connsiteX11" fmla="*/ 1192510 w 2849247"/>
                <a:gd name="connsiteY11" fmla="*/ 3227809 h 3249059"/>
                <a:gd name="connsiteX12" fmla="*/ 1211560 w 2849247"/>
                <a:gd name="connsiteY12" fmla="*/ 1170409 h 3249059"/>
                <a:gd name="connsiteX13" fmla="*/ 744835 w 2849247"/>
                <a:gd name="connsiteY13" fmla="*/ 1437108 h 3249059"/>
                <a:gd name="connsiteX14" fmla="*/ 478135 w 2849247"/>
                <a:gd name="connsiteY14" fmla="*/ 2446758 h 3249059"/>
                <a:gd name="connsiteX15" fmla="*/ 295275 w 2849247"/>
                <a:gd name="connsiteY15" fmla="*/ 2645618 h 3249059"/>
                <a:gd name="connsiteX16" fmla="*/ 97135 w 2849247"/>
                <a:gd name="connsiteY16" fmla="*/ 2418183 h 3249059"/>
                <a:gd name="connsiteX17" fmla="*/ 0 w 2849247"/>
                <a:gd name="connsiteY17" fmla="*/ 0 h 3249059"/>
                <a:gd name="connsiteX0" fmla="*/ 0 w 2695552"/>
                <a:gd name="connsiteY0" fmla="*/ 0 h 3249059"/>
                <a:gd name="connsiteX1" fmla="*/ 2303611 w 2695552"/>
                <a:gd name="connsiteY1" fmla="*/ 148442 h 3249059"/>
                <a:gd name="connsiteX2" fmla="*/ 1576728 w 2695552"/>
                <a:gd name="connsiteY2" fmla="*/ 489432 h 3249059"/>
                <a:gd name="connsiteX3" fmla="*/ 1576726 w 2695552"/>
                <a:gd name="connsiteY3" fmla="*/ 780377 h 3249059"/>
                <a:gd name="connsiteX4" fmla="*/ 2473314 w 2695552"/>
                <a:gd name="connsiteY4" fmla="*/ 1338518 h 3249059"/>
                <a:gd name="connsiteX5" fmla="*/ 2695110 w 2695552"/>
                <a:gd name="connsiteY5" fmla="*/ 2419420 h 3249059"/>
                <a:gd name="connsiteX6" fmla="*/ 2541612 w 2695552"/>
                <a:gd name="connsiteY6" fmla="*/ 2559893 h 3249059"/>
                <a:gd name="connsiteX7" fmla="*/ 2335510 w 2695552"/>
                <a:gd name="connsiteY7" fmla="*/ 2446758 h 3249059"/>
                <a:gd name="connsiteX8" fmla="*/ 2116435 w 2695552"/>
                <a:gd name="connsiteY8" fmla="*/ 1494258 h 3249059"/>
                <a:gd name="connsiteX9" fmla="*/ 1583035 w 2695552"/>
                <a:gd name="connsiteY9" fmla="*/ 1189459 h 3249059"/>
                <a:gd name="connsiteX10" fmla="*/ 1583035 w 2695552"/>
                <a:gd name="connsiteY10" fmla="*/ 3218284 h 3249059"/>
                <a:gd name="connsiteX11" fmla="*/ 1192510 w 2695552"/>
                <a:gd name="connsiteY11" fmla="*/ 3227809 h 3249059"/>
                <a:gd name="connsiteX12" fmla="*/ 1211560 w 2695552"/>
                <a:gd name="connsiteY12" fmla="*/ 1170409 h 3249059"/>
                <a:gd name="connsiteX13" fmla="*/ 744835 w 2695552"/>
                <a:gd name="connsiteY13" fmla="*/ 1437108 h 3249059"/>
                <a:gd name="connsiteX14" fmla="*/ 478135 w 2695552"/>
                <a:gd name="connsiteY14" fmla="*/ 2446758 h 3249059"/>
                <a:gd name="connsiteX15" fmla="*/ 295275 w 2695552"/>
                <a:gd name="connsiteY15" fmla="*/ 2645618 h 3249059"/>
                <a:gd name="connsiteX16" fmla="*/ 97135 w 2695552"/>
                <a:gd name="connsiteY16" fmla="*/ 2418183 h 3249059"/>
                <a:gd name="connsiteX17" fmla="*/ 0 w 2695552"/>
                <a:gd name="connsiteY17" fmla="*/ 0 h 3249059"/>
                <a:gd name="connsiteX0" fmla="*/ 0 w 2695552"/>
                <a:gd name="connsiteY0" fmla="*/ 0 h 3249059"/>
                <a:gd name="connsiteX1" fmla="*/ 2303611 w 2695552"/>
                <a:gd name="connsiteY1" fmla="*/ 148442 h 3249059"/>
                <a:gd name="connsiteX2" fmla="*/ 2330811 w 2695552"/>
                <a:gd name="connsiteY2" fmla="*/ 435993 h 3249059"/>
                <a:gd name="connsiteX3" fmla="*/ 1576728 w 2695552"/>
                <a:gd name="connsiteY3" fmla="*/ 489432 h 3249059"/>
                <a:gd name="connsiteX4" fmla="*/ 1576726 w 2695552"/>
                <a:gd name="connsiteY4" fmla="*/ 780377 h 3249059"/>
                <a:gd name="connsiteX5" fmla="*/ 2473314 w 2695552"/>
                <a:gd name="connsiteY5" fmla="*/ 1338518 h 3249059"/>
                <a:gd name="connsiteX6" fmla="*/ 2695110 w 2695552"/>
                <a:gd name="connsiteY6" fmla="*/ 2419420 h 3249059"/>
                <a:gd name="connsiteX7" fmla="*/ 2541612 w 2695552"/>
                <a:gd name="connsiteY7" fmla="*/ 2559893 h 3249059"/>
                <a:gd name="connsiteX8" fmla="*/ 2335510 w 2695552"/>
                <a:gd name="connsiteY8" fmla="*/ 2446758 h 3249059"/>
                <a:gd name="connsiteX9" fmla="*/ 2116435 w 2695552"/>
                <a:gd name="connsiteY9" fmla="*/ 1494258 h 3249059"/>
                <a:gd name="connsiteX10" fmla="*/ 1583035 w 2695552"/>
                <a:gd name="connsiteY10" fmla="*/ 1189459 h 3249059"/>
                <a:gd name="connsiteX11" fmla="*/ 1583035 w 2695552"/>
                <a:gd name="connsiteY11" fmla="*/ 3218284 h 3249059"/>
                <a:gd name="connsiteX12" fmla="*/ 1192510 w 2695552"/>
                <a:gd name="connsiteY12" fmla="*/ 3227809 h 3249059"/>
                <a:gd name="connsiteX13" fmla="*/ 1211560 w 2695552"/>
                <a:gd name="connsiteY13" fmla="*/ 1170409 h 3249059"/>
                <a:gd name="connsiteX14" fmla="*/ 744835 w 2695552"/>
                <a:gd name="connsiteY14" fmla="*/ 1437108 h 3249059"/>
                <a:gd name="connsiteX15" fmla="*/ 478135 w 2695552"/>
                <a:gd name="connsiteY15" fmla="*/ 2446758 h 3249059"/>
                <a:gd name="connsiteX16" fmla="*/ 295275 w 2695552"/>
                <a:gd name="connsiteY16" fmla="*/ 2645618 h 3249059"/>
                <a:gd name="connsiteX17" fmla="*/ 97135 w 2695552"/>
                <a:gd name="connsiteY17" fmla="*/ 2418183 h 3249059"/>
                <a:gd name="connsiteX18" fmla="*/ 0 w 2695552"/>
                <a:gd name="connsiteY18" fmla="*/ 0 h 3249059"/>
                <a:gd name="connsiteX0" fmla="*/ 466943 w 2598417"/>
                <a:gd name="connsiteY0" fmla="*/ 0 h 3183745"/>
                <a:gd name="connsiteX1" fmla="*/ 2206476 w 2598417"/>
                <a:gd name="connsiteY1" fmla="*/ 83128 h 3183745"/>
                <a:gd name="connsiteX2" fmla="*/ 2233676 w 2598417"/>
                <a:gd name="connsiteY2" fmla="*/ 370679 h 3183745"/>
                <a:gd name="connsiteX3" fmla="*/ 1479593 w 2598417"/>
                <a:gd name="connsiteY3" fmla="*/ 424118 h 3183745"/>
                <a:gd name="connsiteX4" fmla="*/ 1479591 w 2598417"/>
                <a:gd name="connsiteY4" fmla="*/ 715063 h 3183745"/>
                <a:gd name="connsiteX5" fmla="*/ 2376179 w 2598417"/>
                <a:gd name="connsiteY5" fmla="*/ 1273204 h 3183745"/>
                <a:gd name="connsiteX6" fmla="*/ 2597975 w 2598417"/>
                <a:gd name="connsiteY6" fmla="*/ 2354106 h 3183745"/>
                <a:gd name="connsiteX7" fmla="*/ 2444477 w 2598417"/>
                <a:gd name="connsiteY7" fmla="*/ 2494579 h 3183745"/>
                <a:gd name="connsiteX8" fmla="*/ 2238375 w 2598417"/>
                <a:gd name="connsiteY8" fmla="*/ 2381444 h 3183745"/>
                <a:gd name="connsiteX9" fmla="*/ 2019300 w 2598417"/>
                <a:gd name="connsiteY9" fmla="*/ 1428944 h 3183745"/>
                <a:gd name="connsiteX10" fmla="*/ 1485900 w 2598417"/>
                <a:gd name="connsiteY10" fmla="*/ 1124145 h 3183745"/>
                <a:gd name="connsiteX11" fmla="*/ 1485900 w 2598417"/>
                <a:gd name="connsiteY11" fmla="*/ 3152970 h 3183745"/>
                <a:gd name="connsiteX12" fmla="*/ 1095375 w 2598417"/>
                <a:gd name="connsiteY12" fmla="*/ 3162495 h 3183745"/>
                <a:gd name="connsiteX13" fmla="*/ 1114425 w 2598417"/>
                <a:gd name="connsiteY13" fmla="*/ 1105095 h 3183745"/>
                <a:gd name="connsiteX14" fmla="*/ 647700 w 2598417"/>
                <a:gd name="connsiteY14" fmla="*/ 1371794 h 3183745"/>
                <a:gd name="connsiteX15" fmla="*/ 381000 w 2598417"/>
                <a:gd name="connsiteY15" fmla="*/ 2381444 h 3183745"/>
                <a:gd name="connsiteX16" fmla="*/ 198140 w 2598417"/>
                <a:gd name="connsiteY16" fmla="*/ 2580304 h 3183745"/>
                <a:gd name="connsiteX17" fmla="*/ 0 w 2598417"/>
                <a:gd name="connsiteY17" fmla="*/ 2352869 h 3183745"/>
                <a:gd name="connsiteX18" fmla="*/ 466943 w 2598417"/>
                <a:gd name="connsiteY18" fmla="*/ 0 h 3183745"/>
                <a:gd name="connsiteX0" fmla="*/ 466943 w 2598417"/>
                <a:gd name="connsiteY0" fmla="*/ 0 h 3183745"/>
                <a:gd name="connsiteX1" fmla="*/ 2206476 w 2598417"/>
                <a:gd name="connsiteY1" fmla="*/ 83128 h 3183745"/>
                <a:gd name="connsiteX2" fmla="*/ 2233676 w 2598417"/>
                <a:gd name="connsiteY2" fmla="*/ 370679 h 3183745"/>
                <a:gd name="connsiteX3" fmla="*/ 1479593 w 2598417"/>
                <a:gd name="connsiteY3" fmla="*/ 424118 h 3183745"/>
                <a:gd name="connsiteX4" fmla="*/ 1479591 w 2598417"/>
                <a:gd name="connsiteY4" fmla="*/ 715063 h 3183745"/>
                <a:gd name="connsiteX5" fmla="*/ 2376179 w 2598417"/>
                <a:gd name="connsiteY5" fmla="*/ 1273204 h 3183745"/>
                <a:gd name="connsiteX6" fmla="*/ 2597975 w 2598417"/>
                <a:gd name="connsiteY6" fmla="*/ 2354106 h 3183745"/>
                <a:gd name="connsiteX7" fmla="*/ 2444477 w 2598417"/>
                <a:gd name="connsiteY7" fmla="*/ 2494579 h 3183745"/>
                <a:gd name="connsiteX8" fmla="*/ 2238375 w 2598417"/>
                <a:gd name="connsiteY8" fmla="*/ 2381444 h 3183745"/>
                <a:gd name="connsiteX9" fmla="*/ 2019300 w 2598417"/>
                <a:gd name="connsiteY9" fmla="*/ 1428944 h 3183745"/>
                <a:gd name="connsiteX10" fmla="*/ 1485900 w 2598417"/>
                <a:gd name="connsiteY10" fmla="*/ 1124145 h 3183745"/>
                <a:gd name="connsiteX11" fmla="*/ 1485900 w 2598417"/>
                <a:gd name="connsiteY11" fmla="*/ 3152970 h 3183745"/>
                <a:gd name="connsiteX12" fmla="*/ 1095375 w 2598417"/>
                <a:gd name="connsiteY12" fmla="*/ 3162495 h 3183745"/>
                <a:gd name="connsiteX13" fmla="*/ 1114425 w 2598417"/>
                <a:gd name="connsiteY13" fmla="*/ 1105095 h 3183745"/>
                <a:gd name="connsiteX14" fmla="*/ 647700 w 2598417"/>
                <a:gd name="connsiteY14" fmla="*/ 1371794 h 3183745"/>
                <a:gd name="connsiteX15" fmla="*/ 381000 w 2598417"/>
                <a:gd name="connsiteY15" fmla="*/ 2381444 h 3183745"/>
                <a:gd name="connsiteX16" fmla="*/ 198140 w 2598417"/>
                <a:gd name="connsiteY16" fmla="*/ 2580304 h 3183745"/>
                <a:gd name="connsiteX17" fmla="*/ 0 w 2598417"/>
                <a:gd name="connsiteY17" fmla="*/ 2352869 h 3183745"/>
                <a:gd name="connsiteX18" fmla="*/ 446440 w 2598417"/>
                <a:gd name="connsiteY18" fmla="*/ 418181 h 3183745"/>
                <a:gd name="connsiteX19" fmla="*/ 466943 w 2598417"/>
                <a:gd name="connsiteY19" fmla="*/ 0 h 3183745"/>
                <a:gd name="connsiteX0" fmla="*/ 466943 w 2598417"/>
                <a:gd name="connsiteY0" fmla="*/ 0 h 3183745"/>
                <a:gd name="connsiteX1" fmla="*/ 2206476 w 2598417"/>
                <a:gd name="connsiteY1" fmla="*/ 83128 h 3183745"/>
                <a:gd name="connsiteX2" fmla="*/ 2233676 w 2598417"/>
                <a:gd name="connsiteY2" fmla="*/ 370679 h 3183745"/>
                <a:gd name="connsiteX3" fmla="*/ 1479593 w 2598417"/>
                <a:gd name="connsiteY3" fmla="*/ 424118 h 3183745"/>
                <a:gd name="connsiteX4" fmla="*/ 1479591 w 2598417"/>
                <a:gd name="connsiteY4" fmla="*/ 715063 h 3183745"/>
                <a:gd name="connsiteX5" fmla="*/ 2376179 w 2598417"/>
                <a:gd name="connsiteY5" fmla="*/ 1273204 h 3183745"/>
                <a:gd name="connsiteX6" fmla="*/ 2597975 w 2598417"/>
                <a:gd name="connsiteY6" fmla="*/ 2354106 h 3183745"/>
                <a:gd name="connsiteX7" fmla="*/ 2444477 w 2598417"/>
                <a:gd name="connsiteY7" fmla="*/ 2494579 h 3183745"/>
                <a:gd name="connsiteX8" fmla="*/ 2238375 w 2598417"/>
                <a:gd name="connsiteY8" fmla="*/ 2381444 h 3183745"/>
                <a:gd name="connsiteX9" fmla="*/ 2019300 w 2598417"/>
                <a:gd name="connsiteY9" fmla="*/ 1428944 h 3183745"/>
                <a:gd name="connsiteX10" fmla="*/ 1485900 w 2598417"/>
                <a:gd name="connsiteY10" fmla="*/ 1124145 h 3183745"/>
                <a:gd name="connsiteX11" fmla="*/ 1485900 w 2598417"/>
                <a:gd name="connsiteY11" fmla="*/ 3152970 h 3183745"/>
                <a:gd name="connsiteX12" fmla="*/ 1095375 w 2598417"/>
                <a:gd name="connsiteY12" fmla="*/ 3162495 h 3183745"/>
                <a:gd name="connsiteX13" fmla="*/ 1114425 w 2598417"/>
                <a:gd name="connsiteY13" fmla="*/ 1105095 h 3183745"/>
                <a:gd name="connsiteX14" fmla="*/ 647700 w 2598417"/>
                <a:gd name="connsiteY14" fmla="*/ 1371794 h 3183745"/>
                <a:gd name="connsiteX15" fmla="*/ 381000 w 2598417"/>
                <a:gd name="connsiteY15" fmla="*/ 2381444 h 3183745"/>
                <a:gd name="connsiteX16" fmla="*/ 198140 w 2598417"/>
                <a:gd name="connsiteY16" fmla="*/ 2580304 h 3183745"/>
                <a:gd name="connsiteX17" fmla="*/ 0 w 2598417"/>
                <a:gd name="connsiteY17" fmla="*/ 2352869 h 3183745"/>
                <a:gd name="connsiteX18" fmla="*/ 1075832 w 2598417"/>
                <a:gd name="connsiteY18" fmla="*/ 465682 h 3183745"/>
                <a:gd name="connsiteX19" fmla="*/ 446440 w 2598417"/>
                <a:gd name="connsiteY19" fmla="*/ 418181 h 3183745"/>
                <a:gd name="connsiteX20" fmla="*/ 466943 w 2598417"/>
                <a:gd name="connsiteY20" fmla="*/ 0 h 3183745"/>
                <a:gd name="connsiteX0" fmla="*/ 466943 w 2598417"/>
                <a:gd name="connsiteY0" fmla="*/ 0 h 3183745"/>
                <a:gd name="connsiteX1" fmla="*/ 2206476 w 2598417"/>
                <a:gd name="connsiteY1" fmla="*/ 83128 h 3183745"/>
                <a:gd name="connsiteX2" fmla="*/ 2233676 w 2598417"/>
                <a:gd name="connsiteY2" fmla="*/ 370679 h 3183745"/>
                <a:gd name="connsiteX3" fmla="*/ 1479593 w 2598417"/>
                <a:gd name="connsiteY3" fmla="*/ 424118 h 3183745"/>
                <a:gd name="connsiteX4" fmla="*/ 1479591 w 2598417"/>
                <a:gd name="connsiteY4" fmla="*/ 715063 h 3183745"/>
                <a:gd name="connsiteX5" fmla="*/ 2376179 w 2598417"/>
                <a:gd name="connsiteY5" fmla="*/ 1273204 h 3183745"/>
                <a:gd name="connsiteX6" fmla="*/ 2597975 w 2598417"/>
                <a:gd name="connsiteY6" fmla="*/ 2354106 h 3183745"/>
                <a:gd name="connsiteX7" fmla="*/ 2444477 w 2598417"/>
                <a:gd name="connsiteY7" fmla="*/ 2494579 h 3183745"/>
                <a:gd name="connsiteX8" fmla="*/ 2238375 w 2598417"/>
                <a:gd name="connsiteY8" fmla="*/ 2381444 h 3183745"/>
                <a:gd name="connsiteX9" fmla="*/ 2019300 w 2598417"/>
                <a:gd name="connsiteY9" fmla="*/ 1428944 h 3183745"/>
                <a:gd name="connsiteX10" fmla="*/ 1485900 w 2598417"/>
                <a:gd name="connsiteY10" fmla="*/ 1124145 h 3183745"/>
                <a:gd name="connsiteX11" fmla="*/ 1485900 w 2598417"/>
                <a:gd name="connsiteY11" fmla="*/ 3152970 h 3183745"/>
                <a:gd name="connsiteX12" fmla="*/ 1095375 w 2598417"/>
                <a:gd name="connsiteY12" fmla="*/ 3162495 h 3183745"/>
                <a:gd name="connsiteX13" fmla="*/ 1114425 w 2598417"/>
                <a:gd name="connsiteY13" fmla="*/ 1105095 h 3183745"/>
                <a:gd name="connsiteX14" fmla="*/ 647700 w 2598417"/>
                <a:gd name="connsiteY14" fmla="*/ 1371794 h 3183745"/>
                <a:gd name="connsiteX15" fmla="*/ 381000 w 2598417"/>
                <a:gd name="connsiteY15" fmla="*/ 2381444 h 3183745"/>
                <a:gd name="connsiteX16" fmla="*/ 198140 w 2598417"/>
                <a:gd name="connsiteY16" fmla="*/ 2580304 h 3183745"/>
                <a:gd name="connsiteX17" fmla="*/ 0 w 2598417"/>
                <a:gd name="connsiteY17" fmla="*/ 2352869 h 3183745"/>
                <a:gd name="connsiteX18" fmla="*/ 933328 w 2598417"/>
                <a:gd name="connsiteY18" fmla="*/ 685375 h 3183745"/>
                <a:gd name="connsiteX19" fmla="*/ 1075832 w 2598417"/>
                <a:gd name="connsiteY19" fmla="*/ 465682 h 3183745"/>
                <a:gd name="connsiteX20" fmla="*/ 446440 w 2598417"/>
                <a:gd name="connsiteY20" fmla="*/ 418181 h 3183745"/>
                <a:gd name="connsiteX21" fmla="*/ 466943 w 2598417"/>
                <a:gd name="connsiteY21" fmla="*/ 0 h 3183745"/>
                <a:gd name="connsiteX0" fmla="*/ 466943 w 2598417"/>
                <a:gd name="connsiteY0" fmla="*/ 0 h 3183745"/>
                <a:gd name="connsiteX1" fmla="*/ 2206476 w 2598417"/>
                <a:gd name="connsiteY1" fmla="*/ 83128 h 3183745"/>
                <a:gd name="connsiteX2" fmla="*/ 2233676 w 2598417"/>
                <a:gd name="connsiteY2" fmla="*/ 370679 h 3183745"/>
                <a:gd name="connsiteX3" fmla="*/ 1479593 w 2598417"/>
                <a:gd name="connsiteY3" fmla="*/ 424118 h 3183745"/>
                <a:gd name="connsiteX4" fmla="*/ 1479591 w 2598417"/>
                <a:gd name="connsiteY4" fmla="*/ 715063 h 3183745"/>
                <a:gd name="connsiteX5" fmla="*/ 2376179 w 2598417"/>
                <a:gd name="connsiteY5" fmla="*/ 1273204 h 3183745"/>
                <a:gd name="connsiteX6" fmla="*/ 2597975 w 2598417"/>
                <a:gd name="connsiteY6" fmla="*/ 2354106 h 3183745"/>
                <a:gd name="connsiteX7" fmla="*/ 2444477 w 2598417"/>
                <a:gd name="connsiteY7" fmla="*/ 2494579 h 3183745"/>
                <a:gd name="connsiteX8" fmla="*/ 2238375 w 2598417"/>
                <a:gd name="connsiteY8" fmla="*/ 2381444 h 3183745"/>
                <a:gd name="connsiteX9" fmla="*/ 2019300 w 2598417"/>
                <a:gd name="connsiteY9" fmla="*/ 1428944 h 3183745"/>
                <a:gd name="connsiteX10" fmla="*/ 1485900 w 2598417"/>
                <a:gd name="connsiteY10" fmla="*/ 1124145 h 3183745"/>
                <a:gd name="connsiteX11" fmla="*/ 1485900 w 2598417"/>
                <a:gd name="connsiteY11" fmla="*/ 3152970 h 3183745"/>
                <a:gd name="connsiteX12" fmla="*/ 1095375 w 2598417"/>
                <a:gd name="connsiteY12" fmla="*/ 3162495 h 3183745"/>
                <a:gd name="connsiteX13" fmla="*/ 1114425 w 2598417"/>
                <a:gd name="connsiteY13" fmla="*/ 1105095 h 3183745"/>
                <a:gd name="connsiteX14" fmla="*/ 647700 w 2598417"/>
                <a:gd name="connsiteY14" fmla="*/ 1371794 h 3183745"/>
                <a:gd name="connsiteX15" fmla="*/ 381000 w 2598417"/>
                <a:gd name="connsiteY15" fmla="*/ 2381444 h 3183745"/>
                <a:gd name="connsiteX16" fmla="*/ 198140 w 2598417"/>
                <a:gd name="connsiteY16" fmla="*/ 2580304 h 3183745"/>
                <a:gd name="connsiteX17" fmla="*/ 0 w 2598417"/>
                <a:gd name="connsiteY17" fmla="*/ 2352869 h 3183745"/>
                <a:gd name="connsiteX18" fmla="*/ 1099583 w 2598417"/>
                <a:gd name="connsiteY18" fmla="*/ 715063 h 3183745"/>
                <a:gd name="connsiteX19" fmla="*/ 1075832 w 2598417"/>
                <a:gd name="connsiteY19" fmla="*/ 465682 h 3183745"/>
                <a:gd name="connsiteX20" fmla="*/ 446440 w 2598417"/>
                <a:gd name="connsiteY20" fmla="*/ 418181 h 3183745"/>
                <a:gd name="connsiteX21" fmla="*/ 466943 w 2598417"/>
                <a:gd name="connsiteY21" fmla="*/ 0 h 3183745"/>
                <a:gd name="connsiteX0" fmla="*/ 466943 w 2598417"/>
                <a:gd name="connsiteY0" fmla="*/ 0 h 3183745"/>
                <a:gd name="connsiteX1" fmla="*/ 2206476 w 2598417"/>
                <a:gd name="connsiteY1" fmla="*/ 83128 h 3183745"/>
                <a:gd name="connsiteX2" fmla="*/ 2233676 w 2598417"/>
                <a:gd name="connsiteY2" fmla="*/ 370679 h 3183745"/>
                <a:gd name="connsiteX3" fmla="*/ 1479593 w 2598417"/>
                <a:gd name="connsiteY3" fmla="*/ 424118 h 3183745"/>
                <a:gd name="connsiteX4" fmla="*/ 1479591 w 2598417"/>
                <a:gd name="connsiteY4" fmla="*/ 715063 h 3183745"/>
                <a:gd name="connsiteX5" fmla="*/ 2376179 w 2598417"/>
                <a:gd name="connsiteY5" fmla="*/ 1273204 h 3183745"/>
                <a:gd name="connsiteX6" fmla="*/ 2597975 w 2598417"/>
                <a:gd name="connsiteY6" fmla="*/ 2354106 h 3183745"/>
                <a:gd name="connsiteX7" fmla="*/ 2444477 w 2598417"/>
                <a:gd name="connsiteY7" fmla="*/ 2494579 h 3183745"/>
                <a:gd name="connsiteX8" fmla="*/ 2238375 w 2598417"/>
                <a:gd name="connsiteY8" fmla="*/ 2381444 h 3183745"/>
                <a:gd name="connsiteX9" fmla="*/ 2019300 w 2598417"/>
                <a:gd name="connsiteY9" fmla="*/ 1428944 h 3183745"/>
                <a:gd name="connsiteX10" fmla="*/ 1485900 w 2598417"/>
                <a:gd name="connsiteY10" fmla="*/ 1124145 h 3183745"/>
                <a:gd name="connsiteX11" fmla="*/ 1485900 w 2598417"/>
                <a:gd name="connsiteY11" fmla="*/ 3152970 h 3183745"/>
                <a:gd name="connsiteX12" fmla="*/ 1095375 w 2598417"/>
                <a:gd name="connsiteY12" fmla="*/ 3162495 h 3183745"/>
                <a:gd name="connsiteX13" fmla="*/ 1114425 w 2598417"/>
                <a:gd name="connsiteY13" fmla="*/ 1105095 h 3183745"/>
                <a:gd name="connsiteX14" fmla="*/ 647700 w 2598417"/>
                <a:gd name="connsiteY14" fmla="*/ 1371794 h 3183745"/>
                <a:gd name="connsiteX15" fmla="*/ 381000 w 2598417"/>
                <a:gd name="connsiteY15" fmla="*/ 2381444 h 3183745"/>
                <a:gd name="connsiteX16" fmla="*/ 198140 w 2598417"/>
                <a:gd name="connsiteY16" fmla="*/ 2580304 h 3183745"/>
                <a:gd name="connsiteX17" fmla="*/ 0 w 2598417"/>
                <a:gd name="connsiteY17" fmla="*/ 2352869 h 3183745"/>
                <a:gd name="connsiteX18" fmla="*/ 214871 w 2598417"/>
                <a:gd name="connsiteY18" fmla="*/ 1308830 h 3183745"/>
                <a:gd name="connsiteX19" fmla="*/ 1099583 w 2598417"/>
                <a:gd name="connsiteY19" fmla="*/ 715063 h 3183745"/>
                <a:gd name="connsiteX20" fmla="*/ 1075832 w 2598417"/>
                <a:gd name="connsiteY20" fmla="*/ 465682 h 3183745"/>
                <a:gd name="connsiteX21" fmla="*/ 446440 w 2598417"/>
                <a:gd name="connsiteY21" fmla="*/ 418181 h 3183745"/>
                <a:gd name="connsiteX22" fmla="*/ 466943 w 2598417"/>
                <a:gd name="connsiteY22" fmla="*/ 0 h 3183745"/>
                <a:gd name="connsiteX0" fmla="*/ 466943 w 2598417"/>
                <a:gd name="connsiteY0" fmla="*/ 0 h 3183745"/>
                <a:gd name="connsiteX1" fmla="*/ 2206476 w 2598417"/>
                <a:gd name="connsiteY1" fmla="*/ 83128 h 3183745"/>
                <a:gd name="connsiteX2" fmla="*/ 2233676 w 2598417"/>
                <a:gd name="connsiteY2" fmla="*/ 370679 h 3183745"/>
                <a:gd name="connsiteX3" fmla="*/ 1479593 w 2598417"/>
                <a:gd name="connsiteY3" fmla="*/ 424118 h 3183745"/>
                <a:gd name="connsiteX4" fmla="*/ 1479591 w 2598417"/>
                <a:gd name="connsiteY4" fmla="*/ 715063 h 3183745"/>
                <a:gd name="connsiteX5" fmla="*/ 2376179 w 2598417"/>
                <a:gd name="connsiteY5" fmla="*/ 1273204 h 3183745"/>
                <a:gd name="connsiteX6" fmla="*/ 2597975 w 2598417"/>
                <a:gd name="connsiteY6" fmla="*/ 2354106 h 3183745"/>
                <a:gd name="connsiteX7" fmla="*/ 2444477 w 2598417"/>
                <a:gd name="connsiteY7" fmla="*/ 2494579 h 3183745"/>
                <a:gd name="connsiteX8" fmla="*/ 2238375 w 2598417"/>
                <a:gd name="connsiteY8" fmla="*/ 2381444 h 3183745"/>
                <a:gd name="connsiteX9" fmla="*/ 2019300 w 2598417"/>
                <a:gd name="connsiteY9" fmla="*/ 1428944 h 3183745"/>
                <a:gd name="connsiteX10" fmla="*/ 1485900 w 2598417"/>
                <a:gd name="connsiteY10" fmla="*/ 1124145 h 3183745"/>
                <a:gd name="connsiteX11" fmla="*/ 1485900 w 2598417"/>
                <a:gd name="connsiteY11" fmla="*/ 3152970 h 3183745"/>
                <a:gd name="connsiteX12" fmla="*/ 1095375 w 2598417"/>
                <a:gd name="connsiteY12" fmla="*/ 3162495 h 3183745"/>
                <a:gd name="connsiteX13" fmla="*/ 1114425 w 2598417"/>
                <a:gd name="connsiteY13" fmla="*/ 1105095 h 3183745"/>
                <a:gd name="connsiteX14" fmla="*/ 647700 w 2598417"/>
                <a:gd name="connsiteY14" fmla="*/ 1371794 h 3183745"/>
                <a:gd name="connsiteX15" fmla="*/ 381000 w 2598417"/>
                <a:gd name="connsiteY15" fmla="*/ 2381444 h 3183745"/>
                <a:gd name="connsiteX16" fmla="*/ 198140 w 2598417"/>
                <a:gd name="connsiteY16" fmla="*/ 2580304 h 3183745"/>
                <a:gd name="connsiteX17" fmla="*/ 0 w 2598417"/>
                <a:gd name="connsiteY17" fmla="*/ 2352869 h 3183745"/>
                <a:gd name="connsiteX18" fmla="*/ 214871 w 2598417"/>
                <a:gd name="connsiteY18" fmla="*/ 1308830 h 3183745"/>
                <a:gd name="connsiteX19" fmla="*/ 1099583 w 2598417"/>
                <a:gd name="connsiteY19" fmla="*/ 715063 h 3183745"/>
                <a:gd name="connsiteX20" fmla="*/ 1075832 w 2598417"/>
                <a:gd name="connsiteY20" fmla="*/ 465682 h 3183745"/>
                <a:gd name="connsiteX21" fmla="*/ 446440 w 2598417"/>
                <a:gd name="connsiteY21" fmla="*/ 418181 h 3183745"/>
                <a:gd name="connsiteX22" fmla="*/ 466943 w 2598417"/>
                <a:gd name="connsiteY22" fmla="*/ 0 h 3183745"/>
                <a:gd name="connsiteX0" fmla="*/ 466943 w 2598417"/>
                <a:gd name="connsiteY0" fmla="*/ 0 h 3183745"/>
                <a:gd name="connsiteX1" fmla="*/ 2206476 w 2598417"/>
                <a:gd name="connsiteY1" fmla="*/ 83128 h 3183745"/>
                <a:gd name="connsiteX2" fmla="*/ 2233676 w 2598417"/>
                <a:gd name="connsiteY2" fmla="*/ 370679 h 3183745"/>
                <a:gd name="connsiteX3" fmla="*/ 1479593 w 2598417"/>
                <a:gd name="connsiteY3" fmla="*/ 424118 h 3183745"/>
                <a:gd name="connsiteX4" fmla="*/ 1479591 w 2598417"/>
                <a:gd name="connsiteY4" fmla="*/ 715063 h 3183745"/>
                <a:gd name="connsiteX5" fmla="*/ 2376179 w 2598417"/>
                <a:gd name="connsiteY5" fmla="*/ 1273204 h 3183745"/>
                <a:gd name="connsiteX6" fmla="*/ 2597975 w 2598417"/>
                <a:gd name="connsiteY6" fmla="*/ 2354106 h 3183745"/>
                <a:gd name="connsiteX7" fmla="*/ 2444477 w 2598417"/>
                <a:gd name="connsiteY7" fmla="*/ 2494579 h 3183745"/>
                <a:gd name="connsiteX8" fmla="*/ 2238375 w 2598417"/>
                <a:gd name="connsiteY8" fmla="*/ 2381444 h 3183745"/>
                <a:gd name="connsiteX9" fmla="*/ 2019300 w 2598417"/>
                <a:gd name="connsiteY9" fmla="*/ 1428944 h 3183745"/>
                <a:gd name="connsiteX10" fmla="*/ 1485900 w 2598417"/>
                <a:gd name="connsiteY10" fmla="*/ 1124145 h 3183745"/>
                <a:gd name="connsiteX11" fmla="*/ 1485900 w 2598417"/>
                <a:gd name="connsiteY11" fmla="*/ 3152970 h 3183745"/>
                <a:gd name="connsiteX12" fmla="*/ 1095375 w 2598417"/>
                <a:gd name="connsiteY12" fmla="*/ 3162495 h 3183745"/>
                <a:gd name="connsiteX13" fmla="*/ 1114425 w 2598417"/>
                <a:gd name="connsiteY13" fmla="*/ 1105095 h 3183745"/>
                <a:gd name="connsiteX14" fmla="*/ 647700 w 2598417"/>
                <a:gd name="connsiteY14" fmla="*/ 1371794 h 3183745"/>
                <a:gd name="connsiteX15" fmla="*/ 381000 w 2598417"/>
                <a:gd name="connsiteY15" fmla="*/ 2381444 h 3183745"/>
                <a:gd name="connsiteX16" fmla="*/ 198140 w 2598417"/>
                <a:gd name="connsiteY16" fmla="*/ 2580304 h 3183745"/>
                <a:gd name="connsiteX17" fmla="*/ 0 w 2598417"/>
                <a:gd name="connsiteY17" fmla="*/ 2352869 h 3183745"/>
                <a:gd name="connsiteX18" fmla="*/ 214871 w 2598417"/>
                <a:gd name="connsiteY18" fmla="*/ 1308830 h 3183745"/>
                <a:gd name="connsiteX19" fmla="*/ 1099583 w 2598417"/>
                <a:gd name="connsiteY19" fmla="*/ 715063 h 3183745"/>
                <a:gd name="connsiteX20" fmla="*/ 1075832 w 2598417"/>
                <a:gd name="connsiteY20" fmla="*/ 465682 h 3183745"/>
                <a:gd name="connsiteX21" fmla="*/ 446440 w 2598417"/>
                <a:gd name="connsiteY21" fmla="*/ 418181 h 3183745"/>
                <a:gd name="connsiteX22" fmla="*/ 466943 w 2598417"/>
                <a:gd name="connsiteY22" fmla="*/ 0 h 3183745"/>
                <a:gd name="connsiteX0" fmla="*/ 461006 w 2598417"/>
                <a:gd name="connsiteY0" fmla="*/ 0 h 3142182"/>
                <a:gd name="connsiteX1" fmla="*/ 2206476 w 2598417"/>
                <a:gd name="connsiteY1" fmla="*/ 41565 h 3142182"/>
                <a:gd name="connsiteX2" fmla="*/ 2233676 w 2598417"/>
                <a:gd name="connsiteY2" fmla="*/ 329116 h 3142182"/>
                <a:gd name="connsiteX3" fmla="*/ 1479593 w 2598417"/>
                <a:gd name="connsiteY3" fmla="*/ 382555 h 3142182"/>
                <a:gd name="connsiteX4" fmla="*/ 1479591 w 2598417"/>
                <a:gd name="connsiteY4" fmla="*/ 673500 h 3142182"/>
                <a:gd name="connsiteX5" fmla="*/ 2376179 w 2598417"/>
                <a:gd name="connsiteY5" fmla="*/ 1231641 h 3142182"/>
                <a:gd name="connsiteX6" fmla="*/ 2597975 w 2598417"/>
                <a:gd name="connsiteY6" fmla="*/ 2312543 h 3142182"/>
                <a:gd name="connsiteX7" fmla="*/ 2444477 w 2598417"/>
                <a:gd name="connsiteY7" fmla="*/ 2453016 h 3142182"/>
                <a:gd name="connsiteX8" fmla="*/ 2238375 w 2598417"/>
                <a:gd name="connsiteY8" fmla="*/ 2339881 h 3142182"/>
                <a:gd name="connsiteX9" fmla="*/ 2019300 w 2598417"/>
                <a:gd name="connsiteY9" fmla="*/ 1387381 h 3142182"/>
                <a:gd name="connsiteX10" fmla="*/ 1485900 w 2598417"/>
                <a:gd name="connsiteY10" fmla="*/ 1082582 h 3142182"/>
                <a:gd name="connsiteX11" fmla="*/ 1485900 w 2598417"/>
                <a:gd name="connsiteY11" fmla="*/ 3111407 h 3142182"/>
                <a:gd name="connsiteX12" fmla="*/ 1095375 w 2598417"/>
                <a:gd name="connsiteY12" fmla="*/ 3120932 h 3142182"/>
                <a:gd name="connsiteX13" fmla="*/ 1114425 w 2598417"/>
                <a:gd name="connsiteY13" fmla="*/ 1063532 h 3142182"/>
                <a:gd name="connsiteX14" fmla="*/ 647700 w 2598417"/>
                <a:gd name="connsiteY14" fmla="*/ 1330231 h 3142182"/>
                <a:gd name="connsiteX15" fmla="*/ 381000 w 2598417"/>
                <a:gd name="connsiteY15" fmla="*/ 2339881 h 3142182"/>
                <a:gd name="connsiteX16" fmla="*/ 198140 w 2598417"/>
                <a:gd name="connsiteY16" fmla="*/ 2538741 h 3142182"/>
                <a:gd name="connsiteX17" fmla="*/ 0 w 2598417"/>
                <a:gd name="connsiteY17" fmla="*/ 2311306 h 3142182"/>
                <a:gd name="connsiteX18" fmla="*/ 214871 w 2598417"/>
                <a:gd name="connsiteY18" fmla="*/ 1267267 h 3142182"/>
                <a:gd name="connsiteX19" fmla="*/ 1099583 w 2598417"/>
                <a:gd name="connsiteY19" fmla="*/ 673500 h 3142182"/>
                <a:gd name="connsiteX20" fmla="*/ 1075832 w 2598417"/>
                <a:gd name="connsiteY20" fmla="*/ 424119 h 3142182"/>
                <a:gd name="connsiteX21" fmla="*/ 446440 w 2598417"/>
                <a:gd name="connsiteY21" fmla="*/ 376618 h 3142182"/>
                <a:gd name="connsiteX22" fmla="*/ 461006 w 2598417"/>
                <a:gd name="connsiteY22" fmla="*/ 0 h 3142182"/>
                <a:gd name="connsiteX0" fmla="*/ 461006 w 2598417"/>
                <a:gd name="connsiteY0" fmla="*/ 0 h 3142182"/>
                <a:gd name="connsiteX1" fmla="*/ 2206476 w 2598417"/>
                <a:gd name="connsiteY1" fmla="*/ 41565 h 3142182"/>
                <a:gd name="connsiteX2" fmla="*/ 2233676 w 2598417"/>
                <a:gd name="connsiteY2" fmla="*/ 329116 h 3142182"/>
                <a:gd name="connsiteX3" fmla="*/ 1479593 w 2598417"/>
                <a:gd name="connsiteY3" fmla="*/ 382555 h 3142182"/>
                <a:gd name="connsiteX4" fmla="*/ 1479591 w 2598417"/>
                <a:gd name="connsiteY4" fmla="*/ 673500 h 3142182"/>
                <a:gd name="connsiteX5" fmla="*/ 2376179 w 2598417"/>
                <a:gd name="connsiteY5" fmla="*/ 1231641 h 3142182"/>
                <a:gd name="connsiteX6" fmla="*/ 2597975 w 2598417"/>
                <a:gd name="connsiteY6" fmla="*/ 2312543 h 3142182"/>
                <a:gd name="connsiteX7" fmla="*/ 2444477 w 2598417"/>
                <a:gd name="connsiteY7" fmla="*/ 2453016 h 3142182"/>
                <a:gd name="connsiteX8" fmla="*/ 2238375 w 2598417"/>
                <a:gd name="connsiteY8" fmla="*/ 2339881 h 3142182"/>
                <a:gd name="connsiteX9" fmla="*/ 2019300 w 2598417"/>
                <a:gd name="connsiteY9" fmla="*/ 1387381 h 3142182"/>
                <a:gd name="connsiteX10" fmla="*/ 1485900 w 2598417"/>
                <a:gd name="connsiteY10" fmla="*/ 1082582 h 3142182"/>
                <a:gd name="connsiteX11" fmla="*/ 1485900 w 2598417"/>
                <a:gd name="connsiteY11" fmla="*/ 3111407 h 3142182"/>
                <a:gd name="connsiteX12" fmla="*/ 1095375 w 2598417"/>
                <a:gd name="connsiteY12" fmla="*/ 3120932 h 3142182"/>
                <a:gd name="connsiteX13" fmla="*/ 1114425 w 2598417"/>
                <a:gd name="connsiteY13" fmla="*/ 1063532 h 3142182"/>
                <a:gd name="connsiteX14" fmla="*/ 647700 w 2598417"/>
                <a:gd name="connsiteY14" fmla="*/ 1330231 h 3142182"/>
                <a:gd name="connsiteX15" fmla="*/ 381000 w 2598417"/>
                <a:gd name="connsiteY15" fmla="*/ 2339881 h 3142182"/>
                <a:gd name="connsiteX16" fmla="*/ 198140 w 2598417"/>
                <a:gd name="connsiteY16" fmla="*/ 2538741 h 3142182"/>
                <a:gd name="connsiteX17" fmla="*/ 0 w 2598417"/>
                <a:gd name="connsiteY17" fmla="*/ 2311306 h 3142182"/>
                <a:gd name="connsiteX18" fmla="*/ 214871 w 2598417"/>
                <a:gd name="connsiteY18" fmla="*/ 1267267 h 3142182"/>
                <a:gd name="connsiteX19" fmla="*/ 1099583 w 2598417"/>
                <a:gd name="connsiteY19" fmla="*/ 673500 h 3142182"/>
                <a:gd name="connsiteX20" fmla="*/ 1075832 w 2598417"/>
                <a:gd name="connsiteY20" fmla="*/ 424119 h 3142182"/>
                <a:gd name="connsiteX21" fmla="*/ 446440 w 2598417"/>
                <a:gd name="connsiteY21" fmla="*/ 376618 h 3142182"/>
                <a:gd name="connsiteX22" fmla="*/ 461006 w 2598417"/>
                <a:gd name="connsiteY22" fmla="*/ 0 h 3142182"/>
                <a:gd name="connsiteX0" fmla="*/ 472882 w 2598417"/>
                <a:gd name="connsiteY0" fmla="*/ 0 h 3136245"/>
                <a:gd name="connsiteX1" fmla="*/ 2206476 w 2598417"/>
                <a:gd name="connsiteY1" fmla="*/ 35628 h 3136245"/>
                <a:gd name="connsiteX2" fmla="*/ 2233676 w 2598417"/>
                <a:gd name="connsiteY2" fmla="*/ 323179 h 3136245"/>
                <a:gd name="connsiteX3" fmla="*/ 1479593 w 2598417"/>
                <a:gd name="connsiteY3" fmla="*/ 376618 h 3136245"/>
                <a:gd name="connsiteX4" fmla="*/ 1479591 w 2598417"/>
                <a:gd name="connsiteY4" fmla="*/ 667563 h 3136245"/>
                <a:gd name="connsiteX5" fmla="*/ 2376179 w 2598417"/>
                <a:gd name="connsiteY5" fmla="*/ 1225704 h 3136245"/>
                <a:gd name="connsiteX6" fmla="*/ 2597975 w 2598417"/>
                <a:gd name="connsiteY6" fmla="*/ 2306606 h 3136245"/>
                <a:gd name="connsiteX7" fmla="*/ 2444477 w 2598417"/>
                <a:gd name="connsiteY7" fmla="*/ 2447079 h 3136245"/>
                <a:gd name="connsiteX8" fmla="*/ 2238375 w 2598417"/>
                <a:gd name="connsiteY8" fmla="*/ 2333944 h 3136245"/>
                <a:gd name="connsiteX9" fmla="*/ 2019300 w 2598417"/>
                <a:gd name="connsiteY9" fmla="*/ 1381444 h 3136245"/>
                <a:gd name="connsiteX10" fmla="*/ 1485900 w 2598417"/>
                <a:gd name="connsiteY10" fmla="*/ 1076645 h 3136245"/>
                <a:gd name="connsiteX11" fmla="*/ 1485900 w 2598417"/>
                <a:gd name="connsiteY11" fmla="*/ 3105470 h 3136245"/>
                <a:gd name="connsiteX12" fmla="*/ 1095375 w 2598417"/>
                <a:gd name="connsiteY12" fmla="*/ 3114995 h 3136245"/>
                <a:gd name="connsiteX13" fmla="*/ 1114425 w 2598417"/>
                <a:gd name="connsiteY13" fmla="*/ 1057595 h 3136245"/>
                <a:gd name="connsiteX14" fmla="*/ 647700 w 2598417"/>
                <a:gd name="connsiteY14" fmla="*/ 1324294 h 3136245"/>
                <a:gd name="connsiteX15" fmla="*/ 381000 w 2598417"/>
                <a:gd name="connsiteY15" fmla="*/ 2333944 h 3136245"/>
                <a:gd name="connsiteX16" fmla="*/ 198140 w 2598417"/>
                <a:gd name="connsiteY16" fmla="*/ 2532804 h 3136245"/>
                <a:gd name="connsiteX17" fmla="*/ 0 w 2598417"/>
                <a:gd name="connsiteY17" fmla="*/ 2305369 h 3136245"/>
                <a:gd name="connsiteX18" fmla="*/ 214871 w 2598417"/>
                <a:gd name="connsiteY18" fmla="*/ 1261330 h 3136245"/>
                <a:gd name="connsiteX19" fmla="*/ 1099583 w 2598417"/>
                <a:gd name="connsiteY19" fmla="*/ 667563 h 3136245"/>
                <a:gd name="connsiteX20" fmla="*/ 1075832 w 2598417"/>
                <a:gd name="connsiteY20" fmla="*/ 418182 h 3136245"/>
                <a:gd name="connsiteX21" fmla="*/ 446440 w 2598417"/>
                <a:gd name="connsiteY21" fmla="*/ 370681 h 3136245"/>
                <a:gd name="connsiteX22" fmla="*/ 472882 w 2598417"/>
                <a:gd name="connsiteY22" fmla="*/ 0 h 3136245"/>
                <a:gd name="connsiteX0" fmla="*/ 472882 w 2598417"/>
                <a:gd name="connsiteY0" fmla="*/ 0 h 3136245"/>
                <a:gd name="connsiteX1" fmla="*/ 2206476 w 2598417"/>
                <a:gd name="connsiteY1" fmla="*/ 35628 h 3136245"/>
                <a:gd name="connsiteX2" fmla="*/ 2233676 w 2598417"/>
                <a:gd name="connsiteY2" fmla="*/ 323179 h 3136245"/>
                <a:gd name="connsiteX3" fmla="*/ 1479593 w 2598417"/>
                <a:gd name="connsiteY3" fmla="*/ 376618 h 3136245"/>
                <a:gd name="connsiteX4" fmla="*/ 1479591 w 2598417"/>
                <a:gd name="connsiteY4" fmla="*/ 667563 h 3136245"/>
                <a:gd name="connsiteX5" fmla="*/ 2376179 w 2598417"/>
                <a:gd name="connsiteY5" fmla="*/ 1225704 h 3136245"/>
                <a:gd name="connsiteX6" fmla="*/ 2597975 w 2598417"/>
                <a:gd name="connsiteY6" fmla="*/ 2306606 h 3136245"/>
                <a:gd name="connsiteX7" fmla="*/ 2444477 w 2598417"/>
                <a:gd name="connsiteY7" fmla="*/ 2447079 h 3136245"/>
                <a:gd name="connsiteX8" fmla="*/ 2238375 w 2598417"/>
                <a:gd name="connsiteY8" fmla="*/ 2333944 h 3136245"/>
                <a:gd name="connsiteX9" fmla="*/ 2019300 w 2598417"/>
                <a:gd name="connsiteY9" fmla="*/ 1381444 h 3136245"/>
                <a:gd name="connsiteX10" fmla="*/ 1485900 w 2598417"/>
                <a:gd name="connsiteY10" fmla="*/ 1076645 h 3136245"/>
                <a:gd name="connsiteX11" fmla="*/ 1485900 w 2598417"/>
                <a:gd name="connsiteY11" fmla="*/ 3105470 h 3136245"/>
                <a:gd name="connsiteX12" fmla="*/ 1095375 w 2598417"/>
                <a:gd name="connsiteY12" fmla="*/ 3114995 h 3136245"/>
                <a:gd name="connsiteX13" fmla="*/ 1114425 w 2598417"/>
                <a:gd name="connsiteY13" fmla="*/ 1057595 h 3136245"/>
                <a:gd name="connsiteX14" fmla="*/ 647700 w 2598417"/>
                <a:gd name="connsiteY14" fmla="*/ 1324294 h 3136245"/>
                <a:gd name="connsiteX15" fmla="*/ 381000 w 2598417"/>
                <a:gd name="connsiteY15" fmla="*/ 2333944 h 3136245"/>
                <a:gd name="connsiteX16" fmla="*/ 198140 w 2598417"/>
                <a:gd name="connsiteY16" fmla="*/ 2532804 h 3136245"/>
                <a:gd name="connsiteX17" fmla="*/ 0 w 2598417"/>
                <a:gd name="connsiteY17" fmla="*/ 2305369 h 3136245"/>
                <a:gd name="connsiteX18" fmla="*/ 214871 w 2598417"/>
                <a:gd name="connsiteY18" fmla="*/ 1261330 h 3136245"/>
                <a:gd name="connsiteX19" fmla="*/ 1099583 w 2598417"/>
                <a:gd name="connsiteY19" fmla="*/ 667563 h 3136245"/>
                <a:gd name="connsiteX20" fmla="*/ 1075832 w 2598417"/>
                <a:gd name="connsiteY20" fmla="*/ 418182 h 3136245"/>
                <a:gd name="connsiteX21" fmla="*/ 446440 w 2598417"/>
                <a:gd name="connsiteY21" fmla="*/ 370681 h 3136245"/>
                <a:gd name="connsiteX22" fmla="*/ 472882 w 2598417"/>
                <a:gd name="connsiteY22" fmla="*/ 0 h 3136245"/>
                <a:gd name="connsiteX0" fmla="*/ 472882 w 2598417"/>
                <a:gd name="connsiteY0" fmla="*/ 0 h 3136245"/>
                <a:gd name="connsiteX1" fmla="*/ 2206476 w 2598417"/>
                <a:gd name="connsiteY1" fmla="*/ 35628 h 3136245"/>
                <a:gd name="connsiteX2" fmla="*/ 2233676 w 2598417"/>
                <a:gd name="connsiteY2" fmla="*/ 323179 h 3136245"/>
                <a:gd name="connsiteX3" fmla="*/ 1479593 w 2598417"/>
                <a:gd name="connsiteY3" fmla="*/ 376618 h 3136245"/>
                <a:gd name="connsiteX4" fmla="*/ 1479591 w 2598417"/>
                <a:gd name="connsiteY4" fmla="*/ 667563 h 3136245"/>
                <a:gd name="connsiteX5" fmla="*/ 2376179 w 2598417"/>
                <a:gd name="connsiteY5" fmla="*/ 1225704 h 3136245"/>
                <a:gd name="connsiteX6" fmla="*/ 2597975 w 2598417"/>
                <a:gd name="connsiteY6" fmla="*/ 2306606 h 3136245"/>
                <a:gd name="connsiteX7" fmla="*/ 2444477 w 2598417"/>
                <a:gd name="connsiteY7" fmla="*/ 2447079 h 3136245"/>
                <a:gd name="connsiteX8" fmla="*/ 2238375 w 2598417"/>
                <a:gd name="connsiteY8" fmla="*/ 2333944 h 3136245"/>
                <a:gd name="connsiteX9" fmla="*/ 2019300 w 2598417"/>
                <a:gd name="connsiteY9" fmla="*/ 1381444 h 3136245"/>
                <a:gd name="connsiteX10" fmla="*/ 1485900 w 2598417"/>
                <a:gd name="connsiteY10" fmla="*/ 1076645 h 3136245"/>
                <a:gd name="connsiteX11" fmla="*/ 1485900 w 2598417"/>
                <a:gd name="connsiteY11" fmla="*/ 3105470 h 3136245"/>
                <a:gd name="connsiteX12" fmla="*/ 1095375 w 2598417"/>
                <a:gd name="connsiteY12" fmla="*/ 3114995 h 3136245"/>
                <a:gd name="connsiteX13" fmla="*/ 1114425 w 2598417"/>
                <a:gd name="connsiteY13" fmla="*/ 1057595 h 3136245"/>
                <a:gd name="connsiteX14" fmla="*/ 647700 w 2598417"/>
                <a:gd name="connsiteY14" fmla="*/ 1324294 h 3136245"/>
                <a:gd name="connsiteX15" fmla="*/ 381000 w 2598417"/>
                <a:gd name="connsiteY15" fmla="*/ 2333944 h 3136245"/>
                <a:gd name="connsiteX16" fmla="*/ 198140 w 2598417"/>
                <a:gd name="connsiteY16" fmla="*/ 2532804 h 3136245"/>
                <a:gd name="connsiteX17" fmla="*/ 0 w 2598417"/>
                <a:gd name="connsiteY17" fmla="*/ 2305369 h 3136245"/>
                <a:gd name="connsiteX18" fmla="*/ 214871 w 2598417"/>
                <a:gd name="connsiteY18" fmla="*/ 1261330 h 3136245"/>
                <a:gd name="connsiteX19" fmla="*/ 1099583 w 2598417"/>
                <a:gd name="connsiteY19" fmla="*/ 667563 h 3136245"/>
                <a:gd name="connsiteX20" fmla="*/ 1075832 w 2598417"/>
                <a:gd name="connsiteY20" fmla="*/ 418182 h 3136245"/>
                <a:gd name="connsiteX21" fmla="*/ 476128 w 2598417"/>
                <a:gd name="connsiteY21" fmla="*/ 364743 h 3136245"/>
                <a:gd name="connsiteX22" fmla="*/ 472882 w 2598417"/>
                <a:gd name="connsiteY22" fmla="*/ 0 h 3136245"/>
                <a:gd name="connsiteX0" fmla="*/ 472882 w 2598417"/>
                <a:gd name="connsiteY0" fmla="*/ 0 h 3136245"/>
                <a:gd name="connsiteX1" fmla="*/ 2206476 w 2598417"/>
                <a:gd name="connsiteY1" fmla="*/ 35628 h 3136245"/>
                <a:gd name="connsiteX2" fmla="*/ 2233676 w 2598417"/>
                <a:gd name="connsiteY2" fmla="*/ 323179 h 3136245"/>
                <a:gd name="connsiteX3" fmla="*/ 1479593 w 2598417"/>
                <a:gd name="connsiteY3" fmla="*/ 376618 h 3136245"/>
                <a:gd name="connsiteX4" fmla="*/ 1479591 w 2598417"/>
                <a:gd name="connsiteY4" fmla="*/ 667563 h 3136245"/>
                <a:gd name="connsiteX5" fmla="*/ 2376179 w 2598417"/>
                <a:gd name="connsiteY5" fmla="*/ 1225704 h 3136245"/>
                <a:gd name="connsiteX6" fmla="*/ 2597975 w 2598417"/>
                <a:gd name="connsiteY6" fmla="*/ 2306606 h 3136245"/>
                <a:gd name="connsiteX7" fmla="*/ 2444477 w 2598417"/>
                <a:gd name="connsiteY7" fmla="*/ 2447079 h 3136245"/>
                <a:gd name="connsiteX8" fmla="*/ 2238375 w 2598417"/>
                <a:gd name="connsiteY8" fmla="*/ 2333944 h 3136245"/>
                <a:gd name="connsiteX9" fmla="*/ 2019300 w 2598417"/>
                <a:gd name="connsiteY9" fmla="*/ 1381444 h 3136245"/>
                <a:gd name="connsiteX10" fmla="*/ 1485900 w 2598417"/>
                <a:gd name="connsiteY10" fmla="*/ 1076645 h 3136245"/>
                <a:gd name="connsiteX11" fmla="*/ 1485900 w 2598417"/>
                <a:gd name="connsiteY11" fmla="*/ 3105470 h 3136245"/>
                <a:gd name="connsiteX12" fmla="*/ 1095375 w 2598417"/>
                <a:gd name="connsiteY12" fmla="*/ 3114995 h 3136245"/>
                <a:gd name="connsiteX13" fmla="*/ 1114425 w 2598417"/>
                <a:gd name="connsiteY13" fmla="*/ 1057595 h 3136245"/>
                <a:gd name="connsiteX14" fmla="*/ 647700 w 2598417"/>
                <a:gd name="connsiteY14" fmla="*/ 1324294 h 3136245"/>
                <a:gd name="connsiteX15" fmla="*/ 381000 w 2598417"/>
                <a:gd name="connsiteY15" fmla="*/ 2333944 h 3136245"/>
                <a:gd name="connsiteX16" fmla="*/ 198140 w 2598417"/>
                <a:gd name="connsiteY16" fmla="*/ 2532804 h 3136245"/>
                <a:gd name="connsiteX17" fmla="*/ 0 w 2598417"/>
                <a:gd name="connsiteY17" fmla="*/ 2305369 h 3136245"/>
                <a:gd name="connsiteX18" fmla="*/ 214871 w 2598417"/>
                <a:gd name="connsiteY18" fmla="*/ 1261330 h 3136245"/>
                <a:gd name="connsiteX19" fmla="*/ 1099583 w 2598417"/>
                <a:gd name="connsiteY19" fmla="*/ 667563 h 3136245"/>
                <a:gd name="connsiteX20" fmla="*/ 1075832 w 2598417"/>
                <a:gd name="connsiteY20" fmla="*/ 418182 h 3136245"/>
                <a:gd name="connsiteX21" fmla="*/ 476128 w 2598417"/>
                <a:gd name="connsiteY21" fmla="*/ 364743 h 3136245"/>
                <a:gd name="connsiteX22" fmla="*/ 472882 w 2598417"/>
                <a:gd name="connsiteY22" fmla="*/ 0 h 3136245"/>
                <a:gd name="connsiteX0" fmla="*/ 472882 w 2598417"/>
                <a:gd name="connsiteY0" fmla="*/ 0 h 3136245"/>
                <a:gd name="connsiteX1" fmla="*/ 2206476 w 2598417"/>
                <a:gd name="connsiteY1" fmla="*/ 35628 h 3136245"/>
                <a:gd name="connsiteX2" fmla="*/ 2233676 w 2598417"/>
                <a:gd name="connsiteY2" fmla="*/ 323179 h 3136245"/>
                <a:gd name="connsiteX3" fmla="*/ 1479593 w 2598417"/>
                <a:gd name="connsiteY3" fmla="*/ 376618 h 3136245"/>
                <a:gd name="connsiteX4" fmla="*/ 1479591 w 2598417"/>
                <a:gd name="connsiteY4" fmla="*/ 667563 h 3136245"/>
                <a:gd name="connsiteX5" fmla="*/ 2376179 w 2598417"/>
                <a:gd name="connsiteY5" fmla="*/ 1225704 h 3136245"/>
                <a:gd name="connsiteX6" fmla="*/ 2597975 w 2598417"/>
                <a:gd name="connsiteY6" fmla="*/ 2306606 h 3136245"/>
                <a:gd name="connsiteX7" fmla="*/ 2444477 w 2598417"/>
                <a:gd name="connsiteY7" fmla="*/ 2447079 h 3136245"/>
                <a:gd name="connsiteX8" fmla="*/ 2238375 w 2598417"/>
                <a:gd name="connsiteY8" fmla="*/ 2333944 h 3136245"/>
                <a:gd name="connsiteX9" fmla="*/ 2019300 w 2598417"/>
                <a:gd name="connsiteY9" fmla="*/ 1381444 h 3136245"/>
                <a:gd name="connsiteX10" fmla="*/ 1485900 w 2598417"/>
                <a:gd name="connsiteY10" fmla="*/ 1076645 h 3136245"/>
                <a:gd name="connsiteX11" fmla="*/ 1485900 w 2598417"/>
                <a:gd name="connsiteY11" fmla="*/ 3105470 h 3136245"/>
                <a:gd name="connsiteX12" fmla="*/ 1095375 w 2598417"/>
                <a:gd name="connsiteY12" fmla="*/ 3114995 h 3136245"/>
                <a:gd name="connsiteX13" fmla="*/ 1114425 w 2598417"/>
                <a:gd name="connsiteY13" fmla="*/ 1057595 h 3136245"/>
                <a:gd name="connsiteX14" fmla="*/ 647700 w 2598417"/>
                <a:gd name="connsiteY14" fmla="*/ 1324294 h 3136245"/>
                <a:gd name="connsiteX15" fmla="*/ 381000 w 2598417"/>
                <a:gd name="connsiteY15" fmla="*/ 2333944 h 3136245"/>
                <a:gd name="connsiteX16" fmla="*/ 198140 w 2598417"/>
                <a:gd name="connsiteY16" fmla="*/ 2532804 h 3136245"/>
                <a:gd name="connsiteX17" fmla="*/ 0 w 2598417"/>
                <a:gd name="connsiteY17" fmla="*/ 2305369 h 3136245"/>
                <a:gd name="connsiteX18" fmla="*/ 214871 w 2598417"/>
                <a:gd name="connsiteY18" fmla="*/ 1261330 h 3136245"/>
                <a:gd name="connsiteX19" fmla="*/ 1099583 w 2598417"/>
                <a:gd name="connsiteY19" fmla="*/ 667563 h 3136245"/>
                <a:gd name="connsiteX20" fmla="*/ 1075832 w 2598417"/>
                <a:gd name="connsiteY20" fmla="*/ 418182 h 3136245"/>
                <a:gd name="connsiteX21" fmla="*/ 476128 w 2598417"/>
                <a:gd name="connsiteY21" fmla="*/ 364743 h 3136245"/>
                <a:gd name="connsiteX22" fmla="*/ 472882 w 2598417"/>
                <a:gd name="connsiteY22" fmla="*/ 0 h 3136245"/>
                <a:gd name="connsiteX0" fmla="*/ 502570 w 2598417"/>
                <a:gd name="connsiteY0" fmla="*/ 0 h 3106557"/>
                <a:gd name="connsiteX1" fmla="*/ 2206476 w 2598417"/>
                <a:gd name="connsiteY1" fmla="*/ 5940 h 3106557"/>
                <a:gd name="connsiteX2" fmla="*/ 2233676 w 2598417"/>
                <a:gd name="connsiteY2" fmla="*/ 293491 h 3106557"/>
                <a:gd name="connsiteX3" fmla="*/ 1479593 w 2598417"/>
                <a:gd name="connsiteY3" fmla="*/ 346930 h 3106557"/>
                <a:gd name="connsiteX4" fmla="*/ 1479591 w 2598417"/>
                <a:gd name="connsiteY4" fmla="*/ 637875 h 3106557"/>
                <a:gd name="connsiteX5" fmla="*/ 2376179 w 2598417"/>
                <a:gd name="connsiteY5" fmla="*/ 1196016 h 3106557"/>
                <a:gd name="connsiteX6" fmla="*/ 2597975 w 2598417"/>
                <a:gd name="connsiteY6" fmla="*/ 2276918 h 3106557"/>
                <a:gd name="connsiteX7" fmla="*/ 2444477 w 2598417"/>
                <a:gd name="connsiteY7" fmla="*/ 2417391 h 3106557"/>
                <a:gd name="connsiteX8" fmla="*/ 2238375 w 2598417"/>
                <a:gd name="connsiteY8" fmla="*/ 2304256 h 3106557"/>
                <a:gd name="connsiteX9" fmla="*/ 2019300 w 2598417"/>
                <a:gd name="connsiteY9" fmla="*/ 1351756 h 3106557"/>
                <a:gd name="connsiteX10" fmla="*/ 1485900 w 2598417"/>
                <a:gd name="connsiteY10" fmla="*/ 1046957 h 3106557"/>
                <a:gd name="connsiteX11" fmla="*/ 1485900 w 2598417"/>
                <a:gd name="connsiteY11" fmla="*/ 3075782 h 3106557"/>
                <a:gd name="connsiteX12" fmla="*/ 1095375 w 2598417"/>
                <a:gd name="connsiteY12" fmla="*/ 3085307 h 3106557"/>
                <a:gd name="connsiteX13" fmla="*/ 1114425 w 2598417"/>
                <a:gd name="connsiteY13" fmla="*/ 1027907 h 3106557"/>
                <a:gd name="connsiteX14" fmla="*/ 647700 w 2598417"/>
                <a:gd name="connsiteY14" fmla="*/ 1294606 h 3106557"/>
                <a:gd name="connsiteX15" fmla="*/ 381000 w 2598417"/>
                <a:gd name="connsiteY15" fmla="*/ 2304256 h 3106557"/>
                <a:gd name="connsiteX16" fmla="*/ 198140 w 2598417"/>
                <a:gd name="connsiteY16" fmla="*/ 2503116 h 3106557"/>
                <a:gd name="connsiteX17" fmla="*/ 0 w 2598417"/>
                <a:gd name="connsiteY17" fmla="*/ 2275681 h 3106557"/>
                <a:gd name="connsiteX18" fmla="*/ 214871 w 2598417"/>
                <a:gd name="connsiteY18" fmla="*/ 1231642 h 3106557"/>
                <a:gd name="connsiteX19" fmla="*/ 1099583 w 2598417"/>
                <a:gd name="connsiteY19" fmla="*/ 637875 h 3106557"/>
                <a:gd name="connsiteX20" fmla="*/ 1075832 w 2598417"/>
                <a:gd name="connsiteY20" fmla="*/ 388494 h 3106557"/>
                <a:gd name="connsiteX21" fmla="*/ 476128 w 2598417"/>
                <a:gd name="connsiteY21" fmla="*/ 335055 h 3106557"/>
                <a:gd name="connsiteX22" fmla="*/ 502570 w 2598417"/>
                <a:gd name="connsiteY22" fmla="*/ 0 h 3106557"/>
                <a:gd name="connsiteX0" fmla="*/ 502570 w 2598417"/>
                <a:gd name="connsiteY0" fmla="*/ 0 h 3106557"/>
                <a:gd name="connsiteX1" fmla="*/ 2206476 w 2598417"/>
                <a:gd name="connsiteY1" fmla="*/ 5940 h 3106557"/>
                <a:gd name="connsiteX2" fmla="*/ 2233676 w 2598417"/>
                <a:gd name="connsiteY2" fmla="*/ 293491 h 3106557"/>
                <a:gd name="connsiteX3" fmla="*/ 1479593 w 2598417"/>
                <a:gd name="connsiteY3" fmla="*/ 346930 h 3106557"/>
                <a:gd name="connsiteX4" fmla="*/ 1479591 w 2598417"/>
                <a:gd name="connsiteY4" fmla="*/ 637875 h 3106557"/>
                <a:gd name="connsiteX5" fmla="*/ 2376179 w 2598417"/>
                <a:gd name="connsiteY5" fmla="*/ 1196016 h 3106557"/>
                <a:gd name="connsiteX6" fmla="*/ 2597975 w 2598417"/>
                <a:gd name="connsiteY6" fmla="*/ 2276918 h 3106557"/>
                <a:gd name="connsiteX7" fmla="*/ 2444477 w 2598417"/>
                <a:gd name="connsiteY7" fmla="*/ 2417391 h 3106557"/>
                <a:gd name="connsiteX8" fmla="*/ 2238375 w 2598417"/>
                <a:gd name="connsiteY8" fmla="*/ 2304256 h 3106557"/>
                <a:gd name="connsiteX9" fmla="*/ 2019300 w 2598417"/>
                <a:gd name="connsiteY9" fmla="*/ 1351756 h 3106557"/>
                <a:gd name="connsiteX10" fmla="*/ 1485900 w 2598417"/>
                <a:gd name="connsiteY10" fmla="*/ 1046957 h 3106557"/>
                <a:gd name="connsiteX11" fmla="*/ 1485900 w 2598417"/>
                <a:gd name="connsiteY11" fmla="*/ 3075782 h 3106557"/>
                <a:gd name="connsiteX12" fmla="*/ 1095375 w 2598417"/>
                <a:gd name="connsiteY12" fmla="*/ 3085307 h 3106557"/>
                <a:gd name="connsiteX13" fmla="*/ 1114425 w 2598417"/>
                <a:gd name="connsiteY13" fmla="*/ 1027907 h 3106557"/>
                <a:gd name="connsiteX14" fmla="*/ 647700 w 2598417"/>
                <a:gd name="connsiteY14" fmla="*/ 1294606 h 3106557"/>
                <a:gd name="connsiteX15" fmla="*/ 381000 w 2598417"/>
                <a:gd name="connsiteY15" fmla="*/ 2304256 h 3106557"/>
                <a:gd name="connsiteX16" fmla="*/ 198140 w 2598417"/>
                <a:gd name="connsiteY16" fmla="*/ 2503116 h 3106557"/>
                <a:gd name="connsiteX17" fmla="*/ 0 w 2598417"/>
                <a:gd name="connsiteY17" fmla="*/ 2275681 h 3106557"/>
                <a:gd name="connsiteX18" fmla="*/ 214871 w 2598417"/>
                <a:gd name="connsiteY18" fmla="*/ 1231642 h 3106557"/>
                <a:gd name="connsiteX19" fmla="*/ 1099583 w 2598417"/>
                <a:gd name="connsiteY19" fmla="*/ 637875 h 3106557"/>
                <a:gd name="connsiteX20" fmla="*/ 1075832 w 2598417"/>
                <a:gd name="connsiteY20" fmla="*/ 388494 h 3106557"/>
                <a:gd name="connsiteX21" fmla="*/ 476128 w 2598417"/>
                <a:gd name="connsiteY21" fmla="*/ 335055 h 3106557"/>
                <a:gd name="connsiteX22" fmla="*/ 502570 w 2598417"/>
                <a:gd name="connsiteY22" fmla="*/ 0 h 3106557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233676 w 2598417"/>
                <a:gd name="connsiteY2" fmla="*/ 305364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75832 w 2598417"/>
                <a:gd name="connsiteY20" fmla="*/ 400367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233676 w 2598417"/>
                <a:gd name="connsiteY2" fmla="*/ 305364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75832 w 2598417"/>
                <a:gd name="connsiteY20" fmla="*/ 400367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75832 w 2598417"/>
                <a:gd name="connsiteY20" fmla="*/ 400367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75832 w 2598417"/>
                <a:gd name="connsiteY20" fmla="*/ 400367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75832 w 2598417"/>
                <a:gd name="connsiteY20" fmla="*/ 400367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75832 w 2598417"/>
                <a:gd name="connsiteY20" fmla="*/ 400367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62514 w 2598417"/>
                <a:gd name="connsiteY16" fmla="*/ 2479363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62514 w 2598417"/>
                <a:gd name="connsiteY16" fmla="*/ 2479363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62514 w 2598417"/>
                <a:gd name="connsiteY16" fmla="*/ 2479363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62514 w 2598417"/>
                <a:gd name="connsiteY16" fmla="*/ 2479363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2598417" h="3118430">
                  <a:moveTo>
                    <a:pt x="502570" y="11873"/>
                  </a:moveTo>
                  <a:lnTo>
                    <a:pt x="2093661" y="0"/>
                  </a:lnTo>
                  <a:cubicBezTo>
                    <a:pt x="2266394" y="40998"/>
                    <a:pt x="2253883" y="266345"/>
                    <a:pt x="2138674" y="340990"/>
                  </a:cubicBezTo>
                  <a:cubicBezTo>
                    <a:pt x="1910649" y="344383"/>
                    <a:pt x="1674547" y="358803"/>
                    <a:pt x="1479593" y="358803"/>
                  </a:cubicBezTo>
                  <a:cubicBezTo>
                    <a:pt x="1482147" y="512617"/>
                    <a:pt x="1486169" y="502255"/>
                    <a:pt x="1479591" y="649748"/>
                  </a:cubicBezTo>
                  <a:cubicBezTo>
                    <a:pt x="1782412" y="716052"/>
                    <a:pt x="2057174" y="747679"/>
                    <a:pt x="2376179" y="1207889"/>
                  </a:cubicBezTo>
                  <a:cubicBezTo>
                    <a:pt x="2576431" y="1590909"/>
                    <a:pt x="2602427" y="1908089"/>
                    <a:pt x="2597975" y="2288791"/>
                  </a:cubicBezTo>
                  <a:cubicBezTo>
                    <a:pt x="2554726" y="2371241"/>
                    <a:pt x="2535227" y="2400252"/>
                    <a:pt x="2444477" y="2429264"/>
                  </a:cubicBezTo>
                  <a:cubicBezTo>
                    <a:pt x="2351389" y="2410019"/>
                    <a:pt x="2298724" y="2379496"/>
                    <a:pt x="2238375" y="2316129"/>
                  </a:cubicBezTo>
                  <a:cubicBezTo>
                    <a:pt x="2205612" y="1790861"/>
                    <a:pt x="2120900" y="1593816"/>
                    <a:pt x="2019300" y="1363629"/>
                  </a:cubicBezTo>
                  <a:cubicBezTo>
                    <a:pt x="1841500" y="1142967"/>
                    <a:pt x="1670050" y="1046130"/>
                    <a:pt x="1485900" y="1058830"/>
                  </a:cubicBezTo>
                  <a:cubicBezTo>
                    <a:pt x="1488062" y="1316199"/>
                    <a:pt x="1493838" y="2776505"/>
                    <a:pt x="1485900" y="3087655"/>
                  </a:cubicBezTo>
                  <a:cubicBezTo>
                    <a:pt x="1373187" y="3122580"/>
                    <a:pt x="1279525" y="3130517"/>
                    <a:pt x="1095375" y="3097180"/>
                  </a:cubicBezTo>
                  <a:cubicBezTo>
                    <a:pt x="1073150" y="2873343"/>
                    <a:pt x="1097277" y="1635287"/>
                    <a:pt x="1114425" y="1039780"/>
                  </a:cubicBezTo>
                  <a:cubicBezTo>
                    <a:pt x="930275" y="1065180"/>
                    <a:pt x="755650" y="1128679"/>
                    <a:pt x="647700" y="1306479"/>
                  </a:cubicBezTo>
                  <a:cubicBezTo>
                    <a:pt x="476250" y="1604929"/>
                    <a:pt x="400050" y="1951004"/>
                    <a:pt x="381000" y="2316129"/>
                  </a:cubicBezTo>
                  <a:cubicBezTo>
                    <a:pt x="320047" y="2382416"/>
                    <a:pt x="324406" y="2460577"/>
                    <a:pt x="162514" y="2479363"/>
                  </a:cubicBezTo>
                  <a:cubicBezTo>
                    <a:pt x="22988" y="2437940"/>
                    <a:pt x="20772" y="2388354"/>
                    <a:pt x="0" y="2287554"/>
                  </a:cubicBezTo>
                  <a:cubicBezTo>
                    <a:pt x="21591" y="1982619"/>
                    <a:pt x="102859" y="1468981"/>
                    <a:pt x="214871" y="1243515"/>
                  </a:cubicBezTo>
                  <a:cubicBezTo>
                    <a:pt x="362508" y="1000235"/>
                    <a:pt x="482068" y="798190"/>
                    <a:pt x="1099583" y="649748"/>
                  </a:cubicBezTo>
                  <a:cubicBezTo>
                    <a:pt x="1105520" y="542870"/>
                    <a:pt x="1094635" y="465681"/>
                    <a:pt x="1081770" y="358803"/>
                  </a:cubicBezTo>
                  <a:cubicBezTo>
                    <a:pt x="902651" y="364740"/>
                    <a:pt x="719124" y="377040"/>
                    <a:pt x="476128" y="346928"/>
                  </a:cubicBezTo>
                  <a:cubicBezTo>
                    <a:pt x="405772" y="255035"/>
                    <a:pt x="359169" y="133454"/>
                    <a:pt x="502570" y="11873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7" name="赞"/>
          <p:cNvGrpSpPr/>
          <p:nvPr/>
        </p:nvGrpSpPr>
        <p:grpSpPr>
          <a:xfrm>
            <a:off x="467544" y="2438321"/>
            <a:ext cx="2244352" cy="1890777"/>
            <a:chOff x="1835696" y="1075026"/>
            <a:chExt cx="5544615" cy="4671116"/>
          </a:xfrm>
          <a:solidFill>
            <a:srgbClr val="00B0F0"/>
          </a:solidFill>
        </p:grpSpPr>
        <p:sp>
          <p:nvSpPr>
            <p:cNvPr id="98" name="袖"/>
            <p:cNvSpPr/>
            <p:nvPr/>
          </p:nvSpPr>
          <p:spPr>
            <a:xfrm>
              <a:off x="1835696" y="2492897"/>
              <a:ext cx="1152128" cy="3253245"/>
            </a:xfrm>
            <a:custGeom>
              <a:avLst/>
              <a:gdLst>
                <a:gd name="connsiteX0" fmla="*/ 0 w 1152128"/>
                <a:gd name="connsiteY0" fmla="*/ 469181 h 3240360"/>
                <a:gd name="connsiteX1" fmla="*/ 469181 w 1152128"/>
                <a:gd name="connsiteY1" fmla="*/ 0 h 3240360"/>
                <a:gd name="connsiteX2" fmla="*/ 682947 w 1152128"/>
                <a:gd name="connsiteY2" fmla="*/ 0 h 3240360"/>
                <a:gd name="connsiteX3" fmla="*/ 1152128 w 1152128"/>
                <a:gd name="connsiteY3" fmla="*/ 469181 h 3240360"/>
                <a:gd name="connsiteX4" fmla="*/ 1152128 w 1152128"/>
                <a:gd name="connsiteY4" fmla="*/ 2771179 h 3240360"/>
                <a:gd name="connsiteX5" fmla="*/ 682947 w 1152128"/>
                <a:gd name="connsiteY5" fmla="*/ 3240360 h 3240360"/>
                <a:gd name="connsiteX6" fmla="*/ 469181 w 1152128"/>
                <a:gd name="connsiteY6" fmla="*/ 3240360 h 3240360"/>
                <a:gd name="connsiteX7" fmla="*/ 0 w 1152128"/>
                <a:gd name="connsiteY7" fmla="*/ 2771179 h 3240360"/>
                <a:gd name="connsiteX8" fmla="*/ 0 w 1152128"/>
                <a:gd name="connsiteY8" fmla="*/ 469181 h 3240360"/>
                <a:gd name="connsiteX0" fmla="*/ 0 w 1152128"/>
                <a:gd name="connsiteY0" fmla="*/ 471824 h 3243003"/>
                <a:gd name="connsiteX1" fmla="*/ 469181 w 1152128"/>
                <a:gd name="connsiteY1" fmla="*/ 2643 h 3243003"/>
                <a:gd name="connsiteX2" fmla="*/ 682947 w 1152128"/>
                <a:gd name="connsiteY2" fmla="*/ 2643 h 3243003"/>
                <a:gd name="connsiteX3" fmla="*/ 1097509 w 1152128"/>
                <a:gd name="connsiteY3" fmla="*/ 39191 h 3243003"/>
                <a:gd name="connsiteX4" fmla="*/ 1152128 w 1152128"/>
                <a:gd name="connsiteY4" fmla="*/ 471824 h 3243003"/>
                <a:gd name="connsiteX5" fmla="*/ 1152128 w 1152128"/>
                <a:gd name="connsiteY5" fmla="*/ 2773822 h 3243003"/>
                <a:gd name="connsiteX6" fmla="*/ 682947 w 1152128"/>
                <a:gd name="connsiteY6" fmla="*/ 3243003 h 3243003"/>
                <a:gd name="connsiteX7" fmla="*/ 469181 w 1152128"/>
                <a:gd name="connsiteY7" fmla="*/ 3243003 h 3243003"/>
                <a:gd name="connsiteX8" fmla="*/ 0 w 1152128"/>
                <a:gd name="connsiteY8" fmla="*/ 2773822 h 3243003"/>
                <a:gd name="connsiteX9" fmla="*/ 0 w 1152128"/>
                <a:gd name="connsiteY9" fmla="*/ 471824 h 3243003"/>
                <a:gd name="connsiteX0" fmla="*/ 0 w 1152128"/>
                <a:gd name="connsiteY0" fmla="*/ 471824 h 3243003"/>
                <a:gd name="connsiteX1" fmla="*/ 469181 w 1152128"/>
                <a:gd name="connsiteY1" fmla="*/ 2643 h 3243003"/>
                <a:gd name="connsiteX2" fmla="*/ 682947 w 1152128"/>
                <a:gd name="connsiteY2" fmla="*/ 2643 h 3243003"/>
                <a:gd name="connsiteX3" fmla="*/ 1097509 w 1152128"/>
                <a:gd name="connsiteY3" fmla="*/ 39191 h 3243003"/>
                <a:gd name="connsiteX4" fmla="*/ 1152128 w 1152128"/>
                <a:gd name="connsiteY4" fmla="*/ 471824 h 3243003"/>
                <a:gd name="connsiteX5" fmla="*/ 1152128 w 1152128"/>
                <a:gd name="connsiteY5" fmla="*/ 2773822 h 3243003"/>
                <a:gd name="connsiteX6" fmla="*/ 1050008 w 1152128"/>
                <a:gd name="connsiteY6" fmla="*/ 3198029 h 3243003"/>
                <a:gd name="connsiteX7" fmla="*/ 682947 w 1152128"/>
                <a:gd name="connsiteY7" fmla="*/ 3243003 h 3243003"/>
                <a:gd name="connsiteX8" fmla="*/ 469181 w 1152128"/>
                <a:gd name="connsiteY8" fmla="*/ 3243003 h 3243003"/>
                <a:gd name="connsiteX9" fmla="*/ 0 w 1152128"/>
                <a:gd name="connsiteY9" fmla="*/ 2773822 h 3243003"/>
                <a:gd name="connsiteX10" fmla="*/ 0 w 1152128"/>
                <a:gd name="connsiteY10" fmla="*/ 471824 h 3243003"/>
                <a:gd name="connsiteX0" fmla="*/ 0 w 1152128"/>
                <a:gd name="connsiteY0" fmla="*/ 471824 h 3264618"/>
                <a:gd name="connsiteX1" fmla="*/ 469181 w 1152128"/>
                <a:gd name="connsiteY1" fmla="*/ 2643 h 3264618"/>
                <a:gd name="connsiteX2" fmla="*/ 682947 w 1152128"/>
                <a:gd name="connsiteY2" fmla="*/ 2643 h 3264618"/>
                <a:gd name="connsiteX3" fmla="*/ 1097509 w 1152128"/>
                <a:gd name="connsiteY3" fmla="*/ 39191 h 3264618"/>
                <a:gd name="connsiteX4" fmla="*/ 1152128 w 1152128"/>
                <a:gd name="connsiteY4" fmla="*/ 471824 h 3264618"/>
                <a:gd name="connsiteX5" fmla="*/ 1152128 w 1152128"/>
                <a:gd name="connsiteY5" fmla="*/ 2773822 h 3264618"/>
                <a:gd name="connsiteX6" fmla="*/ 1077303 w 1152128"/>
                <a:gd name="connsiteY6" fmla="*/ 3232149 h 3264618"/>
                <a:gd name="connsiteX7" fmla="*/ 682947 w 1152128"/>
                <a:gd name="connsiteY7" fmla="*/ 3243003 h 3264618"/>
                <a:gd name="connsiteX8" fmla="*/ 469181 w 1152128"/>
                <a:gd name="connsiteY8" fmla="*/ 3243003 h 3264618"/>
                <a:gd name="connsiteX9" fmla="*/ 0 w 1152128"/>
                <a:gd name="connsiteY9" fmla="*/ 2773822 h 3264618"/>
                <a:gd name="connsiteX10" fmla="*/ 0 w 1152128"/>
                <a:gd name="connsiteY10" fmla="*/ 471824 h 3264618"/>
                <a:gd name="connsiteX0" fmla="*/ 0 w 1152128"/>
                <a:gd name="connsiteY0" fmla="*/ 471824 h 3243003"/>
                <a:gd name="connsiteX1" fmla="*/ 469181 w 1152128"/>
                <a:gd name="connsiteY1" fmla="*/ 2643 h 3243003"/>
                <a:gd name="connsiteX2" fmla="*/ 682947 w 1152128"/>
                <a:gd name="connsiteY2" fmla="*/ 2643 h 3243003"/>
                <a:gd name="connsiteX3" fmla="*/ 1097509 w 1152128"/>
                <a:gd name="connsiteY3" fmla="*/ 39191 h 3243003"/>
                <a:gd name="connsiteX4" fmla="*/ 1152128 w 1152128"/>
                <a:gd name="connsiteY4" fmla="*/ 471824 h 3243003"/>
                <a:gd name="connsiteX5" fmla="*/ 1152128 w 1152128"/>
                <a:gd name="connsiteY5" fmla="*/ 2773822 h 3243003"/>
                <a:gd name="connsiteX6" fmla="*/ 1077303 w 1152128"/>
                <a:gd name="connsiteY6" fmla="*/ 3232149 h 3243003"/>
                <a:gd name="connsiteX7" fmla="*/ 682947 w 1152128"/>
                <a:gd name="connsiteY7" fmla="*/ 3243003 h 3243003"/>
                <a:gd name="connsiteX8" fmla="*/ 469181 w 1152128"/>
                <a:gd name="connsiteY8" fmla="*/ 3243003 h 3243003"/>
                <a:gd name="connsiteX9" fmla="*/ 0 w 1152128"/>
                <a:gd name="connsiteY9" fmla="*/ 2773822 h 3243003"/>
                <a:gd name="connsiteX10" fmla="*/ 0 w 1152128"/>
                <a:gd name="connsiteY10" fmla="*/ 471824 h 3243003"/>
                <a:gd name="connsiteX0" fmla="*/ 0 w 1152128"/>
                <a:gd name="connsiteY0" fmla="*/ 471824 h 3243003"/>
                <a:gd name="connsiteX1" fmla="*/ 469181 w 1152128"/>
                <a:gd name="connsiteY1" fmla="*/ 2643 h 3243003"/>
                <a:gd name="connsiteX2" fmla="*/ 682947 w 1152128"/>
                <a:gd name="connsiteY2" fmla="*/ 2643 h 3243003"/>
                <a:gd name="connsiteX3" fmla="*/ 1097509 w 1152128"/>
                <a:gd name="connsiteY3" fmla="*/ 39191 h 3243003"/>
                <a:gd name="connsiteX4" fmla="*/ 1152128 w 1152128"/>
                <a:gd name="connsiteY4" fmla="*/ 471824 h 3243003"/>
                <a:gd name="connsiteX5" fmla="*/ 1152128 w 1152128"/>
                <a:gd name="connsiteY5" fmla="*/ 2773822 h 3243003"/>
                <a:gd name="connsiteX6" fmla="*/ 1077303 w 1152128"/>
                <a:gd name="connsiteY6" fmla="*/ 3232149 h 3243003"/>
                <a:gd name="connsiteX7" fmla="*/ 682947 w 1152128"/>
                <a:gd name="connsiteY7" fmla="*/ 3243003 h 3243003"/>
                <a:gd name="connsiteX8" fmla="*/ 469181 w 1152128"/>
                <a:gd name="connsiteY8" fmla="*/ 3243003 h 3243003"/>
                <a:gd name="connsiteX9" fmla="*/ 0 w 1152128"/>
                <a:gd name="connsiteY9" fmla="*/ 2773822 h 3243003"/>
                <a:gd name="connsiteX10" fmla="*/ 0 w 1152128"/>
                <a:gd name="connsiteY10" fmla="*/ 471824 h 3243003"/>
                <a:gd name="connsiteX0" fmla="*/ 0 w 1152128"/>
                <a:gd name="connsiteY0" fmla="*/ 471824 h 3243003"/>
                <a:gd name="connsiteX1" fmla="*/ 469181 w 1152128"/>
                <a:gd name="connsiteY1" fmla="*/ 2643 h 3243003"/>
                <a:gd name="connsiteX2" fmla="*/ 682947 w 1152128"/>
                <a:gd name="connsiteY2" fmla="*/ 2643 h 3243003"/>
                <a:gd name="connsiteX3" fmla="*/ 1097509 w 1152128"/>
                <a:gd name="connsiteY3" fmla="*/ 39191 h 3243003"/>
                <a:gd name="connsiteX4" fmla="*/ 1152128 w 1152128"/>
                <a:gd name="connsiteY4" fmla="*/ 471824 h 3243003"/>
                <a:gd name="connsiteX5" fmla="*/ 1152128 w 1152128"/>
                <a:gd name="connsiteY5" fmla="*/ 2773822 h 3243003"/>
                <a:gd name="connsiteX6" fmla="*/ 1097775 w 1152128"/>
                <a:gd name="connsiteY6" fmla="*/ 3238973 h 3243003"/>
                <a:gd name="connsiteX7" fmla="*/ 682947 w 1152128"/>
                <a:gd name="connsiteY7" fmla="*/ 3243003 h 3243003"/>
                <a:gd name="connsiteX8" fmla="*/ 469181 w 1152128"/>
                <a:gd name="connsiteY8" fmla="*/ 3243003 h 3243003"/>
                <a:gd name="connsiteX9" fmla="*/ 0 w 1152128"/>
                <a:gd name="connsiteY9" fmla="*/ 2773822 h 3243003"/>
                <a:gd name="connsiteX10" fmla="*/ 0 w 1152128"/>
                <a:gd name="connsiteY10" fmla="*/ 471824 h 3243003"/>
                <a:gd name="connsiteX0" fmla="*/ 0 w 1152795"/>
                <a:gd name="connsiteY0" fmla="*/ 471824 h 3243003"/>
                <a:gd name="connsiteX1" fmla="*/ 469181 w 1152795"/>
                <a:gd name="connsiteY1" fmla="*/ 2643 h 3243003"/>
                <a:gd name="connsiteX2" fmla="*/ 682947 w 1152795"/>
                <a:gd name="connsiteY2" fmla="*/ 2643 h 3243003"/>
                <a:gd name="connsiteX3" fmla="*/ 1097509 w 1152795"/>
                <a:gd name="connsiteY3" fmla="*/ 39191 h 3243003"/>
                <a:gd name="connsiteX4" fmla="*/ 1152128 w 1152795"/>
                <a:gd name="connsiteY4" fmla="*/ 471824 h 3243003"/>
                <a:gd name="connsiteX5" fmla="*/ 1152128 w 1152795"/>
                <a:gd name="connsiteY5" fmla="*/ 2773822 h 3243003"/>
                <a:gd name="connsiteX6" fmla="*/ 1145542 w 1152795"/>
                <a:gd name="connsiteY6" fmla="*/ 3225326 h 3243003"/>
                <a:gd name="connsiteX7" fmla="*/ 682947 w 1152795"/>
                <a:gd name="connsiteY7" fmla="*/ 3243003 h 3243003"/>
                <a:gd name="connsiteX8" fmla="*/ 469181 w 1152795"/>
                <a:gd name="connsiteY8" fmla="*/ 3243003 h 3243003"/>
                <a:gd name="connsiteX9" fmla="*/ 0 w 1152795"/>
                <a:gd name="connsiteY9" fmla="*/ 2773822 h 3243003"/>
                <a:gd name="connsiteX10" fmla="*/ 0 w 1152795"/>
                <a:gd name="connsiteY10" fmla="*/ 471824 h 3243003"/>
                <a:gd name="connsiteX0" fmla="*/ 0 w 1152128"/>
                <a:gd name="connsiteY0" fmla="*/ 471824 h 3243003"/>
                <a:gd name="connsiteX1" fmla="*/ 469181 w 1152128"/>
                <a:gd name="connsiteY1" fmla="*/ 2643 h 3243003"/>
                <a:gd name="connsiteX2" fmla="*/ 682947 w 1152128"/>
                <a:gd name="connsiteY2" fmla="*/ 2643 h 3243003"/>
                <a:gd name="connsiteX3" fmla="*/ 1097509 w 1152128"/>
                <a:gd name="connsiteY3" fmla="*/ 39191 h 3243003"/>
                <a:gd name="connsiteX4" fmla="*/ 1152128 w 1152128"/>
                <a:gd name="connsiteY4" fmla="*/ 471824 h 3243003"/>
                <a:gd name="connsiteX5" fmla="*/ 1152128 w 1152128"/>
                <a:gd name="connsiteY5" fmla="*/ 2773822 h 3243003"/>
                <a:gd name="connsiteX6" fmla="*/ 1145542 w 1152128"/>
                <a:gd name="connsiteY6" fmla="*/ 3225326 h 3243003"/>
                <a:gd name="connsiteX7" fmla="*/ 682947 w 1152128"/>
                <a:gd name="connsiteY7" fmla="*/ 3243003 h 3243003"/>
                <a:gd name="connsiteX8" fmla="*/ 469181 w 1152128"/>
                <a:gd name="connsiteY8" fmla="*/ 3243003 h 3243003"/>
                <a:gd name="connsiteX9" fmla="*/ 0 w 1152128"/>
                <a:gd name="connsiteY9" fmla="*/ 2773822 h 3243003"/>
                <a:gd name="connsiteX10" fmla="*/ 0 w 1152128"/>
                <a:gd name="connsiteY10" fmla="*/ 471824 h 3243003"/>
                <a:gd name="connsiteX0" fmla="*/ 0 w 1152128"/>
                <a:gd name="connsiteY0" fmla="*/ 471824 h 3243003"/>
                <a:gd name="connsiteX1" fmla="*/ 469181 w 1152128"/>
                <a:gd name="connsiteY1" fmla="*/ 2643 h 3243003"/>
                <a:gd name="connsiteX2" fmla="*/ 682947 w 1152128"/>
                <a:gd name="connsiteY2" fmla="*/ 2643 h 3243003"/>
                <a:gd name="connsiteX3" fmla="*/ 1097509 w 1152128"/>
                <a:gd name="connsiteY3" fmla="*/ 39191 h 3243003"/>
                <a:gd name="connsiteX4" fmla="*/ 1152128 w 1152128"/>
                <a:gd name="connsiteY4" fmla="*/ 471824 h 3243003"/>
                <a:gd name="connsiteX5" fmla="*/ 1152128 w 1152128"/>
                <a:gd name="connsiteY5" fmla="*/ 2773822 h 3243003"/>
                <a:gd name="connsiteX6" fmla="*/ 1125070 w 1152128"/>
                <a:gd name="connsiteY6" fmla="*/ 3225326 h 3243003"/>
                <a:gd name="connsiteX7" fmla="*/ 682947 w 1152128"/>
                <a:gd name="connsiteY7" fmla="*/ 3243003 h 3243003"/>
                <a:gd name="connsiteX8" fmla="*/ 469181 w 1152128"/>
                <a:gd name="connsiteY8" fmla="*/ 3243003 h 3243003"/>
                <a:gd name="connsiteX9" fmla="*/ 0 w 1152128"/>
                <a:gd name="connsiteY9" fmla="*/ 2773822 h 3243003"/>
                <a:gd name="connsiteX10" fmla="*/ 0 w 1152128"/>
                <a:gd name="connsiteY10" fmla="*/ 471824 h 3243003"/>
                <a:gd name="connsiteX0" fmla="*/ 0 w 1152128"/>
                <a:gd name="connsiteY0" fmla="*/ 471824 h 3243003"/>
                <a:gd name="connsiteX1" fmla="*/ 469181 w 1152128"/>
                <a:gd name="connsiteY1" fmla="*/ 2643 h 3243003"/>
                <a:gd name="connsiteX2" fmla="*/ 682947 w 1152128"/>
                <a:gd name="connsiteY2" fmla="*/ 2643 h 3243003"/>
                <a:gd name="connsiteX3" fmla="*/ 1097509 w 1152128"/>
                <a:gd name="connsiteY3" fmla="*/ 39191 h 3243003"/>
                <a:gd name="connsiteX4" fmla="*/ 1152128 w 1152128"/>
                <a:gd name="connsiteY4" fmla="*/ 471824 h 3243003"/>
                <a:gd name="connsiteX5" fmla="*/ 1152128 w 1152128"/>
                <a:gd name="connsiteY5" fmla="*/ 2773822 h 3243003"/>
                <a:gd name="connsiteX6" fmla="*/ 1125070 w 1152128"/>
                <a:gd name="connsiteY6" fmla="*/ 3225326 h 3243003"/>
                <a:gd name="connsiteX7" fmla="*/ 682947 w 1152128"/>
                <a:gd name="connsiteY7" fmla="*/ 3243003 h 3243003"/>
                <a:gd name="connsiteX8" fmla="*/ 469181 w 1152128"/>
                <a:gd name="connsiteY8" fmla="*/ 3243003 h 3243003"/>
                <a:gd name="connsiteX9" fmla="*/ 0 w 1152128"/>
                <a:gd name="connsiteY9" fmla="*/ 2773822 h 3243003"/>
                <a:gd name="connsiteX10" fmla="*/ 0 w 1152128"/>
                <a:gd name="connsiteY10" fmla="*/ 471824 h 3243003"/>
                <a:gd name="connsiteX0" fmla="*/ 0 w 1152128"/>
                <a:gd name="connsiteY0" fmla="*/ 471824 h 3245798"/>
                <a:gd name="connsiteX1" fmla="*/ 469181 w 1152128"/>
                <a:gd name="connsiteY1" fmla="*/ 2643 h 3245798"/>
                <a:gd name="connsiteX2" fmla="*/ 682947 w 1152128"/>
                <a:gd name="connsiteY2" fmla="*/ 2643 h 3245798"/>
                <a:gd name="connsiteX3" fmla="*/ 1097509 w 1152128"/>
                <a:gd name="connsiteY3" fmla="*/ 39191 h 3245798"/>
                <a:gd name="connsiteX4" fmla="*/ 1152128 w 1152128"/>
                <a:gd name="connsiteY4" fmla="*/ 471824 h 3245798"/>
                <a:gd name="connsiteX5" fmla="*/ 1152128 w 1152128"/>
                <a:gd name="connsiteY5" fmla="*/ 2773822 h 3245798"/>
                <a:gd name="connsiteX6" fmla="*/ 1118246 w 1152128"/>
                <a:gd name="connsiteY6" fmla="*/ 3245798 h 3245798"/>
                <a:gd name="connsiteX7" fmla="*/ 682947 w 1152128"/>
                <a:gd name="connsiteY7" fmla="*/ 3243003 h 3245798"/>
                <a:gd name="connsiteX8" fmla="*/ 469181 w 1152128"/>
                <a:gd name="connsiteY8" fmla="*/ 3243003 h 3245798"/>
                <a:gd name="connsiteX9" fmla="*/ 0 w 1152128"/>
                <a:gd name="connsiteY9" fmla="*/ 2773822 h 3245798"/>
                <a:gd name="connsiteX10" fmla="*/ 0 w 1152128"/>
                <a:gd name="connsiteY10" fmla="*/ 471824 h 3245798"/>
                <a:gd name="connsiteX0" fmla="*/ 0 w 1152128"/>
                <a:gd name="connsiteY0" fmla="*/ 471824 h 3247580"/>
                <a:gd name="connsiteX1" fmla="*/ 469181 w 1152128"/>
                <a:gd name="connsiteY1" fmla="*/ 2643 h 3247580"/>
                <a:gd name="connsiteX2" fmla="*/ 682947 w 1152128"/>
                <a:gd name="connsiteY2" fmla="*/ 2643 h 3247580"/>
                <a:gd name="connsiteX3" fmla="*/ 1097509 w 1152128"/>
                <a:gd name="connsiteY3" fmla="*/ 39191 h 3247580"/>
                <a:gd name="connsiteX4" fmla="*/ 1152128 w 1152128"/>
                <a:gd name="connsiteY4" fmla="*/ 471824 h 3247580"/>
                <a:gd name="connsiteX5" fmla="*/ 1152128 w 1152128"/>
                <a:gd name="connsiteY5" fmla="*/ 2773822 h 3247580"/>
                <a:gd name="connsiteX6" fmla="*/ 1118246 w 1152128"/>
                <a:gd name="connsiteY6" fmla="*/ 3245798 h 3247580"/>
                <a:gd name="connsiteX7" fmla="*/ 682947 w 1152128"/>
                <a:gd name="connsiteY7" fmla="*/ 3243003 h 3247580"/>
                <a:gd name="connsiteX8" fmla="*/ 469181 w 1152128"/>
                <a:gd name="connsiteY8" fmla="*/ 3243003 h 3247580"/>
                <a:gd name="connsiteX9" fmla="*/ 0 w 1152128"/>
                <a:gd name="connsiteY9" fmla="*/ 2773822 h 3247580"/>
                <a:gd name="connsiteX10" fmla="*/ 0 w 1152128"/>
                <a:gd name="connsiteY10" fmla="*/ 471824 h 3247580"/>
                <a:gd name="connsiteX0" fmla="*/ 0 w 1152128"/>
                <a:gd name="connsiteY0" fmla="*/ 471824 h 3250381"/>
                <a:gd name="connsiteX1" fmla="*/ 469181 w 1152128"/>
                <a:gd name="connsiteY1" fmla="*/ 2643 h 3250381"/>
                <a:gd name="connsiteX2" fmla="*/ 682947 w 1152128"/>
                <a:gd name="connsiteY2" fmla="*/ 2643 h 3250381"/>
                <a:gd name="connsiteX3" fmla="*/ 1097509 w 1152128"/>
                <a:gd name="connsiteY3" fmla="*/ 39191 h 3250381"/>
                <a:gd name="connsiteX4" fmla="*/ 1152128 w 1152128"/>
                <a:gd name="connsiteY4" fmla="*/ 471824 h 3250381"/>
                <a:gd name="connsiteX5" fmla="*/ 1152128 w 1152128"/>
                <a:gd name="connsiteY5" fmla="*/ 2773822 h 3250381"/>
                <a:gd name="connsiteX6" fmla="*/ 1118246 w 1152128"/>
                <a:gd name="connsiteY6" fmla="*/ 3245798 h 3250381"/>
                <a:gd name="connsiteX7" fmla="*/ 682947 w 1152128"/>
                <a:gd name="connsiteY7" fmla="*/ 3243003 h 3250381"/>
                <a:gd name="connsiteX8" fmla="*/ 469181 w 1152128"/>
                <a:gd name="connsiteY8" fmla="*/ 3243003 h 3250381"/>
                <a:gd name="connsiteX9" fmla="*/ 0 w 1152128"/>
                <a:gd name="connsiteY9" fmla="*/ 2773822 h 3250381"/>
                <a:gd name="connsiteX10" fmla="*/ 0 w 1152128"/>
                <a:gd name="connsiteY10" fmla="*/ 471824 h 3250381"/>
                <a:gd name="connsiteX0" fmla="*/ 0 w 1152128"/>
                <a:gd name="connsiteY0" fmla="*/ 471824 h 3247919"/>
                <a:gd name="connsiteX1" fmla="*/ 469181 w 1152128"/>
                <a:gd name="connsiteY1" fmla="*/ 2643 h 3247919"/>
                <a:gd name="connsiteX2" fmla="*/ 682947 w 1152128"/>
                <a:gd name="connsiteY2" fmla="*/ 2643 h 3247919"/>
                <a:gd name="connsiteX3" fmla="*/ 1097509 w 1152128"/>
                <a:gd name="connsiteY3" fmla="*/ 39191 h 3247919"/>
                <a:gd name="connsiteX4" fmla="*/ 1152128 w 1152128"/>
                <a:gd name="connsiteY4" fmla="*/ 471824 h 3247919"/>
                <a:gd name="connsiteX5" fmla="*/ 1152128 w 1152128"/>
                <a:gd name="connsiteY5" fmla="*/ 2773822 h 3247919"/>
                <a:gd name="connsiteX6" fmla="*/ 1118246 w 1152128"/>
                <a:gd name="connsiteY6" fmla="*/ 3245798 h 3247919"/>
                <a:gd name="connsiteX7" fmla="*/ 682947 w 1152128"/>
                <a:gd name="connsiteY7" fmla="*/ 3243003 h 3247919"/>
                <a:gd name="connsiteX8" fmla="*/ 469181 w 1152128"/>
                <a:gd name="connsiteY8" fmla="*/ 3243003 h 3247919"/>
                <a:gd name="connsiteX9" fmla="*/ 0 w 1152128"/>
                <a:gd name="connsiteY9" fmla="*/ 2773822 h 3247919"/>
                <a:gd name="connsiteX10" fmla="*/ 0 w 1152128"/>
                <a:gd name="connsiteY10" fmla="*/ 471824 h 3247919"/>
                <a:gd name="connsiteX0" fmla="*/ 0 w 1152128"/>
                <a:gd name="connsiteY0" fmla="*/ 471824 h 3243003"/>
                <a:gd name="connsiteX1" fmla="*/ 469181 w 1152128"/>
                <a:gd name="connsiteY1" fmla="*/ 2643 h 3243003"/>
                <a:gd name="connsiteX2" fmla="*/ 682947 w 1152128"/>
                <a:gd name="connsiteY2" fmla="*/ 2643 h 3243003"/>
                <a:gd name="connsiteX3" fmla="*/ 1097509 w 1152128"/>
                <a:gd name="connsiteY3" fmla="*/ 39191 h 3243003"/>
                <a:gd name="connsiteX4" fmla="*/ 1152128 w 1152128"/>
                <a:gd name="connsiteY4" fmla="*/ 471824 h 3243003"/>
                <a:gd name="connsiteX5" fmla="*/ 1152128 w 1152128"/>
                <a:gd name="connsiteY5" fmla="*/ 2773822 h 3243003"/>
                <a:gd name="connsiteX6" fmla="*/ 1090951 w 1152128"/>
                <a:gd name="connsiteY6" fmla="*/ 3225326 h 3243003"/>
                <a:gd name="connsiteX7" fmla="*/ 682947 w 1152128"/>
                <a:gd name="connsiteY7" fmla="*/ 3243003 h 3243003"/>
                <a:gd name="connsiteX8" fmla="*/ 469181 w 1152128"/>
                <a:gd name="connsiteY8" fmla="*/ 3243003 h 3243003"/>
                <a:gd name="connsiteX9" fmla="*/ 0 w 1152128"/>
                <a:gd name="connsiteY9" fmla="*/ 2773822 h 3243003"/>
                <a:gd name="connsiteX10" fmla="*/ 0 w 1152128"/>
                <a:gd name="connsiteY10" fmla="*/ 471824 h 3243003"/>
                <a:gd name="connsiteX0" fmla="*/ 0 w 1152128"/>
                <a:gd name="connsiteY0" fmla="*/ 471824 h 3243003"/>
                <a:gd name="connsiteX1" fmla="*/ 469181 w 1152128"/>
                <a:gd name="connsiteY1" fmla="*/ 2643 h 3243003"/>
                <a:gd name="connsiteX2" fmla="*/ 682947 w 1152128"/>
                <a:gd name="connsiteY2" fmla="*/ 2643 h 3243003"/>
                <a:gd name="connsiteX3" fmla="*/ 1097509 w 1152128"/>
                <a:gd name="connsiteY3" fmla="*/ 39191 h 3243003"/>
                <a:gd name="connsiteX4" fmla="*/ 1152128 w 1152128"/>
                <a:gd name="connsiteY4" fmla="*/ 471824 h 3243003"/>
                <a:gd name="connsiteX5" fmla="*/ 1152128 w 1152128"/>
                <a:gd name="connsiteY5" fmla="*/ 2773822 h 3243003"/>
                <a:gd name="connsiteX6" fmla="*/ 1090951 w 1152128"/>
                <a:gd name="connsiteY6" fmla="*/ 3225326 h 3243003"/>
                <a:gd name="connsiteX7" fmla="*/ 682947 w 1152128"/>
                <a:gd name="connsiteY7" fmla="*/ 3243003 h 3243003"/>
                <a:gd name="connsiteX8" fmla="*/ 469181 w 1152128"/>
                <a:gd name="connsiteY8" fmla="*/ 3243003 h 3243003"/>
                <a:gd name="connsiteX9" fmla="*/ 0 w 1152128"/>
                <a:gd name="connsiteY9" fmla="*/ 2773822 h 3243003"/>
                <a:gd name="connsiteX10" fmla="*/ 0 w 1152128"/>
                <a:gd name="connsiteY10" fmla="*/ 471824 h 3243003"/>
                <a:gd name="connsiteX0" fmla="*/ 0 w 1152128"/>
                <a:gd name="connsiteY0" fmla="*/ 471824 h 3243003"/>
                <a:gd name="connsiteX1" fmla="*/ 469181 w 1152128"/>
                <a:gd name="connsiteY1" fmla="*/ 2643 h 3243003"/>
                <a:gd name="connsiteX2" fmla="*/ 682947 w 1152128"/>
                <a:gd name="connsiteY2" fmla="*/ 2643 h 3243003"/>
                <a:gd name="connsiteX3" fmla="*/ 1097509 w 1152128"/>
                <a:gd name="connsiteY3" fmla="*/ 39191 h 3243003"/>
                <a:gd name="connsiteX4" fmla="*/ 1152128 w 1152128"/>
                <a:gd name="connsiteY4" fmla="*/ 471824 h 3243003"/>
                <a:gd name="connsiteX5" fmla="*/ 1152128 w 1152128"/>
                <a:gd name="connsiteY5" fmla="*/ 2773822 h 3243003"/>
                <a:gd name="connsiteX6" fmla="*/ 1131894 w 1152128"/>
                <a:gd name="connsiteY6" fmla="*/ 3225326 h 3243003"/>
                <a:gd name="connsiteX7" fmla="*/ 682947 w 1152128"/>
                <a:gd name="connsiteY7" fmla="*/ 3243003 h 3243003"/>
                <a:gd name="connsiteX8" fmla="*/ 469181 w 1152128"/>
                <a:gd name="connsiteY8" fmla="*/ 3243003 h 3243003"/>
                <a:gd name="connsiteX9" fmla="*/ 0 w 1152128"/>
                <a:gd name="connsiteY9" fmla="*/ 2773822 h 3243003"/>
                <a:gd name="connsiteX10" fmla="*/ 0 w 1152128"/>
                <a:gd name="connsiteY10" fmla="*/ 471824 h 3243003"/>
                <a:gd name="connsiteX0" fmla="*/ 0 w 1152128"/>
                <a:gd name="connsiteY0" fmla="*/ 471824 h 3243003"/>
                <a:gd name="connsiteX1" fmla="*/ 469181 w 1152128"/>
                <a:gd name="connsiteY1" fmla="*/ 2643 h 3243003"/>
                <a:gd name="connsiteX2" fmla="*/ 682947 w 1152128"/>
                <a:gd name="connsiteY2" fmla="*/ 2643 h 3243003"/>
                <a:gd name="connsiteX3" fmla="*/ 1097509 w 1152128"/>
                <a:gd name="connsiteY3" fmla="*/ 39191 h 3243003"/>
                <a:gd name="connsiteX4" fmla="*/ 1152128 w 1152128"/>
                <a:gd name="connsiteY4" fmla="*/ 471824 h 3243003"/>
                <a:gd name="connsiteX5" fmla="*/ 1152128 w 1152128"/>
                <a:gd name="connsiteY5" fmla="*/ 2773822 h 3243003"/>
                <a:gd name="connsiteX6" fmla="*/ 1125070 w 1152128"/>
                <a:gd name="connsiteY6" fmla="*/ 3238974 h 3243003"/>
                <a:gd name="connsiteX7" fmla="*/ 682947 w 1152128"/>
                <a:gd name="connsiteY7" fmla="*/ 3243003 h 3243003"/>
                <a:gd name="connsiteX8" fmla="*/ 469181 w 1152128"/>
                <a:gd name="connsiteY8" fmla="*/ 3243003 h 3243003"/>
                <a:gd name="connsiteX9" fmla="*/ 0 w 1152128"/>
                <a:gd name="connsiteY9" fmla="*/ 2773822 h 3243003"/>
                <a:gd name="connsiteX10" fmla="*/ 0 w 1152128"/>
                <a:gd name="connsiteY10" fmla="*/ 471824 h 3243003"/>
                <a:gd name="connsiteX0" fmla="*/ 0 w 1152128"/>
                <a:gd name="connsiteY0" fmla="*/ 471824 h 3246240"/>
                <a:gd name="connsiteX1" fmla="*/ 469181 w 1152128"/>
                <a:gd name="connsiteY1" fmla="*/ 2643 h 3246240"/>
                <a:gd name="connsiteX2" fmla="*/ 682947 w 1152128"/>
                <a:gd name="connsiteY2" fmla="*/ 2643 h 3246240"/>
                <a:gd name="connsiteX3" fmla="*/ 1097509 w 1152128"/>
                <a:gd name="connsiteY3" fmla="*/ 39191 h 3246240"/>
                <a:gd name="connsiteX4" fmla="*/ 1152128 w 1152128"/>
                <a:gd name="connsiteY4" fmla="*/ 471824 h 3246240"/>
                <a:gd name="connsiteX5" fmla="*/ 1152128 w 1152128"/>
                <a:gd name="connsiteY5" fmla="*/ 2773822 h 3246240"/>
                <a:gd name="connsiteX6" fmla="*/ 1125070 w 1152128"/>
                <a:gd name="connsiteY6" fmla="*/ 3238974 h 3246240"/>
                <a:gd name="connsiteX7" fmla="*/ 682947 w 1152128"/>
                <a:gd name="connsiteY7" fmla="*/ 3243003 h 3246240"/>
                <a:gd name="connsiteX8" fmla="*/ 469181 w 1152128"/>
                <a:gd name="connsiteY8" fmla="*/ 3243003 h 3246240"/>
                <a:gd name="connsiteX9" fmla="*/ 0 w 1152128"/>
                <a:gd name="connsiteY9" fmla="*/ 2773822 h 3246240"/>
                <a:gd name="connsiteX10" fmla="*/ 0 w 1152128"/>
                <a:gd name="connsiteY10" fmla="*/ 471824 h 3246240"/>
                <a:gd name="connsiteX0" fmla="*/ 0 w 1152767"/>
                <a:gd name="connsiteY0" fmla="*/ 471824 h 3250380"/>
                <a:gd name="connsiteX1" fmla="*/ 469181 w 1152767"/>
                <a:gd name="connsiteY1" fmla="*/ 2643 h 3250380"/>
                <a:gd name="connsiteX2" fmla="*/ 682947 w 1152767"/>
                <a:gd name="connsiteY2" fmla="*/ 2643 h 3250380"/>
                <a:gd name="connsiteX3" fmla="*/ 1097509 w 1152767"/>
                <a:gd name="connsiteY3" fmla="*/ 39191 h 3250380"/>
                <a:gd name="connsiteX4" fmla="*/ 1152128 w 1152767"/>
                <a:gd name="connsiteY4" fmla="*/ 471824 h 3250380"/>
                <a:gd name="connsiteX5" fmla="*/ 1152128 w 1152767"/>
                <a:gd name="connsiteY5" fmla="*/ 2773822 h 3250380"/>
                <a:gd name="connsiteX6" fmla="*/ 1152366 w 1152767"/>
                <a:gd name="connsiteY6" fmla="*/ 3245797 h 3250380"/>
                <a:gd name="connsiteX7" fmla="*/ 682947 w 1152767"/>
                <a:gd name="connsiteY7" fmla="*/ 3243003 h 3250380"/>
                <a:gd name="connsiteX8" fmla="*/ 469181 w 1152767"/>
                <a:gd name="connsiteY8" fmla="*/ 3243003 h 3250380"/>
                <a:gd name="connsiteX9" fmla="*/ 0 w 1152767"/>
                <a:gd name="connsiteY9" fmla="*/ 2773822 h 3250380"/>
                <a:gd name="connsiteX10" fmla="*/ 0 w 1152767"/>
                <a:gd name="connsiteY10" fmla="*/ 471824 h 3250380"/>
                <a:gd name="connsiteX0" fmla="*/ 0 w 1152128"/>
                <a:gd name="connsiteY0" fmla="*/ 471824 h 3255888"/>
                <a:gd name="connsiteX1" fmla="*/ 469181 w 1152128"/>
                <a:gd name="connsiteY1" fmla="*/ 2643 h 3255888"/>
                <a:gd name="connsiteX2" fmla="*/ 682947 w 1152128"/>
                <a:gd name="connsiteY2" fmla="*/ 2643 h 3255888"/>
                <a:gd name="connsiteX3" fmla="*/ 1097509 w 1152128"/>
                <a:gd name="connsiteY3" fmla="*/ 39191 h 3255888"/>
                <a:gd name="connsiteX4" fmla="*/ 1152128 w 1152128"/>
                <a:gd name="connsiteY4" fmla="*/ 471824 h 3255888"/>
                <a:gd name="connsiteX5" fmla="*/ 1152128 w 1152128"/>
                <a:gd name="connsiteY5" fmla="*/ 2773822 h 3255888"/>
                <a:gd name="connsiteX6" fmla="*/ 1131894 w 1152128"/>
                <a:gd name="connsiteY6" fmla="*/ 3252621 h 3255888"/>
                <a:gd name="connsiteX7" fmla="*/ 682947 w 1152128"/>
                <a:gd name="connsiteY7" fmla="*/ 3243003 h 3255888"/>
                <a:gd name="connsiteX8" fmla="*/ 469181 w 1152128"/>
                <a:gd name="connsiteY8" fmla="*/ 3243003 h 3255888"/>
                <a:gd name="connsiteX9" fmla="*/ 0 w 1152128"/>
                <a:gd name="connsiteY9" fmla="*/ 2773822 h 3255888"/>
                <a:gd name="connsiteX10" fmla="*/ 0 w 1152128"/>
                <a:gd name="connsiteY10" fmla="*/ 471824 h 3255888"/>
                <a:gd name="connsiteX0" fmla="*/ 0 w 1183374"/>
                <a:gd name="connsiteY0" fmla="*/ 476406 h 3260470"/>
                <a:gd name="connsiteX1" fmla="*/ 469181 w 1183374"/>
                <a:gd name="connsiteY1" fmla="*/ 7225 h 3260470"/>
                <a:gd name="connsiteX2" fmla="*/ 682947 w 1183374"/>
                <a:gd name="connsiteY2" fmla="*/ 7225 h 3260470"/>
                <a:gd name="connsiteX3" fmla="*/ 1152100 w 1183374"/>
                <a:gd name="connsiteY3" fmla="*/ 36949 h 3260470"/>
                <a:gd name="connsiteX4" fmla="*/ 1152128 w 1183374"/>
                <a:gd name="connsiteY4" fmla="*/ 476406 h 3260470"/>
                <a:gd name="connsiteX5" fmla="*/ 1152128 w 1183374"/>
                <a:gd name="connsiteY5" fmla="*/ 2778404 h 3260470"/>
                <a:gd name="connsiteX6" fmla="*/ 1131894 w 1183374"/>
                <a:gd name="connsiteY6" fmla="*/ 3257203 h 3260470"/>
                <a:gd name="connsiteX7" fmla="*/ 682947 w 1183374"/>
                <a:gd name="connsiteY7" fmla="*/ 3247585 h 3260470"/>
                <a:gd name="connsiteX8" fmla="*/ 469181 w 1183374"/>
                <a:gd name="connsiteY8" fmla="*/ 3247585 h 3260470"/>
                <a:gd name="connsiteX9" fmla="*/ 0 w 1183374"/>
                <a:gd name="connsiteY9" fmla="*/ 2778404 h 3260470"/>
                <a:gd name="connsiteX10" fmla="*/ 0 w 1183374"/>
                <a:gd name="connsiteY10" fmla="*/ 476406 h 3260470"/>
                <a:gd name="connsiteX0" fmla="*/ 0 w 1152128"/>
                <a:gd name="connsiteY0" fmla="*/ 476406 h 3260470"/>
                <a:gd name="connsiteX1" fmla="*/ 469181 w 1152128"/>
                <a:gd name="connsiteY1" fmla="*/ 7225 h 3260470"/>
                <a:gd name="connsiteX2" fmla="*/ 682947 w 1152128"/>
                <a:gd name="connsiteY2" fmla="*/ 7225 h 3260470"/>
                <a:gd name="connsiteX3" fmla="*/ 1152100 w 1152128"/>
                <a:gd name="connsiteY3" fmla="*/ 36949 h 3260470"/>
                <a:gd name="connsiteX4" fmla="*/ 1152128 w 1152128"/>
                <a:gd name="connsiteY4" fmla="*/ 476406 h 3260470"/>
                <a:gd name="connsiteX5" fmla="*/ 1152128 w 1152128"/>
                <a:gd name="connsiteY5" fmla="*/ 2778404 h 3260470"/>
                <a:gd name="connsiteX6" fmla="*/ 1131894 w 1152128"/>
                <a:gd name="connsiteY6" fmla="*/ 3257203 h 3260470"/>
                <a:gd name="connsiteX7" fmla="*/ 682947 w 1152128"/>
                <a:gd name="connsiteY7" fmla="*/ 3247585 h 3260470"/>
                <a:gd name="connsiteX8" fmla="*/ 469181 w 1152128"/>
                <a:gd name="connsiteY8" fmla="*/ 3247585 h 3260470"/>
                <a:gd name="connsiteX9" fmla="*/ 0 w 1152128"/>
                <a:gd name="connsiteY9" fmla="*/ 2778404 h 3260470"/>
                <a:gd name="connsiteX10" fmla="*/ 0 w 1152128"/>
                <a:gd name="connsiteY10" fmla="*/ 476406 h 3260470"/>
                <a:gd name="connsiteX0" fmla="*/ 0 w 1152128"/>
                <a:gd name="connsiteY0" fmla="*/ 469181 h 3253245"/>
                <a:gd name="connsiteX1" fmla="*/ 469181 w 1152128"/>
                <a:gd name="connsiteY1" fmla="*/ 0 h 3253245"/>
                <a:gd name="connsiteX2" fmla="*/ 682947 w 1152128"/>
                <a:gd name="connsiteY2" fmla="*/ 0 h 3253245"/>
                <a:gd name="connsiteX3" fmla="*/ 1152100 w 1152128"/>
                <a:gd name="connsiteY3" fmla="*/ 29724 h 3253245"/>
                <a:gd name="connsiteX4" fmla="*/ 1152128 w 1152128"/>
                <a:gd name="connsiteY4" fmla="*/ 469181 h 3253245"/>
                <a:gd name="connsiteX5" fmla="*/ 1152128 w 1152128"/>
                <a:gd name="connsiteY5" fmla="*/ 2771179 h 3253245"/>
                <a:gd name="connsiteX6" fmla="*/ 1131894 w 1152128"/>
                <a:gd name="connsiteY6" fmla="*/ 3249978 h 3253245"/>
                <a:gd name="connsiteX7" fmla="*/ 682947 w 1152128"/>
                <a:gd name="connsiteY7" fmla="*/ 3240360 h 3253245"/>
                <a:gd name="connsiteX8" fmla="*/ 469181 w 1152128"/>
                <a:gd name="connsiteY8" fmla="*/ 3240360 h 3253245"/>
                <a:gd name="connsiteX9" fmla="*/ 0 w 1152128"/>
                <a:gd name="connsiteY9" fmla="*/ 2771179 h 3253245"/>
                <a:gd name="connsiteX10" fmla="*/ 0 w 1152128"/>
                <a:gd name="connsiteY10" fmla="*/ 469181 h 3253245"/>
                <a:gd name="connsiteX0" fmla="*/ 0 w 1152128"/>
                <a:gd name="connsiteY0" fmla="*/ 479718 h 3263782"/>
                <a:gd name="connsiteX1" fmla="*/ 469181 w 1152128"/>
                <a:gd name="connsiteY1" fmla="*/ 10537 h 3263782"/>
                <a:gd name="connsiteX2" fmla="*/ 682947 w 1152128"/>
                <a:gd name="connsiteY2" fmla="*/ 10537 h 3263782"/>
                <a:gd name="connsiteX3" fmla="*/ 1152100 w 1152128"/>
                <a:gd name="connsiteY3" fmla="*/ 6142 h 3263782"/>
                <a:gd name="connsiteX4" fmla="*/ 1152128 w 1152128"/>
                <a:gd name="connsiteY4" fmla="*/ 479718 h 3263782"/>
                <a:gd name="connsiteX5" fmla="*/ 1152128 w 1152128"/>
                <a:gd name="connsiteY5" fmla="*/ 2781716 h 3263782"/>
                <a:gd name="connsiteX6" fmla="*/ 1131894 w 1152128"/>
                <a:gd name="connsiteY6" fmla="*/ 3260515 h 3263782"/>
                <a:gd name="connsiteX7" fmla="*/ 682947 w 1152128"/>
                <a:gd name="connsiteY7" fmla="*/ 3250897 h 3263782"/>
                <a:gd name="connsiteX8" fmla="*/ 469181 w 1152128"/>
                <a:gd name="connsiteY8" fmla="*/ 3250897 h 3263782"/>
                <a:gd name="connsiteX9" fmla="*/ 0 w 1152128"/>
                <a:gd name="connsiteY9" fmla="*/ 2781716 h 3263782"/>
                <a:gd name="connsiteX10" fmla="*/ 0 w 1152128"/>
                <a:gd name="connsiteY10" fmla="*/ 479718 h 3263782"/>
                <a:gd name="connsiteX0" fmla="*/ 0 w 1152128"/>
                <a:gd name="connsiteY0" fmla="*/ 482114 h 3266178"/>
                <a:gd name="connsiteX1" fmla="*/ 469181 w 1152128"/>
                <a:gd name="connsiteY1" fmla="*/ 12933 h 3266178"/>
                <a:gd name="connsiteX2" fmla="*/ 682947 w 1152128"/>
                <a:gd name="connsiteY2" fmla="*/ 12933 h 3266178"/>
                <a:gd name="connsiteX3" fmla="*/ 1152100 w 1152128"/>
                <a:gd name="connsiteY3" fmla="*/ 8538 h 3266178"/>
                <a:gd name="connsiteX4" fmla="*/ 1152128 w 1152128"/>
                <a:gd name="connsiteY4" fmla="*/ 482114 h 3266178"/>
                <a:gd name="connsiteX5" fmla="*/ 1152128 w 1152128"/>
                <a:gd name="connsiteY5" fmla="*/ 2784112 h 3266178"/>
                <a:gd name="connsiteX6" fmla="*/ 1131894 w 1152128"/>
                <a:gd name="connsiteY6" fmla="*/ 3262911 h 3266178"/>
                <a:gd name="connsiteX7" fmla="*/ 682947 w 1152128"/>
                <a:gd name="connsiteY7" fmla="*/ 3253293 h 3266178"/>
                <a:gd name="connsiteX8" fmla="*/ 469181 w 1152128"/>
                <a:gd name="connsiteY8" fmla="*/ 3253293 h 3266178"/>
                <a:gd name="connsiteX9" fmla="*/ 0 w 1152128"/>
                <a:gd name="connsiteY9" fmla="*/ 2784112 h 3266178"/>
                <a:gd name="connsiteX10" fmla="*/ 0 w 1152128"/>
                <a:gd name="connsiteY10" fmla="*/ 482114 h 3266178"/>
                <a:gd name="connsiteX0" fmla="*/ 0 w 1152128"/>
                <a:gd name="connsiteY0" fmla="*/ 488662 h 3272726"/>
                <a:gd name="connsiteX1" fmla="*/ 469181 w 1152128"/>
                <a:gd name="connsiteY1" fmla="*/ 19481 h 3272726"/>
                <a:gd name="connsiteX2" fmla="*/ 682947 w 1152128"/>
                <a:gd name="connsiteY2" fmla="*/ 19481 h 3272726"/>
                <a:gd name="connsiteX3" fmla="*/ 1152100 w 1152128"/>
                <a:gd name="connsiteY3" fmla="*/ 15086 h 3272726"/>
                <a:gd name="connsiteX4" fmla="*/ 1152128 w 1152128"/>
                <a:gd name="connsiteY4" fmla="*/ 488662 h 3272726"/>
                <a:gd name="connsiteX5" fmla="*/ 1152128 w 1152128"/>
                <a:gd name="connsiteY5" fmla="*/ 2790660 h 3272726"/>
                <a:gd name="connsiteX6" fmla="*/ 1131894 w 1152128"/>
                <a:gd name="connsiteY6" fmla="*/ 3269459 h 3272726"/>
                <a:gd name="connsiteX7" fmla="*/ 682947 w 1152128"/>
                <a:gd name="connsiteY7" fmla="*/ 3259841 h 3272726"/>
                <a:gd name="connsiteX8" fmla="*/ 469181 w 1152128"/>
                <a:gd name="connsiteY8" fmla="*/ 3259841 h 3272726"/>
                <a:gd name="connsiteX9" fmla="*/ 0 w 1152128"/>
                <a:gd name="connsiteY9" fmla="*/ 2790660 h 3272726"/>
                <a:gd name="connsiteX10" fmla="*/ 0 w 1152128"/>
                <a:gd name="connsiteY10" fmla="*/ 488662 h 3272726"/>
                <a:gd name="connsiteX0" fmla="*/ 0 w 1152128"/>
                <a:gd name="connsiteY0" fmla="*/ 482115 h 3266179"/>
                <a:gd name="connsiteX1" fmla="*/ 469181 w 1152128"/>
                <a:gd name="connsiteY1" fmla="*/ 12934 h 3266179"/>
                <a:gd name="connsiteX2" fmla="*/ 682947 w 1152128"/>
                <a:gd name="connsiteY2" fmla="*/ 12934 h 3266179"/>
                <a:gd name="connsiteX3" fmla="*/ 1152100 w 1152128"/>
                <a:gd name="connsiteY3" fmla="*/ 8539 h 3266179"/>
                <a:gd name="connsiteX4" fmla="*/ 1152128 w 1152128"/>
                <a:gd name="connsiteY4" fmla="*/ 482115 h 3266179"/>
                <a:gd name="connsiteX5" fmla="*/ 1152128 w 1152128"/>
                <a:gd name="connsiteY5" fmla="*/ 2784113 h 3266179"/>
                <a:gd name="connsiteX6" fmla="*/ 1131894 w 1152128"/>
                <a:gd name="connsiteY6" fmla="*/ 3262912 h 3266179"/>
                <a:gd name="connsiteX7" fmla="*/ 682947 w 1152128"/>
                <a:gd name="connsiteY7" fmla="*/ 3253294 h 3266179"/>
                <a:gd name="connsiteX8" fmla="*/ 469181 w 1152128"/>
                <a:gd name="connsiteY8" fmla="*/ 3253294 h 3266179"/>
                <a:gd name="connsiteX9" fmla="*/ 0 w 1152128"/>
                <a:gd name="connsiteY9" fmla="*/ 2784113 h 3266179"/>
                <a:gd name="connsiteX10" fmla="*/ 0 w 1152128"/>
                <a:gd name="connsiteY10" fmla="*/ 482115 h 3266179"/>
                <a:gd name="connsiteX0" fmla="*/ 0 w 1152128"/>
                <a:gd name="connsiteY0" fmla="*/ 469181 h 3253245"/>
                <a:gd name="connsiteX1" fmla="*/ 469181 w 1152128"/>
                <a:gd name="connsiteY1" fmla="*/ 0 h 3253245"/>
                <a:gd name="connsiteX2" fmla="*/ 682947 w 1152128"/>
                <a:gd name="connsiteY2" fmla="*/ 0 h 3253245"/>
                <a:gd name="connsiteX3" fmla="*/ 1145277 w 1152128"/>
                <a:gd name="connsiteY3" fmla="*/ 22901 h 3253245"/>
                <a:gd name="connsiteX4" fmla="*/ 1152128 w 1152128"/>
                <a:gd name="connsiteY4" fmla="*/ 469181 h 3253245"/>
                <a:gd name="connsiteX5" fmla="*/ 1152128 w 1152128"/>
                <a:gd name="connsiteY5" fmla="*/ 2771179 h 3253245"/>
                <a:gd name="connsiteX6" fmla="*/ 1131894 w 1152128"/>
                <a:gd name="connsiteY6" fmla="*/ 3249978 h 3253245"/>
                <a:gd name="connsiteX7" fmla="*/ 682947 w 1152128"/>
                <a:gd name="connsiteY7" fmla="*/ 3240360 h 3253245"/>
                <a:gd name="connsiteX8" fmla="*/ 469181 w 1152128"/>
                <a:gd name="connsiteY8" fmla="*/ 3240360 h 3253245"/>
                <a:gd name="connsiteX9" fmla="*/ 0 w 1152128"/>
                <a:gd name="connsiteY9" fmla="*/ 2771179 h 3253245"/>
                <a:gd name="connsiteX10" fmla="*/ 0 w 1152128"/>
                <a:gd name="connsiteY10" fmla="*/ 469181 h 3253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152128" h="3253245">
                  <a:moveTo>
                    <a:pt x="0" y="469181"/>
                  </a:moveTo>
                  <a:cubicBezTo>
                    <a:pt x="0" y="210059"/>
                    <a:pt x="210059" y="0"/>
                    <a:pt x="469181" y="0"/>
                  </a:cubicBezTo>
                  <a:lnTo>
                    <a:pt x="682947" y="0"/>
                  </a:lnTo>
                  <a:cubicBezTo>
                    <a:pt x="970820" y="5411"/>
                    <a:pt x="869187" y="-705"/>
                    <a:pt x="1145277" y="22901"/>
                  </a:cubicBezTo>
                  <a:cubicBezTo>
                    <a:pt x="1141588" y="298990"/>
                    <a:pt x="1135108" y="33201"/>
                    <a:pt x="1152128" y="469181"/>
                  </a:cubicBezTo>
                  <a:lnTo>
                    <a:pt x="1152128" y="2771179"/>
                  </a:lnTo>
                  <a:cubicBezTo>
                    <a:pt x="1138860" y="3052764"/>
                    <a:pt x="1135028" y="2967065"/>
                    <a:pt x="1131894" y="3249978"/>
                  </a:cubicBezTo>
                  <a:cubicBezTo>
                    <a:pt x="924044" y="3259936"/>
                    <a:pt x="906333" y="3244328"/>
                    <a:pt x="682947" y="3240360"/>
                  </a:cubicBezTo>
                  <a:lnTo>
                    <a:pt x="469181" y="3240360"/>
                  </a:lnTo>
                  <a:cubicBezTo>
                    <a:pt x="210059" y="3240360"/>
                    <a:pt x="0" y="3030301"/>
                    <a:pt x="0" y="2771179"/>
                  </a:cubicBezTo>
                  <a:lnTo>
                    <a:pt x="0" y="469181"/>
                  </a:lnTo>
                  <a:close/>
                </a:path>
              </a:pathLst>
            </a:custGeom>
            <a:grp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F0"/>
                </a:solidFill>
              </a:endParaRPr>
            </a:p>
          </p:txBody>
        </p:sp>
        <p:sp>
          <p:nvSpPr>
            <p:cNvPr id="99" name="手"/>
            <p:cNvSpPr/>
            <p:nvPr/>
          </p:nvSpPr>
          <p:spPr>
            <a:xfrm>
              <a:off x="3410798" y="1075026"/>
              <a:ext cx="3969513" cy="4668570"/>
            </a:xfrm>
            <a:custGeom>
              <a:avLst/>
              <a:gdLst>
                <a:gd name="connsiteX0" fmla="*/ 0 w 3960440"/>
                <a:gd name="connsiteY0" fmla="*/ 540071 h 3240360"/>
                <a:gd name="connsiteX1" fmla="*/ 540071 w 3960440"/>
                <a:gd name="connsiteY1" fmla="*/ 0 h 3240360"/>
                <a:gd name="connsiteX2" fmla="*/ 3420369 w 3960440"/>
                <a:gd name="connsiteY2" fmla="*/ 0 h 3240360"/>
                <a:gd name="connsiteX3" fmla="*/ 3960440 w 3960440"/>
                <a:gd name="connsiteY3" fmla="*/ 540071 h 3240360"/>
                <a:gd name="connsiteX4" fmla="*/ 3960440 w 3960440"/>
                <a:gd name="connsiteY4" fmla="*/ 2700289 h 3240360"/>
                <a:gd name="connsiteX5" fmla="*/ 3420369 w 3960440"/>
                <a:gd name="connsiteY5" fmla="*/ 3240360 h 3240360"/>
                <a:gd name="connsiteX6" fmla="*/ 540071 w 3960440"/>
                <a:gd name="connsiteY6" fmla="*/ 3240360 h 3240360"/>
                <a:gd name="connsiteX7" fmla="*/ 0 w 3960440"/>
                <a:gd name="connsiteY7" fmla="*/ 2700289 h 3240360"/>
                <a:gd name="connsiteX8" fmla="*/ 0 w 3960440"/>
                <a:gd name="connsiteY8" fmla="*/ 540071 h 3240360"/>
                <a:gd name="connsiteX0" fmla="*/ 0 w 3960440"/>
                <a:gd name="connsiteY0" fmla="*/ 540071 h 3249885"/>
                <a:gd name="connsiteX1" fmla="*/ 540071 w 3960440"/>
                <a:gd name="connsiteY1" fmla="*/ 0 h 3249885"/>
                <a:gd name="connsiteX2" fmla="*/ 3420369 w 3960440"/>
                <a:gd name="connsiteY2" fmla="*/ 0 h 3249885"/>
                <a:gd name="connsiteX3" fmla="*/ 3960440 w 3960440"/>
                <a:gd name="connsiteY3" fmla="*/ 540071 h 3249885"/>
                <a:gd name="connsiteX4" fmla="*/ 3960440 w 3960440"/>
                <a:gd name="connsiteY4" fmla="*/ 2700289 h 3249885"/>
                <a:gd name="connsiteX5" fmla="*/ 2134494 w 3960440"/>
                <a:gd name="connsiteY5" fmla="*/ 3249885 h 3249885"/>
                <a:gd name="connsiteX6" fmla="*/ 540071 w 3960440"/>
                <a:gd name="connsiteY6" fmla="*/ 3240360 h 3249885"/>
                <a:gd name="connsiteX7" fmla="*/ 0 w 3960440"/>
                <a:gd name="connsiteY7" fmla="*/ 2700289 h 3249885"/>
                <a:gd name="connsiteX8" fmla="*/ 0 w 3960440"/>
                <a:gd name="connsiteY8" fmla="*/ 540071 h 3249885"/>
                <a:gd name="connsiteX0" fmla="*/ 0 w 3960440"/>
                <a:gd name="connsiteY0" fmla="*/ 540071 h 3249885"/>
                <a:gd name="connsiteX1" fmla="*/ 540071 w 3960440"/>
                <a:gd name="connsiteY1" fmla="*/ 0 h 3249885"/>
                <a:gd name="connsiteX2" fmla="*/ 3420369 w 3960440"/>
                <a:gd name="connsiteY2" fmla="*/ 0 h 3249885"/>
                <a:gd name="connsiteX3" fmla="*/ 3960440 w 3960440"/>
                <a:gd name="connsiteY3" fmla="*/ 540071 h 3249885"/>
                <a:gd name="connsiteX4" fmla="*/ 3046040 w 3960440"/>
                <a:gd name="connsiteY4" fmla="*/ 2738389 h 3249885"/>
                <a:gd name="connsiteX5" fmla="*/ 2134494 w 3960440"/>
                <a:gd name="connsiteY5" fmla="*/ 3249885 h 3249885"/>
                <a:gd name="connsiteX6" fmla="*/ 540071 w 3960440"/>
                <a:gd name="connsiteY6" fmla="*/ 3240360 h 3249885"/>
                <a:gd name="connsiteX7" fmla="*/ 0 w 3960440"/>
                <a:gd name="connsiteY7" fmla="*/ 2700289 h 3249885"/>
                <a:gd name="connsiteX8" fmla="*/ 0 w 3960440"/>
                <a:gd name="connsiteY8" fmla="*/ 540071 h 3249885"/>
                <a:gd name="connsiteX0" fmla="*/ 0 w 3960440"/>
                <a:gd name="connsiteY0" fmla="*/ 540071 h 3249885"/>
                <a:gd name="connsiteX1" fmla="*/ 540071 w 3960440"/>
                <a:gd name="connsiteY1" fmla="*/ 0 h 3249885"/>
                <a:gd name="connsiteX2" fmla="*/ 3420369 w 3960440"/>
                <a:gd name="connsiteY2" fmla="*/ 0 h 3249885"/>
                <a:gd name="connsiteX3" fmla="*/ 3960440 w 3960440"/>
                <a:gd name="connsiteY3" fmla="*/ 540071 h 3249885"/>
                <a:gd name="connsiteX4" fmla="*/ 3046040 w 3960440"/>
                <a:gd name="connsiteY4" fmla="*/ 2738389 h 3249885"/>
                <a:gd name="connsiteX5" fmla="*/ 2134494 w 3960440"/>
                <a:gd name="connsiteY5" fmla="*/ 3249885 h 3249885"/>
                <a:gd name="connsiteX6" fmla="*/ 540071 w 3960440"/>
                <a:gd name="connsiteY6" fmla="*/ 3240360 h 3249885"/>
                <a:gd name="connsiteX7" fmla="*/ 0 w 3960440"/>
                <a:gd name="connsiteY7" fmla="*/ 2700289 h 3249885"/>
                <a:gd name="connsiteX8" fmla="*/ 0 w 3960440"/>
                <a:gd name="connsiteY8" fmla="*/ 540071 h 3249885"/>
                <a:gd name="connsiteX0" fmla="*/ 0 w 3960440"/>
                <a:gd name="connsiteY0" fmla="*/ 540071 h 3249885"/>
                <a:gd name="connsiteX1" fmla="*/ 540071 w 3960440"/>
                <a:gd name="connsiteY1" fmla="*/ 0 h 3249885"/>
                <a:gd name="connsiteX2" fmla="*/ 3420369 w 3960440"/>
                <a:gd name="connsiteY2" fmla="*/ 0 h 3249885"/>
                <a:gd name="connsiteX3" fmla="*/ 3960440 w 3960440"/>
                <a:gd name="connsiteY3" fmla="*/ 540071 h 3249885"/>
                <a:gd name="connsiteX4" fmla="*/ 3046040 w 3960440"/>
                <a:gd name="connsiteY4" fmla="*/ 2738389 h 3249885"/>
                <a:gd name="connsiteX5" fmla="*/ 2134494 w 3960440"/>
                <a:gd name="connsiteY5" fmla="*/ 3249885 h 3249885"/>
                <a:gd name="connsiteX6" fmla="*/ 540071 w 3960440"/>
                <a:gd name="connsiteY6" fmla="*/ 3240360 h 3249885"/>
                <a:gd name="connsiteX7" fmla="*/ 0 w 3960440"/>
                <a:gd name="connsiteY7" fmla="*/ 2700289 h 3249885"/>
                <a:gd name="connsiteX8" fmla="*/ 0 w 3960440"/>
                <a:gd name="connsiteY8" fmla="*/ 540071 h 3249885"/>
                <a:gd name="connsiteX0" fmla="*/ 6284 w 3966724"/>
                <a:gd name="connsiteY0" fmla="*/ 540071 h 3276515"/>
                <a:gd name="connsiteX1" fmla="*/ 546355 w 3966724"/>
                <a:gd name="connsiteY1" fmla="*/ 0 h 3276515"/>
                <a:gd name="connsiteX2" fmla="*/ 3426653 w 3966724"/>
                <a:gd name="connsiteY2" fmla="*/ 0 h 3276515"/>
                <a:gd name="connsiteX3" fmla="*/ 3966724 w 3966724"/>
                <a:gd name="connsiteY3" fmla="*/ 540071 h 3276515"/>
                <a:gd name="connsiteX4" fmla="*/ 3052324 w 3966724"/>
                <a:gd name="connsiteY4" fmla="*/ 2738389 h 3276515"/>
                <a:gd name="connsiteX5" fmla="*/ 2140778 w 3966724"/>
                <a:gd name="connsiteY5" fmla="*/ 3249885 h 3276515"/>
                <a:gd name="connsiteX6" fmla="*/ 546355 w 3966724"/>
                <a:gd name="connsiteY6" fmla="*/ 3240360 h 3276515"/>
                <a:gd name="connsiteX7" fmla="*/ 43987 w 3966724"/>
                <a:gd name="connsiteY7" fmla="*/ 3241154 h 3276515"/>
                <a:gd name="connsiteX8" fmla="*/ 6284 w 3966724"/>
                <a:gd name="connsiteY8" fmla="*/ 2700289 h 3276515"/>
                <a:gd name="connsiteX9" fmla="*/ 6284 w 3966724"/>
                <a:gd name="connsiteY9" fmla="*/ 540071 h 3276515"/>
                <a:gd name="connsiteX0" fmla="*/ 6284 w 3966724"/>
                <a:gd name="connsiteY0" fmla="*/ 540071 h 3249885"/>
                <a:gd name="connsiteX1" fmla="*/ 546355 w 3966724"/>
                <a:gd name="connsiteY1" fmla="*/ 0 h 3249885"/>
                <a:gd name="connsiteX2" fmla="*/ 3426653 w 3966724"/>
                <a:gd name="connsiteY2" fmla="*/ 0 h 3249885"/>
                <a:gd name="connsiteX3" fmla="*/ 3966724 w 3966724"/>
                <a:gd name="connsiteY3" fmla="*/ 540071 h 3249885"/>
                <a:gd name="connsiteX4" fmla="*/ 3052324 w 3966724"/>
                <a:gd name="connsiteY4" fmla="*/ 2738389 h 3249885"/>
                <a:gd name="connsiteX5" fmla="*/ 2140778 w 3966724"/>
                <a:gd name="connsiteY5" fmla="*/ 3249885 h 3249885"/>
                <a:gd name="connsiteX6" fmla="*/ 546355 w 3966724"/>
                <a:gd name="connsiteY6" fmla="*/ 3240360 h 3249885"/>
                <a:gd name="connsiteX7" fmla="*/ 43987 w 3966724"/>
                <a:gd name="connsiteY7" fmla="*/ 3241154 h 3249885"/>
                <a:gd name="connsiteX8" fmla="*/ 6284 w 3966724"/>
                <a:gd name="connsiteY8" fmla="*/ 2700289 h 3249885"/>
                <a:gd name="connsiteX9" fmla="*/ 6284 w 3966724"/>
                <a:gd name="connsiteY9" fmla="*/ 540071 h 3249885"/>
                <a:gd name="connsiteX0" fmla="*/ 0 w 3960440"/>
                <a:gd name="connsiteY0" fmla="*/ 540071 h 3249885"/>
                <a:gd name="connsiteX1" fmla="*/ 540071 w 3960440"/>
                <a:gd name="connsiteY1" fmla="*/ 0 h 3249885"/>
                <a:gd name="connsiteX2" fmla="*/ 3420369 w 3960440"/>
                <a:gd name="connsiteY2" fmla="*/ 0 h 3249885"/>
                <a:gd name="connsiteX3" fmla="*/ 3960440 w 3960440"/>
                <a:gd name="connsiteY3" fmla="*/ 540071 h 3249885"/>
                <a:gd name="connsiteX4" fmla="*/ 3046040 w 3960440"/>
                <a:gd name="connsiteY4" fmla="*/ 2738389 h 3249885"/>
                <a:gd name="connsiteX5" fmla="*/ 2134494 w 3960440"/>
                <a:gd name="connsiteY5" fmla="*/ 3249885 h 3249885"/>
                <a:gd name="connsiteX6" fmla="*/ 540071 w 3960440"/>
                <a:gd name="connsiteY6" fmla="*/ 3240360 h 3249885"/>
                <a:gd name="connsiteX7" fmla="*/ 37703 w 3960440"/>
                <a:gd name="connsiteY7" fmla="*/ 3241154 h 3249885"/>
                <a:gd name="connsiteX8" fmla="*/ 0 w 3960440"/>
                <a:gd name="connsiteY8" fmla="*/ 2700289 h 3249885"/>
                <a:gd name="connsiteX9" fmla="*/ 0 w 3960440"/>
                <a:gd name="connsiteY9" fmla="*/ 540071 h 3249885"/>
                <a:gd name="connsiteX0" fmla="*/ 3229 w 3963669"/>
                <a:gd name="connsiteY0" fmla="*/ 540071 h 3249885"/>
                <a:gd name="connsiteX1" fmla="*/ 543300 w 3963669"/>
                <a:gd name="connsiteY1" fmla="*/ 0 h 3249885"/>
                <a:gd name="connsiteX2" fmla="*/ 3423598 w 3963669"/>
                <a:gd name="connsiteY2" fmla="*/ 0 h 3249885"/>
                <a:gd name="connsiteX3" fmla="*/ 3963669 w 3963669"/>
                <a:gd name="connsiteY3" fmla="*/ 540071 h 3249885"/>
                <a:gd name="connsiteX4" fmla="*/ 3049269 w 3963669"/>
                <a:gd name="connsiteY4" fmla="*/ 2738389 h 3249885"/>
                <a:gd name="connsiteX5" fmla="*/ 2137723 w 3963669"/>
                <a:gd name="connsiteY5" fmla="*/ 3249885 h 3249885"/>
                <a:gd name="connsiteX6" fmla="*/ 543300 w 3963669"/>
                <a:gd name="connsiteY6" fmla="*/ 3240360 h 3249885"/>
                <a:gd name="connsiteX7" fmla="*/ 2832 w 3963669"/>
                <a:gd name="connsiteY7" fmla="*/ 3241154 h 3249885"/>
                <a:gd name="connsiteX8" fmla="*/ 3229 w 3963669"/>
                <a:gd name="connsiteY8" fmla="*/ 2700289 h 3249885"/>
                <a:gd name="connsiteX9" fmla="*/ 3229 w 3963669"/>
                <a:gd name="connsiteY9" fmla="*/ 540071 h 3249885"/>
                <a:gd name="connsiteX0" fmla="*/ 3229 w 3963669"/>
                <a:gd name="connsiteY0" fmla="*/ 540071 h 3259083"/>
                <a:gd name="connsiteX1" fmla="*/ 543300 w 3963669"/>
                <a:gd name="connsiteY1" fmla="*/ 0 h 3259083"/>
                <a:gd name="connsiteX2" fmla="*/ 3423598 w 3963669"/>
                <a:gd name="connsiteY2" fmla="*/ 0 h 3259083"/>
                <a:gd name="connsiteX3" fmla="*/ 3963669 w 3963669"/>
                <a:gd name="connsiteY3" fmla="*/ 540071 h 3259083"/>
                <a:gd name="connsiteX4" fmla="*/ 3049269 w 3963669"/>
                <a:gd name="connsiteY4" fmla="*/ 2738389 h 3259083"/>
                <a:gd name="connsiteX5" fmla="*/ 2137723 w 3963669"/>
                <a:gd name="connsiteY5" fmla="*/ 3249885 h 3259083"/>
                <a:gd name="connsiteX6" fmla="*/ 543300 w 3963669"/>
                <a:gd name="connsiteY6" fmla="*/ 3240360 h 3259083"/>
                <a:gd name="connsiteX7" fmla="*/ 2832 w 3963669"/>
                <a:gd name="connsiteY7" fmla="*/ 3241154 h 3259083"/>
                <a:gd name="connsiteX8" fmla="*/ 3229 w 3963669"/>
                <a:gd name="connsiteY8" fmla="*/ 2700289 h 3259083"/>
                <a:gd name="connsiteX9" fmla="*/ 3229 w 3963669"/>
                <a:gd name="connsiteY9" fmla="*/ 540071 h 3259083"/>
                <a:gd name="connsiteX0" fmla="*/ 3229 w 3963669"/>
                <a:gd name="connsiteY0" fmla="*/ 540071 h 3250701"/>
                <a:gd name="connsiteX1" fmla="*/ 543300 w 3963669"/>
                <a:gd name="connsiteY1" fmla="*/ 0 h 3250701"/>
                <a:gd name="connsiteX2" fmla="*/ 3423598 w 3963669"/>
                <a:gd name="connsiteY2" fmla="*/ 0 h 3250701"/>
                <a:gd name="connsiteX3" fmla="*/ 3963669 w 3963669"/>
                <a:gd name="connsiteY3" fmla="*/ 540071 h 3250701"/>
                <a:gd name="connsiteX4" fmla="*/ 3049269 w 3963669"/>
                <a:gd name="connsiteY4" fmla="*/ 2738389 h 3250701"/>
                <a:gd name="connsiteX5" fmla="*/ 2137723 w 3963669"/>
                <a:gd name="connsiteY5" fmla="*/ 3249885 h 3250701"/>
                <a:gd name="connsiteX6" fmla="*/ 543300 w 3963669"/>
                <a:gd name="connsiteY6" fmla="*/ 3240360 h 3250701"/>
                <a:gd name="connsiteX7" fmla="*/ 2832 w 3963669"/>
                <a:gd name="connsiteY7" fmla="*/ 3241154 h 3250701"/>
                <a:gd name="connsiteX8" fmla="*/ 3229 w 3963669"/>
                <a:gd name="connsiteY8" fmla="*/ 2700289 h 3250701"/>
                <a:gd name="connsiteX9" fmla="*/ 3229 w 3963669"/>
                <a:gd name="connsiteY9" fmla="*/ 540071 h 3250701"/>
                <a:gd name="connsiteX0" fmla="*/ 9073 w 3969513"/>
                <a:gd name="connsiteY0" fmla="*/ 540071 h 3250701"/>
                <a:gd name="connsiteX1" fmla="*/ 549144 w 3969513"/>
                <a:gd name="connsiteY1" fmla="*/ 0 h 3250701"/>
                <a:gd name="connsiteX2" fmla="*/ 3429442 w 3969513"/>
                <a:gd name="connsiteY2" fmla="*/ 0 h 3250701"/>
                <a:gd name="connsiteX3" fmla="*/ 3969513 w 3969513"/>
                <a:gd name="connsiteY3" fmla="*/ 540071 h 3250701"/>
                <a:gd name="connsiteX4" fmla="*/ 3055113 w 3969513"/>
                <a:gd name="connsiteY4" fmla="*/ 2738389 h 3250701"/>
                <a:gd name="connsiteX5" fmla="*/ 2143567 w 3969513"/>
                <a:gd name="connsiteY5" fmla="*/ 3249885 h 3250701"/>
                <a:gd name="connsiteX6" fmla="*/ 549144 w 3969513"/>
                <a:gd name="connsiteY6" fmla="*/ 3240360 h 3250701"/>
                <a:gd name="connsiteX7" fmla="*/ 8676 w 3969513"/>
                <a:gd name="connsiteY7" fmla="*/ 3241154 h 3250701"/>
                <a:gd name="connsiteX8" fmla="*/ 9073 w 3969513"/>
                <a:gd name="connsiteY8" fmla="*/ 2700289 h 3250701"/>
                <a:gd name="connsiteX9" fmla="*/ 9073 w 3969513"/>
                <a:gd name="connsiteY9" fmla="*/ 540071 h 3250701"/>
                <a:gd name="connsiteX0" fmla="*/ 9073 w 3969513"/>
                <a:gd name="connsiteY0" fmla="*/ 546942 h 3257572"/>
                <a:gd name="connsiteX1" fmla="*/ 549144 w 3969513"/>
                <a:gd name="connsiteY1" fmla="*/ 6871 h 3257572"/>
                <a:gd name="connsiteX2" fmla="*/ 1837477 w 3969513"/>
                <a:gd name="connsiteY2" fmla="*/ 0 h 3257572"/>
                <a:gd name="connsiteX3" fmla="*/ 3429442 w 3969513"/>
                <a:gd name="connsiteY3" fmla="*/ 6871 h 3257572"/>
                <a:gd name="connsiteX4" fmla="*/ 3969513 w 3969513"/>
                <a:gd name="connsiteY4" fmla="*/ 546942 h 3257572"/>
                <a:gd name="connsiteX5" fmla="*/ 3055113 w 3969513"/>
                <a:gd name="connsiteY5" fmla="*/ 2745260 h 3257572"/>
                <a:gd name="connsiteX6" fmla="*/ 2143567 w 3969513"/>
                <a:gd name="connsiteY6" fmla="*/ 3256756 h 3257572"/>
                <a:gd name="connsiteX7" fmla="*/ 549144 w 3969513"/>
                <a:gd name="connsiteY7" fmla="*/ 3247231 h 3257572"/>
                <a:gd name="connsiteX8" fmla="*/ 8676 w 3969513"/>
                <a:gd name="connsiteY8" fmla="*/ 3248025 h 3257572"/>
                <a:gd name="connsiteX9" fmla="*/ 9073 w 3969513"/>
                <a:gd name="connsiteY9" fmla="*/ 2707160 h 3257572"/>
                <a:gd name="connsiteX10" fmla="*/ 9073 w 3969513"/>
                <a:gd name="connsiteY10" fmla="*/ 546942 h 3257572"/>
                <a:gd name="connsiteX0" fmla="*/ 9073 w 3969513"/>
                <a:gd name="connsiteY0" fmla="*/ 556467 h 3267097"/>
                <a:gd name="connsiteX1" fmla="*/ 549144 w 3969513"/>
                <a:gd name="connsiteY1" fmla="*/ 16396 h 3267097"/>
                <a:gd name="connsiteX2" fmla="*/ 1189777 w 3969513"/>
                <a:gd name="connsiteY2" fmla="*/ 0 h 3267097"/>
                <a:gd name="connsiteX3" fmla="*/ 1837477 w 3969513"/>
                <a:gd name="connsiteY3" fmla="*/ 9525 h 3267097"/>
                <a:gd name="connsiteX4" fmla="*/ 3429442 w 3969513"/>
                <a:gd name="connsiteY4" fmla="*/ 16396 h 3267097"/>
                <a:gd name="connsiteX5" fmla="*/ 3969513 w 3969513"/>
                <a:gd name="connsiteY5" fmla="*/ 556467 h 3267097"/>
                <a:gd name="connsiteX6" fmla="*/ 3055113 w 3969513"/>
                <a:gd name="connsiteY6" fmla="*/ 2754785 h 3267097"/>
                <a:gd name="connsiteX7" fmla="*/ 2143567 w 3969513"/>
                <a:gd name="connsiteY7" fmla="*/ 3266281 h 3267097"/>
                <a:gd name="connsiteX8" fmla="*/ 549144 w 3969513"/>
                <a:gd name="connsiteY8" fmla="*/ 3256756 h 3267097"/>
                <a:gd name="connsiteX9" fmla="*/ 8676 w 3969513"/>
                <a:gd name="connsiteY9" fmla="*/ 3257550 h 3267097"/>
                <a:gd name="connsiteX10" fmla="*/ 9073 w 3969513"/>
                <a:gd name="connsiteY10" fmla="*/ 2716685 h 3267097"/>
                <a:gd name="connsiteX11" fmla="*/ 9073 w 3969513"/>
                <a:gd name="connsiteY11" fmla="*/ 556467 h 3267097"/>
                <a:gd name="connsiteX0" fmla="*/ 9073 w 3969513"/>
                <a:gd name="connsiteY0" fmla="*/ 1737567 h 4448197"/>
                <a:gd name="connsiteX1" fmla="*/ 549144 w 3969513"/>
                <a:gd name="connsiteY1" fmla="*/ 1197496 h 4448197"/>
                <a:gd name="connsiteX2" fmla="*/ 1808902 w 3969513"/>
                <a:gd name="connsiteY2" fmla="*/ 0 h 4448197"/>
                <a:gd name="connsiteX3" fmla="*/ 1837477 w 3969513"/>
                <a:gd name="connsiteY3" fmla="*/ 1190625 h 4448197"/>
                <a:gd name="connsiteX4" fmla="*/ 3429442 w 3969513"/>
                <a:gd name="connsiteY4" fmla="*/ 1197496 h 4448197"/>
                <a:gd name="connsiteX5" fmla="*/ 3969513 w 3969513"/>
                <a:gd name="connsiteY5" fmla="*/ 1737567 h 4448197"/>
                <a:gd name="connsiteX6" fmla="*/ 3055113 w 3969513"/>
                <a:gd name="connsiteY6" fmla="*/ 3935885 h 4448197"/>
                <a:gd name="connsiteX7" fmla="*/ 2143567 w 3969513"/>
                <a:gd name="connsiteY7" fmla="*/ 4447381 h 4448197"/>
                <a:gd name="connsiteX8" fmla="*/ 549144 w 3969513"/>
                <a:gd name="connsiteY8" fmla="*/ 4437856 h 4448197"/>
                <a:gd name="connsiteX9" fmla="*/ 8676 w 3969513"/>
                <a:gd name="connsiteY9" fmla="*/ 4438650 h 4448197"/>
                <a:gd name="connsiteX10" fmla="*/ 9073 w 3969513"/>
                <a:gd name="connsiteY10" fmla="*/ 3897785 h 4448197"/>
                <a:gd name="connsiteX11" fmla="*/ 9073 w 3969513"/>
                <a:gd name="connsiteY11" fmla="*/ 1737567 h 4448197"/>
                <a:gd name="connsiteX0" fmla="*/ 9073 w 3969513"/>
                <a:gd name="connsiteY0" fmla="*/ 1775666 h 4486296"/>
                <a:gd name="connsiteX1" fmla="*/ 549144 w 3969513"/>
                <a:gd name="connsiteY1" fmla="*/ 1235595 h 4486296"/>
                <a:gd name="connsiteX2" fmla="*/ 961177 w 3969513"/>
                <a:gd name="connsiteY2" fmla="*/ 0 h 4486296"/>
                <a:gd name="connsiteX3" fmla="*/ 1808902 w 3969513"/>
                <a:gd name="connsiteY3" fmla="*/ 38099 h 4486296"/>
                <a:gd name="connsiteX4" fmla="*/ 1837477 w 3969513"/>
                <a:gd name="connsiteY4" fmla="*/ 1228724 h 4486296"/>
                <a:gd name="connsiteX5" fmla="*/ 3429442 w 3969513"/>
                <a:gd name="connsiteY5" fmla="*/ 1235595 h 4486296"/>
                <a:gd name="connsiteX6" fmla="*/ 3969513 w 3969513"/>
                <a:gd name="connsiteY6" fmla="*/ 1775666 h 4486296"/>
                <a:gd name="connsiteX7" fmla="*/ 3055113 w 3969513"/>
                <a:gd name="connsiteY7" fmla="*/ 3973984 h 4486296"/>
                <a:gd name="connsiteX8" fmla="*/ 2143567 w 3969513"/>
                <a:gd name="connsiteY8" fmla="*/ 4485480 h 4486296"/>
                <a:gd name="connsiteX9" fmla="*/ 549144 w 3969513"/>
                <a:gd name="connsiteY9" fmla="*/ 4475955 h 4486296"/>
                <a:gd name="connsiteX10" fmla="*/ 8676 w 3969513"/>
                <a:gd name="connsiteY10" fmla="*/ 4476749 h 4486296"/>
                <a:gd name="connsiteX11" fmla="*/ 9073 w 3969513"/>
                <a:gd name="connsiteY11" fmla="*/ 3935884 h 4486296"/>
                <a:gd name="connsiteX12" fmla="*/ 9073 w 3969513"/>
                <a:gd name="connsiteY12" fmla="*/ 1775666 h 4486296"/>
                <a:gd name="connsiteX0" fmla="*/ 9073 w 3969513"/>
                <a:gd name="connsiteY0" fmla="*/ 1775666 h 4486296"/>
                <a:gd name="connsiteX1" fmla="*/ 282444 w 3969513"/>
                <a:gd name="connsiteY1" fmla="*/ 921270 h 4486296"/>
                <a:gd name="connsiteX2" fmla="*/ 961177 w 3969513"/>
                <a:gd name="connsiteY2" fmla="*/ 0 h 4486296"/>
                <a:gd name="connsiteX3" fmla="*/ 1808902 w 3969513"/>
                <a:gd name="connsiteY3" fmla="*/ 38099 h 4486296"/>
                <a:gd name="connsiteX4" fmla="*/ 1837477 w 3969513"/>
                <a:gd name="connsiteY4" fmla="*/ 1228724 h 4486296"/>
                <a:gd name="connsiteX5" fmla="*/ 3429442 w 3969513"/>
                <a:gd name="connsiteY5" fmla="*/ 1235595 h 4486296"/>
                <a:gd name="connsiteX6" fmla="*/ 3969513 w 3969513"/>
                <a:gd name="connsiteY6" fmla="*/ 1775666 h 4486296"/>
                <a:gd name="connsiteX7" fmla="*/ 3055113 w 3969513"/>
                <a:gd name="connsiteY7" fmla="*/ 3973984 h 4486296"/>
                <a:gd name="connsiteX8" fmla="*/ 2143567 w 3969513"/>
                <a:gd name="connsiteY8" fmla="*/ 4485480 h 4486296"/>
                <a:gd name="connsiteX9" fmla="*/ 549144 w 3969513"/>
                <a:gd name="connsiteY9" fmla="*/ 4475955 h 4486296"/>
                <a:gd name="connsiteX10" fmla="*/ 8676 w 3969513"/>
                <a:gd name="connsiteY10" fmla="*/ 4476749 h 4486296"/>
                <a:gd name="connsiteX11" fmla="*/ 9073 w 3969513"/>
                <a:gd name="connsiteY11" fmla="*/ 3935884 h 4486296"/>
                <a:gd name="connsiteX12" fmla="*/ 9073 w 3969513"/>
                <a:gd name="connsiteY12" fmla="*/ 1775666 h 4486296"/>
                <a:gd name="connsiteX0" fmla="*/ 9073 w 3969513"/>
                <a:gd name="connsiteY0" fmla="*/ 1775666 h 4486296"/>
                <a:gd name="connsiteX1" fmla="*/ 282444 w 3969513"/>
                <a:gd name="connsiteY1" fmla="*/ 749820 h 4486296"/>
                <a:gd name="connsiteX2" fmla="*/ 961177 w 3969513"/>
                <a:gd name="connsiteY2" fmla="*/ 0 h 4486296"/>
                <a:gd name="connsiteX3" fmla="*/ 1808902 w 3969513"/>
                <a:gd name="connsiteY3" fmla="*/ 38099 h 4486296"/>
                <a:gd name="connsiteX4" fmla="*/ 1837477 w 3969513"/>
                <a:gd name="connsiteY4" fmla="*/ 1228724 h 4486296"/>
                <a:gd name="connsiteX5" fmla="*/ 3429442 w 3969513"/>
                <a:gd name="connsiteY5" fmla="*/ 1235595 h 4486296"/>
                <a:gd name="connsiteX6" fmla="*/ 3969513 w 3969513"/>
                <a:gd name="connsiteY6" fmla="*/ 1775666 h 4486296"/>
                <a:gd name="connsiteX7" fmla="*/ 3055113 w 3969513"/>
                <a:gd name="connsiteY7" fmla="*/ 3973984 h 4486296"/>
                <a:gd name="connsiteX8" fmla="*/ 2143567 w 3969513"/>
                <a:gd name="connsiteY8" fmla="*/ 4485480 h 4486296"/>
                <a:gd name="connsiteX9" fmla="*/ 549144 w 3969513"/>
                <a:gd name="connsiteY9" fmla="*/ 4475955 h 4486296"/>
                <a:gd name="connsiteX10" fmla="*/ 8676 w 3969513"/>
                <a:gd name="connsiteY10" fmla="*/ 4476749 h 4486296"/>
                <a:gd name="connsiteX11" fmla="*/ 9073 w 3969513"/>
                <a:gd name="connsiteY11" fmla="*/ 3935884 h 4486296"/>
                <a:gd name="connsiteX12" fmla="*/ 9073 w 3969513"/>
                <a:gd name="connsiteY12" fmla="*/ 1775666 h 4486296"/>
                <a:gd name="connsiteX0" fmla="*/ 9073 w 3969513"/>
                <a:gd name="connsiteY0" fmla="*/ 1775666 h 4486296"/>
                <a:gd name="connsiteX1" fmla="*/ 282444 w 3969513"/>
                <a:gd name="connsiteY1" fmla="*/ 749820 h 4486296"/>
                <a:gd name="connsiteX2" fmla="*/ 961177 w 3969513"/>
                <a:gd name="connsiteY2" fmla="*/ 0 h 4486296"/>
                <a:gd name="connsiteX3" fmla="*/ 1808902 w 3969513"/>
                <a:gd name="connsiteY3" fmla="*/ 38099 h 4486296"/>
                <a:gd name="connsiteX4" fmla="*/ 1837477 w 3969513"/>
                <a:gd name="connsiteY4" fmla="*/ 1228724 h 4486296"/>
                <a:gd name="connsiteX5" fmla="*/ 3429442 w 3969513"/>
                <a:gd name="connsiteY5" fmla="*/ 1235595 h 4486296"/>
                <a:gd name="connsiteX6" fmla="*/ 3969513 w 3969513"/>
                <a:gd name="connsiteY6" fmla="*/ 1775666 h 4486296"/>
                <a:gd name="connsiteX7" fmla="*/ 3055113 w 3969513"/>
                <a:gd name="connsiteY7" fmla="*/ 3973984 h 4486296"/>
                <a:gd name="connsiteX8" fmla="*/ 2143567 w 3969513"/>
                <a:gd name="connsiteY8" fmla="*/ 4485480 h 4486296"/>
                <a:gd name="connsiteX9" fmla="*/ 549144 w 3969513"/>
                <a:gd name="connsiteY9" fmla="*/ 4475955 h 4486296"/>
                <a:gd name="connsiteX10" fmla="*/ 8676 w 3969513"/>
                <a:gd name="connsiteY10" fmla="*/ 4476749 h 4486296"/>
                <a:gd name="connsiteX11" fmla="*/ 9073 w 3969513"/>
                <a:gd name="connsiteY11" fmla="*/ 3935884 h 4486296"/>
                <a:gd name="connsiteX12" fmla="*/ 9073 w 3969513"/>
                <a:gd name="connsiteY12" fmla="*/ 1775666 h 4486296"/>
                <a:gd name="connsiteX0" fmla="*/ 9073 w 3969513"/>
                <a:gd name="connsiteY0" fmla="*/ 1775666 h 4486296"/>
                <a:gd name="connsiteX1" fmla="*/ 282444 w 3969513"/>
                <a:gd name="connsiteY1" fmla="*/ 749820 h 4486296"/>
                <a:gd name="connsiteX2" fmla="*/ 961177 w 3969513"/>
                <a:gd name="connsiteY2" fmla="*/ 0 h 4486296"/>
                <a:gd name="connsiteX3" fmla="*/ 1808902 w 3969513"/>
                <a:gd name="connsiteY3" fmla="*/ 38099 h 4486296"/>
                <a:gd name="connsiteX4" fmla="*/ 1837477 w 3969513"/>
                <a:gd name="connsiteY4" fmla="*/ 1228724 h 4486296"/>
                <a:gd name="connsiteX5" fmla="*/ 3429442 w 3969513"/>
                <a:gd name="connsiteY5" fmla="*/ 1235595 h 4486296"/>
                <a:gd name="connsiteX6" fmla="*/ 3969513 w 3969513"/>
                <a:gd name="connsiteY6" fmla="*/ 1775666 h 4486296"/>
                <a:gd name="connsiteX7" fmla="*/ 3055113 w 3969513"/>
                <a:gd name="connsiteY7" fmla="*/ 3973984 h 4486296"/>
                <a:gd name="connsiteX8" fmla="*/ 2143567 w 3969513"/>
                <a:gd name="connsiteY8" fmla="*/ 4485480 h 4486296"/>
                <a:gd name="connsiteX9" fmla="*/ 549144 w 3969513"/>
                <a:gd name="connsiteY9" fmla="*/ 4475955 h 4486296"/>
                <a:gd name="connsiteX10" fmla="*/ 8676 w 3969513"/>
                <a:gd name="connsiteY10" fmla="*/ 4476749 h 4486296"/>
                <a:gd name="connsiteX11" fmla="*/ 9073 w 3969513"/>
                <a:gd name="connsiteY11" fmla="*/ 3935884 h 4486296"/>
                <a:gd name="connsiteX12" fmla="*/ 9073 w 3969513"/>
                <a:gd name="connsiteY12" fmla="*/ 1775666 h 4486296"/>
                <a:gd name="connsiteX0" fmla="*/ 9073 w 3969513"/>
                <a:gd name="connsiteY0" fmla="*/ 1915712 h 4626342"/>
                <a:gd name="connsiteX1" fmla="*/ 282444 w 3969513"/>
                <a:gd name="connsiteY1" fmla="*/ 889866 h 4626342"/>
                <a:gd name="connsiteX2" fmla="*/ 961177 w 3969513"/>
                <a:gd name="connsiteY2" fmla="*/ 140046 h 4626342"/>
                <a:gd name="connsiteX3" fmla="*/ 1808902 w 3969513"/>
                <a:gd name="connsiteY3" fmla="*/ 178145 h 4626342"/>
                <a:gd name="connsiteX4" fmla="*/ 1837477 w 3969513"/>
                <a:gd name="connsiteY4" fmla="*/ 1368770 h 4626342"/>
                <a:gd name="connsiteX5" fmla="*/ 3429442 w 3969513"/>
                <a:gd name="connsiteY5" fmla="*/ 1375641 h 4626342"/>
                <a:gd name="connsiteX6" fmla="*/ 3969513 w 3969513"/>
                <a:gd name="connsiteY6" fmla="*/ 1915712 h 4626342"/>
                <a:gd name="connsiteX7" fmla="*/ 3055113 w 3969513"/>
                <a:gd name="connsiteY7" fmla="*/ 4114030 h 4626342"/>
                <a:gd name="connsiteX8" fmla="*/ 2143567 w 3969513"/>
                <a:gd name="connsiteY8" fmla="*/ 4625526 h 4626342"/>
                <a:gd name="connsiteX9" fmla="*/ 549144 w 3969513"/>
                <a:gd name="connsiteY9" fmla="*/ 4616001 h 4626342"/>
                <a:gd name="connsiteX10" fmla="*/ 8676 w 3969513"/>
                <a:gd name="connsiteY10" fmla="*/ 4616795 h 4626342"/>
                <a:gd name="connsiteX11" fmla="*/ 9073 w 3969513"/>
                <a:gd name="connsiteY11" fmla="*/ 4075930 h 4626342"/>
                <a:gd name="connsiteX12" fmla="*/ 9073 w 3969513"/>
                <a:gd name="connsiteY12" fmla="*/ 1915712 h 4626342"/>
                <a:gd name="connsiteX0" fmla="*/ 9073 w 3969513"/>
                <a:gd name="connsiteY0" fmla="*/ 1975278 h 4685908"/>
                <a:gd name="connsiteX1" fmla="*/ 282444 w 3969513"/>
                <a:gd name="connsiteY1" fmla="*/ 949432 h 4685908"/>
                <a:gd name="connsiteX2" fmla="*/ 961177 w 3969513"/>
                <a:gd name="connsiteY2" fmla="*/ 199612 h 4685908"/>
                <a:gd name="connsiteX3" fmla="*/ 1808902 w 3969513"/>
                <a:gd name="connsiteY3" fmla="*/ 237711 h 4685908"/>
                <a:gd name="connsiteX4" fmla="*/ 1837477 w 3969513"/>
                <a:gd name="connsiteY4" fmla="*/ 1428336 h 4685908"/>
                <a:gd name="connsiteX5" fmla="*/ 3429442 w 3969513"/>
                <a:gd name="connsiteY5" fmla="*/ 1435207 h 4685908"/>
                <a:gd name="connsiteX6" fmla="*/ 3969513 w 3969513"/>
                <a:gd name="connsiteY6" fmla="*/ 1975278 h 4685908"/>
                <a:gd name="connsiteX7" fmla="*/ 3055113 w 3969513"/>
                <a:gd name="connsiteY7" fmla="*/ 4173596 h 4685908"/>
                <a:gd name="connsiteX8" fmla="*/ 2143567 w 3969513"/>
                <a:gd name="connsiteY8" fmla="*/ 4685092 h 4685908"/>
                <a:gd name="connsiteX9" fmla="*/ 549144 w 3969513"/>
                <a:gd name="connsiteY9" fmla="*/ 4675567 h 4685908"/>
                <a:gd name="connsiteX10" fmla="*/ 8676 w 3969513"/>
                <a:gd name="connsiteY10" fmla="*/ 4676361 h 4685908"/>
                <a:gd name="connsiteX11" fmla="*/ 9073 w 3969513"/>
                <a:gd name="connsiteY11" fmla="*/ 4135496 h 4685908"/>
                <a:gd name="connsiteX12" fmla="*/ 9073 w 3969513"/>
                <a:gd name="connsiteY12" fmla="*/ 1975278 h 4685908"/>
                <a:gd name="connsiteX0" fmla="*/ 9073 w 3969513"/>
                <a:gd name="connsiteY0" fmla="*/ 1957940 h 4668570"/>
                <a:gd name="connsiteX1" fmla="*/ 282444 w 3969513"/>
                <a:gd name="connsiteY1" fmla="*/ 932094 h 4668570"/>
                <a:gd name="connsiteX2" fmla="*/ 961177 w 3969513"/>
                <a:gd name="connsiteY2" fmla="*/ 182274 h 4668570"/>
                <a:gd name="connsiteX3" fmla="*/ 1808902 w 3969513"/>
                <a:gd name="connsiteY3" fmla="*/ 220373 h 4668570"/>
                <a:gd name="connsiteX4" fmla="*/ 1837477 w 3969513"/>
                <a:gd name="connsiteY4" fmla="*/ 1410998 h 4668570"/>
                <a:gd name="connsiteX5" fmla="*/ 3429442 w 3969513"/>
                <a:gd name="connsiteY5" fmla="*/ 1417869 h 4668570"/>
                <a:gd name="connsiteX6" fmla="*/ 3969513 w 3969513"/>
                <a:gd name="connsiteY6" fmla="*/ 1957940 h 4668570"/>
                <a:gd name="connsiteX7" fmla="*/ 3055113 w 3969513"/>
                <a:gd name="connsiteY7" fmla="*/ 4156258 h 4668570"/>
                <a:gd name="connsiteX8" fmla="*/ 2143567 w 3969513"/>
                <a:gd name="connsiteY8" fmla="*/ 4667754 h 4668570"/>
                <a:gd name="connsiteX9" fmla="*/ 549144 w 3969513"/>
                <a:gd name="connsiteY9" fmla="*/ 4658229 h 4668570"/>
                <a:gd name="connsiteX10" fmla="*/ 8676 w 3969513"/>
                <a:gd name="connsiteY10" fmla="*/ 4659023 h 4668570"/>
                <a:gd name="connsiteX11" fmla="*/ 9073 w 3969513"/>
                <a:gd name="connsiteY11" fmla="*/ 4118158 h 4668570"/>
                <a:gd name="connsiteX12" fmla="*/ 9073 w 3969513"/>
                <a:gd name="connsiteY12" fmla="*/ 1957940 h 4668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969513" h="4668570">
                  <a:moveTo>
                    <a:pt x="9073" y="1957940"/>
                  </a:moveTo>
                  <a:cubicBezTo>
                    <a:pt x="9073" y="1659667"/>
                    <a:pt x="-6304" y="1303569"/>
                    <a:pt x="282444" y="932094"/>
                  </a:cubicBezTo>
                  <a:cubicBezTo>
                    <a:pt x="461063" y="688504"/>
                    <a:pt x="763508" y="368714"/>
                    <a:pt x="961177" y="182274"/>
                  </a:cubicBezTo>
                  <a:cubicBezTo>
                    <a:pt x="1586652" y="-147926"/>
                    <a:pt x="1621577" y="36223"/>
                    <a:pt x="1808902" y="220373"/>
                  </a:cubicBezTo>
                  <a:lnTo>
                    <a:pt x="1837477" y="1410998"/>
                  </a:lnTo>
                  <a:lnTo>
                    <a:pt x="3429442" y="1417869"/>
                  </a:lnTo>
                  <a:cubicBezTo>
                    <a:pt x="3727715" y="1417869"/>
                    <a:pt x="3969513" y="1659667"/>
                    <a:pt x="3969513" y="1957940"/>
                  </a:cubicBezTo>
                  <a:lnTo>
                    <a:pt x="3055113" y="4156258"/>
                  </a:lnTo>
                  <a:cubicBezTo>
                    <a:pt x="2874138" y="4559306"/>
                    <a:pt x="2794265" y="4658229"/>
                    <a:pt x="2143567" y="4667754"/>
                  </a:cubicBezTo>
                  <a:lnTo>
                    <a:pt x="549144" y="4658229"/>
                  </a:lnTo>
                  <a:cubicBezTo>
                    <a:pt x="183804" y="4655186"/>
                    <a:pt x="460638" y="4682360"/>
                    <a:pt x="8676" y="4659023"/>
                  </a:cubicBezTo>
                  <a:cubicBezTo>
                    <a:pt x="-5136" y="4235636"/>
                    <a:pt x="-518" y="4547701"/>
                    <a:pt x="9073" y="4118158"/>
                  </a:cubicBezTo>
                  <a:lnTo>
                    <a:pt x="9073" y="1957940"/>
                  </a:lnTo>
                  <a:close/>
                </a:path>
              </a:pathLst>
            </a:custGeom>
            <a:grp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F0"/>
                </a:solidFill>
              </a:endParaRPr>
            </a:p>
          </p:txBody>
        </p:sp>
      </p:grpSp>
      <p:sp>
        <p:nvSpPr>
          <p:cNvPr id="100" name="藏"/>
          <p:cNvSpPr/>
          <p:nvPr/>
        </p:nvSpPr>
        <p:spPr>
          <a:xfrm>
            <a:off x="6413801" y="2358698"/>
            <a:ext cx="2190647" cy="2042408"/>
          </a:xfrm>
          <a:custGeom>
            <a:avLst/>
            <a:gdLst>
              <a:gd name="connsiteX0" fmla="*/ 7 w 6858000"/>
              <a:gd name="connsiteY0" fmla="*/ 2619516 h 6858000"/>
              <a:gd name="connsiteX1" fmla="*/ 2427831 w 6858000"/>
              <a:gd name="connsiteY1" fmla="*/ 2342095 h 6858000"/>
              <a:gd name="connsiteX2" fmla="*/ 3429000 w 6858000"/>
              <a:gd name="connsiteY2" fmla="*/ 0 h 6858000"/>
              <a:gd name="connsiteX3" fmla="*/ 4430169 w 6858000"/>
              <a:gd name="connsiteY3" fmla="*/ 2342095 h 6858000"/>
              <a:gd name="connsiteX4" fmla="*/ 6857993 w 6858000"/>
              <a:gd name="connsiteY4" fmla="*/ 2619516 h 6858000"/>
              <a:gd name="connsiteX5" fmla="*/ 5048925 w 6858000"/>
              <a:gd name="connsiteY5" fmla="*/ 4344432 h 6858000"/>
              <a:gd name="connsiteX6" fmla="*/ 5548234 w 6858000"/>
              <a:gd name="connsiteY6" fmla="*/ 6857983 h 6858000"/>
              <a:gd name="connsiteX7" fmla="*/ 3429000 w 6858000"/>
              <a:gd name="connsiteY7" fmla="*/ 5581944 h 6858000"/>
              <a:gd name="connsiteX8" fmla="*/ 1309766 w 6858000"/>
              <a:gd name="connsiteY8" fmla="*/ 6857983 h 6858000"/>
              <a:gd name="connsiteX9" fmla="*/ 1809075 w 6858000"/>
              <a:gd name="connsiteY9" fmla="*/ 4344432 h 6858000"/>
              <a:gd name="connsiteX10" fmla="*/ 7 w 6858000"/>
              <a:gd name="connsiteY10" fmla="*/ 2619516 h 6858000"/>
              <a:gd name="connsiteX0" fmla="*/ 0 w 6857986"/>
              <a:gd name="connsiteY0" fmla="*/ 1673218 h 5911685"/>
              <a:gd name="connsiteX1" fmla="*/ 2427824 w 6857986"/>
              <a:gd name="connsiteY1" fmla="*/ 1395797 h 5911685"/>
              <a:gd name="connsiteX2" fmla="*/ 3439625 w 6857986"/>
              <a:gd name="connsiteY2" fmla="*/ 0 h 5911685"/>
              <a:gd name="connsiteX3" fmla="*/ 4430162 w 6857986"/>
              <a:gd name="connsiteY3" fmla="*/ 1395797 h 5911685"/>
              <a:gd name="connsiteX4" fmla="*/ 6857986 w 6857986"/>
              <a:gd name="connsiteY4" fmla="*/ 1673218 h 5911685"/>
              <a:gd name="connsiteX5" fmla="*/ 5048918 w 6857986"/>
              <a:gd name="connsiteY5" fmla="*/ 3398134 h 5911685"/>
              <a:gd name="connsiteX6" fmla="*/ 5548227 w 6857986"/>
              <a:gd name="connsiteY6" fmla="*/ 5911685 h 5911685"/>
              <a:gd name="connsiteX7" fmla="*/ 3428993 w 6857986"/>
              <a:gd name="connsiteY7" fmla="*/ 4635646 h 5911685"/>
              <a:gd name="connsiteX8" fmla="*/ 1309759 w 6857986"/>
              <a:gd name="connsiteY8" fmla="*/ 5911685 h 5911685"/>
              <a:gd name="connsiteX9" fmla="*/ 1809068 w 6857986"/>
              <a:gd name="connsiteY9" fmla="*/ 3398134 h 5911685"/>
              <a:gd name="connsiteX10" fmla="*/ 0 w 6857986"/>
              <a:gd name="connsiteY10" fmla="*/ 1673218 h 5911685"/>
              <a:gd name="connsiteX0" fmla="*/ 0 w 6857986"/>
              <a:gd name="connsiteY0" fmla="*/ 1673218 h 5911685"/>
              <a:gd name="connsiteX1" fmla="*/ 2427824 w 6857986"/>
              <a:gd name="connsiteY1" fmla="*/ 1395797 h 5911685"/>
              <a:gd name="connsiteX2" fmla="*/ 3439625 w 6857986"/>
              <a:gd name="connsiteY2" fmla="*/ 0 h 5911685"/>
              <a:gd name="connsiteX3" fmla="*/ 4430162 w 6857986"/>
              <a:gd name="connsiteY3" fmla="*/ 1395797 h 5911685"/>
              <a:gd name="connsiteX4" fmla="*/ 6857986 w 6857986"/>
              <a:gd name="connsiteY4" fmla="*/ 1673218 h 5911685"/>
              <a:gd name="connsiteX5" fmla="*/ 5048918 w 6857986"/>
              <a:gd name="connsiteY5" fmla="*/ 3398134 h 5911685"/>
              <a:gd name="connsiteX6" fmla="*/ 5548227 w 6857986"/>
              <a:gd name="connsiteY6" fmla="*/ 5911685 h 5911685"/>
              <a:gd name="connsiteX7" fmla="*/ 3428993 w 6857986"/>
              <a:gd name="connsiteY7" fmla="*/ 4635646 h 5911685"/>
              <a:gd name="connsiteX8" fmla="*/ 1309759 w 6857986"/>
              <a:gd name="connsiteY8" fmla="*/ 5911685 h 5911685"/>
              <a:gd name="connsiteX9" fmla="*/ 1809068 w 6857986"/>
              <a:gd name="connsiteY9" fmla="*/ 3398134 h 5911685"/>
              <a:gd name="connsiteX10" fmla="*/ 0 w 6857986"/>
              <a:gd name="connsiteY10" fmla="*/ 1673218 h 5911685"/>
              <a:gd name="connsiteX0" fmla="*/ 0 w 6857986"/>
              <a:gd name="connsiteY0" fmla="*/ 1673218 h 5911685"/>
              <a:gd name="connsiteX1" fmla="*/ 2427824 w 6857986"/>
              <a:gd name="connsiteY1" fmla="*/ 1395797 h 5911685"/>
              <a:gd name="connsiteX2" fmla="*/ 3439625 w 6857986"/>
              <a:gd name="connsiteY2" fmla="*/ 0 h 5911685"/>
              <a:gd name="connsiteX3" fmla="*/ 4430162 w 6857986"/>
              <a:gd name="connsiteY3" fmla="*/ 1395797 h 5911685"/>
              <a:gd name="connsiteX4" fmla="*/ 6857986 w 6857986"/>
              <a:gd name="connsiteY4" fmla="*/ 1673218 h 5911685"/>
              <a:gd name="connsiteX5" fmla="*/ 5048918 w 6857986"/>
              <a:gd name="connsiteY5" fmla="*/ 3398134 h 5911685"/>
              <a:gd name="connsiteX6" fmla="*/ 5548227 w 6857986"/>
              <a:gd name="connsiteY6" fmla="*/ 5911685 h 5911685"/>
              <a:gd name="connsiteX7" fmla="*/ 3428993 w 6857986"/>
              <a:gd name="connsiteY7" fmla="*/ 4635646 h 5911685"/>
              <a:gd name="connsiteX8" fmla="*/ 1309759 w 6857986"/>
              <a:gd name="connsiteY8" fmla="*/ 5911685 h 5911685"/>
              <a:gd name="connsiteX9" fmla="*/ 1809068 w 6857986"/>
              <a:gd name="connsiteY9" fmla="*/ 3398134 h 5911685"/>
              <a:gd name="connsiteX10" fmla="*/ 0 w 6857986"/>
              <a:gd name="connsiteY10" fmla="*/ 1673218 h 5911685"/>
              <a:gd name="connsiteX0" fmla="*/ 0 w 6857986"/>
              <a:gd name="connsiteY0" fmla="*/ 1673218 h 5911685"/>
              <a:gd name="connsiteX1" fmla="*/ 2427824 w 6857986"/>
              <a:gd name="connsiteY1" fmla="*/ 1395797 h 5911685"/>
              <a:gd name="connsiteX2" fmla="*/ 3439625 w 6857986"/>
              <a:gd name="connsiteY2" fmla="*/ 0 h 5911685"/>
              <a:gd name="connsiteX3" fmla="*/ 4430162 w 6857986"/>
              <a:gd name="connsiteY3" fmla="*/ 1395797 h 5911685"/>
              <a:gd name="connsiteX4" fmla="*/ 6857986 w 6857986"/>
              <a:gd name="connsiteY4" fmla="*/ 1673218 h 5911685"/>
              <a:gd name="connsiteX5" fmla="*/ 5048918 w 6857986"/>
              <a:gd name="connsiteY5" fmla="*/ 3398134 h 5911685"/>
              <a:gd name="connsiteX6" fmla="*/ 5548227 w 6857986"/>
              <a:gd name="connsiteY6" fmla="*/ 5911685 h 5911685"/>
              <a:gd name="connsiteX7" fmla="*/ 3428993 w 6857986"/>
              <a:gd name="connsiteY7" fmla="*/ 4635646 h 5911685"/>
              <a:gd name="connsiteX8" fmla="*/ 1309759 w 6857986"/>
              <a:gd name="connsiteY8" fmla="*/ 5911685 h 5911685"/>
              <a:gd name="connsiteX9" fmla="*/ 1809068 w 6857986"/>
              <a:gd name="connsiteY9" fmla="*/ 3398134 h 5911685"/>
              <a:gd name="connsiteX10" fmla="*/ 0 w 6857986"/>
              <a:gd name="connsiteY10" fmla="*/ 1673218 h 5911685"/>
              <a:gd name="connsiteX0" fmla="*/ 0 w 6857986"/>
              <a:gd name="connsiteY0" fmla="*/ 1662586 h 5901053"/>
              <a:gd name="connsiteX1" fmla="*/ 2427824 w 6857986"/>
              <a:gd name="connsiteY1" fmla="*/ 1385165 h 5901053"/>
              <a:gd name="connsiteX2" fmla="*/ 3418359 w 6857986"/>
              <a:gd name="connsiteY2" fmla="*/ 0 h 5901053"/>
              <a:gd name="connsiteX3" fmla="*/ 4430162 w 6857986"/>
              <a:gd name="connsiteY3" fmla="*/ 1385165 h 5901053"/>
              <a:gd name="connsiteX4" fmla="*/ 6857986 w 6857986"/>
              <a:gd name="connsiteY4" fmla="*/ 1662586 h 5901053"/>
              <a:gd name="connsiteX5" fmla="*/ 5048918 w 6857986"/>
              <a:gd name="connsiteY5" fmla="*/ 3387502 h 5901053"/>
              <a:gd name="connsiteX6" fmla="*/ 5548227 w 6857986"/>
              <a:gd name="connsiteY6" fmla="*/ 5901053 h 5901053"/>
              <a:gd name="connsiteX7" fmla="*/ 3428993 w 6857986"/>
              <a:gd name="connsiteY7" fmla="*/ 4625014 h 5901053"/>
              <a:gd name="connsiteX8" fmla="*/ 1309759 w 6857986"/>
              <a:gd name="connsiteY8" fmla="*/ 5901053 h 5901053"/>
              <a:gd name="connsiteX9" fmla="*/ 1809068 w 6857986"/>
              <a:gd name="connsiteY9" fmla="*/ 3387502 h 5901053"/>
              <a:gd name="connsiteX10" fmla="*/ 0 w 6857986"/>
              <a:gd name="connsiteY10" fmla="*/ 1662586 h 5901053"/>
              <a:gd name="connsiteX0" fmla="*/ 0 w 6857986"/>
              <a:gd name="connsiteY0" fmla="*/ 1663028 h 5901495"/>
              <a:gd name="connsiteX1" fmla="*/ 2427824 w 6857986"/>
              <a:gd name="connsiteY1" fmla="*/ 1385607 h 5901495"/>
              <a:gd name="connsiteX2" fmla="*/ 3418359 w 6857986"/>
              <a:gd name="connsiteY2" fmla="*/ 442 h 5901495"/>
              <a:gd name="connsiteX3" fmla="*/ 4430162 w 6857986"/>
              <a:gd name="connsiteY3" fmla="*/ 1385607 h 5901495"/>
              <a:gd name="connsiteX4" fmla="*/ 6857986 w 6857986"/>
              <a:gd name="connsiteY4" fmla="*/ 1663028 h 5901495"/>
              <a:gd name="connsiteX5" fmla="*/ 5048918 w 6857986"/>
              <a:gd name="connsiteY5" fmla="*/ 3387944 h 5901495"/>
              <a:gd name="connsiteX6" fmla="*/ 5548227 w 6857986"/>
              <a:gd name="connsiteY6" fmla="*/ 5901495 h 5901495"/>
              <a:gd name="connsiteX7" fmla="*/ 3428993 w 6857986"/>
              <a:gd name="connsiteY7" fmla="*/ 4625456 h 5901495"/>
              <a:gd name="connsiteX8" fmla="*/ 1309759 w 6857986"/>
              <a:gd name="connsiteY8" fmla="*/ 5901495 h 5901495"/>
              <a:gd name="connsiteX9" fmla="*/ 1809068 w 6857986"/>
              <a:gd name="connsiteY9" fmla="*/ 3387944 h 5901495"/>
              <a:gd name="connsiteX10" fmla="*/ 0 w 6857986"/>
              <a:gd name="connsiteY10" fmla="*/ 1663028 h 5901495"/>
              <a:gd name="connsiteX0" fmla="*/ 0 w 6857986"/>
              <a:gd name="connsiteY0" fmla="*/ 1662586 h 5901053"/>
              <a:gd name="connsiteX1" fmla="*/ 2427824 w 6857986"/>
              <a:gd name="connsiteY1" fmla="*/ 1385165 h 5901053"/>
              <a:gd name="connsiteX2" fmla="*/ 3418359 w 6857986"/>
              <a:gd name="connsiteY2" fmla="*/ 0 h 5901053"/>
              <a:gd name="connsiteX3" fmla="*/ 4430162 w 6857986"/>
              <a:gd name="connsiteY3" fmla="*/ 1385165 h 5901053"/>
              <a:gd name="connsiteX4" fmla="*/ 6857986 w 6857986"/>
              <a:gd name="connsiteY4" fmla="*/ 1662586 h 5901053"/>
              <a:gd name="connsiteX5" fmla="*/ 5048918 w 6857986"/>
              <a:gd name="connsiteY5" fmla="*/ 3387502 h 5901053"/>
              <a:gd name="connsiteX6" fmla="*/ 5548227 w 6857986"/>
              <a:gd name="connsiteY6" fmla="*/ 5901053 h 5901053"/>
              <a:gd name="connsiteX7" fmla="*/ 3428993 w 6857986"/>
              <a:gd name="connsiteY7" fmla="*/ 4625014 h 5901053"/>
              <a:gd name="connsiteX8" fmla="*/ 1309759 w 6857986"/>
              <a:gd name="connsiteY8" fmla="*/ 5901053 h 5901053"/>
              <a:gd name="connsiteX9" fmla="*/ 1809068 w 6857986"/>
              <a:gd name="connsiteY9" fmla="*/ 3387502 h 5901053"/>
              <a:gd name="connsiteX10" fmla="*/ 0 w 6857986"/>
              <a:gd name="connsiteY10" fmla="*/ 1662586 h 5901053"/>
              <a:gd name="connsiteX0" fmla="*/ 0 w 6145604"/>
              <a:gd name="connsiteY0" fmla="*/ 1928400 h 5901053"/>
              <a:gd name="connsiteX1" fmla="*/ 1715442 w 6145604"/>
              <a:gd name="connsiteY1" fmla="*/ 1385165 h 5901053"/>
              <a:gd name="connsiteX2" fmla="*/ 2705977 w 6145604"/>
              <a:gd name="connsiteY2" fmla="*/ 0 h 5901053"/>
              <a:gd name="connsiteX3" fmla="*/ 3717780 w 6145604"/>
              <a:gd name="connsiteY3" fmla="*/ 1385165 h 5901053"/>
              <a:gd name="connsiteX4" fmla="*/ 6145604 w 6145604"/>
              <a:gd name="connsiteY4" fmla="*/ 1662586 h 5901053"/>
              <a:gd name="connsiteX5" fmla="*/ 4336536 w 6145604"/>
              <a:gd name="connsiteY5" fmla="*/ 3387502 h 5901053"/>
              <a:gd name="connsiteX6" fmla="*/ 4835845 w 6145604"/>
              <a:gd name="connsiteY6" fmla="*/ 5901053 h 5901053"/>
              <a:gd name="connsiteX7" fmla="*/ 2716611 w 6145604"/>
              <a:gd name="connsiteY7" fmla="*/ 4625014 h 5901053"/>
              <a:gd name="connsiteX8" fmla="*/ 597377 w 6145604"/>
              <a:gd name="connsiteY8" fmla="*/ 5901053 h 5901053"/>
              <a:gd name="connsiteX9" fmla="*/ 1096686 w 6145604"/>
              <a:gd name="connsiteY9" fmla="*/ 3387502 h 5901053"/>
              <a:gd name="connsiteX10" fmla="*/ 0 w 6145604"/>
              <a:gd name="connsiteY10" fmla="*/ 1928400 h 5901053"/>
              <a:gd name="connsiteX0" fmla="*/ 0 w 6145604"/>
              <a:gd name="connsiteY0" fmla="*/ 1928400 h 5901053"/>
              <a:gd name="connsiteX1" fmla="*/ 1715442 w 6145604"/>
              <a:gd name="connsiteY1" fmla="*/ 1385165 h 5901053"/>
              <a:gd name="connsiteX2" fmla="*/ 2705977 w 6145604"/>
              <a:gd name="connsiteY2" fmla="*/ 0 h 5901053"/>
              <a:gd name="connsiteX3" fmla="*/ 3717780 w 6145604"/>
              <a:gd name="connsiteY3" fmla="*/ 1385165 h 5901053"/>
              <a:gd name="connsiteX4" fmla="*/ 6145604 w 6145604"/>
              <a:gd name="connsiteY4" fmla="*/ 1662586 h 5901053"/>
              <a:gd name="connsiteX5" fmla="*/ 4336536 w 6145604"/>
              <a:gd name="connsiteY5" fmla="*/ 3387502 h 5901053"/>
              <a:gd name="connsiteX6" fmla="*/ 4835845 w 6145604"/>
              <a:gd name="connsiteY6" fmla="*/ 5901053 h 5901053"/>
              <a:gd name="connsiteX7" fmla="*/ 2716611 w 6145604"/>
              <a:gd name="connsiteY7" fmla="*/ 4625014 h 5901053"/>
              <a:gd name="connsiteX8" fmla="*/ 597377 w 6145604"/>
              <a:gd name="connsiteY8" fmla="*/ 5901053 h 5901053"/>
              <a:gd name="connsiteX9" fmla="*/ 1096686 w 6145604"/>
              <a:gd name="connsiteY9" fmla="*/ 3387502 h 5901053"/>
              <a:gd name="connsiteX10" fmla="*/ 0 w 6145604"/>
              <a:gd name="connsiteY10" fmla="*/ 1928400 h 5901053"/>
              <a:gd name="connsiteX0" fmla="*/ 3204 w 6148808"/>
              <a:gd name="connsiteY0" fmla="*/ 1928400 h 5901053"/>
              <a:gd name="connsiteX1" fmla="*/ 1718646 w 6148808"/>
              <a:gd name="connsiteY1" fmla="*/ 1385165 h 5901053"/>
              <a:gd name="connsiteX2" fmla="*/ 2709181 w 6148808"/>
              <a:gd name="connsiteY2" fmla="*/ 0 h 5901053"/>
              <a:gd name="connsiteX3" fmla="*/ 3720984 w 6148808"/>
              <a:gd name="connsiteY3" fmla="*/ 1385165 h 5901053"/>
              <a:gd name="connsiteX4" fmla="*/ 6148808 w 6148808"/>
              <a:gd name="connsiteY4" fmla="*/ 1662586 h 5901053"/>
              <a:gd name="connsiteX5" fmla="*/ 4339740 w 6148808"/>
              <a:gd name="connsiteY5" fmla="*/ 3387502 h 5901053"/>
              <a:gd name="connsiteX6" fmla="*/ 4839049 w 6148808"/>
              <a:gd name="connsiteY6" fmla="*/ 5901053 h 5901053"/>
              <a:gd name="connsiteX7" fmla="*/ 2719815 w 6148808"/>
              <a:gd name="connsiteY7" fmla="*/ 4625014 h 5901053"/>
              <a:gd name="connsiteX8" fmla="*/ 600581 w 6148808"/>
              <a:gd name="connsiteY8" fmla="*/ 5901053 h 5901053"/>
              <a:gd name="connsiteX9" fmla="*/ 1099890 w 6148808"/>
              <a:gd name="connsiteY9" fmla="*/ 3387502 h 5901053"/>
              <a:gd name="connsiteX10" fmla="*/ 3204 w 6148808"/>
              <a:gd name="connsiteY10" fmla="*/ 1928400 h 5901053"/>
              <a:gd name="connsiteX0" fmla="*/ 10306 w 6155910"/>
              <a:gd name="connsiteY0" fmla="*/ 1928400 h 5901053"/>
              <a:gd name="connsiteX1" fmla="*/ 1725748 w 6155910"/>
              <a:gd name="connsiteY1" fmla="*/ 1385165 h 5901053"/>
              <a:gd name="connsiteX2" fmla="*/ 2716283 w 6155910"/>
              <a:gd name="connsiteY2" fmla="*/ 0 h 5901053"/>
              <a:gd name="connsiteX3" fmla="*/ 3728086 w 6155910"/>
              <a:gd name="connsiteY3" fmla="*/ 1385165 h 5901053"/>
              <a:gd name="connsiteX4" fmla="*/ 6155910 w 6155910"/>
              <a:gd name="connsiteY4" fmla="*/ 1662586 h 5901053"/>
              <a:gd name="connsiteX5" fmla="*/ 4346842 w 6155910"/>
              <a:gd name="connsiteY5" fmla="*/ 3387502 h 5901053"/>
              <a:gd name="connsiteX6" fmla="*/ 4846151 w 6155910"/>
              <a:gd name="connsiteY6" fmla="*/ 5901053 h 5901053"/>
              <a:gd name="connsiteX7" fmla="*/ 2726917 w 6155910"/>
              <a:gd name="connsiteY7" fmla="*/ 4625014 h 5901053"/>
              <a:gd name="connsiteX8" fmla="*/ 607683 w 6155910"/>
              <a:gd name="connsiteY8" fmla="*/ 5901053 h 5901053"/>
              <a:gd name="connsiteX9" fmla="*/ 1106992 w 6155910"/>
              <a:gd name="connsiteY9" fmla="*/ 3387502 h 5901053"/>
              <a:gd name="connsiteX10" fmla="*/ 10306 w 6155910"/>
              <a:gd name="connsiteY10" fmla="*/ 1928400 h 5901053"/>
              <a:gd name="connsiteX0" fmla="*/ 10306 w 5454161"/>
              <a:gd name="connsiteY0" fmla="*/ 1928400 h 5901053"/>
              <a:gd name="connsiteX1" fmla="*/ 1725748 w 5454161"/>
              <a:gd name="connsiteY1" fmla="*/ 1385165 h 5901053"/>
              <a:gd name="connsiteX2" fmla="*/ 2716283 w 5454161"/>
              <a:gd name="connsiteY2" fmla="*/ 0 h 5901053"/>
              <a:gd name="connsiteX3" fmla="*/ 3728086 w 5454161"/>
              <a:gd name="connsiteY3" fmla="*/ 1385165 h 5901053"/>
              <a:gd name="connsiteX4" fmla="*/ 5454161 w 5454161"/>
              <a:gd name="connsiteY4" fmla="*/ 1917768 h 5901053"/>
              <a:gd name="connsiteX5" fmla="*/ 4346842 w 5454161"/>
              <a:gd name="connsiteY5" fmla="*/ 3387502 h 5901053"/>
              <a:gd name="connsiteX6" fmla="*/ 4846151 w 5454161"/>
              <a:gd name="connsiteY6" fmla="*/ 5901053 h 5901053"/>
              <a:gd name="connsiteX7" fmla="*/ 2726917 w 5454161"/>
              <a:gd name="connsiteY7" fmla="*/ 4625014 h 5901053"/>
              <a:gd name="connsiteX8" fmla="*/ 607683 w 5454161"/>
              <a:gd name="connsiteY8" fmla="*/ 5901053 h 5901053"/>
              <a:gd name="connsiteX9" fmla="*/ 1106992 w 5454161"/>
              <a:gd name="connsiteY9" fmla="*/ 3387502 h 5901053"/>
              <a:gd name="connsiteX10" fmla="*/ 10306 w 5454161"/>
              <a:gd name="connsiteY10" fmla="*/ 1928400 h 5901053"/>
              <a:gd name="connsiteX0" fmla="*/ 10306 w 5456065"/>
              <a:gd name="connsiteY0" fmla="*/ 1928400 h 5901053"/>
              <a:gd name="connsiteX1" fmla="*/ 1725748 w 5456065"/>
              <a:gd name="connsiteY1" fmla="*/ 1385165 h 5901053"/>
              <a:gd name="connsiteX2" fmla="*/ 2716283 w 5456065"/>
              <a:gd name="connsiteY2" fmla="*/ 0 h 5901053"/>
              <a:gd name="connsiteX3" fmla="*/ 3728086 w 5456065"/>
              <a:gd name="connsiteY3" fmla="*/ 1385165 h 5901053"/>
              <a:gd name="connsiteX4" fmla="*/ 5454161 w 5456065"/>
              <a:gd name="connsiteY4" fmla="*/ 1917768 h 5901053"/>
              <a:gd name="connsiteX5" fmla="*/ 4346842 w 5456065"/>
              <a:gd name="connsiteY5" fmla="*/ 3387502 h 5901053"/>
              <a:gd name="connsiteX6" fmla="*/ 4846151 w 5456065"/>
              <a:gd name="connsiteY6" fmla="*/ 5901053 h 5901053"/>
              <a:gd name="connsiteX7" fmla="*/ 2726917 w 5456065"/>
              <a:gd name="connsiteY7" fmla="*/ 4625014 h 5901053"/>
              <a:gd name="connsiteX8" fmla="*/ 607683 w 5456065"/>
              <a:gd name="connsiteY8" fmla="*/ 5901053 h 5901053"/>
              <a:gd name="connsiteX9" fmla="*/ 1106992 w 5456065"/>
              <a:gd name="connsiteY9" fmla="*/ 3387502 h 5901053"/>
              <a:gd name="connsiteX10" fmla="*/ 10306 w 5456065"/>
              <a:gd name="connsiteY10" fmla="*/ 1928400 h 5901053"/>
              <a:gd name="connsiteX0" fmla="*/ 10306 w 5456065"/>
              <a:gd name="connsiteY0" fmla="*/ 1928400 h 5901053"/>
              <a:gd name="connsiteX1" fmla="*/ 1725748 w 5456065"/>
              <a:gd name="connsiteY1" fmla="*/ 1385165 h 5901053"/>
              <a:gd name="connsiteX2" fmla="*/ 2716283 w 5456065"/>
              <a:gd name="connsiteY2" fmla="*/ 0 h 5901053"/>
              <a:gd name="connsiteX3" fmla="*/ 3728086 w 5456065"/>
              <a:gd name="connsiteY3" fmla="*/ 1385165 h 5901053"/>
              <a:gd name="connsiteX4" fmla="*/ 5454161 w 5456065"/>
              <a:gd name="connsiteY4" fmla="*/ 1917768 h 5901053"/>
              <a:gd name="connsiteX5" fmla="*/ 4346842 w 5456065"/>
              <a:gd name="connsiteY5" fmla="*/ 3387502 h 5901053"/>
              <a:gd name="connsiteX6" fmla="*/ 4846151 w 5456065"/>
              <a:gd name="connsiteY6" fmla="*/ 5901053 h 5901053"/>
              <a:gd name="connsiteX7" fmla="*/ 2726917 w 5456065"/>
              <a:gd name="connsiteY7" fmla="*/ 4625014 h 5901053"/>
              <a:gd name="connsiteX8" fmla="*/ 607683 w 5456065"/>
              <a:gd name="connsiteY8" fmla="*/ 5901053 h 5901053"/>
              <a:gd name="connsiteX9" fmla="*/ 1106992 w 5456065"/>
              <a:gd name="connsiteY9" fmla="*/ 3387502 h 5901053"/>
              <a:gd name="connsiteX10" fmla="*/ 10306 w 5456065"/>
              <a:gd name="connsiteY10" fmla="*/ 1928400 h 5901053"/>
              <a:gd name="connsiteX0" fmla="*/ 10306 w 5458079"/>
              <a:gd name="connsiteY0" fmla="*/ 1928400 h 5901053"/>
              <a:gd name="connsiteX1" fmla="*/ 1725748 w 5458079"/>
              <a:gd name="connsiteY1" fmla="*/ 1385165 h 5901053"/>
              <a:gd name="connsiteX2" fmla="*/ 2716283 w 5458079"/>
              <a:gd name="connsiteY2" fmla="*/ 0 h 5901053"/>
              <a:gd name="connsiteX3" fmla="*/ 3728086 w 5458079"/>
              <a:gd name="connsiteY3" fmla="*/ 1385165 h 5901053"/>
              <a:gd name="connsiteX4" fmla="*/ 5454161 w 5458079"/>
              <a:gd name="connsiteY4" fmla="*/ 1917768 h 5901053"/>
              <a:gd name="connsiteX5" fmla="*/ 4346842 w 5458079"/>
              <a:gd name="connsiteY5" fmla="*/ 3387502 h 5901053"/>
              <a:gd name="connsiteX6" fmla="*/ 4846151 w 5458079"/>
              <a:gd name="connsiteY6" fmla="*/ 5901053 h 5901053"/>
              <a:gd name="connsiteX7" fmla="*/ 2726917 w 5458079"/>
              <a:gd name="connsiteY7" fmla="*/ 4625014 h 5901053"/>
              <a:gd name="connsiteX8" fmla="*/ 607683 w 5458079"/>
              <a:gd name="connsiteY8" fmla="*/ 5901053 h 5901053"/>
              <a:gd name="connsiteX9" fmla="*/ 1106992 w 5458079"/>
              <a:gd name="connsiteY9" fmla="*/ 3387502 h 5901053"/>
              <a:gd name="connsiteX10" fmla="*/ 10306 w 5458079"/>
              <a:gd name="connsiteY10" fmla="*/ 1928400 h 5901053"/>
              <a:gd name="connsiteX0" fmla="*/ 10306 w 5454344"/>
              <a:gd name="connsiteY0" fmla="*/ 1928400 h 5901053"/>
              <a:gd name="connsiteX1" fmla="*/ 1725748 w 5454344"/>
              <a:gd name="connsiteY1" fmla="*/ 1385165 h 5901053"/>
              <a:gd name="connsiteX2" fmla="*/ 2716283 w 5454344"/>
              <a:gd name="connsiteY2" fmla="*/ 0 h 5901053"/>
              <a:gd name="connsiteX3" fmla="*/ 3728086 w 5454344"/>
              <a:gd name="connsiteY3" fmla="*/ 1385165 h 5901053"/>
              <a:gd name="connsiteX4" fmla="*/ 5454161 w 5454344"/>
              <a:gd name="connsiteY4" fmla="*/ 1917768 h 5901053"/>
              <a:gd name="connsiteX5" fmla="*/ 4346842 w 5454344"/>
              <a:gd name="connsiteY5" fmla="*/ 3387502 h 5901053"/>
              <a:gd name="connsiteX6" fmla="*/ 4846151 w 5454344"/>
              <a:gd name="connsiteY6" fmla="*/ 5901053 h 5901053"/>
              <a:gd name="connsiteX7" fmla="*/ 2726917 w 5454344"/>
              <a:gd name="connsiteY7" fmla="*/ 4625014 h 5901053"/>
              <a:gd name="connsiteX8" fmla="*/ 607683 w 5454344"/>
              <a:gd name="connsiteY8" fmla="*/ 5901053 h 5901053"/>
              <a:gd name="connsiteX9" fmla="*/ 1106992 w 5454344"/>
              <a:gd name="connsiteY9" fmla="*/ 3387502 h 5901053"/>
              <a:gd name="connsiteX10" fmla="*/ 10306 w 5454344"/>
              <a:gd name="connsiteY10" fmla="*/ 1928400 h 5901053"/>
              <a:gd name="connsiteX0" fmla="*/ 10306 w 5411825"/>
              <a:gd name="connsiteY0" fmla="*/ 1928400 h 5901053"/>
              <a:gd name="connsiteX1" fmla="*/ 1725748 w 5411825"/>
              <a:gd name="connsiteY1" fmla="*/ 1385165 h 5901053"/>
              <a:gd name="connsiteX2" fmla="*/ 2716283 w 5411825"/>
              <a:gd name="connsiteY2" fmla="*/ 0 h 5901053"/>
              <a:gd name="connsiteX3" fmla="*/ 3728086 w 5411825"/>
              <a:gd name="connsiteY3" fmla="*/ 1385165 h 5901053"/>
              <a:gd name="connsiteX4" fmla="*/ 5411631 w 5411825"/>
              <a:gd name="connsiteY4" fmla="*/ 1917768 h 5901053"/>
              <a:gd name="connsiteX5" fmla="*/ 4346842 w 5411825"/>
              <a:gd name="connsiteY5" fmla="*/ 3387502 h 5901053"/>
              <a:gd name="connsiteX6" fmla="*/ 4846151 w 5411825"/>
              <a:gd name="connsiteY6" fmla="*/ 5901053 h 5901053"/>
              <a:gd name="connsiteX7" fmla="*/ 2726917 w 5411825"/>
              <a:gd name="connsiteY7" fmla="*/ 4625014 h 5901053"/>
              <a:gd name="connsiteX8" fmla="*/ 607683 w 5411825"/>
              <a:gd name="connsiteY8" fmla="*/ 5901053 h 5901053"/>
              <a:gd name="connsiteX9" fmla="*/ 1106992 w 5411825"/>
              <a:gd name="connsiteY9" fmla="*/ 3387502 h 5901053"/>
              <a:gd name="connsiteX10" fmla="*/ 10306 w 5411825"/>
              <a:gd name="connsiteY10" fmla="*/ 1928400 h 5901053"/>
              <a:gd name="connsiteX0" fmla="*/ 10306 w 5411825"/>
              <a:gd name="connsiteY0" fmla="*/ 1928400 h 5901053"/>
              <a:gd name="connsiteX1" fmla="*/ 1725748 w 5411825"/>
              <a:gd name="connsiteY1" fmla="*/ 1385165 h 5901053"/>
              <a:gd name="connsiteX2" fmla="*/ 2716283 w 5411825"/>
              <a:gd name="connsiteY2" fmla="*/ 0 h 5901053"/>
              <a:gd name="connsiteX3" fmla="*/ 3728086 w 5411825"/>
              <a:gd name="connsiteY3" fmla="*/ 1385165 h 5901053"/>
              <a:gd name="connsiteX4" fmla="*/ 5411631 w 5411825"/>
              <a:gd name="connsiteY4" fmla="*/ 1917768 h 5901053"/>
              <a:gd name="connsiteX5" fmla="*/ 4346842 w 5411825"/>
              <a:gd name="connsiteY5" fmla="*/ 3387502 h 5901053"/>
              <a:gd name="connsiteX6" fmla="*/ 4846151 w 5411825"/>
              <a:gd name="connsiteY6" fmla="*/ 5901053 h 5901053"/>
              <a:gd name="connsiteX7" fmla="*/ 2726917 w 5411825"/>
              <a:gd name="connsiteY7" fmla="*/ 4625014 h 5901053"/>
              <a:gd name="connsiteX8" fmla="*/ 607683 w 5411825"/>
              <a:gd name="connsiteY8" fmla="*/ 5901053 h 5901053"/>
              <a:gd name="connsiteX9" fmla="*/ 1106992 w 5411825"/>
              <a:gd name="connsiteY9" fmla="*/ 3387502 h 5901053"/>
              <a:gd name="connsiteX10" fmla="*/ 10306 w 5411825"/>
              <a:gd name="connsiteY10" fmla="*/ 1928400 h 5901053"/>
              <a:gd name="connsiteX0" fmla="*/ 10306 w 5411825"/>
              <a:gd name="connsiteY0" fmla="*/ 1928400 h 5901053"/>
              <a:gd name="connsiteX1" fmla="*/ 1725748 w 5411825"/>
              <a:gd name="connsiteY1" fmla="*/ 1385165 h 5901053"/>
              <a:gd name="connsiteX2" fmla="*/ 2716283 w 5411825"/>
              <a:gd name="connsiteY2" fmla="*/ 0 h 5901053"/>
              <a:gd name="connsiteX3" fmla="*/ 3728086 w 5411825"/>
              <a:gd name="connsiteY3" fmla="*/ 1385165 h 5901053"/>
              <a:gd name="connsiteX4" fmla="*/ 5411631 w 5411825"/>
              <a:gd name="connsiteY4" fmla="*/ 1917768 h 5901053"/>
              <a:gd name="connsiteX5" fmla="*/ 4346842 w 5411825"/>
              <a:gd name="connsiteY5" fmla="*/ 3387502 h 5901053"/>
              <a:gd name="connsiteX6" fmla="*/ 4590970 w 5411825"/>
              <a:gd name="connsiteY6" fmla="*/ 5241834 h 5901053"/>
              <a:gd name="connsiteX7" fmla="*/ 2726917 w 5411825"/>
              <a:gd name="connsiteY7" fmla="*/ 4625014 h 5901053"/>
              <a:gd name="connsiteX8" fmla="*/ 607683 w 5411825"/>
              <a:gd name="connsiteY8" fmla="*/ 5901053 h 5901053"/>
              <a:gd name="connsiteX9" fmla="*/ 1106992 w 5411825"/>
              <a:gd name="connsiteY9" fmla="*/ 3387502 h 5901053"/>
              <a:gd name="connsiteX10" fmla="*/ 10306 w 5411825"/>
              <a:gd name="connsiteY10" fmla="*/ 1928400 h 5901053"/>
              <a:gd name="connsiteX0" fmla="*/ 10306 w 5411825"/>
              <a:gd name="connsiteY0" fmla="*/ 1928400 h 5901053"/>
              <a:gd name="connsiteX1" fmla="*/ 1725748 w 5411825"/>
              <a:gd name="connsiteY1" fmla="*/ 1385165 h 5901053"/>
              <a:gd name="connsiteX2" fmla="*/ 2716283 w 5411825"/>
              <a:gd name="connsiteY2" fmla="*/ 0 h 5901053"/>
              <a:gd name="connsiteX3" fmla="*/ 3728086 w 5411825"/>
              <a:gd name="connsiteY3" fmla="*/ 1385165 h 5901053"/>
              <a:gd name="connsiteX4" fmla="*/ 5411631 w 5411825"/>
              <a:gd name="connsiteY4" fmla="*/ 1917768 h 5901053"/>
              <a:gd name="connsiteX5" fmla="*/ 4346842 w 5411825"/>
              <a:gd name="connsiteY5" fmla="*/ 3387502 h 5901053"/>
              <a:gd name="connsiteX6" fmla="*/ 4399584 w 5411825"/>
              <a:gd name="connsiteY6" fmla="*/ 4965388 h 5901053"/>
              <a:gd name="connsiteX7" fmla="*/ 2726917 w 5411825"/>
              <a:gd name="connsiteY7" fmla="*/ 4625014 h 5901053"/>
              <a:gd name="connsiteX8" fmla="*/ 607683 w 5411825"/>
              <a:gd name="connsiteY8" fmla="*/ 5901053 h 5901053"/>
              <a:gd name="connsiteX9" fmla="*/ 1106992 w 5411825"/>
              <a:gd name="connsiteY9" fmla="*/ 3387502 h 5901053"/>
              <a:gd name="connsiteX10" fmla="*/ 10306 w 5411825"/>
              <a:gd name="connsiteY10" fmla="*/ 1928400 h 5901053"/>
              <a:gd name="connsiteX0" fmla="*/ 10306 w 5411825"/>
              <a:gd name="connsiteY0" fmla="*/ 1928400 h 5901053"/>
              <a:gd name="connsiteX1" fmla="*/ 1725748 w 5411825"/>
              <a:gd name="connsiteY1" fmla="*/ 1385165 h 5901053"/>
              <a:gd name="connsiteX2" fmla="*/ 2716283 w 5411825"/>
              <a:gd name="connsiteY2" fmla="*/ 0 h 5901053"/>
              <a:gd name="connsiteX3" fmla="*/ 3728086 w 5411825"/>
              <a:gd name="connsiteY3" fmla="*/ 1385165 h 5901053"/>
              <a:gd name="connsiteX4" fmla="*/ 5411631 w 5411825"/>
              <a:gd name="connsiteY4" fmla="*/ 1917768 h 5901053"/>
              <a:gd name="connsiteX5" fmla="*/ 4346842 w 5411825"/>
              <a:gd name="connsiteY5" fmla="*/ 3387502 h 5901053"/>
              <a:gd name="connsiteX6" fmla="*/ 4399584 w 5411825"/>
              <a:gd name="connsiteY6" fmla="*/ 4965388 h 5901053"/>
              <a:gd name="connsiteX7" fmla="*/ 2726917 w 5411825"/>
              <a:gd name="connsiteY7" fmla="*/ 4625014 h 5901053"/>
              <a:gd name="connsiteX8" fmla="*/ 607683 w 5411825"/>
              <a:gd name="connsiteY8" fmla="*/ 5901053 h 5901053"/>
              <a:gd name="connsiteX9" fmla="*/ 1106992 w 5411825"/>
              <a:gd name="connsiteY9" fmla="*/ 3387502 h 5901053"/>
              <a:gd name="connsiteX10" fmla="*/ 10306 w 5411825"/>
              <a:gd name="connsiteY10" fmla="*/ 1928400 h 5901053"/>
              <a:gd name="connsiteX0" fmla="*/ 10306 w 5411825"/>
              <a:gd name="connsiteY0" fmla="*/ 1928400 h 5901053"/>
              <a:gd name="connsiteX1" fmla="*/ 1725748 w 5411825"/>
              <a:gd name="connsiteY1" fmla="*/ 1385165 h 5901053"/>
              <a:gd name="connsiteX2" fmla="*/ 2716283 w 5411825"/>
              <a:gd name="connsiteY2" fmla="*/ 0 h 5901053"/>
              <a:gd name="connsiteX3" fmla="*/ 3728086 w 5411825"/>
              <a:gd name="connsiteY3" fmla="*/ 1385165 h 5901053"/>
              <a:gd name="connsiteX4" fmla="*/ 5411631 w 5411825"/>
              <a:gd name="connsiteY4" fmla="*/ 1917768 h 5901053"/>
              <a:gd name="connsiteX5" fmla="*/ 4346842 w 5411825"/>
              <a:gd name="connsiteY5" fmla="*/ 3387502 h 5901053"/>
              <a:gd name="connsiteX6" fmla="*/ 4399584 w 5411825"/>
              <a:gd name="connsiteY6" fmla="*/ 4965388 h 5901053"/>
              <a:gd name="connsiteX7" fmla="*/ 2726917 w 5411825"/>
              <a:gd name="connsiteY7" fmla="*/ 4625014 h 5901053"/>
              <a:gd name="connsiteX8" fmla="*/ 607683 w 5411825"/>
              <a:gd name="connsiteY8" fmla="*/ 5901053 h 5901053"/>
              <a:gd name="connsiteX9" fmla="*/ 1106992 w 5411825"/>
              <a:gd name="connsiteY9" fmla="*/ 3387502 h 5901053"/>
              <a:gd name="connsiteX10" fmla="*/ 10306 w 5411825"/>
              <a:gd name="connsiteY10" fmla="*/ 1928400 h 5901053"/>
              <a:gd name="connsiteX0" fmla="*/ 10306 w 5411825"/>
              <a:gd name="connsiteY0" fmla="*/ 1928400 h 5901053"/>
              <a:gd name="connsiteX1" fmla="*/ 1725748 w 5411825"/>
              <a:gd name="connsiteY1" fmla="*/ 1385165 h 5901053"/>
              <a:gd name="connsiteX2" fmla="*/ 2716283 w 5411825"/>
              <a:gd name="connsiteY2" fmla="*/ 0 h 5901053"/>
              <a:gd name="connsiteX3" fmla="*/ 3728086 w 5411825"/>
              <a:gd name="connsiteY3" fmla="*/ 1385165 h 5901053"/>
              <a:gd name="connsiteX4" fmla="*/ 5411631 w 5411825"/>
              <a:gd name="connsiteY4" fmla="*/ 1917768 h 5901053"/>
              <a:gd name="connsiteX5" fmla="*/ 4346842 w 5411825"/>
              <a:gd name="connsiteY5" fmla="*/ 3387502 h 5901053"/>
              <a:gd name="connsiteX6" fmla="*/ 4399584 w 5411825"/>
              <a:gd name="connsiteY6" fmla="*/ 4965388 h 5901053"/>
              <a:gd name="connsiteX7" fmla="*/ 2726917 w 5411825"/>
              <a:gd name="connsiteY7" fmla="*/ 4444261 h 5901053"/>
              <a:gd name="connsiteX8" fmla="*/ 607683 w 5411825"/>
              <a:gd name="connsiteY8" fmla="*/ 5901053 h 5901053"/>
              <a:gd name="connsiteX9" fmla="*/ 1106992 w 5411825"/>
              <a:gd name="connsiteY9" fmla="*/ 3387502 h 5901053"/>
              <a:gd name="connsiteX10" fmla="*/ 10306 w 5411825"/>
              <a:gd name="connsiteY10" fmla="*/ 1928400 h 5901053"/>
              <a:gd name="connsiteX0" fmla="*/ 10306 w 5411825"/>
              <a:gd name="connsiteY0" fmla="*/ 1928400 h 5020984"/>
              <a:gd name="connsiteX1" fmla="*/ 1725748 w 5411825"/>
              <a:gd name="connsiteY1" fmla="*/ 1385165 h 5020984"/>
              <a:gd name="connsiteX2" fmla="*/ 2716283 w 5411825"/>
              <a:gd name="connsiteY2" fmla="*/ 0 h 5020984"/>
              <a:gd name="connsiteX3" fmla="*/ 3728086 w 5411825"/>
              <a:gd name="connsiteY3" fmla="*/ 1385165 h 5020984"/>
              <a:gd name="connsiteX4" fmla="*/ 5411631 w 5411825"/>
              <a:gd name="connsiteY4" fmla="*/ 1917768 h 5020984"/>
              <a:gd name="connsiteX5" fmla="*/ 4346842 w 5411825"/>
              <a:gd name="connsiteY5" fmla="*/ 3387502 h 5020984"/>
              <a:gd name="connsiteX6" fmla="*/ 4399584 w 5411825"/>
              <a:gd name="connsiteY6" fmla="*/ 4965388 h 5020984"/>
              <a:gd name="connsiteX7" fmla="*/ 2726917 w 5411825"/>
              <a:gd name="connsiteY7" fmla="*/ 4444261 h 5020984"/>
              <a:gd name="connsiteX8" fmla="*/ 1022353 w 5411825"/>
              <a:gd name="connsiteY8" fmla="*/ 4997286 h 5020984"/>
              <a:gd name="connsiteX9" fmla="*/ 1106992 w 5411825"/>
              <a:gd name="connsiteY9" fmla="*/ 3387502 h 5020984"/>
              <a:gd name="connsiteX10" fmla="*/ 10306 w 5411825"/>
              <a:gd name="connsiteY10" fmla="*/ 1928400 h 5020984"/>
              <a:gd name="connsiteX0" fmla="*/ 10306 w 5411825"/>
              <a:gd name="connsiteY0" fmla="*/ 1928400 h 5060176"/>
              <a:gd name="connsiteX1" fmla="*/ 1725748 w 5411825"/>
              <a:gd name="connsiteY1" fmla="*/ 1385165 h 5060176"/>
              <a:gd name="connsiteX2" fmla="*/ 2716283 w 5411825"/>
              <a:gd name="connsiteY2" fmla="*/ 0 h 5060176"/>
              <a:gd name="connsiteX3" fmla="*/ 3728086 w 5411825"/>
              <a:gd name="connsiteY3" fmla="*/ 1385165 h 5060176"/>
              <a:gd name="connsiteX4" fmla="*/ 5411631 w 5411825"/>
              <a:gd name="connsiteY4" fmla="*/ 1917768 h 5060176"/>
              <a:gd name="connsiteX5" fmla="*/ 4346842 w 5411825"/>
              <a:gd name="connsiteY5" fmla="*/ 3387502 h 5060176"/>
              <a:gd name="connsiteX6" fmla="*/ 4399584 w 5411825"/>
              <a:gd name="connsiteY6" fmla="*/ 4965388 h 5060176"/>
              <a:gd name="connsiteX7" fmla="*/ 2726917 w 5411825"/>
              <a:gd name="connsiteY7" fmla="*/ 4444261 h 5060176"/>
              <a:gd name="connsiteX8" fmla="*/ 1022353 w 5411825"/>
              <a:gd name="connsiteY8" fmla="*/ 4997286 h 5060176"/>
              <a:gd name="connsiteX9" fmla="*/ 1106992 w 5411825"/>
              <a:gd name="connsiteY9" fmla="*/ 3387502 h 5060176"/>
              <a:gd name="connsiteX10" fmla="*/ 10306 w 5411825"/>
              <a:gd name="connsiteY10" fmla="*/ 1928400 h 5060176"/>
              <a:gd name="connsiteX0" fmla="*/ 10306 w 5411825"/>
              <a:gd name="connsiteY0" fmla="*/ 1928400 h 5060176"/>
              <a:gd name="connsiteX1" fmla="*/ 1725748 w 5411825"/>
              <a:gd name="connsiteY1" fmla="*/ 1385165 h 5060176"/>
              <a:gd name="connsiteX2" fmla="*/ 2716283 w 5411825"/>
              <a:gd name="connsiteY2" fmla="*/ 0 h 5060176"/>
              <a:gd name="connsiteX3" fmla="*/ 3728086 w 5411825"/>
              <a:gd name="connsiteY3" fmla="*/ 1385165 h 5060176"/>
              <a:gd name="connsiteX4" fmla="*/ 5411631 w 5411825"/>
              <a:gd name="connsiteY4" fmla="*/ 1917768 h 5060176"/>
              <a:gd name="connsiteX5" fmla="*/ 4346842 w 5411825"/>
              <a:gd name="connsiteY5" fmla="*/ 3387502 h 5060176"/>
              <a:gd name="connsiteX6" fmla="*/ 4399584 w 5411825"/>
              <a:gd name="connsiteY6" fmla="*/ 4965388 h 5060176"/>
              <a:gd name="connsiteX7" fmla="*/ 2726917 w 5411825"/>
              <a:gd name="connsiteY7" fmla="*/ 4444261 h 5060176"/>
              <a:gd name="connsiteX8" fmla="*/ 1022353 w 5411825"/>
              <a:gd name="connsiteY8" fmla="*/ 4997286 h 5060176"/>
              <a:gd name="connsiteX9" fmla="*/ 1106992 w 5411825"/>
              <a:gd name="connsiteY9" fmla="*/ 3387502 h 5060176"/>
              <a:gd name="connsiteX10" fmla="*/ 10306 w 5411825"/>
              <a:gd name="connsiteY10" fmla="*/ 1928400 h 5060176"/>
              <a:gd name="connsiteX0" fmla="*/ 10306 w 5411825"/>
              <a:gd name="connsiteY0" fmla="*/ 1928400 h 5045719"/>
              <a:gd name="connsiteX1" fmla="*/ 1725748 w 5411825"/>
              <a:gd name="connsiteY1" fmla="*/ 1385165 h 5045719"/>
              <a:gd name="connsiteX2" fmla="*/ 2716283 w 5411825"/>
              <a:gd name="connsiteY2" fmla="*/ 0 h 5045719"/>
              <a:gd name="connsiteX3" fmla="*/ 3728086 w 5411825"/>
              <a:gd name="connsiteY3" fmla="*/ 1385165 h 5045719"/>
              <a:gd name="connsiteX4" fmla="*/ 5411631 w 5411825"/>
              <a:gd name="connsiteY4" fmla="*/ 1917768 h 5045719"/>
              <a:gd name="connsiteX5" fmla="*/ 4346842 w 5411825"/>
              <a:gd name="connsiteY5" fmla="*/ 3387502 h 5045719"/>
              <a:gd name="connsiteX6" fmla="*/ 4399584 w 5411825"/>
              <a:gd name="connsiteY6" fmla="*/ 4965388 h 5045719"/>
              <a:gd name="connsiteX7" fmla="*/ 2726917 w 5411825"/>
              <a:gd name="connsiteY7" fmla="*/ 4444261 h 5045719"/>
              <a:gd name="connsiteX8" fmla="*/ 1022353 w 5411825"/>
              <a:gd name="connsiteY8" fmla="*/ 4997286 h 5045719"/>
              <a:gd name="connsiteX9" fmla="*/ 1106992 w 5411825"/>
              <a:gd name="connsiteY9" fmla="*/ 3387502 h 5045719"/>
              <a:gd name="connsiteX10" fmla="*/ 10306 w 5411825"/>
              <a:gd name="connsiteY10" fmla="*/ 1928400 h 5045719"/>
              <a:gd name="connsiteX0" fmla="*/ 10425 w 5411944"/>
              <a:gd name="connsiteY0" fmla="*/ 1928400 h 5045719"/>
              <a:gd name="connsiteX1" fmla="*/ 1725867 w 5411944"/>
              <a:gd name="connsiteY1" fmla="*/ 1385165 h 5045719"/>
              <a:gd name="connsiteX2" fmla="*/ 2716402 w 5411944"/>
              <a:gd name="connsiteY2" fmla="*/ 0 h 5045719"/>
              <a:gd name="connsiteX3" fmla="*/ 3728205 w 5411944"/>
              <a:gd name="connsiteY3" fmla="*/ 1385165 h 5045719"/>
              <a:gd name="connsiteX4" fmla="*/ 5411750 w 5411944"/>
              <a:gd name="connsiteY4" fmla="*/ 1917768 h 5045719"/>
              <a:gd name="connsiteX5" fmla="*/ 4346961 w 5411944"/>
              <a:gd name="connsiteY5" fmla="*/ 3387502 h 5045719"/>
              <a:gd name="connsiteX6" fmla="*/ 4399703 w 5411944"/>
              <a:gd name="connsiteY6" fmla="*/ 4965388 h 5045719"/>
              <a:gd name="connsiteX7" fmla="*/ 2727036 w 5411944"/>
              <a:gd name="connsiteY7" fmla="*/ 4444261 h 5045719"/>
              <a:gd name="connsiteX8" fmla="*/ 1022472 w 5411944"/>
              <a:gd name="connsiteY8" fmla="*/ 4997286 h 5045719"/>
              <a:gd name="connsiteX9" fmla="*/ 1096478 w 5411944"/>
              <a:gd name="connsiteY9" fmla="*/ 3249279 h 5045719"/>
              <a:gd name="connsiteX10" fmla="*/ 10425 w 5411944"/>
              <a:gd name="connsiteY10" fmla="*/ 1928400 h 5045719"/>
              <a:gd name="connsiteX0" fmla="*/ 10425 w 5411941"/>
              <a:gd name="connsiteY0" fmla="*/ 1928400 h 5045719"/>
              <a:gd name="connsiteX1" fmla="*/ 1725867 w 5411941"/>
              <a:gd name="connsiteY1" fmla="*/ 1385165 h 5045719"/>
              <a:gd name="connsiteX2" fmla="*/ 2716402 w 5411941"/>
              <a:gd name="connsiteY2" fmla="*/ 0 h 5045719"/>
              <a:gd name="connsiteX3" fmla="*/ 3728205 w 5411941"/>
              <a:gd name="connsiteY3" fmla="*/ 1385165 h 5045719"/>
              <a:gd name="connsiteX4" fmla="*/ 5411750 w 5411941"/>
              <a:gd name="connsiteY4" fmla="*/ 1917768 h 5045719"/>
              <a:gd name="connsiteX5" fmla="*/ 4336328 w 5411941"/>
              <a:gd name="connsiteY5" fmla="*/ 3281176 h 5045719"/>
              <a:gd name="connsiteX6" fmla="*/ 4399703 w 5411941"/>
              <a:gd name="connsiteY6" fmla="*/ 4965388 h 5045719"/>
              <a:gd name="connsiteX7" fmla="*/ 2727036 w 5411941"/>
              <a:gd name="connsiteY7" fmla="*/ 4444261 h 5045719"/>
              <a:gd name="connsiteX8" fmla="*/ 1022472 w 5411941"/>
              <a:gd name="connsiteY8" fmla="*/ 4997286 h 5045719"/>
              <a:gd name="connsiteX9" fmla="*/ 1096478 w 5411941"/>
              <a:gd name="connsiteY9" fmla="*/ 3249279 h 5045719"/>
              <a:gd name="connsiteX10" fmla="*/ 10425 w 5411941"/>
              <a:gd name="connsiteY10" fmla="*/ 1928400 h 50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411941" h="5045719">
                <a:moveTo>
                  <a:pt x="10425" y="1928400"/>
                </a:moveTo>
                <a:cubicBezTo>
                  <a:pt x="178201" y="1449611"/>
                  <a:pt x="1154053" y="1566243"/>
                  <a:pt x="1725867" y="1385165"/>
                </a:cubicBezTo>
                <a:cubicBezTo>
                  <a:pt x="2063134" y="919899"/>
                  <a:pt x="2081424" y="39963"/>
                  <a:pt x="2716402" y="0"/>
                </a:cubicBezTo>
                <a:cubicBezTo>
                  <a:pt x="3269866" y="29330"/>
                  <a:pt x="3398026" y="919899"/>
                  <a:pt x="3728205" y="1385165"/>
                </a:cubicBezTo>
                <a:cubicBezTo>
                  <a:pt x="4303563" y="1562699"/>
                  <a:pt x="5197898" y="1389360"/>
                  <a:pt x="5411750" y="1917768"/>
                </a:cubicBezTo>
                <a:cubicBezTo>
                  <a:pt x="5425417" y="2428944"/>
                  <a:pt x="4705434" y="2791265"/>
                  <a:pt x="4336328" y="3281176"/>
                </a:cubicBezTo>
                <a:cubicBezTo>
                  <a:pt x="4353909" y="3807138"/>
                  <a:pt x="4775527" y="4662710"/>
                  <a:pt x="4399703" y="4965388"/>
                </a:cubicBezTo>
                <a:cubicBezTo>
                  <a:pt x="3969737" y="5213437"/>
                  <a:pt x="3284592" y="4557719"/>
                  <a:pt x="2727036" y="4444261"/>
                </a:cubicBezTo>
                <a:cubicBezTo>
                  <a:pt x="2158848" y="4628603"/>
                  <a:pt x="1590660" y="5216981"/>
                  <a:pt x="1022472" y="4997286"/>
                </a:cubicBezTo>
                <a:cubicBezTo>
                  <a:pt x="614750" y="4577649"/>
                  <a:pt x="1068265" y="3785874"/>
                  <a:pt x="1096478" y="3249279"/>
                </a:cubicBezTo>
                <a:cubicBezTo>
                  <a:pt x="730916" y="2762912"/>
                  <a:pt x="-102479" y="2510460"/>
                  <a:pt x="10425" y="1928400"/>
                </a:cubicBezTo>
                <a:close/>
              </a:path>
            </a:pathLst>
          </a:custGeom>
          <a:solidFill>
            <a:srgbClr val="00B0F0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1" name="币"/>
          <p:cNvGrpSpPr/>
          <p:nvPr/>
        </p:nvGrpSpPr>
        <p:grpSpPr>
          <a:xfrm>
            <a:off x="3547054" y="2358698"/>
            <a:ext cx="2019657" cy="2019657"/>
            <a:chOff x="2058988" y="934244"/>
            <a:chExt cx="4989512" cy="4989512"/>
          </a:xfrm>
          <a:solidFill>
            <a:srgbClr val="00B0F0"/>
          </a:solidFill>
        </p:grpSpPr>
        <p:sp>
          <p:nvSpPr>
            <p:cNvPr id="102" name="圈"/>
            <p:cNvSpPr/>
            <p:nvPr/>
          </p:nvSpPr>
          <p:spPr>
            <a:xfrm>
              <a:off x="2058988" y="934244"/>
              <a:ext cx="4989512" cy="4989512"/>
            </a:xfrm>
            <a:prstGeom prst="ellipse">
              <a:avLst/>
            </a:prstGeom>
            <a:grp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3" name="字"/>
            <p:cNvSpPr/>
            <p:nvPr/>
          </p:nvSpPr>
          <p:spPr>
            <a:xfrm>
              <a:off x="3228973" y="1903447"/>
              <a:ext cx="2598417" cy="3118430"/>
            </a:xfrm>
            <a:custGeom>
              <a:avLst/>
              <a:gdLst>
                <a:gd name="connsiteX0" fmla="*/ 0 w 2808312"/>
                <a:gd name="connsiteY0" fmla="*/ 0 h 3312368"/>
                <a:gd name="connsiteX1" fmla="*/ 2808312 w 2808312"/>
                <a:gd name="connsiteY1" fmla="*/ 0 h 3312368"/>
                <a:gd name="connsiteX2" fmla="*/ 2808312 w 2808312"/>
                <a:gd name="connsiteY2" fmla="*/ 3312368 h 3312368"/>
                <a:gd name="connsiteX3" fmla="*/ 0 w 2808312"/>
                <a:gd name="connsiteY3" fmla="*/ 3312368 h 3312368"/>
                <a:gd name="connsiteX4" fmla="*/ 0 w 2808312"/>
                <a:gd name="connsiteY4" fmla="*/ 0 h 3312368"/>
                <a:gd name="connsiteX0" fmla="*/ 0 w 2808312"/>
                <a:gd name="connsiteY0" fmla="*/ 0 h 3312368"/>
                <a:gd name="connsiteX1" fmla="*/ 2808312 w 2808312"/>
                <a:gd name="connsiteY1" fmla="*/ 0 h 3312368"/>
                <a:gd name="connsiteX2" fmla="*/ 2808312 w 2808312"/>
                <a:gd name="connsiteY2" fmla="*/ 3312368 h 3312368"/>
                <a:gd name="connsiteX3" fmla="*/ 1144885 w 2808312"/>
                <a:gd name="connsiteY3" fmla="*/ 1170409 h 3312368"/>
                <a:gd name="connsiteX4" fmla="*/ 0 w 2808312"/>
                <a:gd name="connsiteY4" fmla="*/ 3312368 h 3312368"/>
                <a:gd name="connsiteX5" fmla="*/ 0 w 2808312"/>
                <a:gd name="connsiteY5" fmla="*/ 0 h 3312368"/>
                <a:gd name="connsiteX0" fmla="*/ 0 w 2808312"/>
                <a:gd name="connsiteY0" fmla="*/ 0 h 3348373"/>
                <a:gd name="connsiteX1" fmla="*/ 2808312 w 2808312"/>
                <a:gd name="connsiteY1" fmla="*/ 0 h 3348373"/>
                <a:gd name="connsiteX2" fmla="*/ 2808312 w 2808312"/>
                <a:gd name="connsiteY2" fmla="*/ 3312368 h 3348373"/>
                <a:gd name="connsiteX3" fmla="*/ 1640185 w 2808312"/>
                <a:gd name="connsiteY3" fmla="*/ 1189459 h 3348373"/>
                <a:gd name="connsiteX4" fmla="*/ 1144885 w 2808312"/>
                <a:gd name="connsiteY4" fmla="*/ 1170409 h 3348373"/>
                <a:gd name="connsiteX5" fmla="*/ 0 w 2808312"/>
                <a:gd name="connsiteY5" fmla="*/ 3312368 h 3348373"/>
                <a:gd name="connsiteX6" fmla="*/ 0 w 2808312"/>
                <a:gd name="connsiteY6" fmla="*/ 0 h 3348373"/>
                <a:gd name="connsiteX0" fmla="*/ 0 w 2808312"/>
                <a:gd name="connsiteY0" fmla="*/ 0 h 3348373"/>
                <a:gd name="connsiteX1" fmla="*/ 2808312 w 2808312"/>
                <a:gd name="connsiteY1" fmla="*/ 0 h 3348373"/>
                <a:gd name="connsiteX2" fmla="*/ 2808312 w 2808312"/>
                <a:gd name="connsiteY2" fmla="*/ 3312368 h 3348373"/>
                <a:gd name="connsiteX3" fmla="*/ 1640185 w 2808312"/>
                <a:gd name="connsiteY3" fmla="*/ 1189459 h 3348373"/>
                <a:gd name="connsiteX4" fmla="*/ 1192510 w 2808312"/>
                <a:gd name="connsiteY4" fmla="*/ 3227809 h 3348373"/>
                <a:gd name="connsiteX5" fmla="*/ 1144885 w 2808312"/>
                <a:gd name="connsiteY5" fmla="*/ 1170409 h 3348373"/>
                <a:gd name="connsiteX6" fmla="*/ 0 w 2808312"/>
                <a:gd name="connsiteY6" fmla="*/ 3312368 h 3348373"/>
                <a:gd name="connsiteX7" fmla="*/ 0 w 2808312"/>
                <a:gd name="connsiteY7" fmla="*/ 0 h 3348373"/>
                <a:gd name="connsiteX0" fmla="*/ 0 w 2808312"/>
                <a:gd name="connsiteY0" fmla="*/ 0 h 3415402"/>
                <a:gd name="connsiteX1" fmla="*/ 2808312 w 2808312"/>
                <a:gd name="connsiteY1" fmla="*/ 0 h 3415402"/>
                <a:gd name="connsiteX2" fmla="*/ 2808312 w 2808312"/>
                <a:gd name="connsiteY2" fmla="*/ 3312368 h 3415402"/>
                <a:gd name="connsiteX3" fmla="*/ 1640185 w 2808312"/>
                <a:gd name="connsiteY3" fmla="*/ 1189459 h 3415402"/>
                <a:gd name="connsiteX4" fmla="*/ 1583035 w 2808312"/>
                <a:gd name="connsiteY4" fmla="*/ 3180184 h 3415402"/>
                <a:gd name="connsiteX5" fmla="*/ 1192510 w 2808312"/>
                <a:gd name="connsiteY5" fmla="*/ 3227809 h 3415402"/>
                <a:gd name="connsiteX6" fmla="*/ 1144885 w 2808312"/>
                <a:gd name="connsiteY6" fmla="*/ 1170409 h 3415402"/>
                <a:gd name="connsiteX7" fmla="*/ 0 w 2808312"/>
                <a:gd name="connsiteY7" fmla="*/ 3312368 h 3415402"/>
                <a:gd name="connsiteX8" fmla="*/ 0 w 2808312"/>
                <a:gd name="connsiteY8" fmla="*/ 0 h 3415402"/>
                <a:gd name="connsiteX0" fmla="*/ 0 w 2808312"/>
                <a:gd name="connsiteY0" fmla="*/ 0 h 3415402"/>
                <a:gd name="connsiteX1" fmla="*/ 2808312 w 2808312"/>
                <a:gd name="connsiteY1" fmla="*/ 0 h 3415402"/>
                <a:gd name="connsiteX2" fmla="*/ 2808312 w 2808312"/>
                <a:gd name="connsiteY2" fmla="*/ 3312368 h 3415402"/>
                <a:gd name="connsiteX3" fmla="*/ 1640185 w 2808312"/>
                <a:gd name="connsiteY3" fmla="*/ 1189459 h 3415402"/>
                <a:gd name="connsiteX4" fmla="*/ 1583035 w 2808312"/>
                <a:gd name="connsiteY4" fmla="*/ 3180184 h 3415402"/>
                <a:gd name="connsiteX5" fmla="*/ 1192510 w 2808312"/>
                <a:gd name="connsiteY5" fmla="*/ 3227809 h 3415402"/>
                <a:gd name="connsiteX6" fmla="*/ 1144885 w 2808312"/>
                <a:gd name="connsiteY6" fmla="*/ 1170409 h 3415402"/>
                <a:gd name="connsiteX7" fmla="*/ 0 w 2808312"/>
                <a:gd name="connsiteY7" fmla="*/ 3312368 h 3415402"/>
                <a:gd name="connsiteX8" fmla="*/ 0 w 2808312"/>
                <a:gd name="connsiteY8" fmla="*/ 0 h 3415402"/>
                <a:gd name="connsiteX0" fmla="*/ 0 w 2808312"/>
                <a:gd name="connsiteY0" fmla="*/ 0 h 3415402"/>
                <a:gd name="connsiteX1" fmla="*/ 2808312 w 2808312"/>
                <a:gd name="connsiteY1" fmla="*/ 0 h 3415402"/>
                <a:gd name="connsiteX2" fmla="*/ 2808312 w 2808312"/>
                <a:gd name="connsiteY2" fmla="*/ 3312368 h 3415402"/>
                <a:gd name="connsiteX3" fmla="*/ 1640185 w 2808312"/>
                <a:gd name="connsiteY3" fmla="*/ 1189459 h 3415402"/>
                <a:gd name="connsiteX4" fmla="*/ 1583035 w 2808312"/>
                <a:gd name="connsiteY4" fmla="*/ 3180184 h 3415402"/>
                <a:gd name="connsiteX5" fmla="*/ 1192510 w 2808312"/>
                <a:gd name="connsiteY5" fmla="*/ 3227809 h 3415402"/>
                <a:gd name="connsiteX6" fmla="*/ 1144885 w 2808312"/>
                <a:gd name="connsiteY6" fmla="*/ 1170409 h 3415402"/>
                <a:gd name="connsiteX7" fmla="*/ 0 w 2808312"/>
                <a:gd name="connsiteY7" fmla="*/ 3312368 h 3415402"/>
                <a:gd name="connsiteX8" fmla="*/ 0 w 2808312"/>
                <a:gd name="connsiteY8" fmla="*/ 0 h 3415402"/>
                <a:gd name="connsiteX0" fmla="*/ 0 w 2808312"/>
                <a:gd name="connsiteY0" fmla="*/ 0 h 3415402"/>
                <a:gd name="connsiteX1" fmla="*/ 2808312 w 2808312"/>
                <a:gd name="connsiteY1" fmla="*/ 0 h 3415402"/>
                <a:gd name="connsiteX2" fmla="*/ 2808312 w 2808312"/>
                <a:gd name="connsiteY2" fmla="*/ 3312368 h 3415402"/>
                <a:gd name="connsiteX3" fmla="*/ 1583035 w 2808312"/>
                <a:gd name="connsiteY3" fmla="*/ 1189459 h 3415402"/>
                <a:gd name="connsiteX4" fmla="*/ 1583035 w 2808312"/>
                <a:gd name="connsiteY4" fmla="*/ 3180184 h 3415402"/>
                <a:gd name="connsiteX5" fmla="*/ 1192510 w 2808312"/>
                <a:gd name="connsiteY5" fmla="*/ 3227809 h 3415402"/>
                <a:gd name="connsiteX6" fmla="*/ 1144885 w 2808312"/>
                <a:gd name="connsiteY6" fmla="*/ 1170409 h 3415402"/>
                <a:gd name="connsiteX7" fmla="*/ 0 w 2808312"/>
                <a:gd name="connsiteY7" fmla="*/ 3312368 h 3415402"/>
                <a:gd name="connsiteX8" fmla="*/ 0 w 2808312"/>
                <a:gd name="connsiteY8" fmla="*/ 0 h 3415402"/>
                <a:gd name="connsiteX0" fmla="*/ 0 w 2808312"/>
                <a:gd name="connsiteY0" fmla="*/ 0 h 3415402"/>
                <a:gd name="connsiteX1" fmla="*/ 2808312 w 2808312"/>
                <a:gd name="connsiteY1" fmla="*/ 0 h 3415402"/>
                <a:gd name="connsiteX2" fmla="*/ 2808312 w 2808312"/>
                <a:gd name="connsiteY2" fmla="*/ 3312368 h 3415402"/>
                <a:gd name="connsiteX3" fmla="*/ 1583035 w 2808312"/>
                <a:gd name="connsiteY3" fmla="*/ 1189459 h 3415402"/>
                <a:gd name="connsiteX4" fmla="*/ 1583035 w 2808312"/>
                <a:gd name="connsiteY4" fmla="*/ 3180184 h 3415402"/>
                <a:gd name="connsiteX5" fmla="*/ 1192510 w 2808312"/>
                <a:gd name="connsiteY5" fmla="*/ 3227809 h 3415402"/>
                <a:gd name="connsiteX6" fmla="*/ 1144885 w 2808312"/>
                <a:gd name="connsiteY6" fmla="*/ 1170409 h 3415402"/>
                <a:gd name="connsiteX7" fmla="*/ 0 w 2808312"/>
                <a:gd name="connsiteY7" fmla="*/ 3312368 h 3415402"/>
                <a:gd name="connsiteX8" fmla="*/ 0 w 2808312"/>
                <a:gd name="connsiteY8" fmla="*/ 0 h 3415402"/>
                <a:gd name="connsiteX0" fmla="*/ 0 w 2808312"/>
                <a:gd name="connsiteY0" fmla="*/ 0 h 3435917"/>
                <a:gd name="connsiteX1" fmla="*/ 2808312 w 2808312"/>
                <a:gd name="connsiteY1" fmla="*/ 0 h 3435917"/>
                <a:gd name="connsiteX2" fmla="*/ 2808312 w 2808312"/>
                <a:gd name="connsiteY2" fmla="*/ 3312368 h 3435917"/>
                <a:gd name="connsiteX3" fmla="*/ 1583035 w 2808312"/>
                <a:gd name="connsiteY3" fmla="*/ 1189459 h 3435917"/>
                <a:gd name="connsiteX4" fmla="*/ 1583035 w 2808312"/>
                <a:gd name="connsiteY4" fmla="*/ 3218284 h 3435917"/>
                <a:gd name="connsiteX5" fmla="*/ 1192510 w 2808312"/>
                <a:gd name="connsiteY5" fmla="*/ 3227809 h 3435917"/>
                <a:gd name="connsiteX6" fmla="*/ 1144885 w 2808312"/>
                <a:gd name="connsiteY6" fmla="*/ 1170409 h 3435917"/>
                <a:gd name="connsiteX7" fmla="*/ 0 w 2808312"/>
                <a:gd name="connsiteY7" fmla="*/ 3312368 h 3435917"/>
                <a:gd name="connsiteX8" fmla="*/ 0 w 2808312"/>
                <a:gd name="connsiteY8" fmla="*/ 0 h 3435917"/>
                <a:gd name="connsiteX0" fmla="*/ 0 w 2808312"/>
                <a:gd name="connsiteY0" fmla="*/ 0 h 3348373"/>
                <a:gd name="connsiteX1" fmla="*/ 2808312 w 2808312"/>
                <a:gd name="connsiteY1" fmla="*/ 0 h 3348373"/>
                <a:gd name="connsiteX2" fmla="*/ 2808312 w 2808312"/>
                <a:gd name="connsiteY2" fmla="*/ 3312368 h 3348373"/>
                <a:gd name="connsiteX3" fmla="*/ 1583035 w 2808312"/>
                <a:gd name="connsiteY3" fmla="*/ 1189459 h 3348373"/>
                <a:gd name="connsiteX4" fmla="*/ 1583035 w 2808312"/>
                <a:gd name="connsiteY4" fmla="*/ 3218284 h 3348373"/>
                <a:gd name="connsiteX5" fmla="*/ 1192510 w 2808312"/>
                <a:gd name="connsiteY5" fmla="*/ 3227809 h 3348373"/>
                <a:gd name="connsiteX6" fmla="*/ 1144885 w 2808312"/>
                <a:gd name="connsiteY6" fmla="*/ 1170409 h 3348373"/>
                <a:gd name="connsiteX7" fmla="*/ 0 w 2808312"/>
                <a:gd name="connsiteY7" fmla="*/ 3312368 h 3348373"/>
                <a:gd name="connsiteX8" fmla="*/ 0 w 2808312"/>
                <a:gd name="connsiteY8" fmla="*/ 0 h 3348373"/>
                <a:gd name="connsiteX0" fmla="*/ 0 w 2808312"/>
                <a:gd name="connsiteY0" fmla="*/ 0 h 3348373"/>
                <a:gd name="connsiteX1" fmla="*/ 2808312 w 2808312"/>
                <a:gd name="connsiteY1" fmla="*/ 0 h 3348373"/>
                <a:gd name="connsiteX2" fmla="*/ 2808312 w 2808312"/>
                <a:gd name="connsiteY2" fmla="*/ 3312368 h 3348373"/>
                <a:gd name="connsiteX3" fmla="*/ 1583035 w 2808312"/>
                <a:gd name="connsiteY3" fmla="*/ 1189459 h 3348373"/>
                <a:gd name="connsiteX4" fmla="*/ 1583035 w 2808312"/>
                <a:gd name="connsiteY4" fmla="*/ 3218284 h 3348373"/>
                <a:gd name="connsiteX5" fmla="*/ 1192510 w 2808312"/>
                <a:gd name="connsiteY5" fmla="*/ 3227809 h 3348373"/>
                <a:gd name="connsiteX6" fmla="*/ 1144885 w 2808312"/>
                <a:gd name="connsiteY6" fmla="*/ 1170409 h 3348373"/>
                <a:gd name="connsiteX7" fmla="*/ 0 w 2808312"/>
                <a:gd name="connsiteY7" fmla="*/ 3312368 h 3348373"/>
                <a:gd name="connsiteX8" fmla="*/ 0 w 2808312"/>
                <a:gd name="connsiteY8" fmla="*/ 0 h 3348373"/>
                <a:gd name="connsiteX0" fmla="*/ 0 w 2808312"/>
                <a:gd name="connsiteY0" fmla="*/ 0 h 3348373"/>
                <a:gd name="connsiteX1" fmla="*/ 2808312 w 2808312"/>
                <a:gd name="connsiteY1" fmla="*/ 0 h 3348373"/>
                <a:gd name="connsiteX2" fmla="*/ 2808312 w 2808312"/>
                <a:gd name="connsiteY2" fmla="*/ 3312368 h 3348373"/>
                <a:gd name="connsiteX3" fmla="*/ 1583035 w 2808312"/>
                <a:gd name="connsiteY3" fmla="*/ 1189459 h 3348373"/>
                <a:gd name="connsiteX4" fmla="*/ 1583035 w 2808312"/>
                <a:gd name="connsiteY4" fmla="*/ 3218284 h 3348373"/>
                <a:gd name="connsiteX5" fmla="*/ 1192510 w 2808312"/>
                <a:gd name="connsiteY5" fmla="*/ 3227809 h 3348373"/>
                <a:gd name="connsiteX6" fmla="*/ 1144885 w 2808312"/>
                <a:gd name="connsiteY6" fmla="*/ 1170409 h 3348373"/>
                <a:gd name="connsiteX7" fmla="*/ 0 w 2808312"/>
                <a:gd name="connsiteY7" fmla="*/ 3312368 h 3348373"/>
                <a:gd name="connsiteX8" fmla="*/ 0 w 2808312"/>
                <a:gd name="connsiteY8" fmla="*/ 0 h 3348373"/>
                <a:gd name="connsiteX0" fmla="*/ 0 w 2808312"/>
                <a:gd name="connsiteY0" fmla="*/ 0 h 3348373"/>
                <a:gd name="connsiteX1" fmla="*/ 2808312 w 2808312"/>
                <a:gd name="connsiteY1" fmla="*/ 0 h 3348373"/>
                <a:gd name="connsiteX2" fmla="*/ 2808312 w 2808312"/>
                <a:gd name="connsiteY2" fmla="*/ 3312368 h 3348373"/>
                <a:gd name="connsiteX3" fmla="*/ 1583035 w 2808312"/>
                <a:gd name="connsiteY3" fmla="*/ 1189459 h 3348373"/>
                <a:gd name="connsiteX4" fmla="*/ 1583035 w 2808312"/>
                <a:gd name="connsiteY4" fmla="*/ 3218284 h 3348373"/>
                <a:gd name="connsiteX5" fmla="*/ 1192510 w 2808312"/>
                <a:gd name="connsiteY5" fmla="*/ 3227809 h 3348373"/>
                <a:gd name="connsiteX6" fmla="*/ 1211560 w 2808312"/>
                <a:gd name="connsiteY6" fmla="*/ 1170409 h 3348373"/>
                <a:gd name="connsiteX7" fmla="*/ 0 w 2808312"/>
                <a:gd name="connsiteY7" fmla="*/ 3312368 h 3348373"/>
                <a:gd name="connsiteX8" fmla="*/ 0 w 2808312"/>
                <a:gd name="connsiteY8" fmla="*/ 0 h 3348373"/>
                <a:gd name="connsiteX0" fmla="*/ 0 w 2808312"/>
                <a:gd name="connsiteY0" fmla="*/ 0 h 3353927"/>
                <a:gd name="connsiteX1" fmla="*/ 2808312 w 2808312"/>
                <a:gd name="connsiteY1" fmla="*/ 0 h 3353927"/>
                <a:gd name="connsiteX2" fmla="*/ 2808312 w 2808312"/>
                <a:gd name="connsiteY2" fmla="*/ 3312368 h 3353927"/>
                <a:gd name="connsiteX3" fmla="*/ 2087860 w 2808312"/>
                <a:gd name="connsiteY3" fmla="*/ 1522833 h 3353927"/>
                <a:gd name="connsiteX4" fmla="*/ 1583035 w 2808312"/>
                <a:gd name="connsiteY4" fmla="*/ 1189459 h 3353927"/>
                <a:gd name="connsiteX5" fmla="*/ 1583035 w 2808312"/>
                <a:gd name="connsiteY5" fmla="*/ 3218284 h 3353927"/>
                <a:gd name="connsiteX6" fmla="*/ 1192510 w 2808312"/>
                <a:gd name="connsiteY6" fmla="*/ 3227809 h 3353927"/>
                <a:gd name="connsiteX7" fmla="*/ 1211560 w 2808312"/>
                <a:gd name="connsiteY7" fmla="*/ 1170409 h 3353927"/>
                <a:gd name="connsiteX8" fmla="*/ 0 w 2808312"/>
                <a:gd name="connsiteY8" fmla="*/ 3312368 h 3353927"/>
                <a:gd name="connsiteX9" fmla="*/ 0 w 2808312"/>
                <a:gd name="connsiteY9" fmla="*/ 0 h 3353927"/>
                <a:gd name="connsiteX0" fmla="*/ 0 w 2808312"/>
                <a:gd name="connsiteY0" fmla="*/ 0 h 3353927"/>
                <a:gd name="connsiteX1" fmla="*/ 2808312 w 2808312"/>
                <a:gd name="connsiteY1" fmla="*/ 0 h 3353927"/>
                <a:gd name="connsiteX2" fmla="*/ 2808312 w 2808312"/>
                <a:gd name="connsiteY2" fmla="*/ 3312368 h 3353927"/>
                <a:gd name="connsiteX3" fmla="*/ 2087860 w 2808312"/>
                <a:gd name="connsiteY3" fmla="*/ 1522833 h 3353927"/>
                <a:gd name="connsiteX4" fmla="*/ 1583035 w 2808312"/>
                <a:gd name="connsiteY4" fmla="*/ 1189459 h 3353927"/>
                <a:gd name="connsiteX5" fmla="*/ 1583035 w 2808312"/>
                <a:gd name="connsiteY5" fmla="*/ 3218284 h 3353927"/>
                <a:gd name="connsiteX6" fmla="*/ 1192510 w 2808312"/>
                <a:gd name="connsiteY6" fmla="*/ 3227809 h 3353927"/>
                <a:gd name="connsiteX7" fmla="*/ 1211560 w 2808312"/>
                <a:gd name="connsiteY7" fmla="*/ 1170409 h 3353927"/>
                <a:gd name="connsiteX8" fmla="*/ 0 w 2808312"/>
                <a:gd name="connsiteY8" fmla="*/ 3312368 h 3353927"/>
                <a:gd name="connsiteX9" fmla="*/ 0 w 2808312"/>
                <a:gd name="connsiteY9" fmla="*/ 0 h 3353927"/>
                <a:gd name="connsiteX0" fmla="*/ 0 w 2808312"/>
                <a:gd name="connsiteY0" fmla="*/ 0 h 3353927"/>
                <a:gd name="connsiteX1" fmla="*/ 2808312 w 2808312"/>
                <a:gd name="connsiteY1" fmla="*/ 0 h 3353927"/>
                <a:gd name="connsiteX2" fmla="*/ 2808312 w 2808312"/>
                <a:gd name="connsiteY2" fmla="*/ 3312368 h 3353927"/>
                <a:gd name="connsiteX3" fmla="*/ 2087860 w 2808312"/>
                <a:gd name="connsiteY3" fmla="*/ 1522833 h 3353927"/>
                <a:gd name="connsiteX4" fmla="*/ 1583035 w 2808312"/>
                <a:gd name="connsiteY4" fmla="*/ 1189459 h 3353927"/>
                <a:gd name="connsiteX5" fmla="*/ 1583035 w 2808312"/>
                <a:gd name="connsiteY5" fmla="*/ 3218284 h 3353927"/>
                <a:gd name="connsiteX6" fmla="*/ 1192510 w 2808312"/>
                <a:gd name="connsiteY6" fmla="*/ 3227809 h 3353927"/>
                <a:gd name="connsiteX7" fmla="*/ 1211560 w 2808312"/>
                <a:gd name="connsiteY7" fmla="*/ 1170409 h 3353927"/>
                <a:gd name="connsiteX8" fmla="*/ 744835 w 2808312"/>
                <a:gd name="connsiteY8" fmla="*/ 1437108 h 3353927"/>
                <a:gd name="connsiteX9" fmla="*/ 0 w 2808312"/>
                <a:gd name="connsiteY9" fmla="*/ 3312368 h 3353927"/>
                <a:gd name="connsiteX10" fmla="*/ 0 w 2808312"/>
                <a:gd name="connsiteY10" fmla="*/ 0 h 3353927"/>
                <a:gd name="connsiteX0" fmla="*/ 0 w 2808312"/>
                <a:gd name="connsiteY0" fmla="*/ 0 h 3353927"/>
                <a:gd name="connsiteX1" fmla="*/ 2808312 w 2808312"/>
                <a:gd name="connsiteY1" fmla="*/ 0 h 3353927"/>
                <a:gd name="connsiteX2" fmla="*/ 2808312 w 2808312"/>
                <a:gd name="connsiteY2" fmla="*/ 3312368 h 3353927"/>
                <a:gd name="connsiteX3" fmla="*/ 2087860 w 2808312"/>
                <a:gd name="connsiteY3" fmla="*/ 1522833 h 3353927"/>
                <a:gd name="connsiteX4" fmla="*/ 1583035 w 2808312"/>
                <a:gd name="connsiteY4" fmla="*/ 1189459 h 3353927"/>
                <a:gd name="connsiteX5" fmla="*/ 1583035 w 2808312"/>
                <a:gd name="connsiteY5" fmla="*/ 3218284 h 3353927"/>
                <a:gd name="connsiteX6" fmla="*/ 1192510 w 2808312"/>
                <a:gd name="connsiteY6" fmla="*/ 3227809 h 3353927"/>
                <a:gd name="connsiteX7" fmla="*/ 1211560 w 2808312"/>
                <a:gd name="connsiteY7" fmla="*/ 1170409 h 3353927"/>
                <a:gd name="connsiteX8" fmla="*/ 744835 w 2808312"/>
                <a:gd name="connsiteY8" fmla="*/ 1437108 h 3353927"/>
                <a:gd name="connsiteX9" fmla="*/ 0 w 2808312"/>
                <a:gd name="connsiteY9" fmla="*/ 3312368 h 3353927"/>
                <a:gd name="connsiteX10" fmla="*/ 0 w 2808312"/>
                <a:gd name="connsiteY10" fmla="*/ 0 h 3353927"/>
                <a:gd name="connsiteX0" fmla="*/ 0 w 2808312"/>
                <a:gd name="connsiteY0" fmla="*/ 0 h 3353927"/>
                <a:gd name="connsiteX1" fmla="*/ 2808312 w 2808312"/>
                <a:gd name="connsiteY1" fmla="*/ 0 h 3353927"/>
                <a:gd name="connsiteX2" fmla="*/ 2808312 w 2808312"/>
                <a:gd name="connsiteY2" fmla="*/ 3312368 h 3353927"/>
                <a:gd name="connsiteX3" fmla="*/ 2087860 w 2808312"/>
                <a:gd name="connsiteY3" fmla="*/ 1522833 h 3353927"/>
                <a:gd name="connsiteX4" fmla="*/ 1583035 w 2808312"/>
                <a:gd name="connsiteY4" fmla="*/ 1189459 h 3353927"/>
                <a:gd name="connsiteX5" fmla="*/ 1583035 w 2808312"/>
                <a:gd name="connsiteY5" fmla="*/ 3218284 h 3353927"/>
                <a:gd name="connsiteX6" fmla="*/ 1192510 w 2808312"/>
                <a:gd name="connsiteY6" fmla="*/ 3227809 h 3353927"/>
                <a:gd name="connsiteX7" fmla="*/ 1211560 w 2808312"/>
                <a:gd name="connsiteY7" fmla="*/ 1170409 h 3353927"/>
                <a:gd name="connsiteX8" fmla="*/ 744835 w 2808312"/>
                <a:gd name="connsiteY8" fmla="*/ 1437108 h 3353927"/>
                <a:gd name="connsiteX9" fmla="*/ 295275 w 2808312"/>
                <a:gd name="connsiteY9" fmla="*/ 2645618 h 3353927"/>
                <a:gd name="connsiteX10" fmla="*/ 0 w 2808312"/>
                <a:gd name="connsiteY10" fmla="*/ 0 h 3353927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570187 w 2808312"/>
                <a:gd name="connsiteY2" fmla="*/ 2617043 h 3249059"/>
                <a:gd name="connsiteX3" fmla="*/ 2087860 w 2808312"/>
                <a:gd name="connsiteY3" fmla="*/ 1522833 h 3249059"/>
                <a:gd name="connsiteX4" fmla="*/ 1583035 w 2808312"/>
                <a:gd name="connsiteY4" fmla="*/ 1189459 h 3249059"/>
                <a:gd name="connsiteX5" fmla="*/ 1583035 w 2808312"/>
                <a:gd name="connsiteY5" fmla="*/ 3218284 h 3249059"/>
                <a:gd name="connsiteX6" fmla="*/ 1192510 w 2808312"/>
                <a:gd name="connsiteY6" fmla="*/ 3227809 h 3249059"/>
                <a:gd name="connsiteX7" fmla="*/ 1211560 w 2808312"/>
                <a:gd name="connsiteY7" fmla="*/ 1170409 h 3249059"/>
                <a:gd name="connsiteX8" fmla="*/ 744835 w 2808312"/>
                <a:gd name="connsiteY8" fmla="*/ 1437108 h 3249059"/>
                <a:gd name="connsiteX9" fmla="*/ 295275 w 2808312"/>
                <a:gd name="connsiteY9" fmla="*/ 2645618 h 3249059"/>
                <a:gd name="connsiteX10" fmla="*/ 0 w 2808312"/>
                <a:gd name="connsiteY10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570187 w 2808312"/>
                <a:gd name="connsiteY2" fmla="*/ 2617043 h 3249059"/>
                <a:gd name="connsiteX3" fmla="*/ 2383135 w 2808312"/>
                <a:gd name="connsiteY3" fmla="*/ 2513433 h 3249059"/>
                <a:gd name="connsiteX4" fmla="*/ 2087860 w 2808312"/>
                <a:gd name="connsiteY4" fmla="*/ 1522833 h 3249059"/>
                <a:gd name="connsiteX5" fmla="*/ 1583035 w 2808312"/>
                <a:gd name="connsiteY5" fmla="*/ 1189459 h 3249059"/>
                <a:gd name="connsiteX6" fmla="*/ 1583035 w 2808312"/>
                <a:gd name="connsiteY6" fmla="*/ 3218284 h 3249059"/>
                <a:gd name="connsiteX7" fmla="*/ 1192510 w 2808312"/>
                <a:gd name="connsiteY7" fmla="*/ 3227809 h 3249059"/>
                <a:gd name="connsiteX8" fmla="*/ 1211560 w 2808312"/>
                <a:gd name="connsiteY8" fmla="*/ 1170409 h 3249059"/>
                <a:gd name="connsiteX9" fmla="*/ 744835 w 2808312"/>
                <a:gd name="connsiteY9" fmla="*/ 1437108 h 3249059"/>
                <a:gd name="connsiteX10" fmla="*/ 295275 w 2808312"/>
                <a:gd name="connsiteY10" fmla="*/ 2645618 h 3249059"/>
                <a:gd name="connsiteX11" fmla="*/ 0 w 2808312"/>
                <a:gd name="connsiteY11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706985 w 2808312"/>
                <a:gd name="connsiteY2" fmla="*/ 2437233 h 3249059"/>
                <a:gd name="connsiteX3" fmla="*/ 2570187 w 2808312"/>
                <a:gd name="connsiteY3" fmla="*/ 2617043 h 3249059"/>
                <a:gd name="connsiteX4" fmla="*/ 2383135 w 2808312"/>
                <a:gd name="connsiteY4" fmla="*/ 2513433 h 3249059"/>
                <a:gd name="connsiteX5" fmla="*/ 2087860 w 2808312"/>
                <a:gd name="connsiteY5" fmla="*/ 1522833 h 3249059"/>
                <a:gd name="connsiteX6" fmla="*/ 1583035 w 2808312"/>
                <a:gd name="connsiteY6" fmla="*/ 1189459 h 3249059"/>
                <a:gd name="connsiteX7" fmla="*/ 1583035 w 2808312"/>
                <a:gd name="connsiteY7" fmla="*/ 3218284 h 3249059"/>
                <a:gd name="connsiteX8" fmla="*/ 1192510 w 2808312"/>
                <a:gd name="connsiteY8" fmla="*/ 3227809 h 3249059"/>
                <a:gd name="connsiteX9" fmla="*/ 1211560 w 2808312"/>
                <a:gd name="connsiteY9" fmla="*/ 1170409 h 3249059"/>
                <a:gd name="connsiteX10" fmla="*/ 744835 w 2808312"/>
                <a:gd name="connsiteY10" fmla="*/ 1437108 h 3249059"/>
                <a:gd name="connsiteX11" fmla="*/ 295275 w 2808312"/>
                <a:gd name="connsiteY11" fmla="*/ 2645618 h 3249059"/>
                <a:gd name="connsiteX12" fmla="*/ 0 w 2808312"/>
                <a:gd name="connsiteY12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706985 w 2808312"/>
                <a:gd name="connsiteY2" fmla="*/ 2437233 h 3249059"/>
                <a:gd name="connsiteX3" fmla="*/ 2570187 w 2808312"/>
                <a:gd name="connsiteY3" fmla="*/ 2617043 h 3249059"/>
                <a:gd name="connsiteX4" fmla="*/ 2383135 w 2808312"/>
                <a:gd name="connsiteY4" fmla="*/ 2513433 h 3249059"/>
                <a:gd name="connsiteX5" fmla="*/ 2087860 w 2808312"/>
                <a:gd name="connsiteY5" fmla="*/ 1522833 h 3249059"/>
                <a:gd name="connsiteX6" fmla="*/ 1583035 w 2808312"/>
                <a:gd name="connsiteY6" fmla="*/ 1189459 h 3249059"/>
                <a:gd name="connsiteX7" fmla="*/ 1583035 w 2808312"/>
                <a:gd name="connsiteY7" fmla="*/ 3218284 h 3249059"/>
                <a:gd name="connsiteX8" fmla="*/ 1192510 w 2808312"/>
                <a:gd name="connsiteY8" fmla="*/ 3227809 h 3249059"/>
                <a:gd name="connsiteX9" fmla="*/ 1211560 w 2808312"/>
                <a:gd name="connsiteY9" fmla="*/ 1170409 h 3249059"/>
                <a:gd name="connsiteX10" fmla="*/ 744835 w 2808312"/>
                <a:gd name="connsiteY10" fmla="*/ 1437108 h 3249059"/>
                <a:gd name="connsiteX11" fmla="*/ 478135 w 2808312"/>
                <a:gd name="connsiteY11" fmla="*/ 2446758 h 3249059"/>
                <a:gd name="connsiteX12" fmla="*/ 295275 w 2808312"/>
                <a:gd name="connsiteY12" fmla="*/ 2645618 h 3249059"/>
                <a:gd name="connsiteX13" fmla="*/ 0 w 2808312"/>
                <a:gd name="connsiteY13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706985 w 2808312"/>
                <a:gd name="connsiteY2" fmla="*/ 2437233 h 3249059"/>
                <a:gd name="connsiteX3" fmla="*/ 2570187 w 2808312"/>
                <a:gd name="connsiteY3" fmla="*/ 2617043 h 3249059"/>
                <a:gd name="connsiteX4" fmla="*/ 2383135 w 2808312"/>
                <a:gd name="connsiteY4" fmla="*/ 2513433 h 3249059"/>
                <a:gd name="connsiteX5" fmla="*/ 2087860 w 2808312"/>
                <a:gd name="connsiteY5" fmla="*/ 1522833 h 3249059"/>
                <a:gd name="connsiteX6" fmla="*/ 1583035 w 2808312"/>
                <a:gd name="connsiteY6" fmla="*/ 1189459 h 3249059"/>
                <a:gd name="connsiteX7" fmla="*/ 1583035 w 2808312"/>
                <a:gd name="connsiteY7" fmla="*/ 3218284 h 3249059"/>
                <a:gd name="connsiteX8" fmla="*/ 1192510 w 2808312"/>
                <a:gd name="connsiteY8" fmla="*/ 3227809 h 3249059"/>
                <a:gd name="connsiteX9" fmla="*/ 1211560 w 2808312"/>
                <a:gd name="connsiteY9" fmla="*/ 1170409 h 3249059"/>
                <a:gd name="connsiteX10" fmla="*/ 744835 w 2808312"/>
                <a:gd name="connsiteY10" fmla="*/ 1437108 h 3249059"/>
                <a:gd name="connsiteX11" fmla="*/ 478135 w 2808312"/>
                <a:gd name="connsiteY11" fmla="*/ 2446758 h 3249059"/>
                <a:gd name="connsiteX12" fmla="*/ 295275 w 2808312"/>
                <a:gd name="connsiteY12" fmla="*/ 2645618 h 3249059"/>
                <a:gd name="connsiteX13" fmla="*/ 97135 w 2808312"/>
                <a:gd name="connsiteY13" fmla="*/ 2418183 h 3249059"/>
                <a:gd name="connsiteX14" fmla="*/ 0 w 2808312"/>
                <a:gd name="connsiteY14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706985 w 2808312"/>
                <a:gd name="connsiteY2" fmla="*/ 2437233 h 3249059"/>
                <a:gd name="connsiteX3" fmla="*/ 2570187 w 2808312"/>
                <a:gd name="connsiteY3" fmla="*/ 2617043 h 3249059"/>
                <a:gd name="connsiteX4" fmla="*/ 2383135 w 2808312"/>
                <a:gd name="connsiteY4" fmla="*/ 2513433 h 3249059"/>
                <a:gd name="connsiteX5" fmla="*/ 2087860 w 2808312"/>
                <a:gd name="connsiteY5" fmla="*/ 1522833 h 3249059"/>
                <a:gd name="connsiteX6" fmla="*/ 1583035 w 2808312"/>
                <a:gd name="connsiteY6" fmla="*/ 1189459 h 3249059"/>
                <a:gd name="connsiteX7" fmla="*/ 1583035 w 2808312"/>
                <a:gd name="connsiteY7" fmla="*/ 3218284 h 3249059"/>
                <a:gd name="connsiteX8" fmla="*/ 1192510 w 2808312"/>
                <a:gd name="connsiteY8" fmla="*/ 3227809 h 3249059"/>
                <a:gd name="connsiteX9" fmla="*/ 1211560 w 2808312"/>
                <a:gd name="connsiteY9" fmla="*/ 1170409 h 3249059"/>
                <a:gd name="connsiteX10" fmla="*/ 744835 w 2808312"/>
                <a:gd name="connsiteY10" fmla="*/ 1437108 h 3249059"/>
                <a:gd name="connsiteX11" fmla="*/ 478135 w 2808312"/>
                <a:gd name="connsiteY11" fmla="*/ 2446758 h 3249059"/>
                <a:gd name="connsiteX12" fmla="*/ 295275 w 2808312"/>
                <a:gd name="connsiteY12" fmla="*/ 2645618 h 3249059"/>
                <a:gd name="connsiteX13" fmla="*/ 97135 w 2808312"/>
                <a:gd name="connsiteY13" fmla="*/ 2418183 h 3249059"/>
                <a:gd name="connsiteX14" fmla="*/ 0 w 2808312"/>
                <a:gd name="connsiteY14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706985 w 2808312"/>
                <a:gd name="connsiteY2" fmla="*/ 2437233 h 3249059"/>
                <a:gd name="connsiteX3" fmla="*/ 2570187 w 2808312"/>
                <a:gd name="connsiteY3" fmla="*/ 2617043 h 3249059"/>
                <a:gd name="connsiteX4" fmla="*/ 2383135 w 2808312"/>
                <a:gd name="connsiteY4" fmla="*/ 2513433 h 3249059"/>
                <a:gd name="connsiteX5" fmla="*/ 2087860 w 2808312"/>
                <a:gd name="connsiteY5" fmla="*/ 1522833 h 3249059"/>
                <a:gd name="connsiteX6" fmla="*/ 1583035 w 2808312"/>
                <a:gd name="connsiteY6" fmla="*/ 1189459 h 3249059"/>
                <a:gd name="connsiteX7" fmla="*/ 1583035 w 2808312"/>
                <a:gd name="connsiteY7" fmla="*/ 3218284 h 3249059"/>
                <a:gd name="connsiteX8" fmla="*/ 1192510 w 2808312"/>
                <a:gd name="connsiteY8" fmla="*/ 3227809 h 3249059"/>
                <a:gd name="connsiteX9" fmla="*/ 1211560 w 2808312"/>
                <a:gd name="connsiteY9" fmla="*/ 1170409 h 3249059"/>
                <a:gd name="connsiteX10" fmla="*/ 744835 w 2808312"/>
                <a:gd name="connsiteY10" fmla="*/ 1437108 h 3249059"/>
                <a:gd name="connsiteX11" fmla="*/ 478135 w 2808312"/>
                <a:gd name="connsiteY11" fmla="*/ 2446758 h 3249059"/>
                <a:gd name="connsiteX12" fmla="*/ 295275 w 2808312"/>
                <a:gd name="connsiteY12" fmla="*/ 2645618 h 3249059"/>
                <a:gd name="connsiteX13" fmla="*/ 97135 w 2808312"/>
                <a:gd name="connsiteY13" fmla="*/ 2418183 h 3249059"/>
                <a:gd name="connsiteX14" fmla="*/ 0 w 2808312"/>
                <a:gd name="connsiteY14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706985 w 2808312"/>
                <a:gd name="connsiteY2" fmla="*/ 2437233 h 3249059"/>
                <a:gd name="connsiteX3" fmla="*/ 2570187 w 2808312"/>
                <a:gd name="connsiteY3" fmla="*/ 2617043 h 3249059"/>
                <a:gd name="connsiteX4" fmla="*/ 2383135 w 2808312"/>
                <a:gd name="connsiteY4" fmla="*/ 2513433 h 3249059"/>
                <a:gd name="connsiteX5" fmla="*/ 2087860 w 2808312"/>
                <a:gd name="connsiteY5" fmla="*/ 1522833 h 3249059"/>
                <a:gd name="connsiteX6" fmla="*/ 1583035 w 2808312"/>
                <a:gd name="connsiteY6" fmla="*/ 1189459 h 3249059"/>
                <a:gd name="connsiteX7" fmla="*/ 1583035 w 2808312"/>
                <a:gd name="connsiteY7" fmla="*/ 3218284 h 3249059"/>
                <a:gd name="connsiteX8" fmla="*/ 1192510 w 2808312"/>
                <a:gd name="connsiteY8" fmla="*/ 3227809 h 3249059"/>
                <a:gd name="connsiteX9" fmla="*/ 1211560 w 2808312"/>
                <a:gd name="connsiteY9" fmla="*/ 1170409 h 3249059"/>
                <a:gd name="connsiteX10" fmla="*/ 744835 w 2808312"/>
                <a:gd name="connsiteY10" fmla="*/ 1437108 h 3249059"/>
                <a:gd name="connsiteX11" fmla="*/ 478135 w 2808312"/>
                <a:gd name="connsiteY11" fmla="*/ 2446758 h 3249059"/>
                <a:gd name="connsiteX12" fmla="*/ 295275 w 2808312"/>
                <a:gd name="connsiteY12" fmla="*/ 2645618 h 3249059"/>
                <a:gd name="connsiteX13" fmla="*/ 97135 w 2808312"/>
                <a:gd name="connsiteY13" fmla="*/ 2418183 h 3249059"/>
                <a:gd name="connsiteX14" fmla="*/ 0 w 2808312"/>
                <a:gd name="connsiteY14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706985 w 2808312"/>
                <a:gd name="connsiteY2" fmla="*/ 2437233 h 3249059"/>
                <a:gd name="connsiteX3" fmla="*/ 2570187 w 2808312"/>
                <a:gd name="connsiteY3" fmla="*/ 2617043 h 3249059"/>
                <a:gd name="connsiteX4" fmla="*/ 2383135 w 2808312"/>
                <a:gd name="connsiteY4" fmla="*/ 2513433 h 3249059"/>
                <a:gd name="connsiteX5" fmla="*/ 2087860 w 2808312"/>
                <a:gd name="connsiteY5" fmla="*/ 1522833 h 3249059"/>
                <a:gd name="connsiteX6" fmla="*/ 1583035 w 2808312"/>
                <a:gd name="connsiteY6" fmla="*/ 1189459 h 3249059"/>
                <a:gd name="connsiteX7" fmla="*/ 1583035 w 2808312"/>
                <a:gd name="connsiteY7" fmla="*/ 3218284 h 3249059"/>
                <a:gd name="connsiteX8" fmla="*/ 1192510 w 2808312"/>
                <a:gd name="connsiteY8" fmla="*/ 3227809 h 3249059"/>
                <a:gd name="connsiteX9" fmla="*/ 1211560 w 2808312"/>
                <a:gd name="connsiteY9" fmla="*/ 1170409 h 3249059"/>
                <a:gd name="connsiteX10" fmla="*/ 744835 w 2808312"/>
                <a:gd name="connsiteY10" fmla="*/ 1437108 h 3249059"/>
                <a:gd name="connsiteX11" fmla="*/ 478135 w 2808312"/>
                <a:gd name="connsiteY11" fmla="*/ 2446758 h 3249059"/>
                <a:gd name="connsiteX12" fmla="*/ 295275 w 2808312"/>
                <a:gd name="connsiteY12" fmla="*/ 2645618 h 3249059"/>
                <a:gd name="connsiteX13" fmla="*/ 97135 w 2808312"/>
                <a:gd name="connsiteY13" fmla="*/ 2418183 h 3249059"/>
                <a:gd name="connsiteX14" fmla="*/ 0 w 2808312"/>
                <a:gd name="connsiteY14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706985 w 2808312"/>
                <a:gd name="connsiteY2" fmla="*/ 2437233 h 3249059"/>
                <a:gd name="connsiteX3" fmla="*/ 2570187 w 2808312"/>
                <a:gd name="connsiteY3" fmla="*/ 2617043 h 3249059"/>
                <a:gd name="connsiteX4" fmla="*/ 2383135 w 2808312"/>
                <a:gd name="connsiteY4" fmla="*/ 2513433 h 3249059"/>
                <a:gd name="connsiteX5" fmla="*/ 2116435 w 2808312"/>
                <a:gd name="connsiteY5" fmla="*/ 1494258 h 3249059"/>
                <a:gd name="connsiteX6" fmla="*/ 1583035 w 2808312"/>
                <a:gd name="connsiteY6" fmla="*/ 1189459 h 3249059"/>
                <a:gd name="connsiteX7" fmla="*/ 1583035 w 2808312"/>
                <a:gd name="connsiteY7" fmla="*/ 3218284 h 3249059"/>
                <a:gd name="connsiteX8" fmla="*/ 1192510 w 2808312"/>
                <a:gd name="connsiteY8" fmla="*/ 3227809 h 3249059"/>
                <a:gd name="connsiteX9" fmla="*/ 1211560 w 2808312"/>
                <a:gd name="connsiteY9" fmla="*/ 1170409 h 3249059"/>
                <a:gd name="connsiteX10" fmla="*/ 744835 w 2808312"/>
                <a:gd name="connsiteY10" fmla="*/ 1437108 h 3249059"/>
                <a:gd name="connsiteX11" fmla="*/ 478135 w 2808312"/>
                <a:gd name="connsiteY11" fmla="*/ 2446758 h 3249059"/>
                <a:gd name="connsiteX12" fmla="*/ 295275 w 2808312"/>
                <a:gd name="connsiteY12" fmla="*/ 2645618 h 3249059"/>
                <a:gd name="connsiteX13" fmla="*/ 97135 w 2808312"/>
                <a:gd name="connsiteY13" fmla="*/ 2418183 h 3249059"/>
                <a:gd name="connsiteX14" fmla="*/ 0 w 2808312"/>
                <a:gd name="connsiteY14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706985 w 2808312"/>
                <a:gd name="connsiteY2" fmla="*/ 2437233 h 3249059"/>
                <a:gd name="connsiteX3" fmla="*/ 2570187 w 2808312"/>
                <a:gd name="connsiteY3" fmla="*/ 2617043 h 3249059"/>
                <a:gd name="connsiteX4" fmla="*/ 2383135 w 2808312"/>
                <a:gd name="connsiteY4" fmla="*/ 2513433 h 3249059"/>
                <a:gd name="connsiteX5" fmla="*/ 2116435 w 2808312"/>
                <a:gd name="connsiteY5" fmla="*/ 1494258 h 3249059"/>
                <a:gd name="connsiteX6" fmla="*/ 1583035 w 2808312"/>
                <a:gd name="connsiteY6" fmla="*/ 1189459 h 3249059"/>
                <a:gd name="connsiteX7" fmla="*/ 1583035 w 2808312"/>
                <a:gd name="connsiteY7" fmla="*/ 3218284 h 3249059"/>
                <a:gd name="connsiteX8" fmla="*/ 1192510 w 2808312"/>
                <a:gd name="connsiteY8" fmla="*/ 3227809 h 3249059"/>
                <a:gd name="connsiteX9" fmla="*/ 1211560 w 2808312"/>
                <a:gd name="connsiteY9" fmla="*/ 1170409 h 3249059"/>
                <a:gd name="connsiteX10" fmla="*/ 744835 w 2808312"/>
                <a:gd name="connsiteY10" fmla="*/ 1437108 h 3249059"/>
                <a:gd name="connsiteX11" fmla="*/ 478135 w 2808312"/>
                <a:gd name="connsiteY11" fmla="*/ 2446758 h 3249059"/>
                <a:gd name="connsiteX12" fmla="*/ 295275 w 2808312"/>
                <a:gd name="connsiteY12" fmla="*/ 2645618 h 3249059"/>
                <a:gd name="connsiteX13" fmla="*/ 97135 w 2808312"/>
                <a:gd name="connsiteY13" fmla="*/ 2418183 h 3249059"/>
                <a:gd name="connsiteX14" fmla="*/ 0 w 2808312"/>
                <a:gd name="connsiteY14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706985 w 2808312"/>
                <a:gd name="connsiteY2" fmla="*/ 2437233 h 3249059"/>
                <a:gd name="connsiteX3" fmla="*/ 2570187 w 2808312"/>
                <a:gd name="connsiteY3" fmla="*/ 2617043 h 3249059"/>
                <a:gd name="connsiteX4" fmla="*/ 2383135 w 2808312"/>
                <a:gd name="connsiteY4" fmla="*/ 2513433 h 3249059"/>
                <a:gd name="connsiteX5" fmla="*/ 2116435 w 2808312"/>
                <a:gd name="connsiteY5" fmla="*/ 1494258 h 3249059"/>
                <a:gd name="connsiteX6" fmla="*/ 1583035 w 2808312"/>
                <a:gd name="connsiteY6" fmla="*/ 1189459 h 3249059"/>
                <a:gd name="connsiteX7" fmla="*/ 1583035 w 2808312"/>
                <a:gd name="connsiteY7" fmla="*/ 3218284 h 3249059"/>
                <a:gd name="connsiteX8" fmla="*/ 1192510 w 2808312"/>
                <a:gd name="connsiteY8" fmla="*/ 3227809 h 3249059"/>
                <a:gd name="connsiteX9" fmla="*/ 1211560 w 2808312"/>
                <a:gd name="connsiteY9" fmla="*/ 1170409 h 3249059"/>
                <a:gd name="connsiteX10" fmla="*/ 744835 w 2808312"/>
                <a:gd name="connsiteY10" fmla="*/ 1437108 h 3249059"/>
                <a:gd name="connsiteX11" fmla="*/ 478135 w 2808312"/>
                <a:gd name="connsiteY11" fmla="*/ 2446758 h 3249059"/>
                <a:gd name="connsiteX12" fmla="*/ 295275 w 2808312"/>
                <a:gd name="connsiteY12" fmla="*/ 2645618 h 3249059"/>
                <a:gd name="connsiteX13" fmla="*/ 97135 w 2808312"/>
                <a:gd name="connsiteY13" fmla="*/ 2418183 h 3249059"/>
                <a:gd name="connsiteX14" fmla="*/ 0 w 2808312"/>
                <a:gd name="connsiteY14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706985 w 2808312"/>
                <a:gd name="connsiteY2" fmla="*/ 2437233 h 3249059"/>
                <a:gd name="connsiteX3" fmla="*/ 2570187 w 2808312"/>
                <a:gd name="connsiteY3" fmla="*/ 2617043 h 3249059"/>
                <a:gd name="connsiteX4" fmla="*/ 2335510 w 2808312"/>
                <a:gd name="connsiteY4" fmla="*/ 2446758 h 3249059"/>
                <a:gd name="connsiteX5" fmla="*/ 2116435 w 2808312"/>
                <a:gd name="connsiteY5" fmla="*/ 1494258 h 3249059"/>
                <a:gd name="connsiteX6" fmla="*/ 1583035 w 2808312"/>
                <a:gd name="connsiteY6" fmla="*/ 1189459 h 3249059"/>
                <a:gd name="connsiteX7" fmla="*/ 1583035 w 2808312"/>
                <a:gd name="connsiteY7" fmla="*/ 3218284 h 3249059"/>
                <a:gd name="connsiteX8" fmla="*/ 1192510 w 2808312"/>
                <a:gd name="connsiteY8" fmla="*/ 3227809 h 3249059"/>
                <a:gd name="connsiteX9" fmla="*/ 1211560 w 2808312"/>
                <a:gd name="connsiteY9" fmla="*/ 1170409 h 3249059"/>
                <a:gd name="connsiteX10" fmla="*/ 744835 w 2808312"/>
                <a:gd name="connsiteY10" fmla="*/ 1437108 h 3249059"/>
                <a:gd name="connsiteX11" fmla="*/ 478135 w 2808312"/>
                <a:gd name="connsiteY11" fmla="*/ 2446758 h 3249059"/>
                <a:gd name="connsiteX12" fmla="*/ 295275 w 2808312"/>
                <a:gd name="connsiteY12" fmla="*/ 2645618 h 3249059"/>
                <a:gd name="connsiteX13" fmla="*/ 97135 w 2808312"/>
                <a:gd name="connsiteY13" fmla="*/ 2418183 h 3249059"/>
                <a:gd name="connsiteX14" fmla="*/ 0 w 2808312"/>
                <a:gd name="connsiteY14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706985 w 2808312"/>
                <a:gd name="connsiteY2" fmla="*/ 2437233 h 3249059"/>
                <a:gd name="connsiteX3" fmla="*/ 2570187 w 2808312"/>
                <a:gd name="connsiteY3" fmla="*/ 2617043 h 3249059"/>
                <a:gd name="connsiteX4" fmla="*/ 2335510 w 2808312"/>
                <a:gd name="connsiteY4" fmla="*/ 2446758 h 3249059"/>
                <a:gd name="connsiteX5" fmla="*/ 2116435 w 2808312"/>
                <a:gd name="connsiteY5" fmla="*/ 1494258 h 3249059"/>
                <a:gd name="connsiteX6" fmla="*/ 1583035 w 2808312"/>
                <a:gd name="connsiteY6" fmla="*/ 1189459 h 3249059"/>
                <a:gd name="connsiteX7" fmla="*/ 1583035 w 2808312"/>
                <a:gd name="connsiteY7" fmla="*/ 3218284 h 3249059"/>
                <a:gd name="connsiteX8" fmla="*/ 1192510 w 2808312"/>
                <a:gd name="connsiteY8" fmla="*/ 3227809 h 3249059"/>
                <a:gd name="connsiteX9" fmla="*/ 1211560 w 2808312"/>
                <a:gd name="connsiteY9" fmla="*/ 1170409 h 3249059"/>
                <a:gd name="connsiteX10" fmla="*/ 744835 w 2808312"/>
                <a:gd name="connsiteY10" fmla="*/ 1437108 h 3249059"/>
                <a:gd name="connsiteX11" fmla="*/ 478135 w 2808312"/>
                <a:gd name="connsiteY11" fmla="*/ 2446758 h 3249059"/>
                <a:gd name="connsiteX12" fmla="*/ 295275 w 2808312"/>
                <a:gd name="connsiteY12" fmla="*/ 2645618 h 3249059"/>
                <a:gd name="connsiteX13" fmla="*/ 97135 w 2808312"/>
                <a:gd name="connsiteY13" fmla="*/ 2418183 h 3249059"/>
                <a:gd name="connsiteX14" fmla="*/ 0 w 2808312"/>
                <a:gd name="connsiteY14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706985 w 2808312"/>
                <a:gd name="connsiteY2" fmla="*/ 2437233 h 3249059"/>
                <a:gd name="connsiteX3" fmla="*/ 2570187 w 2808312"/>
                <a:gd name="connsiteY3" fmla="*/ 2617043 h 3249059"/>
                <a:gd name="connsiteX4" fmla="*/ 2335510 w 2808312"/>
                <a:gd name="connsiteY4" fmla="*/ 2446758 h 3249059"/>
                <a:gd name="connsiteX5" fmla="*/ 2116435 w 2808312"/>
                <a:gd name="connsiteY5" fmla="*/ 1494258 h 3249059"/>
                <a:gd name="connsiteX6" fmla="*/ 1583035 w 2808312"/>
                <a:gd name="connsiteY6" fmla="*/ 1189459 h 3249059"/>
                <a:gd name="connsiteX7" fmla="*/ 1583035 w 2808312"/>
                <a:gd name="connsiteY7" fmla="*/ 3218284 h 3249059"/>
                <a:gd name="connsiteX8" fmla="*/ 1192510 w 2808312"/>
                <a:gd name="connsiteY8" fmla="*/ 3227809 h 3249059"/>
                <a:gd name="connsiteX9" fmla="*/ 1211560 w 2808312"/>
                <a:gd name="connsiteY9" fmla="*/ 1170409 h 3249059"/>
                <a:gd name="connsiteX10" fmla="*/ 744835 w 2808312"/>
                <a:gd name="connsiteY10" fmla="*/ 1437108 h 3249059"/>
                <a:gd name="connsiteX11" fmla="*/ 478135 w 2808312"/>
                <a:gd name="connsiteY11" fmla="*/ 2446758 h 3249059"/>
                <a:gd name="connsiteX12" fmla="*/ 295275 w 2808312"/>
                <a:gd name="connsiteY12" fmla="*/ 2645618 h 3249059"/>
                <a:gd name="connsiteX13" fmla="*/ 97135 w 2808312"/>
                <a:gd name="connsiteY13" fmla="*/ 2418183 h 3249059"/>
                <a:gd name="connsiteX14" fmla="*/ 0 w 2808312"/>
                <a:gd name="connsiteY14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706985 w 2808312"/>
                <a:gd name="connsiteY2" fmla="*/ 2437233 h 3249059"/>
                <a:gd name="connsiteX3" fmla="*/ 2541612 w 2808312"/>
                <a:gd name="connsiteY3" fmla="*/ 2559893 h 3249059"/>
                <a:gd name="connsiteX4" fmla="*/ 2335510 w 2808312"/>
                <a:gd name="connsiteY4" fmla="*/ 2446758 h 3249059"/>
                <a:gd name="connsiteX5" fmla="*/ 2116435 w 2808312"/>
                <a:gd name="connsiteY5" fmla="*/ 1494258 h 3249059"/>
                <a:gd name="connsiteX6" fmla="*/ 1583035 w 2808312"/>
                <a:gd name="connsiteY6" fmla="*/ 1189459 h 3249059"/>
                <a:gd name="connsiteX7" fmla="*/ 1583035 w 2808312"/>
                <a:gd name="connsiteY7" fmla="*/ 3218284 h 3249059"/>
                <a:gd name="connsiteX8" fmla="*/ 1192510 w 2808312"/>
                <a:gd name="connsiteY8" fmla="*/ 3227809 h 3249059"/>
                <a:gd name="connsiteX9" fmla="*/ 1211560 w 2808312"/>
                <a:gd name="connsiteY9" fmla="*/ 1170409 h 3249059"/>
                <a:gd name="connsiteX10" fmla="*/ 744835 w 2808312"/>
                <a:gd name="connsiteY10" fmla="*/ 1437108 h 3249059"/>
                <a:gd name="connsiteX11" fmla="*/ 478135 w 2808312"/>
                <a:gd name="connsiteY11" fmla="*/ 2446758 h 3249059"/>
                <a:gd name="connsiteX12" fmla="*/ 295275 w 2808312"/>
                <a:gd name="connsiteY12" fmla="*/ 2645618 h 3249059"/>
                <a:gd name="connsiteX13" fmla="*/ 97135 w 2808312"/>
                <a:gd name="connsiteY13" fmla="*/ 2418183 h 3249059"/>
                <a:gd name="connsiteX14" fmla="*/ 0 w 2808312"/>
                <a:gd name="connsiteY14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706985 w 2808312"/>
                <a:gd name="connsiteY2" fmla="*/ 2437233 h 3249059"/>
                <a:gd name="connsiteX3" fmla="*/ 2541612 w 2808312"/>
                <a:gd name="connsiteY3" fmla="*/ 2559893 h 3249059"/>
                <a:gd name="connsiteX4" fmla="*/ 2335510 w 2808312"/>
                <a:gd name="connsiteY4" fmla="*/ 2446758 h 3249059"/>
                <a:gd name="connsiteX5" fmla="*/ 2116435 w 2808312"/>
                <a:gd name="connsiteY5" fmla="*/ 1494258 h 3249059"/>
                <a:gd name="connsiteX6" fmla="*/ 1583035 w 2808312"/>
                <a:gd name="connsiteY6" fmla="*/ 1189459 h 3249059"/>
                <a:gd name="connsiteX7" fmla="*/ 1583035 w 2808312"/>
                <a:gd name="connsiteY7" fmla="*/ 3218284 h 3249059"/>
                <a:gd name="connsiteX8" fmla="*/ 1192510 w 2808312"/>
                <a:gd name="connsiteY8" fmla="*/ 3227809 h 3249059"/>
                <a:gd name="connsiteX9" fmla="*/ 1211560 w 2808312"/>
                <a:gd name="connsiteY9" fmla="*/ 1170409 h 3249059"/>
                <a:gd name="connsiteX10" fmla="*/ 744835 w 2808312"/>
                <a:gd name="connsiteY10" fmla="*/ 1437108 h 3249059"/>
                <a:gd name="connsiteX11" fmla="*/ 478135 w 2808312"/>
                <a:gd name="connsiteY11" fmla="*/ 2446758 h 3249059"/>
                <a:gd name="connsiteX12" fmla="*/ 295275 w 2808312"/>
                <a:gd name="connsiteY12" fmla="*/ 2645618 h 3249059"/>
                <a:gd name="connsiteX13" fmla="*/ 97135 w 2808312"/>
                <a:gd name="connsiteY13" fmla="*/ 2418183 h 3249059"/>
                <a:gd name="connsiteX14" fmla="*/ 0 w 2808312"/>
                <a:gd name="connsiteY14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706985 w 2808312"/>
                <a:gd name="connsiteY2" fmla="*/ 2437233 h 3249059"/>
                <a:gd name="connsiteX3" fmla="*/ 2541612 w 2808312"/>
                <a:gd name="connsiteY3" fmla="*/ 2559893 h 3249059"/>
                <a:gd name="connsiteX4" fmla="*/ 2335510 w 2808312"/>
                <a:gd name="connsiteY4" fmla="*/ 2446758 h 3249059"/>
                <a:gd name="connsiteX5" fmla="*/ 2116435 w 2808312"/>
                <a:gd name="connsiteY5" fmla="*/ 1494258 h 3249059"/>
                <a:gd name="connsiteX6" fmla="*/ 1583035 w 2808312"/>
                <a:gd name="connsiteY6" fmla="*/ 1189459 h 3249059"/>
                <a:gd name="connsiteX7" fmla="*/ 1583035 w 2808312"/>
                <a:gd name="connsiteY7" fmla="*/ 3218284 h 3249059"/>
                <a:gd name="connsiteX8" fmla="*/ 1192510 w 2808312"/>
                <a:gd name="connsiteY8" fmla="*/ 3227809 h 3249059"/>
                <a:gd name="connsiteX9" fmla="*/ 1211560 w 2808312"/>
                <a:gd name="connsiteY9" fmla="*/ 1170409 h 3249059"/>
                <a:gd name="connsiteX10" fmla="*/ 744835 w 2808312"/>
                <a:gd name="connsiteY10" fmla="*/ 1437108 h 3249059"/>
                <a:gd name="connsiteX11" fmla="*/ 478135 w 2808312"/>
                <a:gd name="connsiteY11" fmla="*/ 2446758 h 3249059"/>
                <a:gd name="connsiteX12" fmla="*/ 295275 w 2808312"/>
                <a:gd name="connsiteY12" fmla="*/ 2645618 h 3249059"/>
                <a:gd name="connsiteX13" fmla="*/ 97135 w 2808312"/>
                <a:gd name="connsiteY13" fmla="*/ 2418183 h 3249059"/>
                <a:gd name="connsiteX14" fmla="*/ 0 w 2808312"/>
                <a:gd name="connsiteY14" fmla="*/ 0 h 3249059"/>
                <a:gd name="connsiteX0" fmla="*/ 0 w 2903822"/>
                <a:gd name="connsiteY0" fmla="*/ 0 h 3249059"/>
                <a:gd name="connsiteX1" fmla="*/ 2808312 w 2903822"/>
                <a:gd name="connsiteY1" fmla="*/ 0 h 3249059"/>
                <a:gd name="connsiteX2" fmla="*/ 1897360 w 2903822"/>
                <a:gd name="connsiteY2" fmla="*/ 792253 h 3249059"/>
                <a:gd name="connsiteX3" fmla="*/ 2706985 w 2903822"/>
                <a:gd name="connsiteY3" fmla="*/ 2437233 h 3249059"/>
                <a:gd name="connsiteX4" fmla="*/ 2541612 w 2903822"/>
                <a:gd name="connsiteY4" fmla="*/ 2559893 h 3249059"/>
                <a:gd name="connsiteX5" fmla="*/ 2335510 w 2903822"/>
                <a:gd name="connsiteY5" fmla="*/ 2446758 h 3249059"/>
                <a:gd name="connsiteX6" fmla="*/ 2116435 w 2903822"/>
                <a:gd name="connsiteY6" fmla="*/ 1494258 h 3249059"/>
                <a:gd name="connsiteX7" fmla="*/ 1583035 w 2903822"/>
                <a:gd name="connsiteY7" fmla="*/ 1189459 h 3249059"/>
                <a:gd name="connsiteX8" fmla="*/ 1583035 w 2903822"/>
                <a:gd name="connsiteY8" fmla="*/ 3218284 h 3249059"/>
                <a:gd name="connsiteX9" fmla="*/ 1192510 w 2903822"/>
                <a:gd name="connsiteY9" fmla="*/ 3227809 h 3249059"/>
                <a:gd name="connsiteX10" fmla="*/ 1211560 w 2903822"/>
                <a:gd name="connsiteY10" fmla="*/ 1170409 h 3249059"/>
                <a:gd name="connsiteX11" fmla="*/ 744835 w 2903822"/>
                <a:gd name="connsiteY11" fmla="*/ 1437108 h 3249059"/>
                <a:gd name="connsiteX12" fmla="*/ 478135 w 2903822"/>
                <a:gd name="connsiteY12" fmla="*/ 2446758 h 3249059"/>
                <a:gd name="connsiteX13" fmla="*/ 295275 w 2903822"/>
                <a:gd name="connsiteY13" fmla="*/ 2645618 h 3249059"/>
                <a:gd name="connsiteX14" fmla="*/ 97135 w 2903822"/>
                <a:gd name="connsiteY14" fmla="*/ 2418183 h 3249059"/>
                <a:gd name="connsiteX15" fmla="*/ 0 w 2903822"/>
                <a:gd name="connsiteY15" fmla="*/ 0 h 3249059"/>
                <a:gd name="connsiteX0" fmla="*/ 0 w 2888447"/>
                <a:gd name="connsiteY0" fmla="*/ 0 h 3249059"/>
                <a:gd name="connsiteX1" fmla="*/ 2808312 w 2888447"/>
                <a:gd name="connsiteY1" fmla="*/ 0 h 3249059"/>
                <a:gd name="connsiteX2" fmla="*/ 1576726 w 2888447"/>
                <a:gd name="connsiteY2" fmla="*/ 780377 h 3249059"/>
                <a:gd name="connsiteX3" fmla="*/ 2706985 w 2888447"/>
                <a:gd name="connsiteY3" fmla="*/ 2437233 h 3249059"/>
                <a:gd name="connsiteX4" fmla="*/ 2541612 w 2888447"/>
                <a:gd name="connsiteY4" fmla="*/ 2559893 h 3249059"/>
                <a:gd name="connsiteX5" fmla="*/ 2335510 w 2888447"/>
                <a:gd name="connsiteY5" fmla="*/ 2446758 h 3249059"/>
                <a:gd name="connsiteX6" fmla="*/ 2116435 w 2888447"/>
                <a:gd name="connsiteY6" fmla="*/ 1494258 h 3249059"/>
                <a:gd name="connsiteX7" fmla="*/ 1583035 w 2888447"/>
                <a:gd name="connsiteY7" fmla="*/ 1189459 h 3249059"/>
                <a:gd name="connsiteX8" fmla="*/ 1583035 w 2888447"/>
                <a:gd name="connsiteY8" fmla="*/ 3218284 h 3249059"/>
                <a:gd name="connsiteX9" fmla="*/ 1192510 w 2888447"/>
                <a:gd name="connsiteY9" fmla="*/ 3227809 h 3249059"/>
                <a:gd name="connsiteX10" fmla="*/ 1211560 w 2888447"/>
                <a:gd name="connsiteY10" fmla="*/ 1170409 h 3249059"/>
                <a:gd name="connsiteX11" fmla="*/ 744835 w 2888447"/>
                <a:gd name="connsiteY11" fmla="*/ 1437108 h 3249059"/>
                <a:gd name="connsiteX12" fmla="*/ 478135 w 2888447"/>
                <a:gd name="connsiteY12" fmla="*/ 2446758 h 3249059"/>
                <a:gd name="connsiteX13" fmla="*/ 295275 w 2888447"/>
                <a:gd name="connsiteY13" fmla="*/ 2645618 h 3249059"/>
                <a:gd name="connsiteX14" fmla="*/ 97135 w 2888447"/>
                <a:gd name="connsiteY14" fmla="*/ 2418183 h 3249059"/>
                <a:gd name="connsiteX15" fmla="*/ 0 w 2888447"/>
                <a:gd name="connsiteY15" fmla="*/ 0 h 3249059"/>
                <a:gd name="connsiteX0" fmla="*/ 0 w 2849590"/>
                <a:gd name="connsiteY0" fmla="*/ 0 h 3249059"/>
                <a:gd name="connsiteX1" fmla="*/ 2808312 w 2849590"/>
                <a:gd name="connsiteY1" fmla="*/ 0 h 3249059"/>
                <a:gd name="connsiteX2" fmla="*/ 1606416 w 2849590"/>
                <a:gd name="connsiteY2" fmla="*/ 483495 h 3249059"/>
                <a:gd name="connsiteX3" fmla="*/ 1576726 w 2849590"/>
                <a:gd name="connsiteY3" fmla="*/ 780377 h 3249059"/>
                <a:gd name="connsiteX4" fmla="*/ 2706985 w 2849590"/>
                <a:gd name="connsiteY4" fmla="*/ 2437233 h 3249059"/>
                <a:gd name="connsiteX5" fmla="*/ 2541612 w 2849590"/>
                <a:gd name="connsiteY5" fmla="*/ 2559893 h 3249059"/>
                <a:gd name="connsiteX6" fmla="*/ 2335510 w 2849590"/>
                <a:gd name="connsiteY6" fmla="*/ 2446758 h 3249059"/>
                <a:gd name="connsiteX7" fmla="*/ 2116435 w 2849590"/>
                <a:gd name="connsiteY7" fmla="*/ 1494258 h 3249059"/>
                <a:gd name="connsiteX8" fmla="*/ 1583035 w 2849590"/>
                <a:gd name="connsiteY8" fmla="*/ 1189459 h 3249059"/>
                <a:gd name="connsiteX9" fmla="*/ 1583035 w 2849590"/>
                <a:gd name="connsiteY9" fmla="*/ 3218284 h 3249059"/>
                <a:gd name="connsiteX10" fmla="*/ 1192510 w 2849590"/>
                <a:gd name="connsiteY10" fmla="*/ 3227809 h 3249059"/>
                <a:gd name="connsiteX11" fmla="*/ 1211560 w 2849590"/>
                <a:gd name="connsiteY11" fmla="*/ 1170409 h 3249059"/>
                <a:gd name="connsiteX12" fmla="*/ 744835 w 2849590"/>
                <a:gd name="connsiteY12" fmla="*/ 1437108 h 3249059"/>
                <a:gd name="connsiteX13" fmla="*/ 478135 w 2849590"/>
                <a:gd name="connsiteY13" fmla="*/ 2446758 h 3249059"/>
                <a:gd name="connsiteX14" fmla="*/ 295275 w 2849590"/>
                <a:gd name="connsiteY14" fmla="*/ 2645618 h 3249059"/>
                <a:gd name="connsiteX15" fmla="*/ 97135 w 2849590"/>
                <a:gd name="connsiteY15" fmla="*/ 2418183 h 3249059"/>
                <a:gd name="connsiteX16" fmla="*/ 0 w 2849590"/>
                <a:gd name="connsiteY16" fmla="*/ 0 h 3249059"/>
                <a:gd name="connsiteX0" fmla="*/ 0 w 2849590"/>
                <a:gd name="connsiteY0" fmla="*/ 0 h 3249059"/>
                <a:gd name="connsiteX1" fmla="*/ 2808312 w 2849590"/>
                <a:gd name="connsiteY1" fmla="*/ 0 h 3249059"/>
                <a:gd name="connsiteX2" fmla="*/ 1606416 w 2849590"/>
                <a:gd name="connsiteY2" fmla="*/ 483495 h 3249059"/>
                <a:gd name="connsiteX3" fmla="*/ 1576726 w 2849590"/>
                <a:gd name="connsiteY3" fmla="*/ 780377 h 3249059"/>
                <a:gd name="connsiteX4" fmla="*/ 2706985 w 2849590"/>
                <a:gd name="connsiteY4" fmla="*/ 2437233 h 3249059"/>
                <a:gd name="connsiteX5" fmla="*/ 2541612 w 2849590"/>
                <a:gd name="connsiteY5" fmla="*/ 2559893 h 3249059"/>
                <a:gd name="connsiteX6" fmla="*/ 2335510 w 2849590"/>
                <a:gd name="connsiteY6" fmla="*/ 2446758 h 3249059"/>
                <a:gd name="connsiteX7" fmla="*/ 2116435 w 2849590"/>
                <a:gd name="connsiteY7" fmla="*/ 1494258 h 3249059"/>
                <a:gd name="connsiteX8" fmla="*/ 1583035 w 2849590"/>
                <a:gd name="connsiteY8" fmla="*/ 1189459 h 3249059"/>
                <a:gd name="connsiteX9" fmla="*/ 1583035 w 2849590"/>
                <a:gd name="connsiteY9" fmla="*/ 3218284 h 3249059"/>
                <a:gd name="connsiteX10" fmla="*/ 1192510 w 2849590"/>
                <a:gd name="connsiteY10" fmla="*/ 3227809 h 3249059"/>
                <a:gd name="connsiteX11" fmla="*/ 1211560 w 2849590"/>
                <a:gd name="connsiteY11" fmla="*/ 1170409 h 3249059"/>
                <a:gd name="connsiteX12" fmla="*/ 744835 w 2849590"/>
                <a:gd name="connsiteY12" fmla="*/ 1437108 h 3249059"/>
                <a:gd name="connsiteX13" fmla="*/ 478135 w 2849590"/>
                <a:gd name="connsiteY13" fmla="*/ 2446758 h 3249059"/>
                <a:gd name="connsiteX14" fmla="*/ 295275 w 2849590"/>
                <a:gd name="connsiteY14" fmla="*/ 2645618 h 3249059"/>
                <a:gd name="connsiteX15" fmla="*/ 97135 w 2849590"/>
                <a:gd name="connsiteY15" fmla="*/ 2418183 h 3249059"/>
                <a:gd name="connsiteX16" fmla="*/ 0 w 2849590"/>
                <a:gd name="connsiteY16" fmla="*/ 0 h 3249059"/>
                <a:gd name="connsiteX0" fmla="*/ 0 w 2849590"/>
                <a:gd name="connsiteY0" fmla="*/ 0 h 3249059"/>
                <a:gd name="connsiteX1" fmla="*/ 2808312 w 2849590"/>
                <a:gd name="connsiteY1" fmla="*/ 0 h 3249059"/>
                <a:gd name="connsiteX2" fmla="*/ 1606416 w 2849590"/>
                <a:gd name="connsiteY2" fmla="*/ 483495 h 3249059"/>
                <a:gd name="connsiteX3" fmla="*/ 1576726 w 2849590"/>
                <a:gd name="connsiteY3" fmla="*/ 780377 h 3249059"/>
                <a:gd name="connsiteX4" fmla="*/ 2706985 w 2849590"/>
                <a:gd name="connsiteY4" fmla="*/ 2437233 h 3249059"/>
                <a:gd name="connsiteX5" fmla="*/ 2541612 w 2849590"/>
                <a:gd name="connsiteY5" fmla="*/ 2559893 h 3249059"/>
                <a:gd name="connsiteX6" fmla="*/ 2335510 w 2849590"/>
                <a:gd name="connsiteY6" fmla="*/ 2446758 h 3249059"/>
                <a:gd name="connsiteX7" fmla="*/ 2116435 w 2849590"/>
                <a:gd name="connsiteY7" fmla="*/ 1494258 h 3249059"/>
                <a:gd name="connsiteX8" fmla="*/ 1583035 w 2849590"/>
                <a:gd name="connsiteY8" fmla="*/ 1189459 h 3249059"/>
                <a:gd name="connsiteX9" fmla="*/ 1583035 w 2849590"/>
                <a:gd name="connsiteY9" fmla="*/ 3218284 h 3249059"/>
                <a:gd name="connsiteX10" fmla="*/ 1192510 w 2849590"/>
                <a:gd name="connsiteY10" fmla="*/ 3227809 h 3249059"/>
                <a:gd name="connsiteX11" fmla="*/ 1211560 w 2849590"/>
                <a:gd name="connsiteY11" fmla="*/ 1170409 h 3249059"/>
                <a:gd name="connsiteX12" fmla="*/ 744835 w 2849590"/>
                <a:gd name="connsiteY12" fmla="*/ 1437108 h 3249059"/>
                <a:gd name="connsiteX13" fmla="*/ 478135 w 2849590"/>
                <a:gd name="connsiteY13" fmla="*/ 2446758 h 3249059"/>
                <a:gd name="connsiteX14" fmla="*/ 295275 w 2849590"/>
                <a:gd name="connsiteY14" fmla="*/ 2645618 h 3249059"/>
                <a:gd name="connsiteX15" fmla="*/ 97135 w 2849590"/>
                <a:gd name="connsiteY15" fmla="*/ 2418183 h 3249059"/>
                <a:gd name="connsiteX16" fmla="*/ 0 w 2849590"/>
                <a:gd name="connsiteY16" fmla="*/ 0 h 3249059"/>
                <a:gd name="connsiteX0" fmla="*/ 0 w 2849590"/>
                <a:gd name="connsiteY0" fmla="*/ 0 h 3249059"/>
                <a:gd name="connsiteX1" fmla="*/ 2808312 w 2849590"/>
                <a:gd name="connsiteY1" fmla="*/ 0 h 3249059"/>
                <a:gd name="connsiteX2" fmla="*/ 1606416 w 2849590"/>
                <a:gd name="connsiteY2" fmla="*/ 483495 h 3249059"/>
                <a:gd name="connsiteX3" fmla="*/ 1576726 w 2849590"/>
                <a:gd name="connsiteY3" fmla="*/ 780377 h 3249059"/>
                <a:gd name="connsiteX4" fmla="*/ 2508940 w 2849590"/>
                <a:gd name="connsiteY4" fmla="*/ 1326643 h 3249059"/>
                <a:gd name="connsiteX5" fmla="*/ 2706985 w 2849590"/>
                <a:gd name="connsiteY5" fmla="*/ 2437233 h 3249059"/>
                <a:gd name="connsiteX6" fmla="*/ 2541612 w 2849590"/>
                <a:gd name="connsiteY6" fmla="*/ 2559893 h 3249059"/>
                <a:gd name="connsiteX7" fmla="*/ 2335510 w 2849590"/>
                <a:gd name="connsiteY7" fmla="*/ 2446758 h 3249059"/>
                <a:gd name="connsiteX8" fmla="*/ 2116435 w 2849590"/>
                <a:gd name="connsiteY8" fmla="*/ 1494258 h 3249059"/>
                <a:gd name="connsiteX9" fmla="*/ 1583035 w 2849590"/>
                <a:gd name="connsiteY9" fmla="*/ 1189459 h 3249059"/>
                <a:gd name="connsiteX10" fmla="*/ 1583035 w 2849590"/>
                <a:gd name="connsiteY10" fmla="*/ 3218284 h 3249059"/>
                <a:gd name="connsiteX11" fmla="*/ 1192510 w 2849590"/>
                <a:gd name="connsiteY11" fmla="*/ 3227809 h 3249059"/>
                <a:gd name="connsiteX12" fmla="*/ 1211560 w 2849590"/>
                <a:gd name="connsiteY12" fmla="*/ 1170409 h 3249059"/>
                <a:gd name="connsiteX13" fmla="*/ 744835 w 2849590"/>
                <a:gd name="connsiteY13" fmla="*/ 1437108 h 3249059"/>
                <a:gd name="connsiteX14" fmla="*/ 478135 w 2849590"/>
                <a:gd name="connsiteY14" fmla="*/ 2446758 h 3249059"/>
                <a:gd name="connsiteX15" fmla="*/ 295275 w 2849590"/>
                <a:gd name="connsiteY15" fmla="*/ 2645618 h 3249059"/>
                <a:gd name="connsiteX16" fmla="*/ 97135 w 2849590"/>
                <a:gd name="connsiteY16" fmla="*/ 2418183 h 3249059"/>
                <a:gd name="connsiteX17" fmla="*/ 0 w 2849590"/>
                <a:gd name="connsiteY17" fmla="*/ 0 h 3249059"/>
                <a:gd name="connsiteX0" fmla="*/ 0 w 2849590"/>
                <a:gd name="connsiteY0" fmla="*/ 0 h 3249059"/>
                <a:gd name="connsiteX1" fmla="*/ 2808312 w 2849590"/>
                <a:gd name="connsiteY1" fmla="*/ 0 h 3249059"/>
                <a:gd name="connsiteX2" fmla="*/ 1606416 w 2849590"/>
                <a:gd name="connsiteY2" fmla="*/ 483495 h 3249059"/>
                <a:gd name="connsiteX3" fmla="*/ 1576726 w 2849590"/>
                <a:gd name="connsiteY3" fmla="*/ 780377 h 3249059"/>
                <a:gd name="connsiteX4" fmla="*/ 2508940 w 2849590"/>
                <a:gd name="connsiteY4" fmla="*/ 1326643 h 3249059"/>
                <a:gd name="connsiteX5" fmla="*/ 2706985 w 2849590"/>
                <a:gd name="connsiteY5" fmla="*/ 2437233 h 3249059"/>
                <a:gd name="connsiteX6" fmla="*/ 2541612 w 2849590"/>
                <a:gd name="connsiteY6" fmla="*/ 2559893 h 3249059"/>
                <a:gd name="connsiteX7" fmla="*/ 2335510 w 2849590"/>
                <a:gd name="connsiteY7" fmla="*/ 2446758 h 3249059"/>
                <a:gd name="connsiteX8" fmla="*/ 2116435 w 2849590"/>
                <a:gd name="connsiteY8" fmla="*/ 1494258 h 3249059"/>
                <a:gd name="connsiteX9" fmla="*/ 1583035 w 2849590"/>
                <a:gd name="connsiteY9" fmla="*/ 1189459 h 3249059"/>
                <a:gd name="connsiteX10" fmla="*/ 1583035 w 2849590"/>
                <a:gd name="connsiteY10" fmla="*/ 3218284 h 3249059"/>
                <a:gd name="connsiteX11" fmla="*/ 1192510 w 2849590"/>
                <a:gd name="connsiteY11" fmla="*/ 3227809 h 3249059"/>
                <a:gd name="connsiteX12" fmla="*/ 1211560 w 2849590"/>
                <a:gd name="connsiteY12" fmla="*/ 1170409 h 3249059"/>
                <a:gd name="connsiteX13" fmla="*/ 744835 w 2849590"/>
                <a:gd name="connsiteY13" fmla="*/ 1437108 h 3249059"/>
                <a:gd name="connsiteX14" fmla="*/ 478135 w 2849590"/>
                <a:gd name="connsiteY14" fmla="*/ 2446758 h 3249059"/>
                <a:gd name="connsiteX15" fmla="*/ 295275 w 2849590"/>
                <a:gd name="connsiteY15" fmla="*/ 2645618 h 3249059"/>
                <a:gd name="connsiteX16" fmla="*/ 97135 w 2849590"/>
                <a:gd name="connsiteY16" fmla="*/ 2418183 h 3249059"/>
                <a:gd name="connsiteX17" fmla="*/ 0 w 2849590"/>
                <a:gd name="connsiteY17" fmla="*/ 0 h 3249059"/>
                <a:gd name="connsiteX0" fmla="*/ 0 w 2849590"/>
                <a:gd name="connsiteY0" fmla="*/ 0 h 3249059"/>
                <a:gd name="connsiteX1" fmla="*/ 2808312 w 2849590"/>
                <a:gd name="connsiteY1" fmla="*/ 0 h 3249059"/>
                <a:gd name="connsiteX2" fmla="*/ 1606416 w 2849590"/>
                <a:gd name="connsiteY2" fmla="*/ 483495 h 3249059"/>
                <a:gd name="connsiteX3" fmla="*/ 1576726 w 2849590"/>
                <a:gd name="connsiteY3" fmla="*/ 780377 h 3249059"/>
                <a:gd name="connsiteX4" fmla="*/ 2508940 w 2849590"/>
                <a:gd name="connsiteY4" fmla="*/ 1326643 h 3249059"/>
                <a:gd name="connsiteX5" fmla="*/ 2706985 w 2849590"/>
                <a:gd name="connsiteY5" fmla="*/ 2437233 h 3249059"/>
                <a:gd name="connsiteX6" fmla="*/ 2541612 w 2849590"/>
                <a:gd name="connsiteY6" fmla="*/ 2559893 h 3249059"/>
                <a:gd name="connsiteX7" fmla="*/ 2335510 w 2849590"/>
                <a:gd name="connsiteY7" fmla="*/ 2446758 h 3249059"/>
                <a:gd name="connsiteX8" fmla="*/ 2116435 w 2849590"/>
                <a:gd name="connsiteY8" fmla="*/ 1494258 h 3249059"/>
                <a:gd name="connsiteX9" fmla="*/ 1583035 w 2849590"/>
                <a:gd name="connsiteY9" fmla="*/ 1189459 h 3249059"/>
                <a:gd name="connsiteX10" fmla="*/ 1583035 w 2849590"/>
                <a:gd name="connsiteY10" fmla="*/ 3218284 h 3249059"/>
                <a:gd name="connsiteX11" fmla="*/ 1192510 w 2849590"/>
                <a:gd name="connsiteY11" fmla="*/ 3227809 h 3249059"/>
                <a:gd name="connsiteX12" fmla="*/ 1211560 w 2849590"/>
                <a:gd name="connsiteY12" fmla="*/ 1170409 h 3249059"/>
                <a:gd name="connsiteX13" fmla="*/ 744835 w 2849590"/>
                <a:gd name="connsiteY13" fmla="*/ 1437108 h 3249059"/>
                <a:gd name="connsiteX14" fmla="*/ 478135 w 2849590"/>
                <a:gd name="connsiteY14" fmla="*/ 2446758 h 3249059"/>
                <a:gd name="connsiteX15" fmla="*/ 295275 w 2849590"/>
                <a:gd name="connsiteY15" fmla="*/ 2645618 h 3249059"/>
                <a:gd name="connsiteX16" fmla="*/ 97135 w 2849590"/>
                <a:gd name="connsiteY16" fmla="*/ 2418183 h 3249059"/>
                <a:gd name="connsiteX17" fmla="*/ 0 w 2849590"/>
                <a:gd name="connsiteY17" fmla="*/ 0 h 3249059"/>
                <a:gd name="connsiteX0" fmla="*/ 0 w 2849590"/>
                <a:gd name="connsiteY0" fmla="*/ 0 h 3249059"/>
                <a:gd name="connsiteX1" fmla="*/ 2808312 w 2849590"/>
                <a:gd name="connsiteY1" fmla="*/ 0 h 3249059"/>
                <a:gd name="connsiteX2" fmla="*/ 1606416 w 2849590"/>
                <a:gd name="connsiteY2" fmla="*/ 483495 h 3249059"/>
                <a:gd name="connsiteX3" fmla="*/ 1576726 w 2849590"/>
                <a:gd name="connsiteY3" fmla="*/ 780377 h 3249059"/>
                <a:gd name="connsiteX4" fmla="*/ 2508940 w 2849590"/>
                <a:gd name="connsiteY4" fmla="*/ 1326643 h 3249059"/>
                <a:gd name="connsiteX5" fmla="*/ 2706985 w 2849590"/>
                <a:gd name="connsiteY5" fmla="*/ 2437233 h 3249059"/>
                <a:gd name="connsiteX6" fmla="*/ 2541612 w 2849590"/>
                <a:gd name="connsiteY6" fmla="*/ 2559893 h 3249059"/>
                <a:gd name="connsiteX7" fmla="*/ 2335510 w 2849590"/>
                <a:gd name="connsiteY7" fmla="*/ 2446758 h 3249059"/>
                <a:gd name="connsiteX8" fmla="*/ 2116435 w 2849590"/>
                <a:gd name="connsiteY8" fmla="*/ 1494258 h 3249059"/>
                <a:gd name="connsiteX9" fmla="*/ 1583035 w 2849590"/>
                <a:gd name="connsiteY9" fmla="*/ 1189459 h 3249059"/>
                <a:gd name="connsiteX10" fmla="*/ 1583035 w 2849590"/>
                <a:gd name="connsiteY10" fmla="*/ 3218284 h 3249059"/>
                <a:gd name="connsiteX11" fmla="*/ 1192510 w 2849590"/>
                <a:gd name="connsiteY11" fmla="*/ 3227809 h 3249059"/>
                <a:gd name="connsiteX12" fmla="*/ 1211560 w 2849590"/>
                <a:gd name="connsiteY12" fmla="*/ 1170409 h 3249059"/>
                <a:gd name="connsiteX13" fmla="*/ 744835 w 2849590"/>
                <a:gd name="connsiteY13" fmla="*/ 1437108 h 3249059"/>
                <a:gd name="connsiteX14" fmla="*/ 478135 w 2849590"/>
                <a:gd name="connsiteY14" fmla="*/ 2446758 h 3249059"/>
                <a:gd name="connsiteX15" fmla="*/ 295275 w 2849590"/>
                <a:gd name="connsiteY15" fmla="*/ 2645618 h 3249059"/>
                <a:gd name="connsiteX16" fmla="*/ 97135 w 2849590"/>
                <a:gd name="connsiteY16" fmla="*/ 2418183 h 3249059"/>
                <a:gd name="connsiteX17" fmla="*/ 0 w 2849590"/>
                <a:gd name="connsiteY17" fmla="*/ 0 h 3249059"/>
                <a:gd name="connsiteX0" fmla="*/ 0 w 2849590"/>
                <a:gd name="connsiteY0" fmla="*/ 0 h 3249059"/>
                <a:gd name="connsiteX1" fmla="*/ 2808312 w 2849590"/>
                <a:gd name="connsiteY1" fmla="*/ 0 h 3249059"/>
                <a:gd name="connsiteX2" fmla="*/ 1606416 w 2849590"/>
                <a:gd name="connsiteY2" fmla="*/ 483495 h 3249059"/>
                <a:gd name="connsiteX3" fmla="*/ 1576726 w 2849590"/>
                <a:gd name="connsiteY3" fmla="*/ 780377 h 3249059"/>
                <a:gd name="connsiteX4" fmla="*/ 2508940 w 2849590"/>
                <a:gd name="connsiteY4" fmla="*/ 1326643 h 3249059"/>
                <a:gd name="connsiteX5" fmla="*/ 2706985 w 2849590"/>
                <a:gd name="connsiteY5" fmla="*/ 2437233 h 3249059"/>
                <a:gd name="connsiteX6" fmla="*/ 2541612 w 2849590"/>
                <a:gd name="connsiteY6" fmla="*/ 2559893 h 3249059"/>
                <a:gd name="connsiteX7" fmla="*/ 2335510 w 2849590"/>
                <a:gd name="connsiteY7" fmla="*/ 2446758 h 3249059"/>
                <a:gd name="connsiteX8" fmla="*/ 2116435 w 2849590"/>
                <a:gd name="connsiteY8" fmla="*/ 1494258 h 3249059"/>
                <a:gd name="connsiteX9" fmla="*/ 1583035 w 2849590"/>
                <a:gd name="connsiteY9" fmla="*/ 1189459 h 3249059"/>
                <a:gd name="connsiteX10" fmla="*/ 1583035 w 2849590"/>
                <a:gd name="connsiteY10" fmla="*/ 3218284 h 3249059"/>
                <a:gd name="connsiteX11" fmla="*/ 1192510 w 2849590"/>
                <a:gd name="connsiteY11" fmla="*/ 3227809 h 3249059"/>
                <a:gd name="connsiteX12" fmla="*/ 1211560 w 2849590"/>
                <a:gd name="connsiteY12" fmla="*/ 1170409 h 3249059"/>
                <a:gd name="connsiteX13" fmla="*/ 744835 w 2849590"/>
                <a:gd name="connsiteY13" fmla="*/ 1437108 h 3249059"/>
                <a:gd name="connsiteX14" fmla="*/ 478135 w 2849590"/>
                <a:gd name="connsiteY14" fmla="*/ 2446758 h 3249059"/>
                <a:gd name="connsiteX15" fmla="*/ 295275 w 2849590"/>
                <a:gd name="connsiteY15" fmla="*/ 2645618 h 3249059"/>
                <a:gd name="connsiteX16" fmla="*/ 97135 w 2849590"/>
                <a:gd name="connsiteY16" fmla="*/ 2418183 h 3249059"/>
                <a:gd name="connsiteX17" fmla="*/ 0 w 2849590"/>
                <a:gd name="connsiteY17" fmla="*/ 0 h 3249059"/>
                <a:gd name="connsiteX0" fmla="*/ 0 w 2849590"/>
                <a:gd name="connsiteY0" fmla="*/ 0 h 3249059"/>
                <a:gd name="connsiteX1" fmla="*/ 2808312 w 2849590"/>
                <a:gd name="connsiteY1" fmla="*/ 0 h 3249059"/>
                <a:gd name="connsiteX2" fmla="*/ 1606416 w 2849590"/>
                <a:gd name="connsiteY2" fmla="*/ 483495 h 3249059"/>
                <a:gd name="connsiteX3" fmla="*/ 1576726 w 2849590"/>
                <a:gd name="connsiteY3" fmla="*/ 780377 h 3249059"/>
                <a:gd name="connsiteX4" fmla="*/ 2508940 w 2849590"/>
                <a:gd name="connsiteY4" fmla="*/ 1326643 h 3249059"/>
                <a:gd name="connsiteX5" fmla="*/ 2706985 w 2849590"/>
                <a:gd name="connsiteY5" fmla="*/ 2437233 h 3249059"/>
                <a:gd name="connsiteX6" fmla="*/ 2541612 w 2849590"/>
                <a:gd name="connsiteY6" fmla="*/ 2559893 h 3249059"/>
                <a:gd name="connsiteX7" fmla="*/ 2335510 w 2849590"/>
                <a:gd name="connsiteY7" fmla="*/ 2446758 h 3249059"/>
                <a:gd name="connsiteX8" fmla="*/ 2116435 w 2849590"/>
                <a:gd name="connsiteY8" fmla="*/ 1494258 h 3249059"/>
                <a:gd name="connsiteX9" fmla="*/ 1583035 w 2849590"/>
                <a:gd name="connsiteY9" fmla="*/ 1189459 h 3249059"/>
                <a:gd name="connsiteX10" fmla="*/ 1583035 w 2849590"/>
                <a:gd name="connsiteY10" fmla="*/ 3218284 h 3249059"/>
                <a:gd name="connsiteX11" fmla="*/ 1192510 w 2849590"/>
                <a:gd name="connsiteY11" fmla="*/ 3227809 h 3249059"/>
                <a:gd name="connsiteX12" fmla="*/ 1211560 w 2849590"/>
                <a:gd name="connsiteY12" fmla="*/ 1170409 h 3249059"/>
                <a:gd name="connsiteX13" fmla="*/ 744835 w 2849590"/>
                <a:gd name="connsiteY13" fmla="*/ 1437108 h 3249059"/>
                <a:gd name="connsiteX14" fmla="*/ 478135 w 2849590"/>
                <a:gd name="connsiteY14" fmla="*/ 2446758 h 3249059"/>
                <a:gd name="connsiteX15" fmla="*/ 295275 w 2849590"/>
                <a:gd name="connsiteY15" fmla="*/ 2645618 h 3249059"/>
                <a:gd name="connsiteX16" fmla="*/ 97135 w 2849590"/>
                <a:gd name="connsiteY16" fmla="*/ 2418183 h 3249059"/>
                <a:gd name="connsiteX17" fmla="*/ 0 w 2849590"/>
                <a:gd name="connsiteY17" fmla="*/ 0 h 3249059"/>
                <a:gd name="connsiteX0" fmla="*/ 0 w 2849590"/>
                <a:gd name="connsiteY0" fmla="*/ 0 h 3249059"/>
                <a:gd name="connsiteX1" fmla="*/ 2808312 w 2849590"/>
                <a:gd name="connsiteY1" fmla="*/ 0 h 3249059"/>
                <a:gd name="connsiteX2" fmla="*/ 1606416 w 2849590"/>
                <a:gd name="connsiteY2" fmla="*/ 483495 h 3249059"/>
                <a:gd name="connsiteX3" fmla="*/ 1576726 w 2849590"/>
                <a:gd name="connsiteY3" fmla="*/ 780377 h 3249059"/>
                <a:gd name="connsiteX4" fmla="*/ 2508940 w 2849590"/>
                <a:gd name="connsiteY4" fmla="*/ 1326643 h 3249059"/>
                <a:gd name="connsiteX5" fmla="*/ 2695110 w 2849590"/>
                <a:gd name="connsiteY5" fmla="*/ 2419420 h 3249059"/>
                <a:gd name="connsiteX6" fmla="*/ 2541612 w 2849590"/>
                <a:gd name="connsiteY6" fmla="*/ 2559893 h 3249059"/>
                <a:gd name="connsiteX7" fmla="*/ 2335510 w 2849590"/>
                <a:gd name="connsiteY7" fmla="*/ 2446758 h 3249059"/>
                <a:gd name="connsiteX8" fmla="*/ 2116435 w 2849590"/>
                <a:gd name="connsiteY8" fmla="*/ 1494258 h 3249059"/>
                <a:gd name="connsiteX9" fmla="*/ 1583035 w 2849590"/>
                <a:gd name="connsiteY9" fmla="*/ 1189459 h 3249059"/>
                <a:gd name="connsiteX10" fmla="*/ 1583035 w 2849590"/>
                <a:gd name="connsiteY10" fmla="*/ 3218284 h 3249059"/>
                <a:gd name="connsiteX11" fmla="*/ 1192510 w 2849590"/>
                <a:gd name="connsiteY11" fmla="*/ 3227809 h 3249059"/>
                <a:gd name="connsiteX12" fmla="*/ 1211560 w 2849590"/>
                <a:gd name="connsiteY12" fmla="*/ 1170409 h 3249059"/>
                <a:gd name="connsiteX13" fmla="*/ 744835 w 2849590"/>
                <a:gd name="connsiteY13" fmla="*/ 1437108 h 3249059"/>
                <a:gd name="connsiteX14" fmla="*/ 478135 w 2849590"/>
                <a:gd name="connsiteY14" fmla="*/ 2446758 h 3249059"/>
                <a:gd name="connsiteX15" fmla="*/ 295275 w 2849590"/>
                <a:gd name="connsiteY15" fmla="*/ 2645618 h 3249059"/>
                <a:gd name="connsiteX16" fmla="*/ 97135 w 2849590"/>
                <a:gd name="connsiteY16" fmla="*/ 2418183 h 3249059"/>
                <a:gd name="connsiteX17" fmla="*/ 0 w 2849590"/>
                <a:gd name="connsiteY17" fmla="*/ 0 h 3249059"/>
                <a:gd name="connsiteX0" fmla="*/ 0 w 2849590"/>
                <a:gd name="connsiteY0" fmla="*/ 0 h 3249059"/>
                <a:gd name="connsiteX1" fmla="*/ 2808312 w 2849590"/>
                <a:gd name="connsiteY1" fmla="*/ 0 h 3249059"/>
                <a:gd name="connsiteX2" fmla="*/ 1606416 w 2849590"/>
                <a:gd name="connsiteY2" fmla="*/ 483495 h 3249059"/>
                <a:gd name="connsiteX3" fmla="*/ 1576726 w 2849590"/>
                <a:gd name="connsiteY3" fmla="*/ 780377 h 3249059"/>
                <a:gd name="connsiteX4" fmla="*/ 2508940 w 2849590"/>
                <a:gd name="connsiteY4" fmla="*/ 1326643 h 3249059"/>
                <a:gd name="connsiteX5" fmla="*/ 2695110 w 2849590"/>
                <a:gd name="connsiteY5" fmla="*/ 2419420 h 3249059"/>
                <a:gd name="connsiteX6" fmla="*/ 2541612 w 2849590"/>
                <a:gd name="connsiteY6" fmla="*/ 2559893 h 3249059"/>
                <a:gd name="connsiteX7" fmla="*/ 2335510 w 2849590"/>
                <a:gd name="connsiteY7" fmla="*/ 2446758 h 3249059"/>
                <a:gd name="connsiteX8" fmla="*/ 2116435 w 2849590"/>
                <a:gd name="connsiteY8" fmla="*/ 1494258 h 3249059"/>
                <a:gd name="connsiteX9" fmla="*/ 1583035 w 2849590"/>
                <a:gd name="connsiteY9" fmla="*/ 1189459 h 3249059"/>
                <a:gd name="connsiteX10" fmla="*/ 1583035 w 2849590"/>
                <a:gd name="connsiteY10" fmla="*/ 3218284 h 3249059"/>
                <a:gd name="connsiteX11" fmla="*/ 1192510 w 2849590"/>
                <a:gd name="connsiteY11" fmla="*/ 3227809 h 3249059"/>
                <a:gd name="connsiteX12" fmla="*/ 1211560 w 2849590"/>
                <a:gd name="connsiteY12" fmla="*/ 1170409 h 3249059"/>
                <a:gd name="connsiteX13" fmla="*/ 744835 w 2849590"/>
                <a:gd name="connsiteY13" fmla="*/ 1437108 h 3249059"/>
                <a:gd name="connsiteX14" fmla="*/ 478135 w 2849590"/>
                <a:gd name="connsiteY14" fmla="*/ 2446758 h 3249059"/>
                <a:gd name="connsiteX15" fmla="*/ 295275 w 2849590"/>
                <a:gd name="connsiteY15" fmla="*/ 2645618 h 3249059"/>
                <a:gd name="connsiteX16" fmla="*/ 97135 w 2849590"/>
                <a:gd name="connsiteY16" fmla="*/ 2418183 h 3249059"/>
                <a:gd name="connsiteX17" fmla="*/ 0 w 2849590"/>
                <a:gd name="connsiteY17" fmla="*/ 0 h 3249059"/>
                <a:gd name="connsiteX0" fmla="*/ 0 w 2849590"/>
                <a:gd name="connsiteY0" fmla="*/ 0 h 3249059"/>
                <a:gd name="connsiteX1" fmla="*/ 2808312 w 2849590"/>
                <a:gd name="connsiteY1" fmla="*/ 0 h 3249059"/>
                <a:gd name="connsiteX2" fmla="*/ 1606416 w 2849590"/>
                <a:gd name="connsiteY2" fmla="*/ 483495 h 3249059"/>
                <a:gd name="connsiteX3" fmla="*/ 1576726 w 2849590"/>
                <a:gd name="connsiteY3" fmla="*/ 780377 h 3249059"/>
                <a:gd name="connsiteX4" fmla="*/ 2508940 w 2849590"/>
                <a:gd name="connsiteY4" fmla="*/ 1326643 h 3249059"/>
                <a:gd name="connsiteX5" fmla="*/ 2695110 w 2849590"/>
                <a:gd name="connsiteY5" fmla="*/ 2419420 h 3249059"/>
                <a:gd name="connsiteX6" fmla="*/ 2541612 w 2849590"/>
                <a:gd name="connsiteY6" fmla="*/ 2559893 h 3249059"/>
                <a:gd name="connsiteX7" fmla="*/ 2335510 w 2849590"/>
                <a:gd name="connsiteY7" fmla="*/ 2446758 h 3249059"/>
                <a:gd name="connsiteX8" fmla="*/ 2116435 w 2849590"/>
                <a:gd name="connsiteY8" fmla="*/ 1494258 h 3249059"/>
                <a:gd name="connsiteX9" fmla="*/ 1583035 w 2849590"/>
                <a:gd name="connsiteY9" fmla="*/ 1189459 h 3249059"/>
                <a:gd name="connsiteX10" fmla="*/ 1583035 w 2849590"/>
                <a:gd name="connsiteY10" fmla="*/ 3218284 h 3249059"/>
                <a:gd name="connsiteX11" fmla="*/ 1192510 w 2849590"/>
                <a:gd name="connsiteY11" fmla="*/ 3227809 h 3249059"/>
                <a:gd name="connsiteX12" fmla="*/ 1211560 w 2849590"/>
                <a:gd name="connsiteY12" fmla="*/ 1170409 h 3249059"/>
                <a:gd name="connsiteX13" fmla="*/ 744835 w 2849590"/>
                <a:gd name="connsiteY13" fmla="*/ 1437108 h 3249059"/>
                <a:gd name="connsiteX14" fmla="*/ 478135 w 2849590"/>
                <a:gd name="connsiteY14" fmla="*/ 2446758 h 3249059"/>
                <a:gd name="connsiteX15" fmla="*/ 295275 w 2849590"/>
                <a:gd name="connsiteY15" fmla="*/ 2645618 h 3249059"/>
                <a:gd name="connsiteX16" fmla="*/ 97135 w 2849590"/>
                <a:gd name="connsiteY16" fmla="*/ 2418183 h 3249059"/>
                <a:gd name="connsiteX17" fmla="*/ 0 w 2849590"/>
                <a:gd name="connsiteY17" fmla="*/ 0 h 3249059"/>
                <a:gd name="connsiteX0" fmla="*/ 0 w 2849590"/>
                <a:gd name="connsiteY0" fmla="*/ 0 h 3249059"/>
                <a:gd name="connsiteX1" fmla="*/ 2808312 w 2849590"/>
                <a:gd name="connsiteY1" fmla="*/ 0 h 3249059"/>
                <a:gd name="connsiteX2" fmla="*/ 1606416 w 2849590"/>
                <a:gd name="connsiteY2" fmla="*/ 483495 h 3249059"/>
                <a:gd name="connsiteX3" fmla="*/ 1576726 w 2849590"/>
                <a:gd name="connsiteY3" fmla="*/ 780377 h 3249059"/>
                <a:gd name="connsiteX4" fmla="*/ 2508940 w 2849590"/>
                <a:gd name="connsiteY4" fmla="*/ 1326643 h 3249059"/>
                <a:gd name="connsiteX5" fmla="*/ 2695110 w 2849590"/>
                <a:gd name="connsiteY5" fmla="*/ 2419420 h 3249059"/>
                <a:gd name="connsiteX6" fmla="*/ 2541612 w 2849590"/>
                <a:gd name="connsiteY6" fmla="*/ 2559893 h 3249059"/>
                <a:gd name="connsiteX7" fmla="*/ 2335510 w 2849590"/>
                <a:gd name="connsiteY7" fmla="*/ 2446758 h 3249059"/>
                <a:gd name="connsiteX8" fmla="*/ 2116435 w 2849590"/>
                <a:gd name="connsiteY8" fmla="*/ 1494258 h 3249059"/>
                <a:gd name="connsiteX9" fmla="*/ 1583035 w 2849590"/>
                <a:gd name="connsiteY9" fmla="*/ 1189459 h 3249059"/>
                <a:gd name="connsiteX10" fmla="*/ 1583035 w 2849590"/>
                <a:gd name="connsiteY10" fmla="*/ 3218284 h 3249059"/>
                <a:gd name="connsiteX11" fmla="*/ 1192510 w 2849590"/>
                <a:gd name="connsiteY11" fmla="*/ 3227809 h 3249059"/>
                <a:gd name="connsiteX12" fmla="*/ 1211560 w 2849590"/>
                <a:gd name="connsiteY12" fmla="*/ 1170409 h 3249059"/>
                <a:gd name="connsiteX13" fmla="*/ 744835 w 2849590"/>
                <a:gd name="connsiteY13" fmla="*/ 1437108 h 3249059"/>
                <a:gd name="connsiteX14" fmla="*/ 478135 w 2849590"/>
                <a:gd name="connsiteY14" fmla="*/ 2446758 h 3249059"/>
                <a:gd name="connsiteX15" fmla="*/ 295275 w 2849590"/>
                <a:gd name="connsiteY15" fmla="*/ 2645618 h 3249059"/>
                <a:gd name="connsiteX16" fmla="*/ 97135 w 2849590"/>
                <a:gd name="connsiteY16" fmla="*/ 2418183 h 3249059"/>
                <a:gd name="connsiteX17" fmla="*/ 0 w 2849590"/>
                <a:gd name="connsiteY17" fmla="*/ 0 h 3249059"/>
                <a:gd name="connsiteX0" fmla="*/ 0 w 2849590"/>
                <a:gd name="connsiteY0" fmla="*/ 0 h 3249059"/>
                <a:gd name="connsiteX1" fmla="*/ 2808312 w 2849590"/>
                <a:gd name="connsiteY1" fmla="*/ 0 h 3249059"/>
                <a:gd name="connsiteX2" fmla="*/ 1606416 w 2849590"/>
                <a:gd name="connsiteY2" fmla="*/ 483495 h 3249059"/>
                <a:gd name="connsiteX3" fmla="*/ 1576726 w 2849590"/>
                <a:gd name="connsiteY3" fmla="*/ 780377 h 3249059"/>
                <a:gd name="connsiteX4" fmla="*/ 2473314 w 2849590"/>
                <a:gd name="connsiteY4" fmla="*/ 1338518 h 3249059"/>
                <a:gd name="connsiteX5" fmla="*/ 2695110 w 2849590"/>
                <a:gd name="connsiteY5" fmla="*/ 2419420 h 3249059"/>
                <a:gd name="connsiteX6" fmla="*/ 2541612 w 2849590"/>
                <a:gd name="connsiteY6" fmla="*/ 2559893 h 3249059"/>
                <a:gd name="connsiteX7" fmla="*/ 2335510 w 2849590"/>
                <a:gd name="connsiteY7" fmla="*/ 2446758 h 3249059"/>
                <a:gd name="connsiteX8" fmla="*/ 2116435 w 2849590"/>
                <a:gd name="connsiteY8" fmla="*/ 1494258 h 3249059"/>
                <a:gd name="connsiteX9" fmla="*/ 1583035 w 2849590"/>
                <a:gd name="connsiteY9" fmla="*/ 1189459 h 3249059"/>
                <a:gd name="connsiteX10" fmla="*/ 1583035 w 2849590"/>
                <a:gd name="connsiteY10" fmla="*/ 3218284 h 3249059"/>
                <a:gd name="connsiteX11" fmla="*/ 1192510 w 2849590"/>
                <a:gd name="connsiteY11" fmla="*/ 3227809 h 3249059"/>
                <a:gd name="connsiteX12" fmla="*/ 1211560 w 2849590"/>
                <a:gd name="connsiteY12" fmla="*/ 1170409 h 3249059"/>
                <a:gd name="connsiteX13" fmla="*/ 744835 w 2849590"/>
                <a:gd name="connsiteY13" fmla="*/ 1437108 h 3249059"/>
                <a:gd name="connsiteX14" fmla="*/ 478135 w 2849590"/>
                <a:gd name="connsiteY14" fmla="*/ 2446758 h 3249059"/>
                <a:gd name="connsiteX15" fmla="*/ 295275 w 2849590"/>
                <a:gd name="connsiteY15" fmla="*/ 2645618 h 3249059"/>
                <a:gd name="connsiteX16" fmla="*/ 97135 w 2849590"/>
                <a:gd name="connsiteY16" fmla="*/ 2418183 h 3249059"/>
                <a:gd name="connsiteX17" fmla="*/ 0 w 2849590"/>
                <a:gd name="connsiteY17" fmla="*/ 0 h 3249059"/>
                <a:gd name="connsiteX0" fmla="*/ 0 w 2848785"/>
                <a:gd name="connsiteY0" fmla="*/ 0 h 3249059"/>
                <a:gd name="connsiteX1" fmla="*/ 2808312 w 2848785"/>
                <a:gd name="connsiteY1" fmla="*/ 0 h 3249059"/>
                <a:gd name="connsiteX2" fmla="*/ 1576728 w 2848785"/>
                <a:gd name="connsiteY2" fmla="*/ 489432 h 3249059"/>
                <a:gd name="connsiteX3" fmla="*/ 1576726 w 2848785"/>
                <a:gd name="connsiteY3" fmla="*/ 780377 h 3249059"/>
                <a:gd name="connsiteX4" fmla="*/ 2473314 w 2848785"/>
                <a:gd name="connsiteY4" fmla="*/ 1338518 h 3249059"/>
                <a:gd name="connsiteX5" fmla="*/ 2695110 w 2848785"/>
                <a:gd name="connsiteY5" fmla="*/ 2419420 h 3249059"/>
                <a:gd name="connsiteX6" fmla="*/ 2541612 w 2848785"/>
                <a:gd name="connsiteY6" fmla="*/ 2559893 h 3249059"/>
                <a:gd name="connsiteX7" fmla="*/ 2335510 w 2848785"/>
                <a:gd name="connsiteY7" fmla="*/ 2446758 h 3249059"/>
                <a:gd name="connsiteX8" fmla="*/ 2116435 w 2848785"/>
                <a:gd name="connsiteY8" fmla="*/ 1494258 h 3249059"/>
                <a:gd name="connsiteX9" fmla="*/ 1583035 w 2848785"/>
                <a:gd name="connsiteY9" fmla="*/ 1189459 h 3249059"/>
                <a:gd name="connsiteX10" fmla="*/ 1583035 w 2848785"/>
                <a:gd name="connsiteY10" fmla="*/ 3218284 h 3249059"/>
                <a:gd name="connsiteX11" fmla="*/ 1192510 w 2848785"/>
                <a:gd name="connsiteY11" fmla="*/ 3227809 h 3249059"/>
                <a:gd name="connsiteX12" fmla="*/ 1211560 w 2848785"/>
                <a:gd name="connsiteY12" fmla="*/ 1170409 h 3249059"/>
                <a:gd name="connsiteX13" fmla="*/ 744835 w 2848785"/>
                <a:gd name="connsiteY13" fmla="*/ 1437108 h 3249059"/>
                <a:gd name="connsiteX14" fmla="*/ 478135 w 2848785"/>
                <a:gd name="connsiteY14" fmla="*/ 2446758 h 3249059"/>
                <a:gd name="connsiteX15" fmla="*/ 295275 w 2848785"/>
                <a:gd name="connsiteY15" fmla="*/ 2645618 h 3249059"/>
                <a:gd name="connsiteX16" fmla="*/ 97135 w 2848785"/>
                <a:gd name="connsiteY16" fmla="*/ 2418183 h 3249059"/>
                <a:gd name="connsiteX17" fmla="*/ 0 w 2848785"/>
                <a:gd name="connsiteY17" fmla="*/ 0 h 3249059"/>
                <a:gd name="connsiteX0" fmla="*/ 0 w 2848785"/>
                <a:gd name="connsiteY0" fmla="*/ 0 h 3249059"/>
                <a:gd name="connsiteX1" fmla="*/ 2808312 w 2848785"/>
                <a:gd name="connsiteY1" fmla="*/ 0 h 3249059"/>
                <a:gd name="connsiteX2" fmla="*/ 1576728 w 2848785"/>
                <a:gd name="connsiteY2" fmla="*/ 489432 h 3249059"/>
                <a:gd name="connsiteX3" fmla="*/ 1576726 w 2848785"/>
                <a:gd name="connsiteY3" fmla="*/ 780377 h 3249059"/>
                <a:gd name="connsiteX4" fmla="*/ 2473314 w 2848785"/>
                <a:gd name="connsiteY4" fmla="*/ 1338518 h 3249059"/>
                <a:gd name="connsiteX5" fmla="*/ 2695110 w 2848785"/>
                <a:gd name="connsiteY5" fmla="*/ 2419420 h 3249059"/>
                <a:gd name="connsiteX6" fmla="*/ 2541612 w 2848785"/>
                <a:gd name="connsiteY6" fmla="*/ 2559893 h 3249059"/>
                <a:gd name="connsiteX7" fmla="*/ 2335510 w 2848785"/>
                <a:gd name="connsiteY7" fmla="*/ 2446758 h 3249059"/>
                <a:gd name="connsiteX8" fmla="*/ 2116435 w 2848785"/>
                <a:gd name="connsiteY8" fmla="*/ 1494258 h 3249059"/>
                <a:gd name="connsiteX9" fmla="*/ 1583035 w 2848785"/>
                <a:gd name="connsiteY9" fmla="*/ 1189459 h 3249059"/>
                <a:gd name="connsiteX10" fmla="*/ 1583035 w 2848785"/>
                <a:gd name="connsiteY10" fmla="*/ 3218284 h 3249059"/>
                <a:gd name="connsiteX11" fmla="*/ 1192510 w 2848785"/>
                <a:gd name="connsiteY11" fmla="*/ 3227809 h 3249059"/>
                <a:gd name="connsiteX12" fmla="*/ 1211560 w 2848785"/>
                <a:gd name="connsiteY12" fmla="*/ 1170409 h 3249059"/>
                <a:gd name="connsiteX13" fmla="*/ 744835 w 2848785"/>
                <a:gd name="connsiteY13" fmla="*/ 1437108 h 3249059"/>
                <a:gd name="connsiteX14" fmla="*/ 478135 w 2848785"/>
                <a:gd name="connsiteY14" fmla="*/ 2446758 h 3249059"/>
                <a:gd name="connsiteX15" fmla="*/ 295275 w 2848785"/>
                <a:gd name="connsiteY15" fmla="*/ 2645618 h 3249059"/>
                <a:gd name="connsiteX16" fmla="*/ 97135 w 2848785"/>
                <a:gd name="connsiteY16" fmla="*/ 2418183 h 3249059"/>
                <a:gd name="connsiteX17" fmla="*/ 0 w 2848785"/>
                <a:gd name="connsiteY17" fmla="*/ 0 h 3249059"/>
                <a:gd name="connsiteX0" fmla="*/ 0 w 2849247"/>
                <a:gd name="connsiteY0" fmla="*/ 0 h 3249059"/>
                <a:gd name="connsiteX1" fmla="*/ 2808312 w 2849247"/>
                <a:gd name="connsiteY1" fmla="*/ 0 h 3249059"/>
                <a:gd name="connsiteX2" fmla="*/ 1576728 w 2849247"/>
                <a:gd name="connsiteY2" fmla="*/ 489432 h 3249059"/>
                <a:gd name="connsiteX3" fmla="*/ 1576726 w 2849247"/>
                <a:gd name="connsiteY3" fmla="*/ 780377 h 3249059"/>
                <a:gd name="connsiteX4" fmla="*/ 2473314 w 2849247"/>
                <a:gd name="connsiteY4" fmla="*/ 1338518 h 3249059"/>
                <a:gd name="connsiteX5" fmla="*/ 2695110 w 2849247"/>
                <a:gd name="connsiteY5" fmla="*/ 2419420 h 3249059"/>
                <a:gd name="connsiteX6" fmla="*/ 2541612 w 2849247"/>
                <a:gd name="connsiteY6" fmla="*/ 2559893 h 3249059"/>
                <a:gd name="connsiteX7" fmla="*/ 2335510 w 2849247"/>
                <a:gd name="connsiteY7" fmla="*/ 2446758 h 3249059"/>
                <a:gd name="connsiteX8" fmla="*/ 2116435 w 2849247"/>
                <a:gd name="connsiteY8" fmla="*/ 1494258 h 3249059"/>
                <a:gd name="connsiteX9" fmla="*/ 1583035 w 2849247"/>
                <a:gd name="connsiteY9" fmla="*/ 1189459 h 3249059"/>
                <a:gd name="connsiteX10" fmla="*/ 1583035 w 2849247"/>
                <a:gd name="connsiteY10" fmla="*/ 3218284 h 3249059"/>
                <a:gd name="connsiteX11" fmla="*/ 1192510 w 2849247"/>
                <a:gd name="connsiteY11" fmla="*/ 3227809 h 3249059"/>
                <a:gd name="connsiteX12" fmla="*/ 1211560 w 2849247"/>
                <a:gd name="connsiteY12" fmla="*/ 1170409 h 3249059"/>
                <a:gd name="connsiteX13" fmla="*/ 744835 w 2849247"/>
                <a:gd name="connsiteY13" fmla="*/ 1437108 h 3249059"/>
                <a:gd name="connsiteX14" fmla="*/ 478135 w 2849247"/>
                <a:gd name="connsiteY14" fmla="*/ 2446758 h 3249059"/>
                <a:gd name="connsiteX15" fmla="*/ 295275 w 2849247"/>
                <a:gd name="connsiteY15" fmla="*/ 2645618 h 3249059"/>
                <a:gd name="connsiteX16" fmla="*/ 97135 w 2849247"/>
                <a:gd name="connsiteY16" fmla="*/ 2418183 h 3249059"/>
                <a:gd name="connsiteX17" fmla="*/ 0 w 2849247"/>
                <a:gd name="connsiteY17" fmla="*/ 0 h 3249059"/>
                <a:gd name="connsiteX0" fmla="*/ 0 w 2695552"/>
                <a:gd name="connsiteY0" fmla="*/ 0 h 3249059"/>
                <a:gd name="connsiteX1" fmla="*/ 2303611 w 2695552"/>
                <a:gd name="connsiteY1" fmla="*/ 148442 h 3249059"/>
                <a:gd name="connsiteX2" fmla="*/ 1576728 w 2695552"/>
                <a:gd name="connsiteY2" fmla="*/ 489432 h 3249059"/>
                <a:gd name="connsiteX3" fmla="*/ 1576726 w 2695552"/>
                <a:gd name="connsiteY3" fmla="*/ 780377 h 3249059"/>
                <a:gd name="connsiteX4" fmla="*/ 2473314 w 2695552"/>
                <a:gd name="connsiteY4" fmla="*/ 1338518 h 3249059"/>
                <a:gd name="connsiteX5" fmla="*/ 2695110 w 2695552"/>
                <a:gd name="connsiteY5" fmla="*/ 2419420 h 3249059"/>
                <a:gd name="connsiteX6" fmla="*/ 2541612 w 2695552"/>
                <a:gd name="connsiteY6" fmla="*/ 2559893 h 3249059"/>
                <a:gd name="connsiteX7" fmla="*/ 2335510 w 2695552"/>
                <a:gd name="connsiteY7" fmla="*/ 2446758 h 3249059"/>
                <a:gd name="connsiteX8" fmla="*/ 2116435 w 2695552"/>
                <a:gd name="connsiteY8" fmla="*/ 1494258 h 3249059"/>
                <a:gd name="connsiteX9" fmla="*/ 1583035 w 2695552"/>
                <a:gd name="connsiteY9" fmla="*/ 1189459 h 3249059"/>
                <a:gd name="connsiteX10" fmla="*/ 1583035 w 2695552"/>
                <a:gd name="connsiteY10" fmla="*/ 3218284 h 3249059"/>
                <a:gd name="connsiteX11" fmla="*/ 1192510 w 2695552"/>
                <a:gd name="connsiteY11" fmla="*/ 3227809 h 3249059"/>
                <a:gd name="connsiteX12" fmla="*/ 1211560 w 2695552"/>
                <a:gd name="connsiteY12" fmla="*/ 1170409 h 3249059"/>
                <a:gd name="connsiteX13" fmla="*/ 744835 w 2695552"/>
                <a:gd name="connsiteY13" fmla="*/ 1437108 h 3249059"/>
                <a:gd name="connsiteX14" fmla="*/ 478135 w 2695552"/>
                <a:gd name="connsiteY14" fmla="*/ 2446758 h 3249059"/>
                <a:gd name="connsiteX15" fmla="*/ 295275 w 2695552"/>
                <a:gd name="connsiteY15" fmla="*/ 2645618 h 3249059"/>
                <a:gd name="connsiteX16" fmla="*/ 97135 w 2695552"/>
                <a:gd name="connsiteY16" fmla="*/ 2418183 h 3249059"/>
                <a:gd name="connsiteX17" fmla="*/ 0 w 2695552"/>
                <a:gd name="connsiteY17" fmla="*/ 0 h 3249059"/>
                <a:gd name="connsiteX0" fmla="*/ 0 w 2695552"/>
                <a:gd name="connsiteY0" fmla="*/ 0 h 3249059"/>
                <a:gd name="connsiteX1" fmla="*/ 2303611 w 2695552"/>
                <a:gd name="connsiteY1" fmla="*/ 148442 h 3249059"/>
                <a:gd name="connsiteX2" fmla="*/ 2330811 w 2695552"/>
                <a:gd name="connsiteY2" fmla="*/ 435993 h 3249059"/>
                <a:gd name="connsiteX3" fmla="*/ 1576728 w 2695552"/>
                <a:gd name="connsiteY3" fmla="*/ 489432 h 3249059"/>
                <a:gd name="connsiteX4" fmla="*/ 1576726 w 2695552"/>
                <a:gd name="connsiteY4" fmla="*/ 780377 h 3249059"/>
                <a:gd name="connsiteX5" fmla="*/ 2473314 w 2695552"/>
                <a:gd name="connsiteY5" fmla="*/ 1338518 h 3249059"/>
                <a:gd name="connsiteX6" fmla="*/ 2695110 w 2695552"/>
                <a:gd name="connsiteY6" fmla="*/ 2419420 h 3249059"/>
                <a:gd name="connsiteX7" fmla="*/ 2541612 w 2695552"/>
                <a:gd name="connsiteY7" fmla="*/ 2559893 h 3249059"/>
                <a:gd name="connsiteX8" fmla="*/ 2335510 w 2695552"/>
                <a:gd name="connsiteY8" fmla="*/ 2446758 h 3249059"/>
                <a:gd name="connsiteX9" fmla="*/ 2116435 w 2695552"/>
                <a:gd name="connsiteY9" fmla="*/ 1494258 h 3249059"/>
                <a:gd name="connsiteX10" fmla="*/ 1583035 w 2695552"/>
                <a:gd name="connsiteY10" fmla="*/ 1189459 h 3249059"/>
                <a:gd name="connsiteX11" fmla="*/ 1583035 w 2695552"/>
                <a:gd name="connsiteY11" fmla="*/ 3218284 h 3249059"/>
                <a:gd name="connsiteX12" fmla="*/ 1192510 w 2695552"/>
                <a:gd name="connsiteY12" fmla="*/ 3227809 h 3249059"/>
                <a:gd name="connsiteX13" fmla="*/ 1211560 w 2695552"/>
                <a:gd name="connsiteY13" fmla="*/ 1170409 h 3249059"/>
                <a:gd name="connsiteX14" fmla="*/ 744835 w 2695552"/>
                <a:gd name="connsiteY14" fmla="*/ 1437108 h 3249059"/>
                <a:gd name="connsiteX15" fmla="*/ 478135 w 2695552"/>
                <a:gd name="connsiteY15" fmla="*/ 2446758 h 3249059"/>
                <a:gd name="connsiteX16" fmla="*/ 295275 w 2695552"/>
                <a:gd name="connsiteY16" fmla="*/ 2645618 h 3249059"/>
                <a:gd name="connsiteX17" fmla="*/ 97135 w 2695552"/>
                <a:gd name="connsiteY17" fmla="*/ 2418183 h 3249059"/>
                <a:gd name="connsiteX18" fmla="*/ 0 w 2695552"/>
                <a:gd name="connsiteY18" fmla="*/ 0 h 3249059"/>
                <a:gd name="connsiteX0" fmla="*/ 466943 w 2598417"/>
                <a:gd name="connsiteY0" fmla="*/ 0 h 3183745"/>
                <a:gd name="connsiteX1" fmla="*/ 2206476 w 2598417"/>
                <a:gd name="connsiteY1" fmla="*/ 83128 h 3183745"/>
                <a:gd name="connsiteX2" fmla="*/ 2233676 w 2598417"/>
                <a:gd name="connsiteY2" fmla="*/ 370679 h 3183745"/>
                <a:gd name="connsiteX3" fmla="*/ 1479593 w 2598417"/>
                <a:gd name="connsiteY3" fmla="*/ 424118 h 3183745"/>
                <a:gd name="connsiteX4" fmla="*/ 1479591 w 2598417"/>
                <a:gd name="connsiteY4" fmla="*/ 715063 h 3183745"/>
                <a:gd name="connsiteX5" fmla="*/ 2376179 w 2598417"/>
                <a:gd name="connsiteY5" fmla="*/ 1273204 h 3183745"/>
                <a:gd name="connsiteX6" fmla="*/ 2597975 w 2598417"/>
                <a:gd name="connsiteY6" fmla="*/ 2354106 h 3183745"/>
                <a:gd name="connsiteX7" fmla="*/ 2444477 w 2598417"/>
                <a:gd name="connsiteY7" fmla="*/ 2494579 h 3183745"/>
                <a:gd name="connsiteX8" fmla="*/ 2238375 w 2598417"/>
                <a:gd name="connsiteY8" fmla="*/ 2381444 h 3183745"/>
                <a:gd name="connsiteX9" fmla="*/ 2019300 w 2598417"/>
                <a:gd name="connsiteY9" fmla="*/ 1428944 h 3183745"/>
                <a:gd name="connsiteX10" fmla="*/ 1485900 w 2598417"/>
                <a:gd name="connsiteY10" fmla="*/ 1124145 h 3183745"/>
                <a:gd name="connsiteX11" fmla="*/ 1485900 w 2598417"/>
                <a:gd name="connsiteY11" fmla="*/ 3152970 h 3183745"/>
                <a:gd name="connsiteX12" fmla="*/ 1095375 w 2598417"/>
                <a:gd name="connsiteY12" fmla="*/ 3162495 h 3183745"/>
                <a:gd name="connsiteX13" fmla="*/ 1114425 w 2598417"/>
                <a:gd name="connsiteY13" fmla="*/ 1105095 h 3183745"/>
                <a:gd name="connsiteX14" fmla="*/ 647700 w 2598417"/>
                <a:gd name="connsiteY14" fmla="*/ 1371794 h 3183745"/>
                <a:gd name="connsiteX15" fmla="*/ 381000 w 2598417"/>
                <a:gd name="connsiteY15" fmla="*/ 2381444 h 3183745"/>
                <a:gd name="connsiteX16" fmla="*/ 198140 w 2598417"/>
                <a:gd name="connsiteY16" fmla="*/ 2580304 h 3183745"/>
                <a:gd name="connsiteX17" fmla="*/ 0 w 2598417"/>
                <a:gd name="connsiteY17" fmla="*/ 2352869 h 3183745"/>
                <a:gd name="connsiteX18" fmla="*/ 466943 w 2598417"/>
                <a:gd name="connsiteY18" fmla="*/ 0 h 3183745"/>
                <a:gd name="connsiteX0" fmla="*/ 466943 w 2598417"/>
                <a:gd name="connsiteY0" fmla="*/ 0 h 3183745"/>
                <a:gd name="connsiteX1" fmla="*/ 2206476 w 2598417"/>
                <a:gd name="connsiteY1" fmla="*/ 83128 h 3183745"/>
                <a:gd name="connsiteX2" fmla="*/ 2233676 w 2598417"/>
                <a:gd name="connsiteY2" fmla="*/ 370679 h 3183745"/>
                <a:gd name="connsiteX3" fmla="*/ 1479593 w 2598417"/>
                <a:gd name="connsiteY3" fmla="*/ 424118 h 3183745"/>
                <a:gd name="connsiteX4" fmla="*/ 1479591 w 2598417"/>
                <a:gd name="connsiteY4" fmla="*/ 715063 h 3183745"/>
                <a:gd name="connsiteX5" fmla="*/ 2376179 w 2598417"/>
                <a:gd name="connsiteY5" fmla="*/ 1273204 h 3183745"/>
                <a:gd name="connsiteX6" fmla="*/ 2597975 w 2598417"/>
                <a:gd name="connsiteY6" fmla="*/ 2354106 h 3183745"/>
                <a:gd name="connsiteX7" fmla="*/ 2444477 w 2598417"/>
                <a:gd name="connsiteY7" fmla="*/ 2494579 h 3183745"/>
                <a:gd name="connsiteX8" fmla="*/ 2238375 w 2598417"/>
                <a:gd name="connsiteY8" fmla="*/ 2381444 h 3183745"/>
                <a:gd name="connsiteX9" fmla="*/ 2019300 w 2598417"/>
                <a:gd name="connsiteY9" fmla="*/ 1428944 h 3183745"/>
                <a:gd name="connsiteX10" fmla="*/ 1485900 w 2598417"/>
                <a:gd name="connsiteY10" fmla="*/ 1124145 h 3183745"/>
                <a:gd name="connsiteX11" fmla="*/ 1485900 w 2598417"/>
                <a:gd name="connsiteY11" fmla="*/ 3152970 h 3183745"/>
                <a:gd name="connsiteX12" fmla="*/ 1095375 w 2598417"/>
                <a:gd name="connsiteY12" fmla="*/ 3162495 h 3183745"/>
                <a:gd name="connsiteX13" fmla="*/ 1114425 w 2598417"/>
                <a:gd name="connsiteY13" fmla="*/ 1105095 h 3183745"/>
                <a:gd name="connsiteX14" fmla="*/ 647700 w 2598417"/>
                <a:gd name="connsiteY14" fmla="*/ 1371794 h 3183745"/>
                <a:gd name="connsiteX15" fmla="*/ 381000 w 2598417"/>
                <a:gd name="connsiteY15" fmla="*/ 2381444 h 3183745"/>
                <a:gd name="connsiteX16" fmla="*/ 198140 w 2598417"/>
                <a:gd name="connsiteY16" fmla="*/ 2580304 h 3183745"/>
                <a:gd name="connsiteX17" fmla="*/ 0 w 2598417"/>
                <a:gd name="connsiteY17" fmla="*/ 2352869 h 3183745"/>
                <a:gd name="connsiteX18" fmla="*/ 446440 w 2598417"/>
                <a:gd name="connsiteY18" fmla="*/ 418181 h 3183745"/>
                <a:gd name="connsiteX19" fmla="*/ 466943 w 2598417"/>
                <a:gd name="connsiteY19" fmla="*/ 0 h 3183745"/>
                <a:gd name="connsiteX0" fmla="*/ 466943 w 2598417"/>
                <a:gd name="connsiteY0" fmla="*/ 0 h 3183745"/>
                <a:gd name="connsiteX1" fmla="*/ 2206476 w 2598417"/>
                <a:gd name="connsiteY1" fmla="*/ 83128 h 3183745"/>
                <a:gd name="connsiteX2" fmla="*/ 2233676 w 2598417"/>
                <a:gd name="connsiteY2" fmla="*/ 370679 h 3183745"/>
                <a:gd name="connsiteX3" fmla="*/ 1479593 w 2598417"/>
                <a:gd name="connsiteY3" fmla="*/ 424118 h 3183745"/>
                <a:gd name="connsiteX4" fmla="*/ 1479591 w 2598417"/>
                <a:gd name="connsiteY4" fmla="*/ 715063 h 3183745"/>
                <a:gd name="connsiteX5" fmla="*/ 2376179 w 2598417"/>
                <a:gd name="connsiteY5" fmla="*/ 1273204 h 3183745"/>
                <a:gd name="connsiteX6" fmla="*/ 2597975 w 2598417"/>
                <a:gd name="connsiteY6" fmla="*/ 2354106 h 3183745"/>
                <a:gd name="connsiteX7" fmla="*/ 2444477 w 2598417"/>
                <a:gd name="connsiteY7" fmla="*/ 2494579 h 3183745"/>
                <a:gd name="connsiteX8" fmla="*/ 2238375 w 2598417"/>
                <a:gd name="connsiteY8" fmla="*/ 2381444 h 3183745"/>
                <a:gd name="connsiteX9" fmla="*/ 2019300 w 2598417"/>
                <a:gd name="connsiteY9" fmla="*/ 1428944 h 3183745"/>
                <a:gd name="connsiteX10" fmla="*/ 1485900 w 2598417"/>
                <a:gd name="connsiteY10" fmla="*/ 1124145 h 3183745"/>
                <a:gd name="connsiteX11" fmla="*/ 1485900 w 2598417"/>
                <a:gd name="connsiteY11" fmla="*/ 3152970 h 3183745"/>
                <a:gd name="connsiteX12" fmla="*/ 1095375 w 2598417"/>
                <a:gd name="connsiteY12" fmla="*/ 3162495 h 3183745"/>
                <a:gd name="connsiteX13" fmla="*/ 1114425 w 2598417"/>
                <a:gd name="connsiteY13" fmla="*/ 1105095 h 3183745"/>
                <a:gd name="connsiteX14" fmla="*/ 647700 w 2598417"/>
                <a:gd name="connsiteY14" fmla="*/ 1371794 h 3183745"/>
                <a:gd name="connsiteX15" fmla="*/ 381000 w 2598417"/>
                <a:gd name="connsiteY15" fmla="*/ 2381444 h 3183745"/>
                <a:gd name="connsiteX16" fmla="*/ 198140 w 2598417"/>
                <a:gd name="connsiteY16" fmla="*/ 2580304 h 3183745"/>
                <a:gd name="connsiteX17" fmla="*/ 0 w 2598417"/>
                <a:gd name="connsiteY17" fmla="*/ 2352869 h 3183745"/>
                <a:gd name="connsiteX18" fmla="*/ 1075832 w 2598417"/>
                <a:gd name="connsiteY18" fmla="*/ 465682 h 3183745"/>
                <a:gd name="connsiteX19" fmla="*/ 446440 w 2598417"/>
                <a:gd name="connsiteY19" fmla="*/ 418181 h 3183745"/>
                <a:gd name="connsiteX20" fmla="*/ 466943 w 2598417"/>
                <a:gd name="connsiteY20" fmla="*/ 0 h 3183745"/>
                <a:gd name="connsiteX0" fmla="*/ 466943 w 2598417"/>
                <a:gd name="connsiteY0" fmla="*/ 0 h 3183745"/>
                <a:gd name="connsiteX1" fmla="*/ 2206476 w 2598417"/>
                <a:gd name="connsiteY1" fmla="*/ 83128 h 3183745"/>
                <a:gd name="connsiteX2" fmla="*/ 2233676 w 2598417"/>
                <a:gd name="connsiteY2" fmla="*/ 370679 h 3183745"/>
                <a:gd name="connsiteX3" fmla="*/ 1479593 w 2598417"/>
                <a:gd name="connsiteY3" fmla="*/ 424118 h 3183745"/>
                <a:gd name="connsiteX4" fmla="*/ 1479591 w 2598417"/>
                <a:gd name="connsiteY4" fmla="*/ 715063 h 3183745"/>
                <a:gd name="connsiteX5" fmla="*/ 2376179 w 2598417"/>
                <a:gd name="connsiteY5" fmla="*/ 1273204 h 3183745"/>
                <a:gd name="connsiteX6" fmla="*/ 2597975 w 2598417"/>
                <a:gd name="connsiteY6" fmla="*/ 2354106 h 3183745"/>
                <a:gd name="connsiteX7" fmla="*/ 2444477 w 2598417"/>
                <a:gd name="connsiteY7" fmla="*/ 2494579 h 3183745"/>
                <a:gd name="connsiteX8" fmla="*/ 2238375 w 2598417"/>
                <a:gd name="connsiteY8" fmla="*/ 2381444 h 3183745"/>
                <a:gd name="connsiteX9" fmla="*/ 2019300 w 2598417"/>
                <a:gd name="connsiteY9" fmla="*/ 1428944 h 3183745"/>
                <a:gd name="connsiteX10" fmla="*/ 1485900 w 2598417"/>
                <a:gd name="connsiteY10" fmla="*/ 1124145 h 3183745"/>
                <a:gd name="connsiteX11" fmla="*/ 1485900 w 2598417"/>
                <a:gd name="connsiteY11" fmla="*/ 3152970 h 3183745"/>
                <a:gd name="connsiteX12" fmla="*/ 1095375 w 2598417"/>
                <a:gd name="connsiteY12" fmla="*/ 3162495 h 3183745"/>
                <a:gd name="connsiteX13" fmla="*/ 1114425 w 2598417"/>
                <a:gd name="connsiteY13" fmla="*/ 1105095 h 3183745"/>
                <a:gd name="connsiteX14" fmla="*/ 647700 w 2598417"/>
                <a:gd name="connsiteY14" fmla="*/ 1371794 h 3183745"/>
                <a:gd name="connsiteX15" fmla="*/ 381000 w 2598417"/>
                <a:gd name="connsiteY15" fmla="*/ 2381444 h 3183745"/>
                <a:gd name="connsiteX16" fmla="*/ 198140 w 2598417"/>
                <a:gd name="connsiteY16" fmla="*/ 2580304 h 3183745"/>
                <a:gd name="connsiteX17" fmla="*/ 0 w 2598417"/>
                <a:gd name="connsiteY17" fmla="*/ 2352869 h 3183745"/>
                <a:gd name="connsiteX18" fmla="*/ 933328 w 2598417"/>
                <a:gd name="connsiteY18" fmla="*/ 685375 h 3183745"/>
                <a:gd name="connsiteX19" fmla="*/ 1075832 w 2598417"/>
                <a:gd name="connsiteY19" fmla="*/ 465682 h 3183745"/>
                <a:gd name="connsiteX20" fmla="*/ 446440 w 2598417"/>
                <a:gd name="connsiteY20" fmla="*/ 418181 h 3183745"/>
                <a:gd name="connsiteX21" fmla="*/ 466943 w 2598417"/>
                <a:gd name="connsiteY21" fmla="*/ 0 h 3183745"/>
                <a:gd name="connsiteX0" fmla="*/ 466943 w 2598417"/>
                <a:gd name="connsiteY0" fmla="*/ 0 h 3183745"/>
                <a:gd name="connsiteX1" fmla="*/ 2206476 w 2598417"/>
                <a:gd name="connsiteY1" fmla="*/ 83128 h 3183745"/>
                <a:gd name="connsiteX2" fmla="*/ 2233676 w 2598417"/>
                <a:gd name="connsiteY2" fmla="*/ 370679 h 3183745"/>
                <a:gd name="connsiteX3" fmla="*/ 1479593 w 2598417"/>
                <a:gd name="connsiteY3" fmla="*/ 424118 h 3183745"/>
                <a:gd name="connsiteX4" fmla="*/ 1479591 w 2598417"/>
                <a:gd name="connsiteY4" fmla="*/ 715063 h 3183745"/>
                <a:gd name="connsiteX5" fmla="*/ 2376179 w 2598417"/>
                <a:gd name="connsiteY5" fmla="*/ 1273204 h 3183745"/>
                <a:gd name="connsiteX6" fmla="*/ 2597975 w 2598417"/>
                <a:gd name="connsiteY6" fmla="*/ 2354106 h 3183745"/>
                <a:gd name="connsiteX7" fmla="*/ 2444477 w 2598417"/>
                <a:gd name="connsiteY7" fmla="*/ 2494579 h 3183745"/>
                <a:gd name="connsiteX8" fmla="*/ 2238375 w 2598417"/>
                <a:gd name="connsiteY8" fmla="*/ 2381444 h 3183745"/>
                <a:gd name="connsiteX9" fmla="*/ 2019300 w 2598417"/>
                <a:gd name="connsiteY9" fmla="*/ 1428944 h 3183745"/>
                <a:gd name="connsiteX10" fmla="*/ 1485900 w 2598417"/>
                <a:gd name="connsiteY10" fmla="*/ 1124145 h 3183745"/>
                <a:gd name="connsiteX11" fmla="*/ 1485900 w 2598417"/>
                <a:gd name="connsiteY11" fmla="*/ 3152970 h 3183745"/>
                <a:gd name="connsiteX12" fmla="*/ 1095375 w 2598417"/>
                <a:gd name="connsiteY12" fmla="*/ 3162495 h 3183745"/>
                <a:gd name="connsiteX13" fmla="*/ 1114425 w 2598417"/>
                <a:gd name="connsiteY13" fmla="*/ 1105095 h 3183745"/>
                <a:gd name="connsiteX14" fmla="*/ 647700 w 2598417"/>
                <a:gd name="connsiteY14" fmla="*/ 1371794 h 3183745"/>
                <a:gd name="connsiteX15" fmla="*/ 381000 w 2598417"/>
                <a:gd name="connsiteY15" fmla="*/ 2381444 h 3183745"/>
                <a:gd name="connsiteX16" fmla="*/ 198140 w 2598417"/>
                <a:gd name="connsiteY16" fmla="*/ 2580304 h 3183745"/>
                <a:gd name="connsiteX17" fmla="*/ 0 w 2598417"/>
                <a:gd name="connsiteY17" fmla="*/ 2352869 h 3183745"/>
                <a:gd name="connsiteX18" fmla="*/ 1099583 w 2598417"/>
                <a:gd name="connsiteY18" fmla="*/ 715063 h 3183745"/>
                <a:gd name="connsiteX19" fmla="*/ 1075832 w 2598417"/>
                <a:gd name="connsiteY19" fmla="*/ 465682 h 3183745"/>
                <a:gd name="connsiteX20" fmla="*/ 446440 w 2598417"/>
                <a:gd name="connsiteY20" fmla="*/ 418181 h 3183745"/>
                <a:gd name="connsiteX21" fmla="*/ 466943 w 2598417"/>
                <a:gd name="connsiteY21" fmla="*/ 0 h 3183745"/>
                <a:gd name="connsiteX0" fmla="*/ 466943 w 2598417"/>
                <a:gd name="connsiteY0" fmla="*/ 0 h 3183745"/>
                <a:gd name="connsiteX1" fmla="*/ 2206476 w 2598417"/>
                <a:gd name="connsiteY1" fmla="*/ 83128 h 3183745"/>
                <a:gd name="connsiteX2" fmla="*/ 2233676 w 2598417"/>
                <a:gd name="connsiteY2" fmla="*/ 370679 h 3183745"/>
                <a:gd name="connsiteX3" fmla="*/ 1479593 w 2598417"/>
                <a:gd name="connsiteY3" fmla="*/ 424118 h 3183745"/>
                <a:gd name="connsiteX4" fmla="*/ 1479591 w 2598417"/>
                <a:gd name="connsiteY4" fmla="*/ 715063 h 3183745"/>
                <a:gd name="connsiteX5" fmla="*/ 2376179 w 2598417"/>
                <a:gd name="connsiteY5" fmla="*/ 1273204 h 3183745"/>
                <a:gd name="connsiteX6" fmla="*/ 2597975 w 2598417"/>
                <a:gd name="connsiteY6" fmla="*/ 2354106 h 3183745"/>
                <a:gd name="connsiteX7" fmla="*/ 2444477 w 2598417"/>
                <a:gd name="connsiteY7" fmla="*/ 2494579 h 3183745"/>
                <a:gd name="connsiteX8" fmla="*/ 2238375 w 2598417"/>
                <a:gd name="connsiteY8" fmla="*/ 2381444 h 3183745"/>
                <a:gd name="connsiteX9" fmla="*/ 2019300 w 2598417"/>
                <a:gd name="connsiteY9" fmla="*/ 1428944 h 3183745"/>
                <a:gd name="connsiteX10" fmla="*/ 1485900 w 2598417"/>
                <a:gd name="connsiteY10" fmla="*/ 1124145 h 3183745"/>
                <a:gd name="connsiteX11" fmla="*/ 1485900 w 2598417"/>
                <a:gd name="connsiteY11" fmla="*/ 3152970 h 3183745"/>
                <a:gd name="connsiteX12" fmla="*/ 1095375 w 2598417"/>
                <a:gd name="connsiteY12" fmla="*/ 3162495 h 3183745"/>
                <a:gd name="connsiteX13" fmla="*/ 1114425 w 2598417"/>
                <a:gd name="connsiteY13" fmla="*/ 1105095 h 3183745"/>
                <a:gd name="connsiteX14" fmla="*/ 647700 w 2598417"/>
                <a:gd name="connsiteY14" fmla="*/ 1371794 h 3183745"/>
                <a:gd name="connsiteX15" fmla="*/ 381000 w 2598417"/>
                <a:gd name="connsiteY15" fmla="*/ 2381444 h 3183745"/>
                <a:gd name="connsiteX16" fmla="*/ 198140 w 2598417"/>
                <a:gd name="connsiteY16" fmla="*/ 2580304 h 3183745"/>
                <a:gd name="connsiteX17" fmla="*/ 0 w 2598417"/>
                <a:gd name="connsiteY17" fmla="*/ 2352869 h 3183745"/>
                <a:gd name="connsiteX18" fmla="*/ 214871 w 2598417"/>
                <a:gd name="connsiteY18" fmla="*/ 1308830 h 3183745"/>
                <a:gd name="connsiteX19" fmla="*/ 1099583 w 2598417"/>
                <a:gd name="connsiteY19" fmla="*/ 715063 h 3183745"/>
                <a:gd name="connsiteX20" fmla="*/ 1075832 w 2598417"/>
                <a:gd name="connsiteY20" fmla="*/ 465682 h 3183745"/>
                <a:gd name="connsiteX21" fmla="*/ 446440 w 2598417"/>
                <a:gd name="connsiteY21" fmla="*/ 418181 h 3183745"/>
                <a:gd name="connsiteX22" fmla="*/ 466943 w 2598417"/>
                <a:gd name="connsiteY22" fmla="*/ 0 h 3183745"/>
                <a:gd name="connsiteX0" fmla="*/ 466943 w 2598417"/>
                <a:gd name="connsiteY0" fmla="*/ 0 h 3183745"/>
                <a:gd name="connsiteX1" fmla="*/ 2206476 w 2598417"/>
                <a:gd name="connsiteY1" fmla="*/ 83128 h 3183745"/>
                <a:gd name="connsiteX2" fmla="*/ 2233676 w 2598417"/>
                <a:gd name="connsiteY2" fmla="*/ 370679 h 3183745"/>
                <a:gd name="connsiteX3" fmla="*/ 1479593 w 2598417"/>
                <a:gd name="connsiteY3" fmla="*/ 424118 h 3183745"/>
                <a:gd name="connsiteX4" fmla="*/ 1479591 w 2598417"/>
                <a:gd name="connsiteY4" fmla="*/ 715063 h 3183745"/>
                <a:gd name="connsiteX5" fmla="*/ 2376179 w 2598417"/>
                <a:gd name="connsiteY5" fmla="*/ 1273204 h 3183745"/>
                <a:gd name="connsiteX6" fmla="*/ 2597975 w 2598417"/>
                <a:gd name="connsiteY6" fmla="*/ 2354106 h 3183745"/>
                <a:gd name="connsiteX7" fmla="*/ 2444477 w 2598417"/>
                <a:gd name="connsiteY7" fmla="*/ 2494579 h 3183745"/>
                <a:gd name="connsiteX8" fmla="*/ 2238375 w 2598417"/>
                <a:gd name="connsiteY8" fmla="*/ 2381444 h 3183745"/>
                <a:gd name="connsiteX9" fmla="*/ 2019300 w 2598417"/>
                <a:gd name="connsiteY9" fmla="*/ 1428944 h 3183745"/>
                <a:gd name="connsiteX10" fmla="*/ 1485900 w 2598417"/>
                <a:gd name="connsiteY10" fmla="*/ 1124145 h 3183745"/>
                <a:gd name="connsiteX11" fmla="*/ 1485900 w 2598417"/>
                <a:gd name="connsiteY11" fmla="*/ 3152970 h 3183745"/>
                <a:gd name="connsiteX12" fmla="*/ 1095375 w 2598417"/>
                <a:gd name="connsiteY12" fmla="*/ 3162495 h 3183745"/>
                <a:gd name="connsiteX13" fmla="*/ 1114425 w 2598417"/>
                <a:gd name="connsiteY13" fmla="*/ 1105095 h 3183745"/>
                <a:gd name="connsiteX14" fmla="*/ 647700 w 2598417"/>
                <a:gd name="connsiteY14" fmla="*/ 1371794 h 3183745"/>
                <a:gd name="connsiteX15" fmla="*/ 381000 w 2598417"/>
                <a:gd name="connsiteY15" fmla="*/ 2381444 h 3183745"/>
                <a:gd name="connsiteX16" fmla="*/ 198140 w 2598417"/>
                <a:gd name="connsiteY16" fmla="*/ 2580304 h 3183745"/>
                <a:gd name="connsiteX17" fmla="*/ 0 w 2598417"/>
                <a:gd name="connsiteY17" fmla="*/ 2352869 h 3183745"/>
                <a:gd name="connsiteX18" fmla="*/ 214871 w 2598417"/>
                <a:gd name="connsiteY18" fmla="*/ 1308830 h 3183745"/>
                <a:gd name="connsiteX19" fmla="*/ 1099583 w 2598417"/>
                <a:gd name="connsiteY19" fmla="*/ 715063 h 3183745"/>
                <a:gd name="connsiteX20" fmla="*/ 1075832 w 2598417"/>
                <a:gd name="connsiteY20" fmla="*/ 465682 h 3183745"/>
                <a:gd name="connsiteX21" fmla="*/ 446440 w 2598417"/>
                <a:gd name="connsiteY21" fmla="*/ 418181 h 3183745"/>
                <a:gd name="connsiteX22" fmla="*/ 466943 w 2598417"/>
                <a:gd name="connsiteY22" fmla="*/ 0 h 3183745"/>
                <a:gd name="connsiteX0" fmla="*/ 466943 w 2598417"/>
                <a:gd name="connsiteY0" fmla="*/ 0 h 3183745"/>
                <a:gd name="connsiteX1" fmla="*/ 2206476 w 2598417"/>
                <a:gd name="connsiteY1" fmla="*/ 83128 h 3183745"/>
                <a:gd name="connsiteX2" fmla="*/ 2233676 w 2598417"/>
                <a:gd name="connsiteY2" fmla="*/ 370679 h 3183745"/>
                <a:gd name="connsiteX3" fmla="*/ 1479593 w 2598417"/>
                <a:gd name="connsiteY3" fmla="*/ 424118 h 3183745"/>
                <a:gd name="connsiteX4" fmla="*/ 1479591 w 2598417"/>
                <a:gd name="connsiteY4" fmla="*/ 715063 h 3183745"/>
                <a:gd name="connsiteX5" fmla="*/ 2376179 w 2598417"/>
                <a:gd name="connsiteY5" fmla="*/ 1273204 h 3183745"/>
                <a:gd name="connsiteX6" fmla="*/ 2597975 w 2598417"/>
                <a:gd name="connsiteY6" fmla="*/ 2354106 h 3183745"/>
                <a:gd name="connsiteX7" fmla="*/ 2444477 w 2598417"/>
                <a:gd name="connsiteY7" fmla="*/ 2494579 h 3183745"/>
                <a:gd name="connsiteX8" fmla="*/ 2238375 w 2598417"/>
                <a:gd name="connsiteY8" fmla="*/ 2381444 h 3183745"/>
                <a:gd name="connsiteX9" fmla="*/ 2019300 w 2598417"/>
                <a:gd name="connsiteY9" fmla="*/ 1428944 h 3183745"/>
                <a:gd name="connsiteX10" fmla="*/ 1485900 w 2598417"/>
                <a:gd name="connsiteY10" fmla="*/ 1124145 h 3183745"/>
                <a:gd name="connsiteX11" fmla="*/ 1485900 w 2598417"/>
                <a:gd name="connsiteY11" fmla="*/ 3152970 h 3183745"/>
                <a:gd name="connsiteX12" fmla="*/ 1095375 w 2598417"/>
                <a:gd name="connsiteY12" fmla="*/ 3162495 h 3183745"/>
                <a:gd name="connsiteX13" fmla="*/ 1114425 w 2598417"/>
                <a:gd name="connsiteY13" fmla="*/ 1105095 h 3183745"/>
                <a:gd name="connsiteX14" fmla="*/ 647700 w 2598417"/>
                <a:gd name="connsiteY14" fmla="*/ 1371794 h 3183745"/>
                <a:gd name="connsiteX15" fmla="*/ 381000 w 2598417"/>
                <a:gd name="connsiteY15" fmla="*/ 2381444 h 3183745"/>
                <a:gd name="connsiteX16" fmla="*/ 198140 w 2598417"/>
                <a:gd name="connsiteY16" fmla="*/ 2580304 h 3183745"/>
                <a:gd name="connsiteX17" fmla="*/ 0 w 2598417"/>
                <a:gd name="connsiteY17" fmla="*/ 2352869 h 3183745"/>
                <a:gd name="connsiteX18" fmla="*/ 214871 w 2598417"/>
                <a:gd name="connsiteY18" fmla="*/ 1308830 h 3183745"/>
                <a:gd name="connsiteX19" fmla="*/ 1099583 w 2598417"/>
                <a:gd name="connsiteY19" fmla="*/ 715063 h 3183745"/>
                <a:gd name="connsiteX20" fmla="*/ 1075832 w 2598417"/>
                <a:gd name="connsiteY20" fmla="*/ 465682 h 3183745"/>
                <a:gd name="connsiteX21" fmla="*/ 446440 w 2598417"/>
                <a:gd name="connsiteY21" fmla="*/ 418181 h 3183745"/>
                <a:gd name="connsiteX22" fmla="*/ 466943 w 2598417"/>
                <a:gd name="connsiteY22" fmla="*/ 0 h 3183745"/>
                <a:gd name="connsiteX0" fmla="*/ 461006 w 2598417"/>
                <a:gd name="connsiteY0" fmla="*/ 0 h 3142182"/>
                <a:gd name="connsiteX1" fmla="*/ 2206476 w 2598417"/>
                <a:gd name="connsiteY1" fmla="*/ 41565 h 3142182"/>
                <a:gd name="connsiteX2" fmla="*/ 2233676 w 2598417"/>
                <a:gd name="connsiteY2" fmla="*/ 329116 h 3142182"/>
                <a:gd name="connsiteX3" fmla="*/ 1479593 w 2598417"/>
                <a:gd name="connsiteY3" fmla="*/ 382555 h 3142182"/>
                <a:gd name="connsiteX4" fmla="*/ 1479591 w 2598417"/>
                <a:gd name="connsiteY4" fmla="*/ 673500 h 3142182"/>
                <a:gd name="connsiteX5" fmla="*/ 2376179 w 2598417"/>
                <a:gd name="connsiteY5" fmla="*/ 1231641 h 3142182"/>
                <a:gd name="connsiteX6" fmla="*/ 2597975 w 2598417"/>
                <a:gd name="connsiteY6" fmla="*/ 2312543 h 3142182"/>
                <a:gd name="connsiteX7" fmla="*/ 2444477 w 2598417"/>
                <a:gd name="connsiteY7" fmla="*/ 2453016 h 3142182"/>
                <a:gd name="connsiteX8" fmla="*/ 2238375 w 2598417"/>
                <a:gd name="connsiteY8" fmla="*/ 2339881 h 3142182"/>
                <a:gd name="connsiteX9" fmla="*/ 2019300 w 2598417"/>
                <a:gd name="connsiteY9" fmla="*/ 1387381 h 3142182"/>
                <a:gd name="connsiteX10" fmla="*/ 1485900 w 2598417"/>
                <a:gd name="connsiteY10" fmla="*/ 1082582 h 3142182"/>
                <a:gd name="connsiteX11" fmla="*/ 1485900 w 2598417"/>
                <a:gd name="connsiteY11" fmla="*/ 3111407 h 3142182"/>
                <a:gd name="connsiteX12" fmla="*/ 1095375 w 2598417"/>
                <a:gd name="connsiteY12" fmla="*/ 3120932 h 3142182"/>
                <a:gd name="connsiteX13" fmla="*/ 1114425 w 2598417"/>
                <a:gd name="connsiteY13" fmla="*/ 1063532 h 3142182"/>
                <a:gd name="connsiteX14" fmla="*/ 647700 w 2598417"/>
                <a:gd name="connsiteY14" fmla="*/ 1330231 h 3142182"/>
                <a:gd name="connsiteX15" fmla="*/ 381000 w 2598417"/>
                <a:gd name="connsiteY15" fmla="*/ 2339881 h 3142182"/>
                <a:gd name="connsiteX16" fmla="*/ 198140 w 2598417"/>
                <a:gd name="connsiteY16" fmla="*/ 2538741 h 3142182"/>
                <a:gd name="connsiteX17" fmla="*/ 0 w 2598417"/>
                <a:gd name="connsiteY17" fmla="*/ 2311306 h 3142182"/>
                <a:gd name="connsiteX18" fmla="*/ 214871 w 2598417"/>
                <a:gd name="connsiteY18" fmla="*/ 1267267 h 3142182"/>
                <a:gd name="connsiteX19" fmla="*/ 1099583 w 2598417"/>
                <a:gd name="connsiteY19" fmla="*/ 673500 h 3142182"/>
                <a:gd name="connsiteX20" fmla="*/ 1075832 w 2598417"/>
                <a:gd name="connsiteY20" fmla="*/ 424119 h 3142182"/>
                <a:gd name="connsiteX21" fmla="*/ 446440 w 2598417"/>
                <a:gd name="connsiteY21" fmla="*/ 376618 h 3142182"/>
                <a:gd name="connsiteX22" fmla="*/ 461006 w 2598417"/>
                <a:gd name="connsiteY22" fmla="*/ 0 h 3142182"/>
                <a:gd name="connsiteX0" fmla="*/ 461006 w 2598417"/>
                <a:gd name="connsiteY0" fmla="*/ 0 h 3142182"/>
                <a:gd name="connsiteX1" fmla="*/ 2206476 w 2598417"/>
                <a:gd name="connsiteY1" fmla="*/ 41565 h 3142182"/>
                <a:gd name="connsiteX2" fmla="*/ 2233676 w 2598417"/>
                <a:gd name="connsiteY2" fmla="*/ 329116 h 3142182"/>
                <a:gd name="connsiteX3" fmla="*/ 1479593 w 2598417"/>
                <a:gd name="connsiteY3" fmla="*/ 382555 h 3142182"/>
                <a:gd name="connsiteX4" fmla="*/ 1479591 w 2598417"/>
                <a:gd name="connsiteY4" fmla="*/ 673500 h 3142182"/>
                <a:gd name="connsiteX5" fmla="*/ 2376179 w 2598417"/>
                <a:gd name="connsiteY5" fmla="*/ 1231641 h 3142182"/>
                <a:gd name="connsiteX6" fmla="*/ 2597975 w 2598417"/>
                <a:gd name="connsiteY6" fmla="*/ 2312543 h 3142182"/>
                <a:gd name="connsiteX7" fmla="*/ 2444477 w 2598417"/>
                <a:gd name="connsiteY7" fmla="*/ 2453016 h 3142182"/>
                <a:gd name="connsiteX8" fmla="*/ 2238375 w 2598417"/>
                <a:gd name="connsiteY8" fmla="*/ 2339881 h 3142182"/>
                <a:gd name="connsiteX9" fmla="*/ 2019300 w 2598417"/>
                <a:gd name="connsiteY9" fmla="*/ 1387381 h 3142182"/>
                <a:gd name="connsiteX10" fmla="*/ 1485900 w 2598417"/>
                <a:gd name="connsiteY10" fmla="*/ 1082582 h 3142182"/>
                <a:gd name="connsiteX11" fmla="*/ 1485900 w 2598417"/>
                <a:gd name="connsiteY11" fmla="*/ 3111407 h 3142182"/>
                <a:gd name="connsiteX12" fmla="*/ 1095375 w 2598417"/>
                <a:gd name="connsiteY12" fmla="*/ 3120932 h 3142182"/>
                <a:gd name="connsiteX13" fmla="*/ 1114425 w 2598417"/>
                <a:gd name="connsiteY13" fmla="*/ 1063532 h 3142182"/>
                <a:gd name="connsiteX14" fmla="*/ 647700 w 2598417"/>
                <a:gd name="connsiteY14" fmla="*/ 1330231 h 3142182"/>
                <a:gd name="connsiteX15" fmla="*/ 381000 w 2598417"/>
                <a:gd name="connsiteY15" fmla="*/ 2339881 h 3142182"/>
                <a:gd name="connsiteX16" fmla="*/ 198140 w 2598417"/>
                <a:gd name="connsiteY16" fmla="*/ 2538741 h 3142182"/>
                <a:gd name="connsiteX17" fmla="*/ 0 w 2598417"/>
                <a:gd name="connsiteY17" fmla="*/ 2311306 h 3142182"/>
                <a:gd name="connsiteX18" fmla="*/ 214871 w 2598417"/>
                <a:gd name="connsiteY18" fmla="*/ 1267267 h 3142182"/>
                <a:gd name="connsiteX19" fmla="*/ 1099583 w 2598417"/>
                <a:gd name="connsiteY19" fmla="*/ 673500 h 3142182"/>
                <a:gd name="connsiteX20" fmla="*/ 1075832 w 2598417"/>
                <a:gd name="connsiteY20" fmla="*/ 424119 h 3142182"/>
                <a:gd name="connsiteX21" fmla="*/ 446440 w 2598417"/>
                <a:gd name="connsiteY21" fmla="*/ 376618 h 3142182"/>
                <a:gd name="connsiteX22" fmla="*/ 461006 w 2598417"/>
                <a:gd name="connsiteY22" fmla="*/ 0 h 3142182"/>
                <a:gd name="connsiteX0" fmla="*/ 472882 w 2598417"/>
                <a:gd name="connsiteY0" fmla="*/ 0 h 3136245"/>
                <a:gd name="connsiteX1" fmla="*/ 2206476 w 2598417"/>
                <a:gd name="connsiteY1" fmla="*/ 35628 h 3136245"/>
                <a:gd name="connsiteX2" fmla="*/ 2233676 w 2598417"/>
                <a:gd name="connsiteY2" fmla="*/ 323179 h 3136245"/>
                <a:gd name="connsiteX3" fmla="*/ 1479593 w 2598417"/>
                <a:gd name="connsiteY3" fmla="*/ 376618 h 3136245"/>
                <a:gd name="connsiteX4" fmla="*/ 1479591 w 2598417"/>
                <a:gd name="connsiteY4" fmla="*/ 667563 h 3136245"/>
                <a:gd name="connsiteX5" fmla="*/ 2376179 w 2598417"/>
                <a:gd name="connsiteY5" fmla="*/ 1225704 h 3136245"/>
                <a:gd name="connsiteX6" fmla="*/ 2597975 w 2598417"/>
                <a:gd name="connsiteY6" fmla="*/ 2306606 h 3136245"/>
                <a:gd name="connsiteX7" fmla="*/ 2444477 w 2598417"/>
                <a:gd name="connsiteY7" fmla="*/ 2447079 h 3136245"/>
                <a:gd name="connsiteX8" fmla="*/ 2238375 w 2598417"/>
                <a:gd name="connsiteY8" fmla="*/ 2333944 h 3136245"/>
                <a:gd name="connsiteX9" fmla="*/ 2019300 w 2598417"/>
                <a:gd name="connsiteY9" fmla="*/ 1381444 h 3136245"/>
                <a:gd name="connsiteX10" fmla="*/ 1485900 w 2598417"/>
                <a:gd name="connsiteY10" fmla="*/ 1076645 h 3136245"/>
                <a:gd name="connsiteX11" fmla="*/ 1485900 w 2598417"/>
                <a:gd name="connsiteY11" fmla="*/ 3105470 h 3136245"/>
                <a:gd name="connsiteX12" fmla="*/ 1095375 w 2598417"/>
                <a:gd name="connsiteY12" fmla="*/ 3114995 h 3136245"/>
                <a:gd name="connsiteX13" fmla="*/ 1114425 w 2598417"/>
                <a:gd name="connsiteY13" fmla="*/ 1057595 h 3136245"/>
                <a:gd name="connsiteX14" fmla="*/ 647700 w 2598417"/>
                <a:gd name="connsiteY14" fmla="*/ 1324294 h 3136245"/>
                <a:gd name="connsiteX15" fmla="*/ 381000 w 2598417"/>
                <a:gd name="connsiteY15" fmla="*/ 2333944 h 3136245"/>
                <a:gd name="connsiteX16" fmla="*/ 198140 w 2598417"/>
                <a:gd name="connsiteY16" fmla="*/ 2532804 h 3136245"/>
                <a:gd name="connsiteX17" fmla="*/ 0 w 2598417"/>
                <a:gd name="connsiteY17" fmla="*/ 2305369 h 3136245"/>
                <a:gd name="connsiteX18" fmla="*/ 214871 w 2598417"/>
                <a:gd name="connsiteY18" fmla="*/ 1261330 h 3136245"/>
                <a:gd name="connsiteX19" fmla="*/ 1099583 w 2598417"/>
                <a:gd name="connsiteY19" fmla="*/ 667563 h 3136245"/>
                <a:gd name="connsiteX20" fmla="*/ 1075832 w 2598417"/>
                <a:gd name="connsiteY20" fmla="*/ 418182 h 3136245"/>
                <a:gd name="connsiteX21" fmla="*/ 446440 w 2598417"/>
                <a:gd name="connsiteY21" fmla="*/ 370681 h 3136245"/>
                <a:gd name="connsiteX22" fmla="*/ 472882 w 2598417"/>
                <a:gd name="connsiteY22" fmla="*/ 0 h 3136245"/>
                <a:gd name="connsiteX0" fmla="*/ 472882 w 2598417"/>
                <a:gd name="connsiteY0" fmla="*/ 0 h 3136245"/>
                <a:gd name="connsiteX1" fmla="*/ 2206476 w 2598417"/>
                <a:gd name="connsiteY1" fmla="*/ 35628 h 3136245"/>
                <a:gd name="connsiteX2" fmla="*/ 2233676 w 2598417"/>
                <a:gd name="connsiteY2" fmla="*/ 323179 h 3136245"/>
                <a:gd name="connsiteX3" fmla="*/ 1479593 w 2598417"/>
                <a:gd name="connsiteY3" fmla="*/ 376618 h 3136245"/>
                <a:gd name="connsiteX4" fmla="*/ 1479591 w 2598417"/>
                <a:gd name="connsiteY4" fmla="*/ 667563 h 3136245"/>
                <a:gd name="connsiteX5" fmla="*/ 2376179 w 2598417"/>
                <a:gd name="connsiteY5" fmla="*/ 1225704 h 3136245"/>
                <a:gd name="connsiteX6" fmla="*/ 2597975 w 2598417"/>
                <a:gd name="connsiteY6" fmla="*/ 2306606 h 3136245"/>
                <a:gd name="connsiteX7" fmla="*/ 2444477 w 2598417"/>
                <a:gd name="connsiteY7" fmla="*/ 2447079 h 3136245"/>
                <a:gd name="connsiteX8" fmla="*/ 2238375 w 2598417"/>
                <a:gd name="connsiteY8" fmla="*/ 2333944 h 3136245"/>
                <a:gd name="connsiteX9" fmla="*/ 2019300 w 2598417"/>
                <a:gd name="connsiteY9" fmla="*/ 1381444 h 3136245"/>
                <a:gd name="connsiteX10" fmla="*/ 1485900 w 2598417"/>
                <a:gd name="connsiteY10" fmla="*/ 1076645 h 3136245"/>
                <a:gd name="connsiteX11" fmla="*/ 1485900 w 2598417"/>
                <a:gd name="connsiteY11" fmla="*/ 3105470 h 3136245"/>
                <a:gd name="connsiteX12" fmla="*/ 1095375 w 2598417"/>
                <a:gd name="connsiteY12" fmla="*/ 3114995 h 3136245"/>
                <a:gd name="connsiteX13" fmla="*/ 1114425 w 2598417"/>
                <a:gd name="connsiteY13" fmla="*/ 1057595 h 3136245"/>
                <a:gd name="connsiteX14" fmla="*/ 647700 w 2598417"/>
                <a:gd name="connsiteY14" fmla="*/ 1324294 h 3136245"/>
                <a:gd name="connsiteX15" fmla="*/ 381000 w 2598417"/>
                <a:gd name="connsiteY15" fmla="*/ 2333944 h 3136245"/>
                <a:gd name="connsiteX16" fmla="*/ 198140 w 2598417"/>
                <a:gd name="connsiteY16" fmla="*/ 2532804 h 3136245"/>
                <a:gd name="connsiteX17" fmla="*/ 0 w 2598417"/>
                <a:gd name="connsiteY17" fmla="*/ 2305369 h 3136245"/>
                <a:gd name="connsiteX18" fmla="*/ 214871 w 2598417"/>
                <a:gd name="connsiteY18" fmla="*/ 1261330 h 3136245"/>
                <a:gd name="connsiteX19" fmla="*/ 1099583 w 2598417"/>
                <a:gd name="connsiteY19" fmla="*/ 667563 h 3136245"/>
                <a:gd name="connsiteX20" fmla="*/ 1075832 w 2598417"/>
                <a:gd name="connsiteY20" fmla="*/ 418182 h 3136245"/>
                <a:gd name="connsiteX21" fmla="*/ 446440 w 2598417"/>
                <a:gd name="connsiteY21" fmla="*/ 370681 h 3136245"/>
                <a:gd name="connsiteX22" fmla="*/ 472882 w 2598417"/>
                <a:gd name="connsiteY22" fmla="*/ 0 h 3136245"/>
                <a:gd name="connsiteX0" fmla="*/ 472882 w 2598417"/>
                <a:gd name="connsiteY0" fmla="*/ 0 h 3136245"/>
                <a:gd name="connsiteX1" fmla="*/ 2206476 w 2598417"/>
                <a:gd name="connsiteY1" fmla="*/ 35628 h 3136245"/>
                <a:gd name="connsiteX2" fmla="*/ 2233676 w 2598417"/>
                <a:gd name="connsiteY2" fmla="*/ 323179 h 3136245"/>
                <a:gd name="connsiteX3" fmla="*/ 1479593 w 2598417"/>
                <a:gd name="connsiteY3" fmla="*/ 376618 h 3136245"/>
                <a:gd name="connsiteX4" fmla="*/ 1479591 w 2598417"/>
                <a:gd name="connsiteY4" fmla="*/ 667563 h 3136245"/>
                <a:gd name="connsiteX5" fmla="*/ 2376179 w 2598417"/>
                <a:gd name="connsiteY5" fmla="*/ 1225704 h 3136245"/>
                <a:gd name="connsiteX6" fmla="*/ 2597975 w 2598417"/>
                <a:gd name="connsiteY6" fmla="*/ 2306606 h 3136245"/>
                <a:gd name="connsiteX7" fmla="*/ 2444477 w 2598417"/>
                <a:gd name="connsiteY7" fmla="*/ 2447079 h 3136245"/>
                <a:gd name="connsiteX8" fmla="*/ 2238375 w 2598417"/>
                <a:gd name="connsiteY8" fmla="*/ 2333944 h 3136245"/>
                <a:gd name="connsiteX9" fmla="*/ 2019300 w 2598417"/>
                <a:gd name="connsiteY9" fmla="*/ 1381444 h 3136245"/>
                <a:gd name="connsiteX10" fmla="*/ 1485900 w 2598417"/>
                <a:gd name="connsiteY10" fmla="*/ 1076645 h 3136245"/>
                <a:gd name="connsiteX11" fmla="*/ 1485900 w 2598417"/>
                <a:gd name="connsiteY11" fmla="*/ 3105470 h 3136245"/>
                <a:gd name="connsiteX12" fmla="*/ 1095375 w 2598417"/>
                <a:gd name="connsiteY12" fmla="*/ 3114995 h 3136245"/>
                <a:gd name="connsiteX13" fmla="*/ 1114425 w 2598417"/>
                <a:gd name="connsiteY13" fmla="*/ 1057595 h 3136245"/>
                <a:gd name="connsiteX14" fmla="*/ 647700 w 2598417"/>
                <a:gd name="connsiteY14" fmla="*/ 1324294 h 3136245"/>
                <a:gd name="connsiteX15" fmla="*/ 381000 w 2598417"/>
                <a:gd name="connsiteY15" fmla="*/ 2333944 h 3136245"/>
                <a:gd name="connsiteX16" fmla="*/ 198140 w 2598417"/>
                <a:gd name="connsiteY16" fmla="*/ 2532804 h 3136245"/>
                <a:gd name="connsiteX17" fmla="*/ 0 w 2598417"/>
                <a:gd name="connsiteY17" fmla="*/ 2305369 h 3136245"/>
                <a:gd name="connsiteX18" fmla="*/ 214871 w 2598417"/>
                <a:gd name="connsiteY18" fmla="*/ 1261330 h 3136245"/>
                <a:gd name="connsiteX19" fmla="*/ 1099583 w 2598417"/>
                <a:gd name="connsiteY19" fmla="*/ 667563 h 3136245"/>
                <a:gd name="connsiteX20" fmla="*/ 1075832 w 2598417"/>
                <a:gd name="connsiteY20" fmla="*/ 418182 h 3136245"/>
                <a:gd name="connsiteX21" fmla="*/ 476128 w 2598417"/>
                <a:gd name="connsiteY21" fmla="*/ 364743 h 3136245"/>
                <a:gd name="connsiteX22" fmla="*/ 472882 w 2598417"/>
                <a:gd name="connsiteY22" fmla="*/ 0 h 3136245"/>
                <a:gd name="connsiteX0" fmla="*/ 472882 w 2598417"/>
                <a:gd name="connsiteY0" fmla="*/ 0 h 3136245"/>
                <a:gd name="connsiteX1" fmla="*/ 2206476 w 2598417"/>
                <a:gd name="connsiteY1" fmla="*/ 35628 h 3136245"/>
                <a:gd name="connsiteX2" fmla="*/ 2233676 w 2598417"/>
                <a:gd name="connsiteY2" fmla="*/ 323179 h 3136245"/>
                <a:gd name="connsiteX3" fmla="*/ 1479593 w 2598417"/>
                <a:gd name="connsiteY3" fmla="*/ 376618 h 3136245"/>
                <a:gd name="connsiteX4" fmla="*/ 1479591 w 2598417"/>
                <a:gd name="connsiteY4" fmla="*/ 667563 h 3136245"/>
                <a:gd name="connsiteX5" fmla="*/ 2376179 w 2598417"/>
                <a:gd name="connsiteY5" fmla="*/ 1225704 h 3136245"/>
                <a:gd name="connsiteX6" fmla="*/ 2597975 w 2598417"/>
                <a:gd name="connsiteY6" fmla="*/ 2306606 h 3136245"/>
                <a:gd name="connsiteX7" fmla="*/ 2444477 w 2598417"/>
                <a:gd name="connsiteY7" fmla="*/ 2447079 h 3136245"/>
                <a:gd name="connsiteX8" fmla="*/ 2238375 w 2598417"/>
                <a:gd name="connsiteY8" fmla="*/ 2333944 h 3136245"/>
                <a:gd name="connsiteX9" fmla="*/ 2019300 w 2598417"/>
                <a:gd name="connsiteY9" fmla="*/ 1381444 h 3136245"/>
                <a:gd name="connsiteX10" fmla="*/ 1485900 w 2598417"/>
                <a:gd name="connsiteY10" fmla="*/ 1076645 h 3136245"/>
                <a:gd name="connsiteX11" fmla="*/ 1485900 w 2598417"/>
                <a:gd name="connsiteY11" fmla="*/ 3105470 h 3136245"/>
                <a:gd name="connsiteX12" fmla="*/ 1095375 w 2598417"/>
                <a:gd name="connsiteY12" fmla="*/ 3114995 h 3136245"/>
                <a:gd name="connsiteX13" fmla="*/ 1114425 w 2598417"/>
                <a:gd name="connsiteY13" fmla="*/ 1057595 h 3136245"/>
                <a:gd name="connsiteX14" fmla="*/ 647700 w 2598417"/>
                <a:gd name="connsiteY14" fmla="*/ 1324294 h 3136245"/>
                <a:gd name="connsiteX15" fmla="*/ 381000 w 2598417"/>
                <a:gd name="connsiteY15" fmla="*/ 2333944 h 3136245"/>
                <a:gd name="connsiteX16" fmla="*/ 198140 w 2598417"/>
                <a:gd name="connsiteY16" fmla="*/ 2532804 h 3136245"/>
                <a:gd name="connsiteX17" fmla="*/ 0 w 2598417"/>
                <a:gd name="connsiteY17" fmla="*/ 2305369 h 3136245"/>
                <a:gd name="connsiteX18" fmla="*/ 214871 w 2598417"/>
                <a:gd name="connsiteY18" fmla="*/ 1261330 h 3136245"/>
                <a:gd name="connsiteX19" fmla="*/ 1099583 w 2598417"/>
                <a:gd name="connsiteY19" fmla="*/ 667563 h 3136245"/>
                <a:gd name="connsiteX20" fmla="*/ 1075832 w 2598417"/>
                <a:gd name="connsiteY20" fmla="*/ 418182 h 3136245"/>
                <a:gd name="connsiteX21" fmla="*/ 476128 w 2598417"/>
                <a:gd name="connsiteY21" fmla="*/ 364743 h 3136245"/>
                <a:gd name="connsiteX22" fmla="*/ 472882 w 2598417"/>
                <a:gd name="connsiteY22" fmla="*/ 0 h 3136245"/>
                <a:gd name="connsiteX0" fmla="*/ 472882 w 2598417"/>
                <a:gd name="connsiteY0" fmla="*/ 0 h 3136245"/>
                <a:gd name="connsiteX1" fmla="*/ 2206476 w 2598417"/>
                <a:gd name="connsiteY1" fmla="*/ 35628 h 3136245"/>
                <a:gd name="connsiteX2" fmla="*/ 2233676 w 2598417"/>
                <a:gd name="connsiteY2" fmla="*/ 323179 h 3136245"/>
                <a:gd name="connsiteX3" fmla="*/ 1479593 w 2598417"/>
                <a:gd name="connsiteY3" fmla="*/ 376618 h 3136245"/>
                <a:gd name="connsiteX4" fmla="*/ 1479591 w 2598417"/>
                <a:gd name="connsiteY4" fmla="*/ 667563 h 3136245"/>
                <a:gd name="connsiteX5" fmla="*/ 2376179 w 2598417"/>
                <a:gd name="connsiteY5" fmla="*/ 1225704 h 3136245"/>
                <a:gd name="connsiteX6" fmla="*/ 2597975 w 2598417"/>
                <a:gd name="connsiteY6" fmla="*/ 2306606 h 3136245"/>
                <a:gd name="connsiteX7" fmla="*/ 2444477 w 2598417"/>
                <a:gd name="connsiteY7" fmla="*/ 2447079 h 3136245"/>
                <a:gd name="connsiteX8" fmla="*/ 2238375 w 2598417"/>
                <a:gd name="connsiteY8" fmla="*/ 2333944 h 3136245"/>
                <a:gd name="connsiteX9" fmla="*/ 2019300 w 2598417"/>
                <a:gd name="connsiteY9" fmla="*/ 1381444 h 3136245"/>
                <a:gd name="connsiteX10" fmla="*/ 1485900 w 2598417"/>
                <a:gd name="connsiteY10" fmla="*/ 1076645 h 3136245"/>
                <a:gd name="connsiteX11" fmla="*/ 1485900 w 2598417"/>
                <a:gd name="connsiteY11" fmla="*/ 3105470 h 3136245"/>
                <a:gd name="connsiteX12" fmla="*/ 1095375 w 2598417"/>
                <a:gd name="connsiteY12" fmla="*/ 3114995 h 3136245"/>
                <a:gd name="connsiteX13" fmla="*/ 1114425 w 2598417"/>
                <a:gd name="connsiteY13" fmla="*/ 1057595 h 3136245"/>
                <a:gd name="connsiteX14" fmla="*/ 647700 w 2598417"/>
                <a:gd name="connsiteY14" fmla="*/ 1324294 h 3136245"/>
                <a:gd name="connsiteX15" fmla="*/ 381000 w 2598417"/>
                <a:gd name="connsiteY15" fmla="*/ 2333944 h 3136245"/>
                <a:gd name="connsiteX16" fmla="*/ 198140 w 2598417"/>
                <a:gd name="connsiteY16" fmla="*/ 2532804 h 3136245"/>
                <a:gd name="connsiteX17" fmla="*/ 0 w 2598417"/>
                <a:gd name="connsiteY17" fmla="*/ 2305369 h 3136245"/>
                <a:gd name="connsiteX18" fmla="*/ 214871 w 2598417"/>
                <a:gd name="connsiteY18" fmla="*/ 1261330 h 3136245"/>
                <a:gd name="connsiteX19" fmla="*/ 1099583 w 2598417"/>
                <a:gd name="connsiteY19" fmla="*/ 667563 h 3136245"/>
                <a:gd name="connsiteX20" fmla="*/ 1075832 w 2598417"/>
                <a:gd name="connsiteY20" fmla="*/ 418182 h 3136245"/>
                <a:gd name="connsiteX21" fmla="*/ 476128 w 2598417"/>
                <a:gd name="connsiteY21" fmla="*/ 364743 h 3136245"/>
                <a:gd name="connsiteX22" fmla="*/ 472882 w 2598417"/>
                <a:gd name="connsiteY22" fmla="*/ 0 h 3136245"/>
                <a:gd name="connsiteX0" fmla="*/ 502570 w 2598417"/>
                <a:gd name="connsiteY0" fmla="*/ 0 h 3106557"/>
                <a:gd name="connsiteX1" fmla="*/ 2206476 w 2598417"/>
                <a:gd name="connsiteY1" fmla="*/ 5940 h 3106557"/>
                <a:gd name="connsiteX2" fmla="*/ 2233676 w 2598417"/>
                <a:gd name="connsiteY2" fmla="*/ 293491 h 3106557"/>
                <a:gd name="connsiteX3" fmla="*/ 1479593 w 2598417"/>
                <a:gd name="connsiteY3" fmla="*/ 346930 h 3106557"/>
                <a:gd name="connsiteX4" fmla="*/ 1479591 w 2598417"/>
                <a:gd name="connsiteY4" fmla="*/ 637875 h 3106557"/>
                <a:gd name="connsiteX5" fmla="*/ 2376179 w 2598417"/>
                <a:gd name="connsiteY5" fmla="*/ 1196016 h 3106557"/>
                <a:gd name="connsiteX6" fmla="*/ 2597975 w 2598417"/>
                <a:gd name="connsiteY6" fmla="*/ 2276918 h 3106557"/>
                <a:gd name="connsiteX7" fmla="*/ 2444477 w 2598417"/>
                <a:gd name="connsiteY7" fmla="*/ 2417391 h 3106557"/>
                <a:gd name="connsiteX8" fmla="*/ 2238375 w 2598417"/>
                <a:gd name="connsiteY8" fmla="*/ 2304256 h 3106557"/>
                <a:gd name="connsiteX9" fmla="*/ 2019300 w 2598417"/>
                <a:gd name="connsiteY9" fmla="*/ 1351756 h 3106557"/>
                <a:gd name="connsiteX10" fmla="*/ 1485900 w 2598417"/>
                <a:gd name="connsiteY10" fmla="*/ 1046957 h 3106557"/>
                <a:gd name="connsiteX11" fmla="*/ 1485900 w 2598417"/>
                <a:gd name="connsiteY11" fmla="*/ 3075782 h 3106557"/>
                <a:gd name="connsiteX12" fmla="*/ 1095375 w 2598417"/>
                <a:gd name="connsiteY12" fmla="*/ 3085307 h 3106557"/>
                <a:gd name="connsiteX13" fmla="*/ 1114425 w 2598417"/>
                <a:gd name="connsiteY13" fmla="*/ 1027907 h 3106557"/>
                <a:gd name="connsiteX14" fmla="*/ 647700 w 2598417"/>
                <a:gd name="connsiteY14" fmla="*/ 1294606 h 3106557"/>
                <a:gd name="connsiteX15" fmla="*/ 381000 w 2598417"/>
                <a:gd name="connsiteY15" fmla="*/ 2304256 h 3106557"/>
                <a:gd name="connsiteX16" fmla="*/ 198140 w 2598417"/>
                <a:gd name="connsiteY16" fmla="*/ 2503116 h 3106557"/>
                <a:gd name="connsiteX17" fmla="*/ 0 w 2598417"/>
                <a:gd name="connsiteY17" fmla="*/ 2275681 h 3106557"/>
                <a:gd name="connsiteX18" fmla="*/ 214871 w 2598417"/>
                <a:gd name="connsiteY18" fmla="*/ 1231642 h 3106557"/>
                <a:gd name="connsiteX19" fmla="*/ 1099583 w 2598417"/>
                <a:gd name="connsiteY19" fmla="*/ 637875 h 3106557"/>
                <a:gd name="connsiteX20" fmla="*/ 1075832 w 2598417"/>
                <a:gd name="connsiteY20" fmla="*/ 388494 h 3106557"/>
                <a:gd name="connsiteX21" fmla="*/ 476128 w 2598417"/>
                <a:gd name="connsiteY21" fmla="*/ 335055 h 3106557"/>
                <a:gd name="connsiteX22" fmla="*/ 502570 w 2598417"/>
                <a:gd name="connsiteY22" fmla="*/ 0 h 3106557"/>
                <a:gd name="connsiteX0" fmla="*/ 502570 w 2598417"/>
                <a:gd name="connsiteY0" fmla="*/ 0 h 3106557"/>
                <a:gd name="connsiteX1" fmla="*/ 2206476 w 2598417"/>
                <a:gd name="connsiteY1" fmla="*/ 5940 h 3106557"/>
                <a:gd name="connsiteX2" fmla="*/ 2233676 w 2598417"/>
                <a:gd name="connsiteY2" fmla="*/ 293491 h 3106557"/>
                <a:gd name="connsiteX3" fmla="*/ 1479593 w 2598417"/>
                <a:gd name="connsiteY3" fmla="*/ 346930 h 3106557"/>
                <a:gd name="connsiteX4" fmla="*/ 1479591 w 2598417"/>
                <a:gd name="connsiteY4" fmla="*/ 637875 h 3106557"/>
                <a:gd name="connsiteX5" fmla="*/ 2376179 w 2598417"/>
                <a:gd name="connsiteY5" fmla="*/ 1196016 h 3106557"/>
                <a:gd name="connsiteX6" fmla="*/ 2597975 w 2598417"/>
                <a:gd name="connsiteY6" fmla="*/ 2276918 h 3106557"/>
                <a:gd name="connsiteX7" fmla="*/ 2444477 w 2598417"/>
                <a:gd name="connsiteY7" fmla="*/ 2417391 h 3106557"/>
                <a:gd name="connsiteX8" fmla="*/ 2238375 w 2598417"/>
                <a:gd name="connsiteY8" fmla="*/ 2304256 h 3106557"/>
                <a:gd name="connsiteX9" fmla="*/ 2019300 w 2598417"/>
                <a:gd name="connsiteY9" fmla="*/ 1351756 h 3106557"/>
                <a:gd name="connsiteX10" fmla="*/ 1485900 w 2598417"/>
                <a:gd name="connsiteY10" fmla="*/ 1046957 h 3106557"/>
                <a:gd name="connsiteX11" fmla="*/ 1485900 w 2598417"/>
                <a:gd name="connsiteY11" fmla="*/ 3075782 h 3106557"/>
                <a:gd name="connsiteX12" fmla="*/ 1095375 w 2598417"/>
                <a:gd name="connsiteY12" fmla="*/ 3085307 h 3106557"/>
                <a:gd name="connsiteX13" fmla="*/ 1114425 w 2598417"/>
                <a:gd name="connsiteY13" fmla="*/ 1027907 h 3106557"/>
                <a:gd name="connsiteX14" fmla="*/ 647700 w 2598417"/>
                <a:gd name="connsiteY14" fmla="*/ 1294606 h 3106557"/>
                <a:gd name="connsiteX15" fmla="*/ 381000 w 2598417"/>
                <a:gd name="connsiteY15" fmla="*/ 2304256 h 3106557"/>
                <a:gd name="connsiteX16" fmla="*/ 198140 w 2598417"/>
                <a:gd name="connsiteY16" fmla="*/ 2503116 h 3106557"/>
                <a:gd name="connsiteX17" fmla="*/ 0 w 2598417"/>
                <a:gd name="connsiteY17" fmla="*/ 2275681 h 3106557"/>
                <a:gd name="connsiteX18" fmla="*/ 214871 w 2598417"/>
                <a:gd name="connsiteY18" fmla="*/ 1231642 h 3106557"/>
                <a:gd name="connsiteX19" fmla="*/ 1099583 w 2598417"/>
                <a:gd name="connsiteY19" fmla="*/ 637875 h 3106557"/>
                <a:gd name="connsiteX20" fmla="*/ 1075832 w 2598417"/>
                <a:gd name="connsiteY20" fmla="*/ 388494 h 3106557"/>
                <a:gd name="connsiteX21" fmla="*/ 476128 w 2598417"/>
                <a:gd name="connsiteY21" fmla="*/ 335055 h 3106557"/>
                <a:gd name="connsiteX22" fmla="*/ 502570 w 2598417"/>
                <a:gd name="connsiteY22" fmla="*/ 0 h 3106557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233676 w 2598417"/>
                <a:gd name="connsiteY2" fmla="*/ 305364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75832 w 2598417"/>
                <a:gd name="connsiteY20" fmla="*/ 400367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233676 w 2598417"/>
                <a:gd name="connsiteY2" fmla="*/ 305364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75832 w 2598417"/>
                <a:gd name="connsiteY20" fmla="*/ 400367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75832 w 2598417"/>
                <a:gd name="connsiteY20" fmla="*/ 400367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75832 w 2598417"/>
                <a:gd name="connsiteY20" fmla="*/ 400367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75832 w 2598417"/>
                <a:gd name="connsiteY20" fmla="*/ 400367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75832 w 2598417"/>
                <a:gd name="connsiteY20" fmla="*/ 400367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62514 w 2598417"/>
                <a:gd name="connsiteY16" fmla="*/ 2479363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62514 w 2598417"/>
                <a:gd name="connsiteY16" fmla="*/ 2479363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62514 w 2598417"/>
                <a:gd name="connsiteY16" fmla="*/ 2479363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62514 w 2598417"/>
                <a:gd name="connsiteY16" fmla="*/ 2479363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2598417" h="3118430">
                  <a:moveTo>
                    <a:pt x="502570" y="11873"/>
                  </a:moveTo>
                  <a:lnTo>
                    <a:pt x="2093661" y="0"/>
                  </a:lnTo>
                  <a:cubicBezTo>
                    <a:pt x="2266394" y="40998"/>
                    <a:pt x="2253883" y="266345"/>
                    <a:pt x="2138674" y="340990"/>
                  </a:cubicBezTo>
                  <a:cubicBezTo>
                    <a:pt x="1910649" y="344383"/>
                    <a:pt x="1674547" y="358803"/>
                    <a:pt x="1479593" y="358803"/>
                  </a:cubicBezTo>
                  <a:cubicBezTo>
                    <a:pt x="1482147" y="512617"/>
                    <a:pt x="1486169" y="502255"/>
                    <a:pt x="1479591" y="649748"/>
                  </a:cubicBezTo>
                  <a:cubicBezTo>
                    <a:pt x="1782412" y="716052"/>
                    <a:pt x="2057174" y="747679"/>
                    <a:pt x="2376179" y="1207889"/>
                  </a:cubicBezTo>
                  <a:cubicBezTo>
                    <a:pt x="2576431" y="1590909"/>
                    <a:pt x="2602427" y="1908089"/>
                    <a:pt x="2597975" y="2288791"/>
                  </a:cubicBezTo>
                  <a:cubicBezTo>
                    <a:pt x="2554726" y="2371241"/>
                    <a:pt x="2535227" y="2400252"/>
                    <a:pt x="2444477" y="2429264"/>
                  </a:cubicBezTo>
                  <a:cubicBezTo>
                    <a:pt x="2351389" y="2410019"/>
                    <a:pt x="2298724" y="2379496"/>
                    <a:pt x="2238375" y="2316129"/>
                  </a:cubicBezTo>
                  <a:cubicBezTo>
                    <a:pt x="2205612" y="1790861"/>
                    <a:pt x="2120900" y="1593816"/>
                    <a:pt x="2019300" y="1363629"/>
                  </a:cubicBezTo>
                  <a:cubicBezTo>
                    <a:pt x="1841500" y="1142967"/>
                    <a:pt x="1670050" y="1046130"/>
                    <a:pt x="1485900" y="1058830"/>
                  </a:cubicBezTo>
                  <a:cubicBezTo>
                    <a:pt x="1488062" y="1316199"/>
                    <a:pt x="1493838" y="2776505"/>
                    <a:pt x="1485900" y="3087655"/>
                  </a:cubicBezTo>
                  <a:cubicBezTo>
                    <a:pt x="1373187" y="3122580"/>
                    <a:pt x="1279525" y="3130517"/>
                    <a:pt x="1095375" y="3097180"/>
                  </a:cubicBezTo>
                  <a:cubicBezTo>
                    <a:pt x="1073150" y="2873343"/>
                    <a:pt x="1097277" y="1635287"/>
                    <a:pt x="1114425" y="1039780"/>
                  </a:cubicBezTo>
                  <a:cubicBezTo>
                    <a:pt x="930275" y="1065180"/>
                    <a:pt x="755650" y="1128679"/>
                    <a:pt x="647700" y="1306479"/>
                  </a:cubicBezTo>
                  <a:cubicBezTo>
                    <a:pt x="476250" y="1604929"/>
                    <a:pt x="400050" y="1951004"/>
                    <a:pt x="381000" y="2316129"/>
                  </a:cubicBezTo>
                  <a:cubicBezTo>
                    <a:pt x="320047" y="2382416"/>
                    <a:pt x="324406" y="2460577"/>
                    <a:pt x="162514" y="2479363"/>
                  </a:cubicBezTo>
                  <a:cubicBezTo>
                    <a:pt x="22988" y="2437940"/>
                    <a:pt x="20772" y="2388354"/>
                    <a:pt x="0" y="2287554"/>
                  </a:cubicBezTo>
                  <a:cubicBezTo>
                    <a:pt x="21591" y="1982619"/>
                    <a:pt x="102859" y="1468981"/>
                    <a:pt x="214871" y="1243515"/>
                  </a:cubicBezTo>
                  <a:cubicBezTo>
                    <a:pt x="362508" y="1000235"/>
                    <a:pt x="482068" y="798190"/>
                    <a:pt x="1099583" y="649748"/>
                  </a:cubicBezTo>
                  <a:cubicBezTo>
                    <a:pt x="1105520" y="542870"/>
                    <a:pt x="1094635" y="465681"/>
                    <a:pt x="1081770" y="358803"/>
                  </a:cubicBezTo>
                  <a:cubicBezTo>
                    <a:pt x="902651" y="364740"/>
                    <a:pt x="719124" y="377040"/>
                    <a:pt x="476128" y="346928"/>
                  </a:cubicBezTo>
                  <a:cubicBezTo>
                    <a:pt x="405772" y="255035"/>
                    <a:pt x="359169" y="133454"/>
                    <a:pt x="502570" y="11873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4" name="下箭头 103"/>
          <p:cNvSpPr/>
          <p:nvPr/>
        </p:nvSpPr>
        <p:spPr>
          <a:xfrm rot="9000000">
            <a:off x="2298977" y="4573546"/>
            <a:ext cx="401299" cy="856174"/>
          </a:xfrm>
          <a:prstGeom prst="downArrow">
            <a:avLst>
              <a:gd name="adj1" fmla="val 50000"/>
              <a:gd name="adj2" fmla="val 145935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9116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33333E-6 L -0.06459 -0.1872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29" y="-9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6 0 L 0.01389 -0.01019 L 0.00712 0.00602 L -0.01475 0.00602 L -0.00625 -0.01181 L 0.01685 0.02222 L -0.0052 0.01157 L 0.00712 -0.01458 L 0.02275 0.00995 L -0.01232 0.01157 L -0.02812 0.00069 L -0.01111 -0.0044 L 0.0033 0.00185 L 0.00174 -0.00255 L -0.00312 0.01111 L 0.01737 0.01042 L -0.01909 -0.0037 L 0.00869 -0.0037 L -0.00086 0 Z " pathEditMode="relative" rAng="0" ptsTypes="AAAAAAAAAAAAAAAAAAA">
                                      <p:cBhvr>
                                        <p:cTn id="16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" y="37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1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8.33333E-7 3.33333E-6 L 0.11858 -0.26042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20" y="-13032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8.33333E-7 3.33333E-6 L 0.00052 -0.30232 " pathEditMode="relative" rAng="0" ptsTypes="AA">
                                      <p:cBhvr>
                                        <p:cTn id="2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-15116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8.33333E-7 3.33333E-6 L -0.21997 0.00208 " pathEditMode="relative" rAng="0" ptsTypes="AA">
                                      <p:cBhvr>
                                        <p:cTn id="3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07" y="93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8.33333E-7 3.33333E-6 L -0.19635 -0.14491 " pathEditMode="relative" rAng="0" ptsTypes="AA">
                                      <p:cBhvr>
                                        <p:cTn id="3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26" y="-7245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8.33333E-7 3.33333E-6 L -0.10972 -0.25 " pathEditMode="relative" rAng="0" ptsTypes="AA">
                                      <p:cBhvr>
                                        <p:cTn id="3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86" y="-12500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8.33333E-7 3.33333E-6 L -0.18854 0.13865 " pathEditMode="relative" rAng="0" ptsTypes="AA">
                                      <p:cBhvr>
                                        <p:cTn id="3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27" y="6921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8.33333E-7 3.33333E-6 L -0.12552 0.2331 " pathEditMode="relative" rAng="0" ptsTypes="AA">
                                      <p:cBhvr>
                                        <p:cTn id="3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85" y="11644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8.33333E-7 3.33333E-6 L 0.00052 0.28564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4282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8.33333E-7 3.33333E-6 L 0.10295 0.25416 " pathEditMode="relative" rAng="0" ptsTypes="AA">
                                      <p:cBhvr>
                                        <p:cTn id="4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39" y="12708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8.33333E-7 3.33333E-6 L 0.18958 0.14907 " pathEditMode="relative" rAng="0" ptsTypes="AA">
                                      <p:cBhvr>
                                        <p:cTn id="4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79" y="7454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8.33333E-7 3.33333E-6 L 0.22101 0.00208 " pathEditMode="relative" rAng="0" ptsTypes="AA">
                                      <p:cBhvr>
                                        <p:cTn id="4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42" y="93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8.33333E-7 3.33333E-6 L 0.18958 -0.15533 " pathEditMode="relative" rAng="0" ptsTypes="AA">
                                      <p:cBhvr>
                                        <p:cTn id="4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79" y="-7778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2.67345E-6 L 0.12604 -0.17646 " pathEditMode="relative" rAng="0" ptsTypes="AA">
                                      <p:cBhvr>
                                        <p:cTn id="11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02" y="-8834"/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2.67345E-6 L 0.04722 -0.23936 " pathEditMode="relative" rAng="0" ptsTypes="AA">
                                      <p:cBhvr>
                                        <p:cTn id="11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1" y="-11980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2.67345E-6 L -0.17326 -0.06106 " pathEditMode="relative" rAng="0" ptsTypes="AA">
                                      <p:cBhvr>
                                        <p:cTn id="11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63" y="-3053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2.67345E-6 L -0.12604 -0.16605 " pathEditMode="relative" rAng="0" ptsTypes="AA">
                                      <p:cBhvr>
                                        <p:cTn id="11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02" y="-8302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2.67345E-6 L -0.05521 -0.23936 " pathEditMode="relative" rAng="0" ptsTypes="AA">
                                      <p:cBhvr>
                                        <p:cTn id="11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60" y="-11980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2.67345E-6 L -0.17326 0.05435 " pathEditMode="relative" rAng="0" ptsTypes="AA">
                                      <p:cBhvr>
                                        <p:cTn id="12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63" y="2706"/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2.67345E-6 L -0.14167 0.15911 " pathEditMode="relative" rAng="0" ptsTypes="AA">
                                      <p:cBhvr>
                                        <p:cTn id="12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83" y="7956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2.67345E-6 L -0.06302 0.23265 " pathEditMode="relative" rAng="0" ptsTypes="AA">
                                      <p:cBhvr>
                                        <p:cTn id="12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60" y="11633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2.67345E-6 L 0.04722 0.23265 " pathEditMode="relative" rAng="0" ptsTypes="AA">
                                      <p:cBhvr>
                                        <p:cTn id="12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1" y="11633"/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2.67345E-6 L 0.12604 0.16975 " pathEditMode="relative" rAng="0" ptsTypes="AA">
                                      <p:cBhvr>
                                        <p:cTn id="12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02" y="8488"/>
                                    </p:animMotion>
                                  </p:childTnLst>
                                </p:cTn>
                              </p:par>
                              <p:par>
                                <p:cTn id="129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2.67345E-6 L 0.17326 0.06475 " pathEditMode="relative" rAng="0" ptsTypes="AA">
                                      <p:cBhvr>
                                        <p:cTn id="13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63" y="3238"/>
                                    </p:animMotion>
                                  </p:childTnLst>
                                </p:cTn>
                              </p:par>
                              <p:par>
                                <p:cTn id="131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2.67345E-6 L 0.17326 -0.0717 " pathEditMode="relative" rAng="0" ptsTypes="AA">
                                      <p:cBhvr>
                                        <p:cTn id="13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63" y="-3585"/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9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6" presetClass="emph" presetSubtype="0" autoRev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207" dur="100" fill="hold"/>
                                        <p:tgtEl>
                                          <p:spTgt spid="10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0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1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" presetClass="exit" presetSubtype="0" fill="hold" grpId="1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" presetClass="exit" presetSubtype="0" fill="hold" grpId="1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8.33333E-7 3.33333E-6 L 0.11858 -0.26042 " pathEditMode="relative" rAng="0" ptsTypes="AA">
                                      <p:cBhvr>
                                        <p:cTn id="2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20" y="-13032"/>
                                    </p:animMotion>
                                  </p:childTnLst>
                                </p:cTn>
                              </p:par>
                              <p:par>
                                <p:cTn id="221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8.33333E-7 3.33333E-6 L 0.00052 -0.30232 " pathEditMode="relative" rAng="0" ptsTypes="AA">
                                      <p:cBhvr>
                                        <p:cTn id="2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-15116"/>
                                    </p:animMotion>
                                  </p:childTnLst>
                                </p:cTn>
                              </p:par>
                              <p:par>
                                <p:cTn id="223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8.33333E-7 3.33333E-6 L -0.21997 0.00208 " pathEditMode="relative" rAng="0" ptsTypes="AA">
                                      <p:cBhvr>
                                        <p:cTn id="2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07" y="93"/>
                                    </p:animMotion>
                                  </p:childTnLst>
                                </p:cTn>
                              </p:par>
                              <p:par>
                                <p:cTn id="225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8.33333E-7 3.33333E-6 L -0.19635 -0.14491 " pathEditMode="relative" rAng="0" ptsTypes="AA">
                                      <p:cBhvr>
                                        <p:cTn id="2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26" y="-7245"/>
                                    </p:animMotion>
                                  </p:childTnLst>
                                </p:cTn>
                              </p:par>
                              <p:par>
                                <p:cTn id="227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8.33333E-7 3.33333E-6 L -0.10972 -0.25 " pathEditMode="relative" rAng="0" ptsTypes="AA">
                                      <p:cBhvr>
                                        <p:cTn id="2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86" y="-12500"/>
                                    </p:animMotion>
                                  </p:childTnLst>
                                </p:cTn>
                              </p:par>
                              <p:par>
                                <p:cTn id="229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8.33333E-7 3.33333E-6 L -0.18854 0.13865 " pathEditMode="relative" rAng="0" ptsTypes="AA">
                                      <p:cBhvr>
                                        <p:cTn id="2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27" y="6921"/>
                                    </p:animMotion>
                                  </p:childTnLst>
                                </p:cTn>
                              </p:par>
                              <p:par>
                                <p:cTn id="231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8.33333E-7 3.33333E-6 L -0.12552 0.2331 " pathEditMode="relative" rAng="0" ptsTypes="AA">
                                      <p:cBhvr>
                                        <p:cTn id="2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85" y="11644"/>
                                    </p:animMotion>
                                  </p:childTnLst>
                                </p:cTn>
                              </p:par>
                              <p:par>
                                <p:cTn id="233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8.33333E-7 3.33333E-6 L 0.00052 0.28564 " pathEditMode="relative" rAng="0" ptsTypes="AA">
                                      <p:cBhvr>
                                        <p:cTn id="2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4282"/>
                                    </p:animMotion>
                                  </p:childTnLst>
                                </p:cTn>
                              </p:par>
                              <p:par>
                                <p:cTn id="235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8.33333E-7 3.33333E-6 L 0.10295 0.25416 " pathEditMode="relative" rAng="0" ptsTypes="AA">
                                      <p:cBhvr>
                                        <p:cTn id="2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39" y="12708"/>
                                    </p:animMotion>
                                  </p:childTnLst>
                                </p:cTn>
                              </p:par>
                              <p:par>
                                <p:cTn id="237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8.33333E-7 3.33333E-6 L 0.18958 0.14907 " pathEditMode="relative" rAng="0" ptsTypes="AA">
                                      <p:cBhvr>
                                        <p:cTn id="2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79" y="7454"/>
                                    </p:animMotion>
                                  </p:childTnLst>
                                </p:cTn>
                              </p:par>
                              <p:par>
                                <p:cTn id="239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8.33333E-7 3.33333E-6 L 0.22101 0.00208 " pathEditMode="relative" rAng="0" ptsTypes="AA">
                                      <p:cBhvr>
                                        <p:cTn id="24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42" y="93"/>
                                    </p:animMotion>
                                  </p:childTnLst>
                                </p:cTn>
                              </p:par>
                              <p:par>
                                <p:cTn id="241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8.33333E-7 3.33333E-6 L 0.18958 -0.15533 " pathEditMode="relative" rAng="0" ptsTypes="AA">
                                      <p:cBhvr>
                                        <p:cTn id="24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79" y="-7778"/>
                                    </p:animMotion>
                                  </p:childTnLst>
                                </p:cTn>
                              </p:par>
                              <p:par>
                                <p:cTn id="243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2.67345E-6 L 0.12604 -0.17646 " pathEditMode="relative" rAng="0" ptsTypes="AA">
                                      <p:cBhvr>
                                        <p:cTn id="30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02" y="-8834"/>
                                    </p:animMotion>
                                  </p:childTnLst>
                                </p:cTn>
                              </p:par>
                              <p:par>
                                <p:cTn id="305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2.67345E-6 L 0.04722 -0.23936 " pathEditMode="relative" rAng="0" ptsTypes="AA">
                                      <p:cBhvr>
                                        <p:cTn id="30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1" y="-11980"/>
                                    </p:animMotion>
                                  </p:childTnLst>
                                </p:cTn>
                              </p:par>
                              <p:par>
                                <p:cTn id="307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2.67345E-6 L -0.17326 -0.06106 " pathEditMode="relative" rAng="0" ptsTypes="AA">
                                      <p:cBhvr>
                                        <p:cTn id="30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63" y="-3053"/>
                                    </p:animMotion>
                                  </p:childTnLst>
                                </p:cTn>
                              </p:par>
                              <p:par>
                                <p:cTn id="309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2.67345E-6 L -0.12604 -0.16605 " pathEditMode="relative" rAng="0" ptsTypes="AA">
                                      <p:cBhvr>
                                        <p:cTn id="31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02" y="-8302"/>
                                    </p:animMotion>
                                  </p:childTnLst>
                                </p:cTn>
                              </p:par>
                              <p:par>
                                <p:cTn id="311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2.67345E-6 L -0.05521 -0.23936 " pathEditMode="relative" rAng="0" ptsTypes="AA">
                                      <p:cBhvr>
                                        <p:cTn id="3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60" y="-11980"/>
                                    </p:animMotion>
                                  </p:childTnLst>
                                </p:cTn>
                              </p:par>
                              <p:par>
                                <p:cTn id="313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2.67345E-6 L -0.17326 0.05435 " pathEditMode="relative" rAng="0" ptsTypes="AA">
                                      <p:cBhvr>
                                        <p:cTn id="3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63" y="2706"/>
                                    </p:animMotion>
                                  </p:childTnLst>
                                </p:cTn>
                              </p:par>
                              <p:par>
                                <p:cTn id="315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2.67345E-6 L -0.14167 0.15911 " pathEditMode="relative" rAng="0" ptsTypes="AA">
                                      <p:cBhvr>
                                        <p:cTn id="3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83" y="7956"/>
                                    </p:animMotion>
                                  </p:childTnLst>
                                </p:cTn>
                              </p:par>
                              <p:par>
                                <p:cTn id="317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2.67345E-6 L -0.06302 0.23265 " pathEditMode="relative" rAng="0" ptsTypes="AA">
                                      <p:cBhvr>
                                        <p:cTn id="31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60" y="11633"/>
                                    </p:animMotion>
                                  </p:childTnLst>
                                </p:cTn>
                              </p:par>
                              <p:par>
                                <p:cTn id="319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2.67345E-6 L 0.04722 0.23265 " pathEditMode="relative" rAng="0" ptsTypes="AA">
                                      <p:cBhvr>
                                        <p:cTn id="3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1" y="11633"/>
                                    </p:animMotion>
                                  </p:childTnLst>
                                </p:cTn>
                              </p:par>
                              <p:par>
                                <p:cTn id="321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2.67345E-6 L 0.12604 0.16975 " pathEditMode="relative" rAng="0" ptsTypes="AA">
                                      <p:cBhvr>
                                        <p:cTn id="32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02" y="8488"/>
                                    </p:animMotion>
                                  </p:childTnLst>
                                </p:cTn>
                              </p:par>
                              <p:par>
                                <p:cTn id="323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2.67345E-6 L 0.17326 0.06475 " pathEditMode="relative" rAng="0" ptsTypes="AA">
                                      <p:cBhvr>
                                        <p:cTn id="3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63" y="3238"/>
                                    </p:animMotion>
                                  </p:childTnLst>
                                </p:cTn>
                              </p:par>
                              <p:par>
                                <p:cTn id="325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2.67345E-6 L 0.17326 -0.0717 " pathEditMode="relative" rAng="0" ptsTypes="AA">
                                      <p:cBhvr>
                                        <p:cTn id="32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63" y="-3585"/>
                                    </p:animMotion>
                                  </p:childTnLst>
                                </p:cTn>
                              </p:par>
                              <p:par>
                                <p:cTn id="327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8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3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3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2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8.33333E-7 3.33333E-6 L 0.11858 -0.26042 " pathEditMode="relative" rAng="0" ptsTypes="AA">
                                      <p:cBhvr>
                                        <p:cTn id="39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20" y="-13032"/>
                                    </p:animMotion>
                                  </p:childTnLst>
                                </p:cTn>
                              </p:par>
                              <p:par>
                                <p:cTn id="397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8.33333E-7 3.33333E-6 L 0.00052 -0.30232 " pathEditMode="relative" rAng="0" ptsTypes="AA">
                                      <p:cBhvr>
                                        <p:cTn id="398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-15116"/>
                                    </p:animMotion>
                                  </p:childTnLst>
                                </p:cTn>
                              </p:par>
                              <p:par>
                                <p:cTn id="399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8.33333E-7 3.33333E-6 L -0.21997 0.00208 " pathEditMode="relative" rAng="0" ptsTypes="AA">
                                      <p:cBhvr>
                                        <p:cTn id="400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07" y="93"/>
                                    </p:animMotion>
                                  </p:childTnLst>
                                </p:cTn>
                              </p:par>
                              <p:par>
                                <p:cTn id="401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8.33333E-7 3.33333E-6 L -0.19635 -0.14491 " pathEditMode="relative" rAng="0" ptsTypes="AA">
                                      <p:cBhvr>
                                        <p:cTn id="402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26" y="-7245"/>
                                    </p:animMotion>
                                  </p:childTnLst>
                                </p:cTn>
                              </p:par>
                              <p:par>
                                <p:cTn id="403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8.33333E-7 3.33333E-6 L -0.10972 -0.25 " pathEditMode="relative" rAng="0" ptsTypes="AA">
                                      <p:cBhvr>
                                        <p:cTn id="404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86" y="-12500"/>
                                    </p:animMotion>
                                  </p:childTnLst>
                                </p:cTn>
                              </p:par>
                              <p:par>
                                <p:cTn id="405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8.33333E-7 3.33333E-6 L -0.18854 0.13865 " pathEditMode="relative" rAng="0" ptsTypes="AA">
                                      <p:cBhvr>
                                        <p:cTn id="406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27" y="6921"/>
                                    </p:animMotion>
                                  </p:childTnLst>
                                </p:cTn>
                              </p:par>
                              <p:par>
                                <p:cTn id="407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8.33333E-7 3.33333E-6 L -0.12552 0.2331 " pathEditMode="relative" rAng="0" ptsTypes="AA">
                                      <p:cBhvr>
                                        <p:cTn id="40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85" y="11644"/>
                                    </p:animMotion>
                                  </p:childTnLst>
                                </p:cTn>
                              </p:par>
                              <p:par>
                                <p:cTn id="409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8.33333E-7 3.33333E-6 L 0.00052 0.28564 " pathEditMode="relative" rAng="0" ptsTypes="AA">
                                      <p:cBhvr>
                                        <p:cTn id="410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4282"/>
                                    </p:animMotion>
                                  </p:childTnLst>
                                </p:cTn>
                              </p:par>
                              <p:par>
                                <p:cTn id="411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8.33333E-7 3.33333E-6 L 0.10295 0.25416 " pathEditMode="relative" rAng="0" ptsTypes="AA">
                                      <p:cBhvr>
                                        <p:cTn id="412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39" y="12708"/>
                                    </p:animMotion>
                                  </p:childTnLst>
                                </p:cTn>
                              </p:par>
                              <p:par>
                                <p:cTn id="413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8.33333E-7 3.33333E-6 L 0.18958 0.14907 " pathEditMode="relative" rAng="0" ptsTypes="AA">
                                      <p:cBhvr>
                                        <p:cTn id="414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79" y="7454"/>
                                    </p:animMotion>
                                  </p:childTnLst>
                                </p:cTn>
                              </p:par>
                              <p:par>
                                <p:cTn id="415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8.33333E-7 3.33333E-6 L 0.22101 0.00208 " pathEditMode="relative" rAng="0" ptsTypes="AA">
                                      <p:cBhvr>
                                        <p:cTn id="416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42" y="93"/>
                                    </p:animMotion>
                                  </p:childTnLst>
                                </p:cTn>
                              </p:par>
                              <p:par>
                                <p:cTn id="417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8.33333E-7 3.33333E-6 L 0.18958 -0.15533 " pathEditMode="relative" rAng="0" ptsTypes="AA">
                                      <p:cBhvr>
                                        <p:cTn id="418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79" y="-7778"/>
                                    </p:animMotion>
                                  </p:childTnLst>
                                </p:cTn>
                              </p:par>
                              <p:par>
                                <p:cTn id="419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0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5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5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0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5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5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0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5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5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2.67345E-6 L 0.12604 -0.17646 " pathEditMode="relative" rAng="0" ptsTypes="AA">
                                      <p:cBhvr>
                                        <p:cTn id="480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02" y="-8834"/>
                                    </p:animMotion>
                                  </p:childTnLst>
                                </p:cTn>
                              </p:par>
                              <p:par>
                                <p:cTn id="481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2.67345E-6 L 0.04722 -0.23936 " pathEditMode="relative" rAng="0" ptsTypes="AA">
                                      <p:cBhvr>
                                        <p:cTn id="482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1" y="-11980"/>
                                    </p:animMotion>
                                  </p:childTnLst>
                                </p:cTn>
                              </p:par>
                              <p:par>
                                <p:cTn id="483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2.67345E-6 L -0.17326 -0.06106 " pathEditMode="relative" rAng="0" ptsTypes="AA">
                                      <p:cBhvr>
                                        <p:cTn id="484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63" y="-3053"/>
                                    </p:animMotion>
                                  </p:childTnLst>
                                </p:cTn>
                              </p:par>
                              <p:par>
                                <p:cTn id="485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2.67345E-6 L -0.12604 -0.16605 " pathEditMode="relative" rAng="0" ptsTypes="AA">
                                      <p:cBhvr>
                                        <p:cTn id="486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02" y="-8302"/>
                                    </p:animMotion>
                                  </p:childTnLst>
                                </p:cTn>
                              </p:par>
                              <p:par>
                                <p:cTn id="487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2.67345E-6 L -0.05521 -0.23936 " pathEditMode="relative" rAng="0" ptsTypes="AA">
                                      <p:cBhvr>
                                        <p:cTn id="488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60" y="-11980"/>
                                    </p:animMotion>
                                  </p:childTnLst>
                                </p:cTn>
                              </p:par>
                              <p:par>
                                <p:cTn id="489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2.67345E-6 L -0.17326 0.05435 " pathEditMode="relative" rAng="0" ptsTypes="AA">
                                      <p:cBhvr>
                                        <p:cTn id="490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63" y="2706"/>
                                    </p:animMotion>
                                  </p:childTnLst>
                                </p:cTn>
                              </p:par>
                              <p:par>
                                <p:cTn id="491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2.67345E-6 L -0.14167 0.15911 " pathEditMode="relative" rAng="0" ptsTypes="AA">
                                      <p:cBhvr>
                                        <p:cTn id="492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83" y="7956"/>
                                    </p:animMotion>
                                  </p:childTnLst>
                                </p:cTn>
                              </p:par>
                              <p:par>
                                <p:cTn id="493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2.67345E-6 L -0.06302 0.23265 " pathEditMode="relative" rAng="0" ptsTypes="AA">
                                      <p:cBhvr>
                                        <p:cTn id="494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60" y="11633"/>
                                    </p:animMotion>
                                  </p:childTnLst>
                                </p:cTn>
                              </p:par>
                              <p:par>
                                <p:cTn id="495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2.67345E-6 L 0.04722 0.23265 " pathEditMode="relative" rAng="0" ptsTypes="AA">
                                      <p:cBhvr>
                                        <p:cTn id="496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1" y="11633"/>
                                    </p:animMotion>
                                  </p:childTnLst>
                                </p:cTn>
                              </p:par>
                              <p:par>
                                <p:cTn id="497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2.67345E-6 L 0.12604 0.16975 " pathEditMode="relative" rAng="0" ptsTypes="AA">
                                      <p:cBhvr>
                                        <p:cTn id="498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02" y="8488"/>
                                    </p:animMotion>
                                  </p:childTnLst>
                                </p:cTn>
                              </p:par>
                              <p:par>
                                <p:cTn id="499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2.67345E-6 L 0.17326 0.06475 " pathEditMode="relative" rAng="0" ptsTypes="AA">
                                      <p:cBhvr>
                                        <p:cTn id="500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63" y="3238"/>
                                    </p:animMotion>
                                  </p:childTnLst>
                                </p:cTn>
                              </p:par>
                              <p:par>
                                <p:cTn id="501" presetID="42" presetClass="path" presetSubtype="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2.67345E-6 L 0.17326 -0.0717 " pathEditMode="relative" rAng="0" ptsTypes="AA">
                                      <p:cBhvr>
                                        <p:cTn id="502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63" y="-3585"/>
                                    </p:animMotion>
                                  </p:childTnLst>
                                </p:cTn>
                              </p:par>
                              <p:par>
                                <p:cTn id="503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4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9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9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0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4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5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9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9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4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5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9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0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4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9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0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6" presetID="6" presetClass="emph" presetSubtype="0" autoRev="1" fill="hold" grpId="1" nodeType="withEffect">
                                  <p:stCondLst>
                                    <p:cond delay="2750"/>
                                  </p:stCondLst>
                                  <p:childTnLst>
                                    <p:animScale>
                                      <p:cBhvr>
                                        <p:cTn id="577" dur="100" fill="hold"/>
                                        <p:tgtEl>
                                          <p:spTgt spid="10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78" presetID="8" presetClass="emph" presetSubtype="0" autoRev="1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Rot by="-600000">
                                      <p:cBhvr>
                                        <p:cTn id="579" dur="25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  <p:bldP spid="50" grpId="0" animBg="1"/>
      <p:bldP spid="50" grpId="1" animBg="1"/>
      <p:bldP spid="51" grpId="0" animBg="1"/>
      <p:bldP spid="51" grpId="1" animBg="1"/>
      <p:bldP spid="52" grpId="0" animBg="1"/>
      <p:bldP spid="52" grpId="1" animBg="1"/>
      <p:bldP spid="53" grpId="0" animBg="1"/>
      <p:bldP spid="53" grpId="1" animBg="1"/>
      <p:bldP spid="54" grpId="0" animBg="1"/>
      <p:bldP spid="54" grpId="1" animBg="1"/>
      <p:bldP spid="55" grpId="0" animBg="1"/>
      <p:bldP spid="55" grpId="1" animBg="1"/>
      <p:bldP spid="56" grpId="0" animBg="1"/>
      <p:bldP spid="56" grpId="1" animBg="1"/>
      <p:bldP spid="57" grpId="0" animBg="1"/>
      <p:bldP spid="57" grpId="1" animBg="1"/>
      <p:bldP spid="58" grpId="0" animBg="1"/>
      <p:bldP spid="58" grpId="1" animBg="1"/>
      <p:bldP spid="59" grpId="0" animBg="1"/>
      <p:bldP spid="59" grpId="1" animBg="1"/>
      <p:bldP spid="60" grpId="0" animBg="1"/>
      <p:bldP spid="60" grpId="1" animBg="1"/>
      <p:bldP spid="61" grpId="0" animBg="1"/>
      <p:bldP spid="61" grpId="1" animBg="1"/>
      <p:bldP spid="65" grpId="0" animBg="1"/>
      <p:bldP spid="65" grpId="1" animBg="1"/>
      <p:bldP spid="66" grpId="0" animBg="1"/>
      <p:bldP spid="66" grpId="1" animBg="1"/>
      <p:bldP spid="67" grpId="0" animBg="1"/>
      <p:bldP spid="67" grpId="1" animBg="1"/>
      <p:bldP spid="68" grpId="0" animBg="1"/>
      <p:bldP spid="68" grpId="1" animBg="1"/>
      <p:bldP spid="69" grpId="0" animBg="1"/>
      <p:bldP spid="69" grpId="1" animBg="1"/>
      <p:bldP spid="70" grpId="0" animBg="1"/>
      <p:bldP spid="70" grpId="1" animBg="1"/>
      <p:bldP spid="71" grpId="0" animBg="1"/>
      <p:bldP spid="71" grpId="1" animBg="1"/>
      <p:bldP spid="72" grpId="0" animBg="1"/>
      <p:bldP spid="72" grpId="1" animBg="1"/>
      <p:bldP spid="73" grpId="0" animBg="1"/>
      <p:bldP spid="73" grpId="1" animBg="1"/>
      <p:bldP spid="74" grpId="0" animBg="1"/>
      <p:bldP spid="74" grpId="1" animBg="1"/>
      <p:bldP spid="75" grpId="0" animBg="1"/>
      <p:bldP spid="75" grpId="1" animBg="1"/>
      <p:bldP spid="76" grpId="0" animBg="1"/>
      <p:bldP spid="76" grpId="1" animBg="1"/>
      <p:bldP spid="77" grpId="0" animBg="1"/>
      <p:bldP spid="77" grpId="1" animBg="1"/>
      <p:bldP spid="78" grpId="0" animBg="1"/>
      <p:bldP spid="78" grpId="1" animBg="1"/>
      <p:bldP spid="79" grpId="0" animBg="1"/>
      <p:bldP spid="79" grpId="1" animBg="1"/>
      <p:bldP spid="80" grpId="0" animBg="1"/>
      <p:bldP spid="80" grpId="1" animBg="1"/>
      <p:bldP spid="81" grpId="0" animBg="1"/>
      <p:bldP spid="81" grpId="1" animBg="1"/>
      <p:bldP spid="82" grpId="0" animBg="1"/>
      <p:bldP spid="82" grpId="1" animBg="1"/>
      <p:bldP spid="83" grpId="0" animBg="1"/>
      <p:bldP spid="83" grpId="1" animBg="1"/>
      <p:bldP spid="84" grpId="0" animBg="1"/>
      <p:bldP spid="84" grpId="1" animBg="1"/>
      <p:bldP spid="85" grpId="0" animBg="1"/>
      <p:bldP spid="85" grpId="1" animBg="1"/>
      <p:bldP spid="86" grpId="0" animBg="1"/>
      <p:bldP spid="86" grpId="1" animBg="1"/>
      <p:bldP spid="87" grpId="0" animBg="1"/>
      <p:bldP spid="87" grpId="1" animBg="1"/>
      <p:bldP spid="88" grpId="0" animBg="1"/>
      <p:bldP spid="88" grpId="1" animBg="1"/>
      <p:bldP spid="89" grpId="0" animBg="1"/>
      <p:bldP spid="89" grpId="1" animBg="1"/>
      <p:bldP spid="100" grpId="0" animBg="1"/>
      <p:bldP spid="100" grpId="1" animBg="1"/>
      <p:bldP spid="104" grpId="0" animBg="1"/>
      <p:bldP spid="10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1</a:t>
            </a:r>
            <a:r>
              <a:rPr lang="zh-CN" altLang="en-US" dirty="0" smtClean="0"/>
              <a:t>、准备素材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网上搜索</a:t>
            </a:r>
            <a:endParaRPr lang="en-US" altLang="zh-CN" dirty="0" smtClean="0"/>
          </a:p>
          <a:p>
            <a:r>
              <a:rPr lang="zh-CN" altLang="en-US" dirty="0" smtClean="0"/>
              <a:t>自己制作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79827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sanl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5115" y="1916832"/>
            <a:ext cx="9434229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0608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 smtClean="0"/>
              <a:t>2</a:t>
            </a:r>
            <a:r>
              <a:rPr lang="zh-CN" altLang="en-US" dirty="0" smtClean="0"/>
              <a:t>、动画分解</a:t>
            </a:r>
            <a:endParaRPr lang="zh-CN" altLang="en-US" dirty="0"/>
          </a:p>
        </p:txBody>
      </p:sp>
      <p:pic>
        <p:nvPicPr>
          <p:cNvPr id="6" name="PA-B站一键三连">
            <a:hlinkClick r:id="" action="ppaction://media"/>
            <a:extLst>
              <a:ext uri="{FF2B5EF4-FFF2-40B4-BE49-F238E27FC236}">
                <a16:creationId xmlns:a16="http://schemas.microsoft.com/office/drawing/2014/main" xmlns="" id="{87E6A8D8-2F1A-4739-8A1F-93072401A099}"/>
              </a:ext>
            </a:extLst>
          </p:cNvPr>
          <p:cNvPicPr>
            <a:picLocks noChangeAspect="1"/>
          </p:cNvPicPr>
          <p:nvPr>
            <a:videoFile r:link="rId2"/>
            <p:custDataLst>
              <p:tags r:id="rId3"/>
            </p:custDataLst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5"/>
          <a:srcRect l="8000" t="82370" r="61418" b="6446"/>
          <a:stretch/>
        </p:blipFill>
        <p:spPr>
          <a:xfrm>
            <a:off x="-1070258" y="2481848"/>
            <a:ext cx="11284516" cy="2321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587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88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币"/>
          <p:cNvGrpSpPr/>
          <p:nvPr/>
        </p:nvGrpSpPr>
        <p:grpSpPr>
          <a:xfrm>
            <a:off x="2058988" y="934244"/>
            <a:ext cx="4989512" cy="4989512"/>
            <a:chOff x="2058988" y="934244"/>
            <a:chExt cx="4989512" cy="4989512"/>
          </a:xfrm>
          <a:solidFill>
            <a:schemeClr val="bg1">
              <a:lumMod val="75000"/>
            </a:schemeClr>
          </a:solidFill>
        </p:grpSpPr>
        <p:sp>
          <p:nvSpPr>
            <p:cNvPr id="4" name="圈"/>
            <p:cNvSpPr/>
            <p:nvPr/>
          </p:nvSpPr>
          <p:spPr>
            <a:xfrm>
              <a:off x="2058988" y="934244"/>
              <a:ext cx="4989512" cy="4989512"/>
            </a:xfrm>
            <a:prstGeom prst="ellipse">
              <a:avLst/>
            </a:prstGeom>
            <a:grp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字"/>
            <p:cNvSpPr/>
            <p:nvPr/>
          </p:nvSpPr>
          <p:spPr>
            <a:xfrm>
              <a:off x="3228973" y="1903447"/>
              <a:ext cx="2598417" cy="3118430"/>
            </a:xfrm>
            <a:custGeom>
              <a:avLst/>
              <a:gdLst>
                <a:gd name="connsiteX0" fmla="*/ 0 w 2808312"/>
                <a:gd name="connsiteY0" fmla="*/ 0 h 3312368"/>
                <a:gd name="connsiteX1" fmla="*/ 2808312 w 2808312"/>
                <a:gd name="connsiteY1" fmla="*/ 0 h 3312368"/>
                <a:gd name="connsiteX2" fmla="*/ 2808312 w 2808312"/>
                <a:gd name="connsiteY2" fmla="*/ 3312368 h 3312368"/>
                <a:gd name="connsiteX3" fmla="*/ 0 w 2808312"/>
                <a:gd name="connsiteY3" fmla="*/ 3312368 h 3312368"/>
                <a:gd name="connsiteX4" fmla="*/ 0 w 2808312"/>
                <a:gd name="connsiteY4" fmla="*/ 0 h 3312368"/>
                <a:gd name="connsiteX0" fmla="*/ 0 w 2808312"/>
                <a:gd name="connsiteY0" fmla="*/ 0 h 3312368"/>
                <a:gd name="connsiteX1" fmla="*/ 2808312 w 2808312"/>
                <a:gd name="connsiteY1" fmla="*/ 0 h 3312368"/>
                <a:gd name="connsiteX2" fmla="*/ 2808312 w 2808312"/>
                <a:gd name="connsiteY2" fmla="*/ 3312368 h 3312368"/>
                <a:gd name="connsiteX3" fmla="*/ 1144885 w 2808312"/>
                <a:gd name="connsiteY3" fmla="*/ 1170409 h 3312368"/>
                <a:gd name="connsiteX4" fmla="*/ 0 w 2808312"/>
                <a:gd name="connsiteY4" fmla="*/ 3312368 h 3312368"/>
                <a:gd name="connsiteX5" fmla="*/ 0 w 2808312"/>
                <a:gd name="connsiteY5" fmla="*/ 0 h 3312368"/>
                <a:gd name="connsiteX0" fmla="*/ 0 w 2808312"/>
                <a:gd name="connsiteY0" fmla="*/ 0 h 3348373"/>
                <a:gd name="connsiteX1" fmla="*/ 2808312 w 2808312"/>
                <a:gd name="connsiteY1" fmla="*/ 0 h 3348373"/>
                <a:gd name="connsiteX2" fmla="*/ 2808312 w 2808312"/>
                <a:gd name="connsiteY2" fmla="*/ 3312368 h 3348373"/>
                <a:gd name="connsiteX3" fmla="*/ 1640185 w 2808312"/>
                <a:gd name="connsiteY3" fmla="*/ 1189459 h 3348373"/>
                <a:gd name="connsiteX4" fmla="*/ 1144885 w 2808312"/>
                <a:gd name="connsiteY4" fmla="*/ 1170409 h 3348373"/>
                <a:gd name="connsiteX5" fmla="*/ 0 w 2808312"/>
                <a:gd name="connsiteY5" fmla="*/ 3312368 h 3348373"/>
                <a:gd name="connsiteX6" fmla="*/ 0 w 2808312"/>
                <a:gd name="connsiteY6" fmla="*/ 0 h 3348373"/>
                <a:gd name="connsiteX0" fmla="*/ 0 w 2808312"/>
                <a:gd name="connsiteY0" fmla="*/ 0 h 3348373"/>
                <a:gd name="connsiteX1" fmla="*/ 2808312 w 2808312"/>
                <a:gd name="connsiteY1" fmla="*/ 0 h 3348373"/>
                <a:gd name="connsiteX2" fmla="*/ 2808312 w 2808312"/>
                <a:gd name="connsiteY2" fmla="*/ 3312368 h 3348373"/>
                <a:gd name="connsiteX3" fmla="*/ 1640185 w 2808312"/>
                <a:gd name="connsiteY3" fmla="*/ 1189459 h 3348373"/>
                <a:gd name="connsiteX4" fmla="*/ 1192510 w 2808312"/>
                <a:gd name="connsiteY4" fmla="*/ 3227809 h 3348373"/>
                <a:gd name="connsiteX5" fmla="*/ 1144885 w 2808312"/>
                <a:gd name="connsiteY5" fmla="*/ 1170409 h 3348373"/>
                <a:gd name="connsiteX6" fmla="*/ 0 w 2808312"/>
                <a:gd name="connsiteY6" fmla="*/ 3312368 h 3348373"/>
                <a:gd name="connsiteX7" fmla="*/ 0 w 2808312"/>
                <a:gd name="connsiteY7" fmla="*/ 0 h 3348373"/>
                <a:gd name="connsiteX0" fmla="*/ 0 w 2808312"/>
                <a:gd name="connsiteY0" fmla="*/ 0 h 3415402"/>
                <a:gd name="connsiteX1" fmla="*/ 2808312 w 2808312"/>
                <a:gd name="connsiteY1" fmla="*/ 0 h 3415402"/>
                <a:gd name="connsiteX2" fmla="*/ 2808312 w 2808312"/>
                <a:gd name="connsiteY2" fmla="*/ 3312368 h 3415402"/>
                <a:gd name="connsiteX3" fmla="*/ 1640185 w 2808312"/>
                <a:gd name="connsiteY3" fmla="*/ 1189459 h 3415402"/>
                <a:gd name="connsiteX4" fmla="*/ 1583035 w 2808312"/>
                <a:gd name="connsiteY4" fmla="*/ 3180184 h 3415402"/>
                <a:gd name="connsiteX5" fmla="*/ 1192510 w 2808312"/>
                <a:gd name="connsiteY5" fmla="*/ 3227809 h 3415402"/>
                <a:gd name="connsiteX6" fmla="*/ 1144885 w 2808312"/>
                <a:gd name="connsiteY6" fmla="*/ 1170409 h 3415402"/>
                <a:gd name="connsiteX7" fmla="*/ 0 w 2808312"/>
                <a:gd name="connsiteY7" fmla="*/ 3312368 h 3415402"/>
                <a:gd name="connsiteX8" fmla="*/ 0 w 2808312"/>
                <a:gd name="connsiteY8" fmla="*/ 0 h 3415402"/>
                <a:gd name="connsiteX0" fmla="*/ 0 w 2808312"/>
                <a:gd name="connsiteY0" fmla="*/ 0 h 3415402"/>
                <a:gd name="connsiteX1" fmla="*/ 2808312 w 2808312"/>
                <a:gd name="connsiteY1" fmla="*/ 0 h 3415402"/>
                <a:gd name="connsiteX2" fmla="*/ 2808312 w 2808312"/>
                <a:gd name="connsiteY2" fmla="*/ 3312368 h 3415402"/>
                <a:gd name="connsiteX3" fmla="*/ 1640185 w 2808312"/>
                <a:gd name="connsiteY3" fmla="*/ 1189459 h 3415402"/>
                <a:gd name="connsiteX4" fmla="*/ 1583035 w 2808312"/>
                <a:gd name="connsiteY4" fmla="*/ 3180184 h 3415402"/>
                <a:gd name="connsiteX5" fmla="*/ 1192510 w 2808312"/>
                <a:gd name="connsiteY5" fmla="*/ 3227809 h 3415402"/>
                <a:gd name="connsiteX6" fmla="*/ 1144885 w 2808312"/>
                <a:gd name="connsiteY6" fmla="*/ 1170409 h 3415402"/>
                <a:gd name="connsiteX7" fmla="*/ 0 w 2808312"/>
                <a:gd name="connsiteY7" fmla="*/ 3312368 h 3415402"/>
                <a:gd name="connsiteX8" fmla="*/ 0 w 2808312"/>
                <a:gd name="connsiteY8" fmla="*/ 0 h 3415402"/>
                <a:gd name="connsiteX0" fmla="*/ 0 w 2808312"/>
                <a:gd name="connsiteY0" fmla="*/ 0 h 3415402"/>
                <a:gd name="connsiteX1" fmla="*/ 2808312 w 2808312"/>
                <a:gd name="connsiteY1" fmla="*/ 0 h 3415402"/>
                <a:gd name="connsiteX2" fmla="*/ 2808312 w 2808312"/>
                <a:gd name="connsiteY2" fmla="*/ 3312368 h 3415402"/>
                <a:gd name="connsiteX3" fmla="*/ 1640185 w 2808312"/>
                <a:gd name="connsiteY3" fmla="*/ 1189459 h 3415402"/>
                <a:gd name="connsiteX4" fmla="*/ 1583035 w 2808312"/>
                <a:gd name="connsiteY4" fmla="*/ 3180184 h 3415402"/>
                <a:gd name="connsiteX5" fmla="*/ 1192510 w 2808312"/>
                <a:gd name="connsiteY5" fmla="*/ 3227809 h 3415402"/>
                <a:gd name="connsiteX6" fmla="*/ 1144885 w 2808312"/>
                <a:gd name="connsiteY6" fmla="*/ 1170409 h 3415402"/>
                <a:gd name="connsiteX7" fmla="*/ 0 w 2808312"/>
                <a:gd name="connsiteY7" fmla="*/ 3312368 h 3415402"/>
                <a:gd name="connsiteX8" fmla="*/ 0 w 2808312"/>
                <a:gd name="connsiteY8" fmla="*/ 0 h 3415402"/>
                <a:gd name="connsiteX0" fmla="*/ 0 w 2808312"/>
                <a:gd name="connsiteY0" fmla="*/ 0 h 3415402"/>
                <a:gd name="connsiteX1" fmla="*/ 2808312 w 2808312"/>
                <a:gd name="connsiteY1" fmla="*/ 0 h 3415402"/>
                <a:gd name="connsiteX2" fmla="*/ 2808312 w 2808312"/>
                <a:gd name="connsiteY2" fmla="*/ 3312368 h 3415402"/>
                <a:gd name="connsiteX3" fmla="*/ 1583035 w 2808312"/>
                <a:gd name="connsiteY3" fmla="*/ 1189459 h 3415402"/>
                <a:gd name="connsiteX4" fmla="*/ 1583035 w 2808312"/>
                <a:gd name="connsiteY4" fmla="*/ 3180184 h 3415402"/>
                <a:gd name="connsiteX5" fmla="*/ 1192510 w 2808312"/>
                <a:gd name="connsiteY5" fmla="*/ 3227809 h 3415402"/>
                <a:gd name="connsiteX6" fmla="*/ 1144885 w 2808312"/>
                <a:gd name="connsiteY6" fmla="*/ 1170409 h 3415402"/>
                <a:gd name="connsiteX7" fmla="*/ 0 w 2808312"/>
                <a:gd name="connsiteY7" fmla="*/ 3312368 h 3415402"/>
                <a:gd name="connsiteX8" fmla="*/ 0 w 2808312"/>
                <a:gd name="connsiteY8" fmla="*/ 0 h 3415402"/>
                <a:gd name="connsiteX0" fmla="*/ 0 w 2808312"/>
                <a:gd name="connsiteY0" fmla="*/ 0 h 3415402"/>
                <a:gd name="connsiteX1" fmla="*/ 2808312 w 2808312"/>
                <a:gd name="connsiteY1" fmla="*/ 0 h 3415402"/>
                <a:gd name="connsiteX2" fmla="*/ 2808312 w 2808312"/>
                <a:gd name="connsiteY2" fmla="*/ 3312368 h 3415402"/>
                <a:gd name="connsiteX3" fmla="*/ 1583035 w 2808312"/>
                <a:gd name="connsiteY3" fmla="*/ 1189459 h 3415402"/>
                <a:gd name="connsiteX4" fmla="*/ 1583035 w 2808312"/>
                <a:gd name="connsiteY4" fmla="*/ 3180184 h 3415402"/>
                <a:gd name="connsiteX5" fmla="*/ 1192510 w 2808312"/>
                <a:gd name="connsiteY5" fmla="*/ 3227809 h 3415402"/>
                <a:gd name="connsiteX6" fmla="*/ 1144885 w 2808312"/>
                <a:gd name="connsiteY6" fmla="*/ 1170409 h 3415402"/>
                <a:gd name="connsiteX7" fmla="*/ 0 w 2808312"/>
                <a:gd name="connsiteY7" fmla="*/ 3312368 h 3415402"/>
                <a:gd name="connsiteX8" fmla="*/ 0 w 2808312"/>
                <a:gd name="connsiteY8" fmla="*/ 0 h 3415402"/>
                <a:gd name="connsiteX0" fmla="*/ 0 w 2808312"/>
                <a:gd name="connsiteY0" fmla="*/ 0 h 3435917"/>
                <a:gd name="connsiteX1" fmla="*/ 2808312 w 2808312"/>
                <a:gd name="connsiteY1" fmla="*/ 0 h 3435917"/>
                <a:gd name="connsiteX2" fmla="*/ 2808312 w 2808312"/>
                <a:gd name="connsiteY2" fmla="*/ 3312368 h 3435917"/>
                <a:gd name="connsiteX3" fmla="*/ 1583035 w 2808312"/>
                <a:gd name="connsiteY3" fmla="*/ 1189459 h 3435917"/>
                <a:gd name="connsiteX4" fmla="*/ 1583035 w 2808312"/>
                <a:gd name="connsiteY4" fmla="*/ 3218284 h 3435917"/>
                <a:gd name="connsiteX5" fmla="*/ 1192510 w 2808312"/>
                <a:gd name="connsiteY5" fmla="*/ 3227809 h 3435917"/>
                <a:gd name="connsiteX6" fmla="*/ 1144885 w 2808312"/>
                <a:gd name="connsiteY6" fmla="*/ 1170409 h 3435917"/>
                <a:gd name="connsiteX7" fmla="*/ 0 w 2808312"/>
                <a:gd name="connsiteY7" fmla="*/ 3312368 h 3435917"/>
                <a:gd name="connsiteX8" fmla="*/ 0 w 2808312"/>
                <a:gd name="connsiteY8" fmla="*/ 0 h 3435917"/>
                <a:gd name="connsiteX0" fmla="*/ 0 w 2808312"/>
                <a:gd name="connsiteY0" fmla="*/ 0 h 3348373"/>
                <a:gd name="connsiteX1" fmla="*/ 2808312 w 2808312"/>
                <a:gd name="connsiteY1" fmla="*/ 0 h 3348373"/>
                <a:gd name="connsiteX2" fmla="*/ 2808312 w 2808312"/>
                <a:gd name="connsiteY2" fmla="*/ 3312368 h 3348373"/>
                <a:gd name="connsiteX3" fmla="*/ 1583035 w 2808312"/>
                <a:gd name="connsiteY3" fmla="*/ 1189459 h 3348373"/>
                <a:gd name="connsiteX4" fmla="*/ 1583035 w 2808312"/>
                <a:gd name="connsiteY4" fmla="*/ 3218284 h 3348373"/>
                <a:gd name="connsiteX5" fmla="*/ 1192510 w 2808312"/>
                <a:gd name="connsiteY5" fmla="*/ 3227809 h 3348373"/>
                <a:gd name="connsiteX6" fmla="*/ 1144885 w 2808312"/>
                <a:gd name="connsiteY6" fmla="*/ 1170409 h 3348373"/>
                <a:gd name="connsiteX7" fmla="*/ 0 w 2808312"/>
                <a:gd name="connsiteY7" fmla="*/ 3312368 h 3348373"/>
                <a:gd name="connsiteX8" fmla="*/ 0 w 2808312"/>
                <a:gd name="connsiteY8" fmla="*/ 0 h 3348373"/>
                <a:gd name="connsiteX0" fmla="*/ 0 w 2808312"/>
                <a:gd name="connsiteY0" fmla="*/ 0 h 3348373"/>
                <a:gd name="connsiteX1" fmla="*/ 2808312 w 2808312"/>
                <a:gd name="connsiteY1" fmla="*/ 0 h 3348373"/>
                <a:gd name="connsiteX2" fmla="*/ 2808312 w 2808312"/>
                <a:gd name="connsiteY2" fmla="*/ 3312368 h 3348373"/>
                <a:gd name="connsiteX3" fmla="*/ 1583035 w 2808312"/>
                <a:gd name="connsiteY3" fmla="*/ 1189459 h 3348373"/>
                <a:gd name="connsiteX4" fmla="*/ 1583035 w 2808312"/>
                <a:gd name="connsiteY4" fmla="*/ 3218284 h 3348373"/>
                <a:gd name="connsiteX5" fmla="*/ 1192510 w 2808312"/>
                <a:gd name="connsiteY5" fmla="*/ 3227809 h 3348373"/>
                <a:gd name="connsiteX6" fmla="*/ 1144885 w 2808312"/>
                <a:gd name="connsiteY6" fmla="*/ 1170409 h 3348373"/>
                <a:gd name="connsiteX7" fmla="*/ 0 w 2808312"/>
                <a:gd name="connsiteY7" fmla="*/ 3312368 h 3348373"/>
                <a:gd name="connsiteX8" fmla="*/ 0 w 2808312"/>
                <a:gd name="connsiteY8" fmla="*/ 0 h 3348373"/>
                <a:gd name="connsiteX0" fmla="*/ 0 w 2808312"/>
                <a:gd name="connsiteY0" fmla="*/ 0 h 3348373"/>
                <a:gd name="connsiteX1" fmla="*/ 2808312 w 2808312"/>
                <a:gd name="connsiteY1" fmla="*/ 0 h 3348373"/>
                <a:gd name="connsiteX2" fmla="*/ 2808312 w 2808312"/>
                <a:gd name="connsiteY2" fmla="*/ 3312368 h 3348373"/>
                <a:gd name="connsiteX3" fmla="*/ 1583035 w 2808312"/>
                <a:gd name="connsiteY3" fmla="*/ 1189459 h 3348373"/>
                <a:gd name="connsiteX4" fmla="*/ 1583035 w 2808312"/>
                <a:gd name="connsiteY4" fmla="*/ 3218284 h 3348373"/>
                <a:gd name="connsiteX5" fmla="*/ 1192510 w 2808312"/>
                <a:gd name="connsiteY5" fmla="*/ 3227809 h 3348373"/>
                <a:gd name="connsiteX6" fmla="*/ 1144885 w 2808312"/>
                <a:gd name="connsiteY6" fmla="*/ 1170409 h 3348373"/>
                <a:gd name="connsiteX7" fmla="*/ 0 w 2808312"/>
                <a:gd name="connsiteY7" fmla="*/ 3312368 h 3348373"/>
                <a:gd name="connsiteX8" fmla="*/ 0 w 2808312"/>
                <a:gd name="connsiteY8" fmla="*/ 0 h 3348373"/>
                <a:gd name="connsiteX0" fmla="*/ 0 w 2808312"/>
                <a:gd name="connsiteY0" fmla="*/ 0 h 3348373"/>
                <a:gd name="connsiteX1" fmla="*/ 2808312 w 2808312"/>
                <a:gd name="connsiteY1" fmla="*/ 0 h 3348373"/>
                <a:gd name="connsiteX2" fmla="*/ 2808312 w 2808312"/>
                <a:gd name="connsiteY2" fmla="*/ 3312368 h 3348373"/>
                <a:gd name="connsiteX3" fmla="*/ 1583035 w 2808312"/>
                <a:gd name="connsiteY3" fmla="*/ 1189459 h 3348373"/>
                <a:gd name="connsiteX4" fmla="*/ 1583035 w 2808312"/>
                <a:gd name="connsiteY4" fmla="*/ 3218284 h 3348373"/>
                <a:gd name="connsiteX5" fmla="*/ 1192510 w 2808312"/>
                <a:gd name="connsiteY5" fmla="*/ 3227809 h 3348373"/>
                <a:gd name="connsiteX6" fmla="*/ 1211560 w 2808312"/>
                <a:gd name="connsiteY6" fmla="*/ 1170409 h 3348373"/>
                <a:gd name="connsiteX7" fmla="*/ 0 w 2808312"/>
                <a:gd name="connsiteY7" fmla="*/ 3312368 h 3348373"/>
                <a:gd name="connsiteX8" fmla="*/ 0 w 2808312"/>
                <a:gd name="connsiteY8" fmla="*/ 0 h 3348373"/>
                <a:gd name="connsiteX0" fmla="*/ 0 w 2808312"/>
                <a:gd name="connsiteY0" fmla="*/ 0 h 3353927"/>
                <a:gd name="connsiteX1" fmla="*/ 2808312 w 2808312"/>
                <a:gd name="connsiteY1" fmla="*/ 0 h 3353927"/>
                <a:gd name="connsiteX2" fmla="*/ 2808312 w 2808312"/>
                <a:gd name="connsiteY2" fmla="*/ 3312368 h 3353927"/>
                <a:gd name="connsiteX3" fmla="*/ 2087860 w 2808312"/>
                <a:gd name="connsiteY3" fmla="*/ 1522833 h 3353927"/>
                <a:gd name="connsiteX4" fmla="*/ 1583035 w 2808312"/>
                <a:gd name="connsiteY4" fmla="*/ 1189459 h 3353927"/>
                <a:gd name="connsiteX5" fmla="*/ 1583035 w 2808312"/>
                <a:gd name="connsiteY5" fmla="*/ 3218284 h 3353927"/>
                <a:gd name="connsiteX6" fmla="*/ 1192510 w 2808312"/>
                <a:gd name="connsiteY6" fmla="*/ 3227809 h 3353927"/>
                <a:gd name="connsiteX7" fmla="*/ 1211560 w 2808312"/>
                <a:gd name="connsiteY7" fmla="*/ 1170409 h 3353927"/>
                <a:gd name="connsiteX8" fmla="*/ 0 w 2808312"/>
                <a:gd name="connsiteY8" fmla="*/ 3312368 h 3353927"/>
                <a:gd name="connsiteX9" fmla="*/ 0 w 2808312"/>
                <a:gd name="connsiteY9" fmla="*/ 0 h 3353927"/>
                <a:gd name="connsiteX0" fmla="*/ 0 w 2808312"/>
                <a:gd name="connsiteY0" fmla="*/ 0 h 3353927"/>
                <a:gd name="connsiteX1" fmla="*/ 2808312 w 2808312"/>
                <a:gd name="connsiteY1" fmla="*/ 0 h 3353927"/>
                <a:gd name="connsiteX2" fmla="*/ 2808312 w 2808312"/>
                <a:gd name="connsiteY2" fmla="*/ 3312368 h 3353927"/>
                <a:gd name="connsiteX3" fmla="*/ 2087860 w 2808312"/>
                <a:gd name="connsiteY3" fmla="*/ 1522833 h 3353927"/>
                <a:gd name="connsiteX4" fmla="*/ 1583035 w 2808312"/>
                <a:gd name="connsiteY4" fmla="*/ 1189459 h 3353927"/>
                <a:gd name="connsiteX5" fmla="*/ 1583035 w 2808312"/>
                <a:gd name="connsiteY5" fmla="*/ 3218284 h 3353927"/>
                <a:gd name="connsiteX6" fmla="*/ 1192510 w 2808312"/>
                <a:gd name="connsiteY6" fmla="*/ 3227809 h 3353927"/>
                <a:gd name="connsiteX7" fmla="*/ 1211560 w 2808312"/>
                <a:gd name="connsiteY7" fmla="*/ 1170409 h 3353927"/>
                <a:gd name="connsiteX8" fmla="*/ 0 w 2808312"/>
                <a:gd name="connsiteY8" fmla="*/ 3312368 h 3353927"/>
                <a:gd name="connsiteX9" fmla="*/ 0 w 2808312"/>
                <a:gd name="connsiteY9" fmla="*/ 0 h 3353927"/>
                <a:gd name="connsiteX0" fmla="*/ 0 w 2808312"/>
                <a:gd name="connsiteY0" fmla="*/ 0 h 3353927"/>
                <a:gd name="connsiteX1" fmla="*/ 2808312 w 2808312"/>
                <a:gd name="connsiteY1" fmla="*/ 0 h 3353927"/>
                <a:gd name="connsiteX2" fmla="*/ 2808312 w 2808312"/>
                <a:gd name="connsiteY2" fmla="*/ 3312368 h 3353927"/>
                <a:gd name="connsiteX3" fmla="*/ 2087860 w 2808312"/>
                <a:gd name="connsiteY3" fmla="*/ 1522833 h 3353927"/>
                <a:gd name="connsiteX4" fmla="*/ 1583035 w 2808312"/>
                <a:gd name="connsiteY4" fmla="*/ 1189459 h 3353927"/>
                <a:gd name="connsiteX5" fmla="*/ 1583035 w 2808312"/>
                <a:gd name="connsiteY5" fmla="*/ 3218284 h 3353927"/>
                <a:gd name="connsiteX6" fmla="*/ 1192510 w 2808312"/>
                <a:gd name="connsiteY6" fmla="*/ 3227809 h 3353927"/>
                <a:gd name="connsiteX7" fmla="*/ 1211560 w 2808312"/>
                <a:gd name="connsiteY7" fmla="*/ 1170409 h 3353927"/>
                <a:gd name="connsiteX8" fmla="*/ 744835 w 2808312"/>
                <a:gd name="connsiteY8" fmla="*/ 1437108 h 3353927"/>
                <a:gd name="connsiteX9" fmla="*/ 0 w 2808312"/>
                <a:gd name="connsiteY9" fmla="*/ 3312368 h 3353927"/>
                <a:gd name="connsiteX10" fmla="*/ 0 w 2808312"/>
                <a:gd name="connsiteY10" fmla="*/ 0 h 3353927"/>
                <a:gd name="connsiteX0" fmla="*/ 0 w 2808312"/>
                <a:gd name="connsiteY0" fmla="*/ 0 h 3353927"/>
                <a:gd name="connsiteX1" fmla="*/ 2808312 w 2808312"/>
                <a:gd name="connsiteY1" fmla="*/ 0 h 3353927"/>
                <a:gd name="connsiteX2" fmla="*/ 2808312 w 2808312"/>
                <a:gd name="connsiteY2" fmla="*/ 3312368 h 3353927"/>
                <a:gd name="connsiteX3" fmla="*/ 2087860 w 2808312"/>
                <a:gd name="connsiteY3" fmla="*/ 1522833 h 3353927"/>
                <a:gd name="connsiteX4" fmla="*/ 1583035 w 2808312"/>
                <a:gd name="connsiteY4" fmla="*/ 1189459 h 3353927"/>
                <a:gd name="connsiteX5" fmla="*/ 1583035 w 2808312"/>
                <a:gd name="connsiteY5" fmla="*/ 3218284 h 3353927"/>
                <a:gd name="connsiteX6" fmla="*/ 1192510 w 2808312"/>
                <a:gd name="connsiteY6" fmla="*/ 3227809 h 3353927"/>
                <a:gd name="connsiteX7" fmla="*/ 1211560 w 2808312"/>
                <a:gd name="connsiteY7" fmla="*/ 1170409 h 3353927"/>
                <a:gd name="connsiteX8" fmla="*/ 744835 w 2808312"/>
                <a:gd name="connsiteY8" fmla="*/ 1437108 h 3353927"/>
                <a:gd name="connsiteX9" fmla="*/ 0 w 2808312"/>
                <a:gd name="connsiteY9" fmla="*/ 3312368 h 3353927"/>
                <a:gd name="connsiteX10" fmla="*/ 0 w 2808312"/>
                <a:gd name="connsiteY10" fmla="*/ 0 h 3353927"/>
                <a:gd name="connsiteX0" fmla="*/ 0 w 2808312"/>
                <a:gd name="connsiteY0" fmla="*/ 0 h 3353927"/>
                <a:gd name="connsiteX1" fmla="*/ 2808312 w 2808312"/>
                <a:gd name="connsiteY1" fmla="*/ 0 h 3353927"/>
                <a:gd name="connsiteX2" fmla="*/ 2808312 w 2808312"/>
                <a:gd name="connsiteY2" fmla="*/ 3312368 h 3353927"/>
                <a:gd name="connsiteX3" fmla="*/ 2087860 w 2808312"/>
                <a:gd name="connsiteY3" fmla="*/ 1522833 h 3353927"/>
                <a:gd name="connsiteX4" fmla="*/ 1583035 w 2808312"/>
                <a:gd name="connsiteY4" fmla="*/ 1189459 h 3353927"/>
                <a:gd name="connsiteX5" fmla="*/ 1583035 w 2808312"/>
                <a:gd name="connsiteY5" fmla="*/ 3218284 h 3353927"/>
                <a:gd name="connsiteX6" fmla="*/ 1192510 w 2808312"/>
                <a:gd name="connsiteY6" fmla="*/ 3227809 h 3353927"/>
                <a:gd name="connsiteX7" fmla="*/ 1211560 w 2808312"/>
                <a:gd name="connsiteY7" fmla="*/ 1170409 h 3353927"/>
                <a:gd name="connsiteX8" fmla="*/ 744835 w 2808312"/>
                <a:gd name="connsiteY8" fmla="*/ 1437108 h 3353927"/>
                <a:gd name="connsiteX9" fmla="*/ 295275 w 2808312"/>
                <a:gd name="connsiteY9" fmla="*/ 2645618 h 3353927"/>
                <a:gd name="connsiteX10" fmla="*/ 0 w 2808312"/>
                <a:gd name="connsiteY10" fmla="*/ 0 h 3353927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570187 w 2808312"/>
                <a:gd name="connsiteY2" fmla="*/ 2617043 h 3249059"/>
                <a:gd name="connsiteX3" fmla="*/ 2087860 w 2808312"/>
                <a:gd name="connsiteY3" fmla="*/ 1522833 h 3249059"/>
                <a:gd name="connsiteX4" fmla="*/ 1583035 w 2808312"/>
                <a:gd name="connsiteY4" fmla="*/ 1189459 h 3249059"/>
                <a:gd name="connsiteX5" fmla="*/ 1583035 w 2808312"/>
                <a:gd name="connsiteY5" fmla="*/ 3218284 h 3249059"/>
                <a:gd name="connsiteX6" fmla="*/ 1192510 w 2808312"/>
                <a:gd name="connsiteY6" fmla="*/ 3227809 h 3249059"/>
                <a:gd name="connsiteX7" fmla="*/ 1211560 w 2808312"/>
                <a:gd name="connsiteY7" fmla="*/ 1170409 h 3249059"/>
                <a:gd name="connsiteX8" fmla="*/ 744835 w 2808312"/>
                <a:gd name="connsiteY8" fmla="*/ 1437108 h 3249059"/>
                <a:gd name="connsiteX9" fmla="*/ 295275 w 2808312"/>
                <a:gd name="connsiteY9" fmla="*/ 2645618 h 3249059"/>
                <a:gd name="connsiteX10" fmla="*/ 0 w 2808312"/>
                <a:gd name="connsiteY10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570187 w 2808312"/>
                <a:gd name="connsiteY2" fmla="*/ 2617043 h 3249059"/>
                <a:gd name="connsiteX3" fmla="*/ 2383135 w 2808312"/>
                <a:gd name="connsiteY3" fmla="*/ 2513433 h 3249059"/>
                <a:gd name="connsiteX4" fmla="*/ 2087860 w 2808312"/>
                <a:gd name="connsiteY4" fmla="*/ 1522833 h 3249059"/>
                <a:gd name="connsiteX5" fmla="*/ 1583035 w 2808312"/>
                <a:gd name="connsiteY5" fmla="*/ 1189459 h 3249059"/>
                <a:gd name="connsiteX6" fmla="*/ 1583035 w 2808312"/>
                <a:gd name="connsiteY6" fmla="*/ 3218284 h 3249059"/>
                <a:gd name="connsiteX7" fmla="*/ 1192510 w 2808312"/>
                <a:gd name="connsiteY7" fmla="*/ 3227809 h 3249059"/>
                <a:gd name="connsiteX8" fmla="*/ 1211560 w 2808312"/>
                <a:gd name="connsiteY8" fmla="*/ 1170409 h 3249059"/>
                <a:gd name="connsiteX9" fmla="*/ 744835 w 2808312"/>
                <a:gd name="connsiteY9" fmla="*/ 1437108 h 3249059"/>
                <a:gd name="connsiteX10" fmla="*/ 295275 w 2808312"/>
                <a:gd name="connsiteY10" fmla="*/ 2645618 h 3249059"/>
                <a:gd name="connsiteX11" fmla="*/ 0 w 2808312"/>
                <a:gd name="connsiteY11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706985 w 2808312"/>
                <a:gd name="connsiteY2" fmla="*/ 2437233 h 3249059"/>
                <a:gd name="connsiteX3" fmla="*/ 2570187 w 2808312"/>
                <a:gd name="connsiteY3" fmla="*/ 2617043 h 3249059"/>
                <a:gd name="connsiteX4" fmla="*/ 2383135 w 2808312"/>
                <a:gd name="connsiteY4" fmla="*/ 2513433 h 3249059"/>
                <a:gd name="connsiteX5" fmla="*/ 2087860 w 2808312"/>
                <a:gd name="connsiteY5" fmla="*/ 1522833 h 3249059"/>
                <a:gd name="connsiteX6" fmla="*/ 1583035 w 2808312"/>
                <a:gd name="connsiteY6" fmla="*/ 1189459 h 3249059"/>
                <a:gd name="connsiteX7" fmla="*/ 1583035 w 2808312"/>
                <a:gd name="connsiteY7" fmla="*/ 3218284 h 3249059"/>
                <a:gd name="connsiteX8" fmla="*/ 1192510 w 2808312"/>
                <a:gd name="connsiteY8" fmla="*/ 3227809 h 3249059"/>
                <a:gd name="connsiteX9" fmla="*/ 1211560 w 2808312"/>
                <a:gd name="connsiteY9" fmla="*/ 1170409 h 3249059"/>
                <a:gd name="connsiteX10" fmla="*/ 744835 w 2808312"/>
                <a:gd name="connsiteY10" fmla="*/ 1437108 h 3249059"/>
                <a:gd name="connsiteX11" fmla="*/ 295275 w 2808312"/>
                <a:gd name="connsiteY11" fmla="*/ 2645618 h 3249059"/>
                <a:gd name="connsiteX12" fmla="*/ 0 w 2808312"/>
                <a:gd name="connsiteY12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706985 w 2808312"/>
                <a:gd name="connsiteY2" fmla="*/ 2437233 h 3249059"/>
                <a:gd name="connsiteX3" fmla="*/ 2570187 w 2808312"/>
                <a:gd name="connsiteY3" fmla="*/ 2617043 h 3249059"/>
                <a:gd name="connsiteX4" fmla="*/ 2383135 w 2808312"/>
                <a:gd name="connsiteY4" fmla="*/ 2513433 h 3249059"/>
                <a:gd name="connsiteX5" fmla="*/ 2087860 w 2808312"/>
                <a:gd name="connsiteY5" fmla="*/ 1522833 h 3249059"/>
                <a:gd name="connsiteX6" fmla="*/ 1583035 w 2808312"/>
                <a:gd name="connsiteY6" fmla="*/ 1189459 h 3249059"/>
                <a:gd name="connsiteX7" fmla="*/ 1583035 w 2808312"/>
                <a:gd name="connsiteY7" fmla="*/ 3218284 h 3249059"/>
                <a:gd name="connsiteX8" fmla="*/ 1192510 w 2808312"/>
                <a:gd name="connsiteY8" fmla="*/ 3227809 h 3249059"/>
                <a:gd name="connsiteX9" fmla="*/ 1211560 w 2808312"/>
                <a:gd name="connsiteY9" fmla="*/ 1170409 h 3249059"/>
                <a:gd name="connsiteX10" fmla="*/ 744835 w 2808312"/>
                <a:gd name="connsiteY10" fmla="*/ 1437108 h 3249059"/>
                <a:gd name="connsiteX11" fmla="*/ 478135 w 2808312"/>
                <a:gd name="connsiteY11" fmla="*/ 2446758 h 3249059"/>
                <a:gd name="connsiteX12" fmla="*/ 295275 w 2808312"/>
                <a:gd name="connsiteY12" fmla="*/ 2645618 h 3249059"/>
                <a:gd name="connsiteX13" fmla="*/ 0 w 2808312"/>
                <a:gd name="connsiteY13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706985 w 2808312"/>
                <a:gd name="connsiteY2" fmla="*/ 2437233 h 3249059"/>
                <a:gd name="connsiteX3" fmla="*/ 2570187 w 2808312"/>
                <a:gd name="connsiteY3" fmla="*/ 2617043 h 3249059"/>
                <a:gd name="connsiteX4" fmla="*/ 2383135 w 2808312"/>
                <a:gd name="connsiteY4" fmla="*/ 2513433 h 3249059"/>
                <a:gd name="connsiteX5" fmla="*/ 2087860 w 2808312"/>
                <a:gd name="connsiteY5" fmla="*/ 1522833 h 3249059"/>
                <a:gd name="connsiteX6" fmla="*/ 1583035 w 2808312"/>
                <a:gd name="connsiteY6" fmla="*/ 1189459 h 3249059"/>
                <a:gd name="connsiteX7" fmla="*/ 1583035 w 2808312"/>
                <a:gd name="connsiteY7" fmla="*/ 3218284 h 3249059"/>
                <a:gd name="connsiteX8" fmla="*/ 1192510 w 2808312"/>
                <a:gd name="connsiteY8" fmla="*/ 3227809 h 3249059"/>
                <a:gd name="connsiteX9" fmla="*/ 1211560 w 2808312"/>
                <a:gd name="connsiteY9" fmla="*/ 1170409 h 3249059"/>
                <a:gd name="connsiteX10" fmla="*/ 744835 w 2808312"/>
                <a:gd name="connsiteY10" fmla="*/ 1437108 h 3249059"/>
                <a:gd name="connsiteX11" fmla="*/ 478135 w 2808312"/>
                <a:gd name="connsiteY11" fmla="*/ 2446758 h 3249059"/>
                <a:gd name="connsiteX12" fmla="*/ 295275 w 2808312"/>
                <a:gd name="connsiteY12" fmla="*/ 2645618 h 3249059"/>
                <a:gd name="connsiteX13" fmla="*/ 97135 w 2808312"/>
                <a:gd name="connsiteY13" fmla="*/ 2418183 h 3249059"/>
                <a:gd name="connsiteX14" fmla="*/ 0 w 2808312"/>
                <a:gd name="connsiteY14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706985 w 2808312"/>
                <a:gd name="connsiteY2" fmla="*/ 2437233 h 3249059"/>
                <a:gd name="connsiteX3" fmla="*/ 2570187 w 2808312"/>
                <a:gd name="connsiteY3" fmla="*/ 2617043 h 3249059"/>
                <a:gd name="connsiteX4" fmla="*/ 2383135 w 2808312"/>
                <a:gd name="connsiteY4" fmla="*/ 2513433 h 3249059"/>
                <a:gd name="connsiteX5" fmla="*/ 2087860 w 2808312"/>
                <a:gd name="connsiteY5" fmla="*/ 1522833 h 3249059"/>
                <a:gd name="connsiteX6" fmla="*/ 1583035 w 2808312"/>
                <a:gd name="connsiteY6" fmla="*/ 1189459 h 3249059"/>
                <a:gd name="connsiteX7" fmla="*/ 1583035 w 2808312"/>
                <a:gd name="connsiteY7" fmla="*/ 3218284 h 3249059"/>
                <a:gd name="connsiteX8" fmla="*/ 1192510 w 2808312"/>
                <a:gd name="connsiteY8" fmla="*/ 3227809 h 3249059"/>
                <a:gd name="connsiteX9" fmla="*/ 1211560 w 2808312"/>
                <a:gd name="connsiteY9" fmla="*/ 1170409 h 3249059"/>
                <a:gd name="connsiteX10" fmla="*/ 744835 w 2808312"/>
                <a:gd name="connsiteY10" fmla="*/ 1437108 h 3249059"/>
                <a:gd name="connsiteX11" fmla="*/ 478135 w 2808312"/>
                <a:gd name="connsiteY11" fmla="*/ 2446758 h 3249059"/>
                <a:gd name="connsiteX12" fmla="*/ 295275 w 2808312"/>
                <a:gd name="connsiteY12" fmla="*/ 2645618 h 3249059"/>
                <a:gd name="connsiteX13" fmla="*/ 97135 w 2808312"/>
                <a:gd name="connsiteY13" fmla="*/ 2418183 h 3249059"/>
                <a:gd name="connsiteX14" fmla="*/ 0 w 2808312"/>
                <a:gd name="connsiteY14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706985 w 2808312"/>
                <a:gd name="connsiteY2" fmla="*/ 2437233 h 3249059"/>
                <a:gd name="connsiteX3" fmla="*/ 2570187 w 2808312"/>
                <a:gd name="connsiteY3" fmla="*/ 2617043 h 3249059"/>
                <a:gd name="connsiteX4" fmla="*/ 2383135 w 2808312"/>
                <a:gd name="connsiteY4" fmla="*/ 2513433 h 3249059"/>
                <a:gd name="connsiteX5" fmla="*/ 2087860 w 2808312"/>
                <a:gd name="connsiteY5" fmla="*/ 1522833 h 3249059"/>
                <a:gd name="connsiteX6" fmla="*/ 1583035 w 2808312"/>
                <a:gd name="connsiteY6" fmla="*/ 1189459 h 3249059"/>
                <a:gd name="connsiteX7" fmla="*/ 1583035 w 2808312"/>
                <a:gd name="connsiteY7" fmla="*/ 3218284 h 3249059"/>
                <a:gd name="connsiteX8" fmla="*/ 1192510 w 2808312"/>
                <a:gd name="connsiteY8" fmla="*/ 3227809 h 3249059"/>
                <a:gd name="connsiteX9" fmla="*/ 1211560 w 2808312"/>
                <a:gd name="connsiteY9" fmla="*/ 1170409 h 3249059"/>
                <a:gd name="connsiteX10" fmla="*/ 744835 w 2808312"/>
                <a:gd name="connsiteY10" fmla="*/ 1437108 h 3249059"/>
                <a:gd name="connsiteX11" fmla="*/ 478135 w 2808312"/>
                <a:gd name="connsiteY11" fmla="*/ 2446758 h 3249059"/>
                <a:gd name="connsiteX12" fmla="*/ 295275 w 2808312"/>
                <a:gd name="connsiteY12" fmla="*/ 2645618 h 3249059"/>
                <a:gd name="connsiteX13" fmla="*/ 97135 w 2808312"/>
                <a:gd name="connsiteY13" fmla="*/ 2418183 h 3249059"/>
                <a:gd name="connsiteX14" fmla="*/ 0 w 2808312"/>
                <a:gd name="connsiteY14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706985 w 2808312"/>
                <a:gd name="connsiteY2" fmla="*/ 2437233 h 3249059"/>
                <a:gd name="connsiteX3" fmla="*/ 2570187 w 2808312"/>
                <a:gd name="connsiteY3" fmla="*/ 2617043 h 3249059"/>
                <a:gd name="connsiteX4" fmla="*/ 2383135 w 2808312"/>
                <a:gd name="connsiteY4" fmla="*/ 2513433 h 3249059"/>
                <a:gd name="connsiteX5" fmla="*/ 2087860 w 2808312"/>
                <a:gd name="connsiteY5" fmla="*/ 1522833 h 3249059"/>
                <a:gd name="connsiteX6" fmla="*/ 1583035 w 2808312"/>
                <a:gd name="connsiteY6" fmla="*/ 1189459 h 3249059"/>
                <a:gd name="connsiteX7" fmla="*/ 1583035 w 2808312"/>
                <a:gd name="connsiteY7" fmla="*/ 3218284 h 3249059"/>
                <a:gd name="connsiteX8" fmla="*/ 1192510 w 2808312"/>
                <a:gd name="connsiteY8" fmla="*/ 3227809 h 3249059"/>
                <a:gd name="connsiteX9" fmla="*/ 1211560 w 2808312"/>
                <a:gd name="connsiteY9" fmla="*/ 1170409 h 3249059"/>
                <a:gd name="connsiteX10" fmla="*/ 744835 w 2808312"/>
                <a:gd name="connsiteY10" fmla="*/ 1437108 h 3249059"/>
                <a:gd name="connsiteX11" fmla="*/ 478135 w 2808312"/>
                <a:gd name="connsiteY11" fmla="*/ 2446758 h 3249059"/>
                <a:gd name="connsiteX12" fmla="*/ 295275 w 2808312"/>
                <a:gd name="connsiteY12" fmla="*/ 2645618 h 3249059"/>
                <a:gd name="connsiteX13" fmla="*/ 97135 w 2808312"/>
                <a:gd name="connsiteY13" fmla="*/ 2418183 h 3249059"/>
                <a:gd name="connsiteX14" fmla="*/ 0 w 2808312"/>
                <a:gd name="connsiteY14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706985 w 2808312"/>
                <a:gd name="connsiteY2" fmla="*/ 2437233 h 3249059"/>
                <a:gd name="connsiteX3" fmla="*/ 2570187 w 2808312"/>
                <a:gd name="connsiteY3" fmla="*/ 2617043 h 3249059"/>
                <a:gd name="connsiteX4" fmla="*/ 2383135 w 2808312"/>
                <a:gd name="connsiteY4" fmla="*/ 2513433 h 3249059"/>
                <a:gd name="connsiteX5" fmla="*/ 2087860 w 2808312"/>
                <a:gd name="connsiteY5" fmla="*/ 1522833 h 3249059"/>
                <a:gd name="connsiteX6" fmla="*/ 1583035 w 2808312"/>
                <a:gd name="connsiteY6" fmla="*/ 1189459 h 3249059"/>
                <a:gd name="connsiteX7" fmla="*/ 1583035 w 2808312"/>
                <a:gd name="connsiteY7" fmla="*/ 3218284 h 3249059"/>
                <a:gd name="connsiteX8" fmla="*/ 1192510 w 2808312"/>
                <a:gd name="connsiteY8" fmla="*/ 3227809 h 3249059"/>
                <a:gd name="connsiteX9" fmla="*/ 1211560 w 2808312"/>
                <a:gd name="connsiteY9" fmla="*/ 1170409 h 3249059"/>
                <a:gd name="connsiteX10" fmla="*/ 744835 w 2808312"/>
                <a:gd name="connsiteY10" fmla="*/ 1437108 h 3249059"/>
                <a:gd name="connsiteX11" fmla="*/ 478135 w 2808312"/>
                <a:gd name="connsiteY11" fmla="*/ 2446758 h 3249059"/>
                <a:gd name="connsiteX12" fmla="*/ 295275 w 2808312"/>
                <a:gd name="connsiteY12" fmla="*/ 2645618 h 3249059"/>
                <a:gd name="connsiteX13" fmla="*/ 97135 w 2808312"/>
                <a:gd name="connsiteY13" fmla="*/ 2418183 h 3249059"/>
                <a:gd name="connsiteX14" fmla="*/ 0 w 2808312"/>
                <a:gd name="connsiteY14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706985 w 2808312"/>
                <a:gd name="connsiteY2" fmla="*/ 2437233 h 3249059"/>
                <a:gd name="connsiteX3" fmla="*/ 2570187 w 2808312"/>
                <a:gd name="connsiteY3" fmla="*/ 2617043 h 3249059"/>
                <a:gd name="connsiteX4" fmla="*/ 2383135 w 2808312"/>
                <a:gd name="connsiteY4" fmla="*/ 2513433 h 3249059"/>
                <a:gd name="connsiteX5" fmla="*/ 2116435 w 2808312"/>
                <a:gd name="connsiteY5" fmla="*/ 1494258 h 3249059"/>
                <a:gd name="connsiteX6" fmla="*/ 1583035 w 2808312"/>
                <a:gd name="connsiteY6" fmla="*/ 1189459 h 3249059"/>
                <a:gd name="connsiteX7" fmla="*/ 1583035 w 2808312"/>
                <a:gd name="connsiteY7" fmla="*/ 3218284 h 3249059"/>
                <a:gd name="connsiteX8" fmla="*/ 1192510 w 2808312"/>
                <a:gd name="connsiteY8" fmla="*/ 3227809 h 3249059"/>
                <a:gd name="connsiteX9" fmla="*/ 1211560 w 2808312"/>
                <a:gd name="connsiteY9" fmla="*/ 1170409 h 3249059"/>
                <a:gd name="connsiteX10" fmla="*/ 744835 w 2808312"/>
                <a:gd name="connsiteY10" fmla="*/ 1437108 h 3249059"/>
                <a:gd name="connsiteX11" fmla="*/ 478135 w 2808312"/>
                <a:gd name="connsiteY11" fmla="*/ 2446758 h 3249059"/>
                <a:gd name="connsiteX12" fmla="*/ 295275 w 2808312"/>
                <a:gd name="connsiteY12" fmla="*/ 2645618 h 3249059"/>
                <a:gd name="connsiteX13" fmla="*/ 97135 w 2808312"/>
                <a:gd name="connsiteY13" fmla="*/ 2418183 h 3249059"/>
                <a:gd name="connsiteX14" fmla="*/ 0 w 2808312"/>
                <a:gd name="connsiteY14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706985 w 2808312"/>
                <a:gd name="connsiteY2" fmla="*/ 2437233 h 3249059"/>
                <a:gd name="connsiteX3" fmla="*/ 2570187 w 2808312"/>
                <a:gd name="connsiteY3" fmla="*/ 2617043 h 3249059"/>
                <a:gd name="connsiteX4" fmla="*/ 2383135 w 2808312"/>
                <a:gd name="connsiteY4" fmla="*/ 2513433 h 3249059"/>
                <a:gd name="connsiteX5" fmla="*/ 2116435 w 2808312"/>
                <a:gd name="connsiteY5" fmla="*/ 1494258 h 3249059"/>
                <a:gd name="connsiteX6" fmla="*/ 1583035 w 2808312"/>
                <a:gd name="connsiteY6" fmla="*/ 1189459 h 3249059"/>
                <a:gd name="connsiteX7" fmla="*/ 1583035 w 2808312"/>
                <a:gd name="connsiteY7" fmla="*/ 3218284 h 3249059"/>
                <a:gd name="connsiteX8" fmla="*/ 1192510 w 2808312"/>
                <a:gd name="connsiteY8" fmla="*/ 3227809 h 3249059"/>
                <a:gd name="connsiteX9" fmla="*/ 1211560 w 2808312"/>
                <a:gd name="connsiteY9" fmla="*/ 1170409 h 3249059"/>
                <a:gd name="connsiteX10" fmla="*/ 744835 w 2808312"/>
                <a:gd name="connsiteY10" fmla="*/ 1437108 h 3249059"/>
                <a:gd name="connsiteX11" fmla="*/ 478135 w 2808312"/>
                <a:gd name="connsiteY11" fmla="*/ 2446758 h 3249059"/>
                <a:gd name="connsiteX12" fmla="*/ 295275 w 2808312"/>
                <a:gd name="connsiteY12" fmla="*/ 2645618 h 3249059"/>
                <a:gd name="connsiteX13" fmla="*/ 97135 w 2808312"/>
                <a:gd name="connsiteY13" fmla="*/ 2418183 h 3249059"/>
                <a:gd name="connsiteX14" fmla="*/ 0 w 2808312"/>
                <a:gd name="connsiteY14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706985 w 2808312"/>
                <a:gd name="connsiteY2" fmla="*/ 2437233 h 3249059"/>
                <a:gd name="connsiteX3" fmla="*/ 2570187 w 2808312"/>
                <a:gd name="connsiteY3" fmla="*/ 2617043 h 3249059"/>
                <a:gd name="connsiteX4" fmla="*/ 2383135 w 2808312"/>
                <a:gd name="connsiteY4" fmla="*/ 2513433 h 3249059"/>
                <a:gd name="connsiteX5" fmla="*/ 2116435 w 2808312"/>
                <a:gd name="connsiteY5" fmla="*/ 1494258 h 3249059"/>
                <a:gd name="connsiteX6" fmla="*/ 1583035 w 2808312"/>
                <a:gd name="connsiteY6" fmla="*/ 1189459 h 3249059"/>
                <a:gd name="connsiteX7" fmla="*/ 1583035 w 2808312"/>
                <a:gd name="connsiteY7" fmla="*/ 3218284 h 3249059"/>
                <a:gd name="connsiteX8" fmla="*/ 1192510 w 2808312"/>
                <a:gd name="connsiteY8" fmla="*/ 3227809 h 3249059"/>
                <a:gd name="connsiteX9" fmla="*/ 1211560 w 2808312"/>
                <a:gd name="connsiteY9" fmla="*/ 1170409 h 3249059"/>
                <a:gd name="connsiteX10" fmla="*/ 744835 w 2808312"/>
                <a:gd name="connsiteY10" fmla="*/ 1437108 h 3249059"/>
                <a:gd name="connsiteX11" fmla="*/ 478135 w 2808312"/>
                <a:gd name="connsiteY11" fmla="*/ 2446758 h 3249059"/>
                <a:gd name="connsiteX12" fmla="*/ 295275 w 2808312"/>
                <a:gd name="connsiteY12" fmla="*/ 2645618 h 3249059"/>
                <a:gd name="connsiteX13" fmla="*/ 97135 w 2808312"/>
                <a:gd name="connsiteY13" fmla="*/ 2418183 h 3249059"/>
                <a:gd name="connsiteX14" fmla="*/ 0 w 2808312"/>
                <a:gd name="connsiteY14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706985 w 2808312"/>
                <a:gd name="connsiteY2" fmla="*/ 2437233 h 3249059"/>
                <a:gd name="connsiteX3" fmla="*/ 2570187 w 2808312"/>
                <a:gd name="connsiteY3" fmla="*/ 2617043 h 3249059"/>
                <a:gd name="connsiteX4" fmla="*/ 2335510 w 2808312"/>
                <a:gd name="connsiteY4" fmla="*/ 2446758 h 3249059"/>
                <a:gd name="connsiteX5" fmla="*/ 2116435 w 2808312"/>
                <a:gd name="connsiteY5" fmla="*/ 1494258 h 3249059"/>
                <a:gd name="connsiteX6" fmla="*/ 1583035 w 2808312"/>
                <a:gd name="connsiteY6" fmla="*/ 1189459 h 3249059"/>
                <a:gd name="connsiteX7" fmla="*/ 1583035 w 2808312"/>
                <a:gd name="connsiteY7" fmla="*/ 3218284 h 3249059"/>
                <a:gd name="connsiteX8" fmla="*/ 1192510 w 2808312"/>
                <a:gd name="connsiteY8" fmla="*/ 3227809 h 3249059"/>
                <a:gd name="connsiteX9" fmla="*/ 1211560 w 2808312"/>
                <a:gd name="connsiteY9" fmla="*/ 1170409 h 3249059"/>
                <a:gd name="connsiteX10" fmla="*/ 744835 w 2808312"/>
                <a:gd name="connsiteY10" fmla="*/ 1437108 h 3249059"/>
                <a:gd name="connsiteX11" fmla="*/ 478135 w 2808312"/>
                <a:gd name="connsiteY11" fmla="*/ 2446758 h 3249059"/>
                <a:gd name="connsiteX12" fmla="*/ 295275 w 2808312"/>
                <a:gd name="connsiteY12" fmla="*/ 2645618 h 3249059"/>
                <a:gd name="connsiteX13" fmla="*/ 97135 w 2808312"/>
                <a:gd name="connsiteY13" fmla="*/ 2418183 h 3249059"/>
                <a:gd name="connsiteX14" fmla="*/ 0 w 2808312"/>
                <a:gd name="connsiteY14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706985 w 2808312"/>
                <a:gd name="connsiteY2" fmla="*/ 2437233 h 3249059"/>
                <a:gd name="connsiteX3" fmla="*/ 2570187 w 2808312"/>
                <a:gd name="connsiteY3" fmla="*/ 2617043 h 3249059"/>
                <a:gd name="connsiteX4" fmla="*/ 2335510 w 2808312"/>
                <a:gd name="connsiteY4" fmla="*/ 2446758 h 3249059"/>
                <a:gd name="connsiteX5" fmla="*/ 2116435 w 2808312"/>
                <a:gd name="connsiteY5" fmla="*/ 1494258 h 3249059"/>
                <a:gd name="connsiteX6" fmla="*/ 1583035 w 2808312"/>
                <a:gd name="connsiteY6" fmla="*/ 1189459 h 3249059"/>
                <a:gd name="connsiteX7" fmla="*/ 1583035 w 2808312"/>
                <a:gd name="connsiteY7" fmla="*/ 3218284 h 3249059"/>
                <a:gd name="connsiteX8" fmla="*/ 1192510 w 2808312"/>
                <a:gd name="connsiteY8" fmla="*/ 3227809 h 3249059"/>
                <a:gd name="connsiteX9" fmla="*/ 1211560 w 2808312"/>
                <a:gd name="connsiteY9" fmla="*/ 1170409 h 3249059"/>
                <a:gd name="connsiteX10" fmla="*/ 744835 w 2808312"/>
                <a:gd name="connsiteY10" fmla="*/ 1437108 h 3249059"/>
                <a:gd name="connsiteX11" fmla="*/ 478135 w 2808312"/>
                <a:gd name="connsiteY11" fmla="*/ 2446758 h 3249059"/>
                <a:gd name="connsiteX12" fmla="*/ 295275 w 2808312"/>
                <a:gd name="connsiteY12" fmla="*/ 2645618 h 3249059"/>
                <a:gd name="connsiteX13" fmla="*/ 97135 w 2808312"/>
                <a:gd name="connsiteY13" fmla="*/ 2418183 h 3249059"/>
                <a:gd name="connsiteX14" fmla="*/ 0 w 2808312"/>
                <a:gd name="connsiteY14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706985 w 2808312"/>
                <a:gd name="connsiteY2" fmla="*/ 2437233 h 3249059"/>
                <a:gd name="connsiteX3" fmla="*/ 2570187 w 2808312"/>
                <a:gd name="connsiteY3" fmla="*/ 2617043 h 3249059"/>
                <a:gd name="connsiteX4" fmla="*/ 2335510 w 2808312"/>
                <a:gd name="connsiteY4" fmla="*/ 2446758 h 3249059"/>
                <a:gd name="connsiteX5" fmla="*/ 2116435 w 2808312"/>
                <a:gd name="connsiteY5" fmla="*/ 1494258 h 3249059"/>
                <a:gd name="connsiteX6" fmla="*/ 1583035 w 2808312"/>
                <a:gd name="connsiteY6" fmla="*/ 1189459 h 3249059"/>
                <a:gd name="connsiteX7" fmla="*/ 1583035 w 2808312"/>
                <a:gd name="connsiteY7" fmla="*/ 3218284 h 3249059"/>
                <a:gd name="connsiteX8" fmla="*/ 1192510 w 2808312"/>
                <a:gd name="connsiteY8" fmla="*/ 3227809 h 3249059"/>
                <a:gd name="connsiteX9" fmla="*/ 1211560 w 2808312"/>
                <a:gd name="connsiteY9" fmla="*/ 1170409 h 3249059"/>
                <a:gd name="connsiteX10" fmla="*/ 744835 w 2808312"/>
                <a:gd name="connsiteY10" fmla="*/ 1437108 h 3249059"/>
                <a:gd name="connsiteX11" fmla="*/ 478135 w 2808312"/>
                <a:gd name="connsiteY11" fmla="*/ 2446758 h 3249059"/>
                <a:gd name="connsiteX12" fmla="*/ 295275 w 2808312"/>
                <a:gd name="connsiteY12" fmla="*/ 2645618 h 3249059"/>
                <a:gd name="connsiteX13" fmla="*/ 97135 w 2808312"/>
                <a:gd name="connsiteY13" fmla="*/ 2418183 h 3249059"/>
                <a:gd name="connsiteX14" fmla="*/ 0 w 2808312"/>
                <a:gd name="connsiteY14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706985 w 2808312"/>
                <a:gd name="connsiteY2" fmla="*/ 2437233 h 3249059"/>
                <a:gd name="connsiteX3" fmla="*/ 2541612 w 2808312"/>
                <a:gd name="connsiteY3" fmla="*/ 2559893 h 3249059"/>
                <a:gd name="connsiteX4" fmla="*/ 2335510 w 2808312"/>
                <a:gd name="connsiteY4" fmla="*/ 2446758 h 3249059"/>
                <a:gd name="connsiteX5" fmla="*/ 2116435 w 2808312"/>
                <a:gd name="connsiteY5" fmla="*/ 1494258 h 3249059"/>
                <a:gd name="connsiteX6" fmla="*/ 1583035 w 2808312"/>
                <a:gd name="connsiteY6" fmla="*/ 1189459 h 3249059"/>
                <a:gd name="connsiteX7" fmla="*/ 1583035 w 2808312"/>
                <a:gd name="connsiteY7" fmla="*/ 3218284 h 3249059"/>
                <a:gd name="connsiteX8" fmla="*/ 1192510 w 2808312"/>
                <a:gd name="connsiteY8" fmla="*/ 3227809 h 3249059"/>
                <a:gd name="connsiteX9" fmla="*/ 1211560 w 2808312"/>
                <a:gd name="connsiteY9" fmla="*/ 1170409 h 3249059"/>
                <a:gd name="connsiteX10" fmla="*/ 744835 w 2808312"/>
                <a:gd name="connsiteY10" fmla="*/ 1437108 h 3249059"/>
                <a:gd name="connsiteX11" fmla="*/ 478135 w 2808312"/>
                <a:gd name="connsiteY11" fmla="*/ 2446758 h 3249059"/>
                <a:gd name="connsiteX12" fmla="*/ 295275 w 2808312"/>
                <a:gd name="connsiteY12" fmla="*/ 2645618 h 3249059"/>
                <a:gd name="connsiteX13" fmla="*/ 97135 w 2808312"/>
                <a:gd name="connsiteY13" fmla="*/ 2418183 h 3249059"/>
                <a:gd name="connsiteX14" fmla="*/ 0 w 2808312"/>
                <a:gd name="connsiteY14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706985 w 2808312"/>
                <a:gd name="connsiteY2" fmla="*/ 2437233 h 3249059"/>
                <a:gd name="connsiteX3" fmla="*/ 2541612 w 2808312"/>
                <a:gd name="connsiteY3" fmla="*/ 2559893 h 3249059"/>
                <a:gd name="connsiteX4" fmla="*/ 2335510 w 2808312"/>
                <a:gd name="connsiteY4" fmla="*/ 2446758 h 3249059"/>
                <a:gd name="connsiteX5" fmla="*/ 2116435 w 2808312"/>
                <a:gd name="connsiteY5" fmla="*/ 1494258 h 3249059"/>
                <a:gd name="connsiteX6" fmla="*/ 1583035 w 2808312"/>
                <a:gd name="connsiteY6" fmla="*/ 1189459 h 3249059"/>
                <a:gd name="connsiteX7" fmla="*/ 1583035 w 2808312"/>
                <a:gd name="connsiteY7" fmla="*/ 3218284 h 3249059"/>
                <a:gd name="connsiteX8" fmla="*/ 1192510 w 2808312"/>
                <a:gd name="connsiteY8" fmla="*/ 3227809 h 3249059"/>
                <a:gd name="connsiteX9" fmla="*/ 1211560 w 2808312"/>
                <a:gd name="connsiteY9" fmla="*/ 1170409 h 3249059"/>
                <a:gd name="connsiteX10" fmla="*/ 744835 w 2808312"/>
                <a:gd name="connsiteY10" fmla="*/ 1437108 h 3249059"/>
                <a:gd name="connsiteX11" fmla="*/ 478135 w 2808312"/>
                <a:gd name="connsiteY11" fmla="*/ 2446758 h 3249059"/>
                <a:gd name="connsiteX12" fmla="*/ 295275 w 2808312"/>
                <a:gd name="connsiteY12" fmla="*/ 2645618 h 3249059"/>
                <a:gd name="connsiteX13" fmla="*/ 97135 w 2808312"/>
                <a:gd name="connsiteY13" fmla="*/ 2418183 h 3249059"/>
                <a:gd name="connsiteX14" fmla="*/ 0 w 2808312"/>
                <a:gd name="connsiteY14" fmla="*/ 0 h 3249059"/>
                <a:gd name="connsiteX0" fmla="*/ 0 w 2808312"/>
                <a:gd name="connsiteY0" fmla="*/ 0 h 3249059"/>
                <a:gd name="connsiteX1" fmla="*/ 2808312 w 2808312"/>
                <a:gd name="connsiteY1" fmla="*/ 0 h 3249059"/>
                <a:gd name="connsiteX2" fmla="*/ 2706985 w 2808312"/>
                <a:gd name="connsiteY2" fmla="*/ 2437233 h 3249059"/>
                <a:gd name="connsiteX3" fmla="*/ 2541612 w 2808312"/>
                <a:gd name="connsiteY3" fmla="*/ 2559893 h 3249059"/>
                <a:gd name="connsiteX4" fmla="*/ 2335510 w 2808312"/>
                <a:gd name="connsiteY4" fmla="*/ 2446758 h 3249059"/>
                <a:gd name="connsiteX5" fmla="*/ 2116435 w 2808312"/>
                <a:gd name="connsiteY5" fmla="*/ 1494258 h 3249059"/>
                <a:gd name="connsiteX6" fmla="*/ 1583035 w 2808312"/>
                <a:gd name="connsiteY6" fmla="*/ 1189459 h 3249059"/>
                <a:gd name="connsiteX7" fmla="*/ 1583035 w 2808312"/>
                <a:gd name="connsiteY7" fmla="*/ 3218284 h 3249059"/>
                <a:gd name="connsiteX8" fmla="*/ 1192510 w 2808312"/>
                <a:gd name="connsiteY8" fmla="*/ 3227809 h 3249059"/>
                <a:gd name="connsiteX9" fmla="*/ 1211560 w 2808312"/>
                <a:gd name="connsiteY9" fmla="*/ 1170409 h 3249059"/>
                <a:gd name="connsiteX10" fmla="*/ 744835 w 2808312"/>
                <a:gd name="connsiteY10" fmla="*/ 1437108 h 3249059"/>
                <a:gd name="connsiteX11" fmla="*/ 478135 w 2808312"/>
                <a:gd name="connsiteY11" fmla="*/ 2446758 h 3249059"/>
                <a:gd name="connsiteX12" fmla="*/ 295275 w 2808312"/>
                <a:gd name="connsiteY12" fmla="*/ 2645618 h 3249059"/>
                <a:gd name="connsiteX13" fmla="*/ 97135 w 2808312"/>
                <a:gd name="connsiteY13" fmla="*/ 2418183 h 3249059"/>
                <a:gd name="connsiteX14" fmla="*/ 0 w 2808312"/>
                <a:gd name="connsiteY14" fmla="*/ 0 h 3249059"/>
                <a:gd name="connsiteX0" fmla="*/ 0 w 2903822"/>
                <a:gd name="connsiteY0" fmla="*/ 0 h 3249059"/>
                <a:gd name="connsiteX1" fmla="*/ 2808312 w 2903822"/>
                <a:gd name="connsiteY1" fmla="*/ 0 h 3249059"/>
                <a:gd name="connsiteX2" fmla="*/ 1897360 w 2903822"/>
                <a:gd name="connsiteY2" fmla="*/ 792253 h 3249059"/>
                <a:gd name="connsiteX3" fmla="*/ 2706985 w 2903822"/>
                <a:gd name="connsiteY3" fmla="*/ 2437233 h 3249059"/>
                <a:gd name="connsiteX4" fmla="*/ 2541612 w 2903822"/>
                <a:gd name="connsiteY4" fmla="*/ 2559893 h 3249059"/>
                <a:gd name="connsiteX5" fmla="*/ 2335510 w 2903822"/>
                <a:gd name="connsiteY5" fmla="*/ 2446758 h 3249059"/>
                <a:gd name="connsiteX6" fmla="*/ 2116435 w 2903822"/>
                <a:gd name="connsiteY6" fmla="*/ 1494258 h 3249059"/>
                <a:gd name="connsiteX7" fmla="*/ 1583035 w 2903822"/>
                <a:gd name="connsiteY7" fmla="*/ 1189459 h 3249059"/>
                <a:gd name="connsiteX8" fmla="*/ 1583035 w 2903822"/>
                <a:gd name="connsiteY8" fmla="*/ 3218284 h 3249059"/>
                <a:gd name="connsiteX9" fmla="*/ 1192510 w 2903822"/>
                <a:gd name="connsiteY9" fmla="*/ 3227809 h 3249059"/>
                <a:gd name="connsiteX10" fmla="*/ 1211560 w 2903822"/>
                <a:gd name="connsiteY10" fmla="*/ 1170409 h 3249059"/>
                <a:gd name="connsiteX11" fmla="*/ 744835 w 2903822"/>
                <a:gd name="connsiteY11" fmla="*/ 1437108 h 3249059"/>
                <a:gd name="connsiteX12" fmla="*/ 478135 w 2903822"/>
                <a:gd name="connsiteY12" fmla="*/ 2446758 h 3249059"/>
                <a:gd name="connsiteX13" fmla="*/ 295275 w 2903822"/>
                <a:gd name="connsiteY13" fmla="*/ 2645618 h 3249059"/>
                <a:gd name="connsiteX14" fmla="*/ 97135 w 2903822"/>
                <a:gd name="connsiteY14" fmla="*/ 2418183 h 3249059"/>
                <a:gd name="connsiteX15" fmla="*/ 0 w 2903822"/>
                <a:gd name="connsiteY15" fmla="*/ 0 h 3249059"/>
                <a:gd name="connsiteX0" fmla="*/ 0 w 2888447"/>
                <a:gd name="connsiteY0" fmla="*/ 0 h 3249059"/>
                <a:gd name="connsiteX1" fmla="*/ 2808312 w 2888447"/>
                <a:gd name="connsiteY1" fmla="*/ 0 h 3249059"/>
                <a:gd name="connsiteX2" fmla="*/ 1576726 w 2888447"/>
                <a:gd name="connsiteY2" fmla="*/ 780377 h 3249059"/>
                <a:gd name="connsiteX3" fmla="*/ 2706985 w 2888447"/>
                <a:gd name="connsiteY3" fmla="*/ 2437233 h 3249059"/>
                <a:gd name="connsiteX4" fmla="*/ 2541612 w 2888447"/>
                <a:gd name="connsiteY4" fmla="*/ 2559893 h 3249059"/>
                <a:gd name="connsiteX5" fmla="*/ 2335510 w 2888447"/>
                <a:gd name="connsiteY5" fmla="*/ 2446758 h 3249059"/>
                <a:gd name="connsiteX6" fmla="*/ 2116435 w 2888447"/>
                <a:gd name="connsiteY6" fmla="*/ 1494258 h 3249059"/>
                <a:gd name="connsiteX7" fmla="*/ 1583035 w 2888447"/>
                <a:gd name="connsiteY7" fmla="*/ 1189459 h 3249059"/>
                <a:gd name="connsiteX8" fmla="*/ 1583035 w 2888447"/>
                <a:gd name="connsiteY8" fmla="*/ 3218284 h 3249059"/>
                <a:gd name="connsiteX9" fmla="*/ 1192510 w 2888447"/>
                <a:gd name="connsiteY9" fmla="*/ 3227809 h 3249059"/>
                <a:gd name="connsiteX10" fmla="*/ 1211560 w 2888447"/>
                <a:gd name="connsiteY10" fmla="*/ 1170409 h 3249059"/>
                <a:gd name="connsiteX11" fmla="*/ 744835 w 2888447"/>
                <a:gd name="connsiteY11" fmla="*/ 1437108 h 3249059"/>
                <a:gd name="connsiteX12" fmla="*/ 478135 w 2888447"/>
                <a:gd name="connsiteY12" fmla="*/ 2446758 h 3249059"/>
                <a:gd name="connsiteX13" fmla="*/ 295275 w 2888447"/>
                <a:gd name="connsiteY13" fmla="*/ 2645618 h 3249059"/>
                <a:gd name="connsiteX14" fmla="*/ 97135 w 2888447"/>
                <a:gd name="connsiteY14" fmla="*/ 2418183 h 3249059"/>
                <a:gd name="connsiteX15" fmla="*/ 0 w 2888447"/>
                <a:gd name="connsiteY15" fmla="*/ 0 h 3249059"/>
                <a:gd name="connsiteX0" fmla="*/ 0 w 2849590"/>
                <a:gd name="connsiteY0" fmla="*/ 0 h 3249059"/>
                <a:gd name="connsiteX1" fmla="*/ 2808312 w 2849590"/>
                <a:gd name="connsiteY1" fmla="*/ 0 h 3249059"/>
                <a:gd name="connsiteX2" fmla="*/ 1606416 w 2849590"/>
                <a:gd name="connsiteY2" fmla="*/ 483495 h 3249059"/>
                <a:gd name="connsiteX3" fmla="*/ 1576726 w 2849590"/>
                <a:gd name="connsiteY3" fmla="*/ 780377 h 3249059"/>
                <a:gd name="connsiteX4" fmla="*/ 2706985 w 2849590"/>
                <a:gd name="connsiteY4" fmla="*/ 2437233 h 3249059"/>
                <a:gd name="connsiteX5" fmla="*/ 2541612 w 2849590"/>
                <a:gd name="connsiteY5" fmla="*/ 2559893 h 3249059"/>
                <a:gd name="connsiteX6" fmla="*/ 2335510 w 2849590"/>
                <a:gd name="connsiteY6" fmla="*/ 2446758 h 3249059"/>
                <a:gd name="connsiteX7" fmla="*/ 2116435 w 2849590"/>
                <a:gd name="connsiteY7" fmla="*/ 1494258 h 3249059"/>
                <a:gd name="connsiteX8" fmla="*/ 1583035 w 2849590"/>
                <a:gd name="connsiteY8" fmla="*/ 1189459 h 3249059"/>
                <a:gd name="connsiteX9" fmla="*/ 1583035 w 2849590"/>
                <a:gd name="connsiteY9" fmla="*/ 3218284 h 3249059"/>
                <a:gd name="connsiteX10" fmla="*/ 1192510 w 2849590"/>
                <a:gd name="connsiteY10" fmla="*/ 3227809 h 3249059"/>
                <a:gd name="connsiteX11" fmla="*/ 1211560 w 2849590"/>
                <a:gd name="connsiteY11" fmla="*/ 1170409 h 3249059"/>
                <a:gd name="connsiteX12" fmla="*/ 744835 w 2849590"/>
                <a:gd name="connsiteY12" fmla="*/ 1437108 h 3249059"/>
                <a:gd name="connsiteX13" fmla="*/ 478135 w 2849590"/>
                <a:gd name="connsiteY13" fmla="*/ 2446758 h 3249059"/>
                <a:gd name="connsiteX14" fmla="*/ 295275 w 2849590"/>
                <a:gd name="connsiteY14" fmla="*/ 2645618 h 3249059"/>
                <a:gd name="connsiteX15" fmla="*/ 97135 w 2849590"/>
                <a:gd name="connsiteY15" fmla="*/ 2418183 h 3249059"/>
                <a:gd name="connsiteX16" fmla="*/ 0 w 2849590"/>
                <a:gd name="connsiteY16" fmla="*/ 0 h 3249059"/>
                <a:gd name="connsiteX0" fmla="*/ 0 w 2849590"/>
                <a:gd name="connsiteY0" fmla="*/ 0 h 3249059"/>
                <a:gd name="connsiteX1" fmla="*/ 2808312 w 2849590"/>
                <a:gd name="connsiteY1" fmla="*/ 0 h 3249059"/>
                <a:gd name="connsiteX2" fmla="*/ 1606416 w 2849590"/>
                <a:gd name="connsiteY2" fmla="*/ 483495 h 3249059"/>
                <a:gd name="connsiteX3" fmla="*/ 1576726 w 2849590"/>
                <a:gd name="connsiteY3" fmla="*/ 780377 h 3249059"/>
                <a:gd name="connsiteX4" fmla="*/ 2706985 w 2849590"/>
                <a:gd name="connsiteY4" fmla="*/ 2437233 h 3249059"/>
                <a:gd name="connsiteX5" fmla="*/ 2541612 w 2849590"/>
                <a:gd name="connsiteY5" fmla="*/ 2559893 h 3249059"/>
                <a:gd name="connsiteX6" fmla="*/ 2335510 w 2849590"/>
                <a:gd name="connsiteY6" fmla="*/ 2446758 h 3249059"/>
                <a:gd name="connsiteX7" fmla="*/ 2116435 w 2849590"/>
                <a:gd name="connsiteY7" fmla="*/ 1494258 h 3249059"/>
                <a:gd name="connsiteX8" fmla="*/ 1583035 w 2849590"/>
                <a:gd name="connsiteY8" fmla="*/ 1189459 h 3249059"/>
                <a:gd name="connsiteX9" fmla="*/ 1583035 w 2849590"/>
                <a:gd name="connsiteY9" fmla="*/ 3218284 h 3249059"/>
                <a:gd name="connsiteX10" fmla="*/ 1192510 w 2849590"/>
                <a:gd name="connsiteY10" fmla="*/ 3227809 h 3249059"/>
                <a:gd name="connsiteX11" fmla="*/ 1211560 w 2849590"/>
                <a:gd name="connsiteY11" fmla="*/ 1170409 h 3249059"/>
                <a:gd name="connsiteX12" fmla="*/ 744835 w 2849590"/>
                <a:gd name="connsiteY12" fmla="*/ 1437108 h 3249059"/>
                <a:gd name="connsiteX13" fmla="*/ 478135 w 2849590"/>
                <a:gd name="connsiteY13" fmla="*/ 2446758 h 3249059"/>
                <a:gd name="connsiteX14" fmla="*/ 295275 w 2849590"/>
                <a:gd name="connsiteY14" fmla="*/ 2645618 h 3249059"/>
                <a:gd name="connsiteX15" fmla="*/ 97135 w 2849590"/>
                <a:gd name="connsiteY15" fmla="*/ 2418183 h 3249059"/>
                <a:gd name="connsiteX16" fmla="*/ 0 w 2849590"/>
                <a:gd name="connsiteY16" fmla="*/ 0 h 3249059"/>
                <a:gd name="connsiteX0" fmla="*/ 0 w 2849590"/>
                <a:gd name="connsiteY0" fmla="*/ 0 h 3249059"/>
                <a:gd name="connsiteX1" fmla="*/ 2808312 w 2849590"/>
                <a:gd name="connsiteY1" fmla="*/ 0 h 3249059"/>
                <a:gd name="connsiteX2" fmla="*/ 1606416 w 2849590"/>
                <a:gd name="connsiteY2" fmla="*/ 483495 h 3249059"/>
                <a:gd name="connsiteX3" fmla="*/ 1576726 w 2849590"/>
                <a:gd name="connsiteY3" fmla="*/ 780377 h 3249059"/>
                <a:gd name="connsiteX4" fmla="*/ 2706985 w 2849590"/>
                <a:gd name="connsiteY4" fmla="*/ 2437233 h 3249059"/>
                <a:gd name="connsiteX5" fmla="*/ 2541612 w 2849590"/>
                <a:gd name="connsiteY5" fmla="*/ 2559893 h 3249059"/>
                <a:gd name="connsiteX6" fmla="*/ 2335510 w 2849590"/>
                <a:gd name="connsiteY6" fmla="*/ 2446758 h 3249059"/>
                <a:gd name="connsiteX7" fmla="*/ 2116435 w 2849590"/>
                <a:gd name="connsiteY7" fmla="*/ 1494258 h 3249059"/>
                <a:gd name="connsiteX8" fmla="*/ 1583035 w 2849590"/>
                <a:gd name="connsiteY8" fmla="*/ 1189459 h 3249059"/>
                <a:gd name="connsiteX9" fmla="*/ 1583035 w 2849590"/>
                <a:gd name="connsiteY9" fmla="*/ 3218284 h 3249059"/>
                <a:gd name="connsiteX10" fmla="*/ 1192510 w 2849590"/>
                <a:gd name="connsiteY10" fmla="*/ 3227809 h 3249059"/>
                <a:gd name="connsiteX11" fmla="*/ 1211560 w 2849590"/>
                <a:gd name="connsiteY11" fmla="*/ 1170409 h 3249059"/>
                <a:gd name="connsiteX12" fmla="*/ 744835 w 2849590"/>
                <a:gd name="connsiteY12" fmla="*/ 1437108 h 3249059"/>
                <a:gd name="connsiteX13" fmla="*/ 478135 w 2849590"/>
                <a:gd name="connsiteY13" fmla="*/ 2446758 h 3249059"/>
                <a:gd name="connsiteX14" fmla="*/ 295275 w 2849590"/>
                <a:gd name="connsiteY14" fmla="*/ 2645618 h 3249059"/>
                <a:gd name="connsiteX15" fmla="*/ 97135 w 2849590"/>
                <a:gd name="connsiteY15" fmla="*/ 2418183 h 3249059"/>
                <a:gd name="connsiteX16" fmla="*/ 0 w 2849590"/>
                <a:gd name="connsiteY16" fmla="*/ 0 h 3249059"/>
                <a:gd name="connsiteX0" fmla="*/ 0 w 2849590"/>
                <a:gd name="connsiteY0" fmla="*/ 0 h 3249059"/>
                <a:gd name="connsiteX1" fmla="*/ 2808312 w 2849590"/>
                <a:gd name="connsiteY1" fmla="*/ 0 h 3249059"/>
                <a:gd name="connsiteX2" fmla="*/ 1606416 w 2849590"/>
                <a:gd name="connsiteY2" fmla="*/ 483495 h 3249059"/>
                <a:gd name="connsiteX3" fmla="*/ 1576726 w 2849590"/>
                <a:gd name="connsiteY3" fmla="*/ 780377 h 3249059"/>
                <a:gd name="connsiteX4" fmla="*/ 2508940 w 2849590"/>
                <a:gd name="connsiteY4" fmla="*/ 1326643 h 3249059"/>
                <a:gd name="connsiteX5" fmla="*/ 2706985 w 2849590"/>
                <a:gd name="connsiteY5" fmla="*/ 2437233 h 3249059"/>
                <a:gd name="connsiteX6" fmla="*/ 2541612 w 2849590"/>
                <a:gd name="connsiteY6" fmla="*/ 2559893 h 3249059"/>
                <a:gd name="connsiteX7" fmla="*/ 2335510 w 2849590"/>
                <a:gd name="connsiteY7" fmla="*/ 2446758 h 3249059"/>
                <a:gd name="connsiteX8" fmla="*/ 2116435 w 2849590"/>
                <a:gd name="connsiteY8" fmla="*/ 1494258 h 3249059"/>
                <a:gd name="connsiteX9" fmla="*/ 1583035 w 2849590"/>
                <a:gd name="connsiteY9" fmla="*/ 1189459 h 3249059"/>
                <a:gd name="connsiteX10" fmla="*/ 1583035 w 2849590"/>
                <a:gd name="connsiteY10" fmla="*/ 3218284 h 3249059"/>
                <a:gd name="connsiteX11" fmla="*/ 1192510 w 2849590"/>
                <a:gd name="connsiteY11" fmla="*/ 3227809 h 3249059"/>
                <a:gd name="connsiteX12" fmla="*/ 1211560 w 2849590"/>
                <a:gd name="connsiteY12" fmla="*/ 1170409 h 3249059"/>
                <a:gd name="connsiteX13" fmla="*/ 744835 w 2849590"/>
                <a:gd name="connsiteY13" fmla="*/ 1437108 h 3249059"/>
                <a:gd name="connsiteX14" fmla="*/ 478135 w 2849590"/>
                <a:gd name="connsiteY14" fmla="*/ 2446758 h 3249059"/>
                <a:gd name="connsiteX15" fmla="*/ 295275 w 2849590"/>
                <a:gd name="connsiteY15" fmla="*/ 2645618 h 3249059"/>
                <a:gd name="connsiteX16" fmla="*/ 97135 w 2849590"/>
                <a:gd name="connsiteY16" fmla="*/ 2418183 h 3249059"/>
                <a:gd name="connsiteX17" fmla="*/ 0 w 2849590"/>
                <a:gd name="connsiteY17" fmla="*/ 0 h 3249059"/>
                <a:gd name="connsiteX0" fmla="*/ 0 w 2849590"/>
                <a:gd name="connsiteY0" fmla="*/ 0 h 3249059"/>
                <a:gd name="connsiteX1" fmla="*/ 2808312 w 2849590"/>
                <a:gd name="connsiteY1" fmla="*/ 0 h 3249059"/>
                <a:gd name="connsiteX2" fmla="*/ 1606416 w 2849590"/>
                <a:gd name="connsiteY2" fmla="*/ 483495 h 3249059"/>
                <a:gd name="connsiteX3" fmla="*/ 1576726 w 2849590"/>
                <a:gd name="connsiteY3" fmla="*/ 780377 h 3249059"/>
                <a:gd name="connsiteX4" fmla="*/ 2508940 w 2849590"/>
                <a:gd name="connsiteY4" fmla="*/ 1326643 h 3249059"/>
                <a:gd name="connsiteX5" fmla="*/ 2706985 w 2849590"/>
                <a:gd name="connsiteY5" fmla="*/ 2437233 h 3249059"/>
                <a:gd name="connsiteX6" fmla="*/ 2541612 w 2849590"/>
                <a:gd name="connsiteY6" fmla="*/ 2559893 h 3249059"/>
                <a:gd name="connsiteX7" fmla="*/ 2335510 w 2849590"/>
                <a:gd name="connsiteY7" fmla="*/ 2446758 h 3249059"/>
                <a:gd name="connsiteX8" fmla="*/ 2116435 w 2849590"/>
                <a:gd name="connsiteY8" fmla="*/ 1494258 h 3249059"/>
                <a:gd name="connsiteX9" fmla="*/ 1583035 w 2849590"/>
                <a:gd name="connsiteY9" fmla="*/ 1189459 h 3249059"/>
                <a:gd name="connsiteX10" fmla="*/ 1583035 w 2849590"/>
                <a:gd name="connsiteY10" fmla="*/ 3218284 h 3249059"/>
                <a:gd name="connsiteX11" fmla="*/ 1192510 w 2849590"/>
                <a:gd name="connsiteY11" fmla="*/ 3227809 h 3249059"/>
                <a:gd name="connsiteX12" fmla="*/ 1211560 w 2849590"/>
                <a:gd name="connsiteY12" fmla="*/ 1170409 h 3249059"/>
                <a:gd name="connsiteX13" fmla="*/ 744835 w 2849590"/>
                <a:gd name="connsiteY13" fmla="*/ 1437108 h 3249059"/>
                <a:gd name="connsiteX14" fmla="*/ 478135 w 2849590"/>
                <a:gd name="connsiteY14" fmla="*/ 2446758 h 3249059"/>
                <a:gd name="connsiteX15" fmla="*/ 295275 w 2849590"/>
                <a:gd name="connsiteY15" fmla="*/ 2645618 h 3249059"/>
                <a:gd name="connsiteX16" fmla="*/ 97135 w 2849590"/>
                <a:gd name="connsiteY16" fmla="*/ 2418183 h 3249059"/>
                <a:gd name="connsiteX17" fmla="*/ 0 w 2849590"/>
                <a:gd name="connsiteY17" fmla="*/ 0 h 3249059"/>
                <a:gd name="connsiteX0" fmla="*/ 0 w 2849590"/>
                <a:gd name="connsiteY0" fmla="*/ 0 h 3249059"/>
                <a:gd name="connsiteX1" fmla="*/ 2808312 w 2849590"/>
                <a:gd name="connsiteY1" fmla="*/ 0 h 3249059"/>
                <a:gd name="connsiteX2" fmla="*/ 1606416 w 2849590"/>
                <a:gd name="connsiteY2" fmla="*/ 483495 h 3249059"/>
                <a:gd name="connsiteX3" fmla="*/ 1576726 w 2849590"/>
                <a:gd name="connsiteY3" fmla="*/ 780377 h 3249059"/>
                <a:gd name="connsiteX4" fmla="*/ 2508940 w 2849590"/>
                <a:gd name="connsiteY4" fmla="*/ 1326643 h 3249059"/>
                <a:gd name="connsiteX5" fmla="*/ 2706985 w 2849590"/>
                <a:gd name="connsiteY5" fmla="*/ 2437233 h 3249059"/>
                <a:gd name="connsiteX6" fmla="*/ 2541612 w 2849590"/>
                <a:gd name="connsiteY6" fmla="*/ 2559893 h 3249059"/>
                <a:gd name="connsiteX7" fmla="*/ 2335510 w 2849590"/>
                <a:gd name="connsiteY7" fmla="*/ 2446758 h 3249059"/>
                <a:gd name="connsiteX8" fmla="*/ 2116435 w 2849590"/>
                <a:gd name="connsiteY8" fmla="*/ 1494258 h 3249059"/>
                <a:gd name="connsiteX9" fmla="*/ 1583035 w 2849590"/>
                <a:gd name="connsiteY9" fmla="*/ 1189459 h 3249059"/>
                <a:gd name="connsiteX10" fmla="*/ 1583035 w 2849590"/>
                <a:gd name="connsiteY10" fmla="*/ 3218284 h 3249059"/>
                <a:gd name="connsiteX11" fmla="*/ 1192510 w 2849590"/>
                <a:gd name="connsiteY11" fmla="*/ 3227809 h 3249059"/>
                <a:gd name="connsiteX12" fmla="*/ 1211560 w 2849590"/>
                <a:gd name="connsiteY12" fmla="*/ 1170409 h 3249059"/>
                <a:gd name="connsiteX13" fmla="*/ 744835 w 2849590"/>
                <a:gd name="connsiteY13" fmla="*/ 1437108 h 3249059"/>
                <a:gd name="connsiteX14" fmla="*/ 478135 w 2849590"/>
                <a:gd name="connsiteY14" fmla="*/ 2446758 h 3249059"/>
                <a:gd name="connsiteX15" fmla="*/ 295275 w 2849590"/>
                <a:gd name="connsiteY15" fmla="*/ 2645618 h 3249059"/>
                <a:gd name="connsiteX16" fmla="*/ 97135 w 2849590"/>
                <a:gd name="connsiteY16" fmla="*/ 2418183 h 3249059"/>
                <a:gd name="connsiteX17" fmla="*/ 0 w 2849590"/>
                <a:gd name="connsiteY17" fmla="*/ 0 h 3249059"/>
                <a:gd name="connsiteX0" fmla="*/ 0 w 2849590"/>
                <a:gd name="connsiteY0" fmla="*/ 0 h 3249059"/>
                <a:gd name="connsiteX1" fmla="*/ 2808312 w 2849590"/>
                <a:gd name="connsiteY1" fmla="*/ 0 h 3249059"/>
                <a:gd name="connsiteX2" fmla="*/ 1606416 w 2849590"/>
                <a:gd name="connsiteY2" fmla="*/ 483495 h 3249059"/>
                <a:gd name="connsiteX3" fmla="*/ 1576726 w 2849590"/>
                <a:gd name="connsiteY3" fmla="*/ 780377 h 3249059"/>
                <a:gd name="connsiteX4" fmla="*/ 2508940 w 2849590"/>
                <a:gd name="connsiteY4" fmla="*/ 1326643 h 3249059"/>
                <a:gd name="connsiteX5" fmla="*/ 2706985 w 2849590"/>
                <a:gd name="connsiteY5" fmla="*/ 2437233 h 3249059"/>
                <a:gd name="connsiteX6" fmla="*/ 2541612 w 2849590"/>
                <a:gd name="connsiteY6" fmla="*/ 2559893 h 3249059"/>
                <a:gd name="connsiteX7" fmla="*/ 2335510 w 2849590"/>
                <a:gd name="connsiteY7" fmla="*/ 2446758 h 3249059"/>
                <a:gd name="connsiteX8" fmla="*/ 2116435 w 2849590"/>
                <a:gd name="connsiteY8" fmla="*/ 1494258 h 3249059"/>
                <a:gd name="connsiteX9" fmla="*/ 1583035 w 2849590"/>
                <a:gd name="connsiteY9" fmla="*/ 1189459 h 3249059"/>
                <a:gd name="connsiteX10" fmla="*/ 1583035 w 2849590"/>
                <a:gd name="connsiteY10" fmla="*/ 3218284 h 3249059"/>
                <a:gd name="connsiteX11" fmla="*/ 1192510 w 2849590"/>
                <a:gd name="connsiteY11" fmla="*/ 3227809 h 3249059"/>
                <a:gd name="connsiteX12" fmla="*/ 1211560 w 2849590"/>
                <a:gd name="connsiteY12" fmla="*/ 1170409 h 3249059"/>
                <a:gd name="connsiteX13" fmla="*/ 744835 w 2849590"/>
                <a:gd name="connsiteY13" fmla="*/ 1437108 h 3249059"/>
                <a:gd name="connsiteX14" fmla="*/ 478135 w 2849590"/>
                <a:gd name="connsiteY14" fmla="*/ 2446758 h 3249059"/>
                <a:gd name="connsiteX15" fmla="*/ 295275 w 2849590"/>
                <a:gd name="connsiteY15" fmla="*/ 2645618 h 3249059"/>
                <a:gd name="connsiteX16" fmla="*/ 97135 w 2849590"/>
                <a:gd name="connsiteY16" fmla="*/ 2418183 h 3249059"/>
                <a:gd name="connsiteX17" fmla="*/ 0 w 2849590"/>
                <a:gd name="connsiteY17" fmla="*/ 0 h 3249059"/>
                <a:gd name="connsiteX0" fmla="*/ 0 w 2849590"/>
                <a:gd name="connsiteY0" fmla="*/ 0 h 3249059"/>
                <a:gd name="connsiteX1" fmla="*/ 2808312 w 2849590"/>
                <a:gd name="connsiteY1" fmla="*/ 0 h 3249059"/>
                <a:gd name="connsiteX2" fmla="*/ 1606416 w 2849590"/>
                <a:gd name="connsiteY2" fmla="*/ 483495 h 3249059"/>
                <a:gd name="connsiteX3" fmla="*/ 1576726 w 2849590"/>
                <a:gd name="connsiteY3" fmla="*/ 780377 h 3249059"/>
                <a:gd name="connsiteX4" fmla="*/ 2508940 w 2849590"/>
                <a:gd name="connsiteY4" fmla="*/ 1326643 h 3249059"/>
                <a:gd name="connsiteX5" fmla="*/ 2706985 w 2849590"/>
                <a:gd name="connsiteY5" fmla="*/ 2437233 h 3249059"/>
                <a:gd name="connsiteX6" fmla="*/ 2541612 w 2849590"/>
                <a:gd name="connsiteY6" fmla="*/ 2559893 h 3249059"/>
                <a:gd name="connsiteX7" fmla="*/ 2335510 w 2849590"/>
                <a:gd name="connsiteY7" fmla="*/ 2446758 h 3249059"/>
                <a:gd name="connsiteX8" fmla="*/ 2116435 w 2849590"/>
                <a:gd name="connsiteY8" fmla="*/ 1494258 h 3249059"/>
                <a:gd name="connsiteX9" fmla="*/ 1583035 w 2849590"/>
                <a:gd name="connsiteY9" fmla="*/ 1189459 h 3249059"/>
                <a:gd name="connsiteX10" fmla="*/ 1583035 w 2849590"/>
                <a:gd name="connsiteY10" fmla="*/ 3218284 h 3249059"/>
                <a:gd name="connsiteX11" fmla="*/ 1192510 w 2849590"/>
                <a:gd name="connsiteY11" fmla="*/ 3227809 h 3249059"/>
                <a:gd name="connsiteX12" fmla="*/ 1211560 w 2849590"/>
                <a:gd name="connsiteY12" fmla="*/ 1170409 h 3249059"/>
                <a:gd name="connsiteX13" fmla="*/ 744835 w 2849590"/>
                <a:gd name="connsiteY13" fmla="*/ 1437108 h 3249059"/>
                <a:gd name="connsiteX14" fmla="*/ 478135 w 2849590"/>
                <a:gd name="connsiteY14" fmla="*/ 2446758 h 3249059"/>
                <a:gd name="connsiteX15" fmla="*/ 295275 w 2849590"/>
                <a:gd name="connsiteY15" fmla="*/ 2645618 h 3249059"/>
                <a:gd name="connsiteX16" fmla="*/ 97135 w 2849590"/>
                <a:gd name="connsiteY16" fmla="*/ 2418183 h 3249059"/>
                <a:gd name="connsiteX17" fmla="*/ 0 w 2849590"/>
                <a:gd name="connsiteY17" fmla="*/ 0 h 3249059"/>
                <a:gd name="connsiteX0" fmla="*/ 0 w 2849590"/>
                <a:gd name="connsiteY0" fmla="*/ 0 h 3249059"/>
                <a:gd name="connsiteX1" fmla="*/ 2808312 w 2849590"/>
                <a:gd name="connsiteY1" fmla="*/ 0 h 3249059"/>
                <a:gd name="connsiteX2" fmla="*/ 1606416 w 2849590"/>
                <a:gd name="connsiteY2" fmla="*/ 483495 h 3249059"/>
                <a:gd name="connsiteX3" fmla="*/ 1576726 w 2849590"/>
                <a:gd name="connsiteY3" fmla="*/ 780377 h 3249059"/>
                <a:gd name="connsiteX4" fmla="*/ 2508940 w 2849590"/>
                <a:gd name="connsiteY4" fmla="*/ 1326643 h 3249059"/>
                <a:gd name="connsiteX5" fmla="*/ 2706985 w 2849590"/>
                <a:gd name="connsiteY5" fmla="*/ 2437233 h 3249059"/>
                <a:gd name="connsiteX6" fmla="*/ 2541612 w 2849590"/>
                <a:gd name="connsiteY6" fmla="*/ 2559893 h 3249059"/>
                <a:gd name="connsiteX7" fmla="*/ 2335510 w 2849590"/>
                <a:gd name="connsiteY7" fmla="*/ 2446758 h 3249059"/>
                <a:gd name="connsiteX8" fmla="*/ 2116435 w 2849590"/>
                <a:gd name="connsiteY8" fmla="*/ 1494258 h 3249059"/>
                <a:gd name="connsiteX9" fmla="*/ 1583035 w 2849590"/>
                <a:gd name="connsiteY9" fmla="*/ 1189459 h 3249059"/>
                <a:gd name="connsiteX10" fmla="*/ 1583035 w 2849590"/>
                <a:gd name="connsiteY10" fmla="*/ 3218284 h 3249059"/>
                <a:gd name="connsiteX11" fmla="*/ 1192510 w 2849590"/>
                <a:gd name="connsiteY11" fmla="*/ 3227809 h 3249059"/>
                <a:gd name="connsiteX12" fmla="*/ 1211560 w 2849590"/>
                <a:gd name="connsiteY12" fmla="*/ 1170409 h 3249059"/>
                <a:gd name="connsiteX13" fmla="*/ 744835 w 2849590"/>
                <a:gd name="connsiteY13" fmla="*/ 1437108 h 3249059"/>
                <a:gd name="connsiteX14" fmla="*/ 478135 w 2849590"/>
                <a:gd name="connsiteY14" fmla="*/ 2446758 h 3249059"/>
                <a:gd name="connsiteX15" fmla="*/ 295275 w 2849590"/>
                <a:gd name="connsiteY15" fmla="*/ 2645618 h 3249059"/>
                <a:gd name="connsiteX16" fmla="*/ 97135 w 2849590"/>
                <a:gd name="connsiteY16" fmla="*/ 2418183 h 3249059"/>
                <a:gd name="connsiteX17" fmla="*/ 0 w 2849590"/>
                <a:gd name="connsiteY17" fmla="*/ 0 h 3249059"/>
                <a:gd name="connsiteX0" fmla="*/ 0 w 2849590"/>
                <a:gd name="connsiteY0" fmla="*/ 0 h 3249059"/>
                <a:gd name="connsiteX1" fmla="*/ 2808312 w 2849590"/>
                <a:gd name="connsiteY1" fmla="*/ 0 h 3249059"/>
                <a:gd name="connsiteX2" fmla="*/ 1606416 w 2849590"/>
                <a:gd name="connsiteY2" fmla="*/ 483495 h 3249059"/>
                <a:gd name="connsiteX3" fmla="*/ 1576726 w 2849590"/>
                <a:gd name="connsiteY3" fmla="*/ 780377 h 3249059"/>
                <a:gd name="connsiteX4" fmla="*/ 2508940 w 2849590"/>
                <a:gd name="connsiteY4" fmla="*/ 1326643 h 3249059"/>
                <a:gd name="connsiteX5" fmla="*/ 2695110 w 2849590"/>
                <a:gd name="connsiteY5" fmla="*/ 2419420 h 3249059"/>
                <a:gd name="connsiteX6" fmla="*/ 2541612 w 2849590"/>
                <a:gd name="connsiteY6" fmla="*/ 2559893 h 3249059"/>
                <a:gd name="connsiteX7" fmla="*/ 2335510 w 2849590"/>
                <a:gd name="connsiteY7" fmla="*/ 2446758 h 3249059"/>
                <a:gd name="connsiteX8" fmla="*/ 2116435 w 2849590"/>
                <a:gd name="connsiteY8" fmla="*/ 1494258 h 3249059"/>
                <a:gd name="connsiteX9" fmla="*/ 1583035 w 2849590"/>
                <a:gd name="connsiteY9" fmla="*/ 1189459 h 3249059"/>
                <a:gd name="connsiteX10" fmla="*/ 1583035 w 2849590"/>
                <a:gd name="connsiteY10" fmla="*/ 3218284 h 3249059"/>
                <a:gd name="connsiteX11" fmla="*/ 1192510 w 2849590"/>
                <a:gd name="connsiteY11" fmla="*/ 3227809 h 3249059"/>
                <a:gd name="connsiteX12" fmla="*/ 1211560 w 2849590"/>
                <a:gd name="connsiteY12" fmla="*/ 1170409 h 3249059"/>
                <a:gd name="connsiteX13" fmla="*/ 744835 w 2849590"/>
                <a:gd name="connsiteY13" fmla="*/ 1437108 h 3249059"/>
                <a:gd name="connsiteX14" fmla="*/ 478135 w 2849590"/>
                <a:gd name="connsiteY14" fmla="*/ 2446758 h 3249059"/>
                <a:gd name="connsiteX15" fmla="*/ 295275 w 2849590"/>
                <a:gd name="connsiteY15" fmla="*/ 2645618 h 3249059"/>
                <a:gd name="connsiteX16" fmla="*/ 97135 w 2849590"/>
                <a:gd name="connsiteY16" fmla="*/ 2418183 h 3249059"/>
                <a:gd name="connsiteX17" fmla="*/ 0 w 2849590"/>
                <a:gd name="connsiteY17" fmla="*/ 0 h 3249059"/>
                <a:gd name="connsiteX0" fmla="*/ 0 w 2849590"/>
                <a:gd name="connsiteY0" fmla="*/ 0 h 3249059"/>
                <a:gd name="connsiteX1" fmla="*/ 2808312 w 2849590"/>
                <a:gd name="connsiteY1" fmla="*/ 0 h 3249059"/>
                <a:gd name="connsiteX2" fmla="*/ 1606416 w 2849590"/>
                <a:gd name="connsiteY2" fmla="*/ 483495 h 3249059"/>
                <a:gd name="connsiteX3" fmla="*/ 1576726 w 2849590"/>
                <a:gd name="connsiteY3" fmla="*/ 780377 h 3249059"/>
                <a:gd name="connsiteX4" fmla="*/ 2508940 w 2849590"/>
                <a:gd name="connsiteY4" fmla="*/ 1326643 h 3249059"/>
                <a:gd name="connsiteX5" fmla="*/ 2695110 w 2849590"/>
                <a:gd name="connsiteY5" fmla="*/ 2419420 h 3249059"/>
                <a:gd name="connsiteX6" fmla="*/ 2541612 w 2849590"/>
                <a:gd name="connsiteY6" fmla="*/ 2559893 h 3249059"/>
                <a:gd name="connsiteX7" fmla="*/ 2335510 w 2849590"/>
                <a:gd name="connsiteY7" fmla="*/ 2446758 h 3249059"/>
                <a:gd name="connsiteX8" fmla="*/ 2116435 w 2849590"/>
                <a:gd name="connsiteY8" fmla="*/ 1494258 h 3249059"/>
                <a:gd name="connsiteX9" fmla="*/ 1583035 w 2849590"/>
                <a:gd name="connsiteY9" fmla="*/ 1189459 h 3249059"/>
                <a:gd name="connsiteX10" fmla="*/ 1583035 w 2849590"/>
                <a:gd name="connsiteY10" fmla="*/ 3218284 h 3249059"/>
                <a:gd name="connsiteX11" fmla="*/ 1192510 w 2849590"/>
                <a:gd name="connsiteY11" fmla="*/ 3227809 h 3249059"/>
                <a:gd name="connsiteX12" fmla="*/ 1211560 w 2849590"/>
                <a:gd name="connsiteY12" fmla="*/ 1170409 h 3249059"/>
                <a:gd name="connsiteX13" fmla="*/ 744835 w 2849590"/>
                <a:gd name="connsiteY13" fmla="*/ 1437108 h 3249059"/>
                <a:gd name="connsiteX14" fmla="*/ 478135 w 2849590"/>
                <a:gd name="connsiteY14" fmla="*/ 2446758 h 3249059"/>
                <a:gd name="connsiteX15" fmla="*/ 295275 w 2849590"/>
                <a:gd name="connsiteY15" fmla="*/ 2645618 h 3249059"/>
                <a:gd name="connsiteX16" fmla="*/ 97135 w 2849590"/>
                <a:gd name="connsiteY16" fmla="*/ 2418183 h 3249059"/>
                <a:gd name="connsiteX17" fmla="*/ 0 w 2849590"/>
                <a:gd name="connsiteY17" fmla="*/ 0 h 3249059"/>
                <a:gd name="connsiteX0" fmla="*/ 0 w 2849590"/>
                <a:gd name="connsiteY0" fmla="*/ 0 h 3249059"/>
                <a:gd name="connsiteX1" fmla="*/ 2808312 w 2849590"/>
                <a:gd name="connsiteY1" fmla="*/ 0 h 3249059"/>
                <a:gd name="connsiteX2" fmla="*/ 1606416 w 2849590"/>
                <a:gd name="connsiteY2" fmla="*/ 483495 h 3249059"/>
                <a:gd name="connsiteX3" fmla="*/ 1576726 w 2849590"/>
                <a:gd name="connsiteY3" fmla="*/ 780377 h 3249059"/>
                <a:gd name="connsiteX4" fmla="*/ 2508940 w 2849590"/>
                <a:gd name="connsiteY4" fmla="*/ 1326643 h 3249059"/>
                <a:gd name="connsiteX5" fmla="*/ 2695110 w 2849590"/>
                <a:gd name="connsiteY5" fmla="*/ 2419420 h 3249059"/>
                <a:gd name="connsiteX6" fmla="*/ 2541612 w 2849590"/>
                <a:gd name="connsiteY6" fmla="*/ 2559893 h 3249059"/>
                <a:gd name="connsiteX7" fmla="*/ 2335510 w 2849590"/>
                <a:gd name="connsiteY7" fmla="*/ 2446758 h 3249059"/>
                <a:gd name="connsiteX8" fmla="*/ 2116435 w 2849590"/>
                <a:gd name="connsiteY8" fmla="*/ 1494258 h 3249059"/>
                <a:gd name="connsiteX9" fmla="*/ 1583035 w 2849590"/>
                <a:gd name="connsiteY9" fmla="*/ 1189459 h 3249059"/>
                <a:gd name="connsiteX10" fmla="*/ 1583035 w 2849590"/>
                <a:gd name="connsiteY10" fmla="*/ 3218284 h 3249059"/>
                <a:gd name="connsiteX11" fmla="*/ 1192510 w 2849590"/>
                <a:gd name="connsiteY11" fmla="*/ 3227809 h 3249059"/>
                <a:gd name="connsiteX12" fmla="*/ 1211560 w 2849590"/>
                <a:gd name="connsiteY12" fmla="*/ 1170409 h 3249059"/>
                <a:gd name="connsiteX13" fmla="*/ 744835 w 2849590"/>
                <a:gd name="connsiteY13" fmla="*/ 1437108 h 3249059"/>
                <a:gd name="connsiteX14" fmla="*/ 478135 w 2849590"/>
                <a:gd name="connsiteY14" fmla="*/ 2446758 h 3249059"/>
                <a:gd name="connsiteX15" fmla="*/ 295275 w 2849590"/>
                <a:gd name="connsiteY15" fmla="*/ 2645618 h 3249059"/>
                <a:gd name="connsiteX16" fmla="*/ 97135 w 2849590"/>
                <a:gd name="connsiteY16" fmla="*/ 2418183 h 3249059"/>
                <a:gd name="connsiteX17" fmla="*/ 0 w 2849590"/>
                <a:gd name="connsiteY17" fmla="*/ 0 h 3249059"/>
                <a:gd name="connsiteX0" fmla="*/ 0 w 2849590"/>
                <a:gd name="connsiteY0" fmla="*/ 0 h 3249059"/>
                <a:gd name="connsiteX1" fmla="*/ 2808312 w 2849590"/>
                <a:gd name="connsiteY1" fmla="*/ 0 h 3249059"/>
                <a:gd name="connsiteX2" fmla="*/ 1606416 w 2849590"/>
                <a:gd name="connsiteY2" fmla="*/ 483495 h 3249059"/>
                <a:gd name="connsiteX3" fmla="*/ 1576726 w 2849590"/>
                <a:gd name="connsiteY3" fmla="*/ 780377 h 3249059"/>
                <a:gd name="connsiteX4" fmla="*/ 2508940 w 2849590"/>
                <a:gd name="connsiteY4" fmla="*/ 1326643 h 3249059"/>
                <a:gd name="connsiteX5" fmla="*/ 2695110 w 2849590"/>
                <a:gd name="connsiteY5" fmla="*/ 2419420 h 3249059"/>
                <a:gd name="connsiteX6" fmla="*/ 2541612 w 2849590"/>
                <a:gd name="connsiteY6" fmla="*/ 2559893 h 3249059"/>
                <a:gd name="connsiteX7" fmla="*/ 2335510 w 2849590"/>
                <a:gd name="connsiteY7" fmla="*/ 2446758 h 3249059"/>
                <a:gd name="connsiteX8" fmla="*/ 2116435 w 2849590"/>
                <a:gd name="connsiteY8" fmla="*/ 1494258 h 3249059"/>
                <a:gd name="connsiteX9" fmla="*/ 1583035 w 2849590"/>
                <a:gd name="connsiteY9" fmla="*/ 1189459 h 3249059"/>
                <a:gd name="connsiteX10" fmla="*/ 1583035 w 2849590"/>
                <a:gd name="connsiteY10" fmla="*/ 3218284 h 3249059"/>
                <a:gd name="connsiteX11" fmla="*/ 1192510 w 2849590"/>
                <a:gd name="connsiteY11" fmla="*/ 3227809 h 3249059"/>
                <a:gd name="connsiteX12" fmla="*/ 1211560 w 2849590"/>
                <a:gd name="connsiteY12" fmla="*/ 1170409 h 3249059"/>
                <a:gd name="connsiteX13" fmla="*/ 744835 w 2849590"/>
                <a:gd name="connsiteY13" fmla="*/ 1437108 h 3249059"/>
                <a:gd name="connsiteX14" fmla="*/ 478135 w 2849590"/>
                <a:gd name="connsiteY14" fmla="*/ 2446758 h 3249059"/>
                <a:gd name="connsiteX15" fmla="*/ 295275 w 2849590"/>
                <a:gd name="connsiteY15" fmla="*/ 2645618 h 3249059"/>
                <a:gd name="connsiteX16" fmla="*/ 97135 w 2849590"/>
                <a:gd name="connsiteY16" fmla="*/ 2418183 h 3249059"/>
                <a:gd name="connsiteX17" fmla="*/ 0 w 2849590"/>
                <a:gd name="connsiteY17" fmla="*/ 0 h 3249059"/>
                <a:gd name="connsiteX0" fmla="*/ 0 w 2849590"/>
                <a:gd name="connsiteY0" fmla="*/ 0 h 3249059"/>
                <a:gd name="connsiteX1" fmla="*/ 2808312 w 2849590"/>
                <a:gd name="connsiteY1" fmla="*/ 0 h 3249059"/>
                <a:gd name="connsiteX2" fmla="*/ 1606416 w 2849590"/>
                <a:gd name="connsiteY2" fmla="*/ 483495 h 3249059"/>
                <a:gd name="connsiteX3" fmla="*/ 1576726 w 2849590"/>
                <a:gd name="connsiteY3" fmla="*/ 780377 h 3249059"/>
                <a:gd name="connsiteX4" fmla="*/ 2473314 w 2849590"/>
                <a:gd name="connsiteY4" fmla="*/ 1338518 h 3249059"/>
                <a:gd name="connsiteX5" fmla="*/ 2695110 w 2849590"/>
                <a:gd name="connsiteY5" fmla="*/ 2419420 h 3249059"/>
                <a:gd name="connsiteX6" fmla="*/ 2541612 w 2849590"/>
                <a:gd name="connsiteY6" fmla="*/ 2559893 h 3249059"/>
                <a:gd name="connsiteX7" fmla="*/ 2335510 w 2849590"/>
                <a:gd name="connsiteY7" fmla="*/ 2446758 h 3249059"/>
                <a:gd name="connsiteX8" fmla="*/ 2116435 w 2849590"/>
                <a:gd name="connsiteY8" fmla="*/ 1494258 h 3249059"/>
                <a:gd name="connsiteX9" fmla="*/ 1583035 w 2849590"/>
                <a:gd name="connsiteY9" fmla="*/ 1189459 h 3249059"/>
                <a:gd name="connsiteX10" fmla="*/ 1583035 w 2849590"/>
                <a:gd name="connsiteY10" fmla="*/ 3218284 h 3249059"/>
                <a:gd name="connsiteX11" fmla="*/ 1192510 w 2849590"/>
                <a:gd name="connsiteY11" fmla="*/ 3227809 h 3249059"/>
                <a:gd name="connsiteX12" fmla="*/ 1211560 w 2849590"/>
                <a:gd name="connsiteY12" fmla="*/ 1170409 h 3249059"/>
                <a:gd name="connsiteX13" fmla="*/ 744835 w 2849590"/>
                <a:gd name="connsiteY13" fmla="*/ 1437108 h 3249059"/>
                <a:gd name="connsiteX14" fmla="*/ 478135 w 2849590"/>
                <a:gd name="connsiteY14" fmla="*/ 2446758 h 3249059"/>
                <a:gd name="connsiteX15" fmla="*/ 295275 w 2849590"/>
                <a:gd name="connsiteY15" fmla="*/ 2645618 h 3249059"/>
                <a:gd name="connsiteX16" fmla="*/ 97135 w 2849590"/>
                <a:gd name="connsiteY16" fmla="*/ 2418183 h 3249059"/>
                <a:gd name="connsiteX17" fmla="*/ 0 w 2849590"/>
                <a:gd name="connsiteY17" fmla="*/ 0 h 3249059"/>
                <a:gd name="connsiteX0" fmla="*/ 0 w 2848785"/>
                <a:gd name="connsiteY0" fmla="*/ 0 h 3249059"/>
                <a:gd name="connsiteX1" fmla="*/ 2808312 w 2848785"/>
                <a:gd name="connsiteY1" fmla="*/ 0 h 3249059"/>
                <a:gd name="connsiteX2" fmla="*/ 1576728 w 2848785"/>
                <a:gd name="connsiteY2" fmla="*/ 489432 h 3249059"/>
                <a:gd name="connsiteX3" fmla="*/ 1576726 w 2848785"/>
                <a:gd name="connsiteY3" fmla="*/ 780377 h 3249059"/>
                <a:gd name="connsiteX4" fmla="*/ 2473314 w 2848785"/>
                <a:gd name="connsiteY4" fmla="*/ 1338518 h 3249059"/>
                <a:gd name="connsiteX5" fmla="*/ 2695110 w 2848785"/>
                <a:gd name="connsiteY5" fmla="*/ 2419420 h 3249059"/>
                <a:gd name="connsiteX6" fmla="*/ 2541612 w 2848785"/>
                <a:gd name="connsiteY6" fmla="*/ 2559893 h 3249059"/>
                <a:gd name="connsiteX7" fmla="*/ 2335510 w 2848785"/>
                <a:gd name="connsiteY7" fmla="*/ 2446758 h 3249059"/>
                <a:gd name="connsiteX8" fmla="*/ 2116435 w 2848785"/>
                <a:gd name="connsiteY8" fmla="*/ 1494258 h 3249059"/>
                <a:gd name="connsiteX9" fmla="*/ 1583035 w 2848785"/>
                <a:gd name="connsiteY9" fmla="*/ 1189459 h 3249059"/>
                <a:gd name="connsiteX10" fmla="*/ 1583035 w 2848785"/>
                <a:gd name="connsiteY10" fmla="*/ 3218284 h 3249059"/>
                <a:gd name="connsiteX11" fmla="*/ 1192510 w 2848785"/>
                <a:gd name="connsiteY11" fmla="*/ 3227809 h 3249059"/>
                <a:gd name="connsiteX12" fmla="*/ 1211560 w 2848785"/>
                <a:gd name="connsiteY12" fmla="*/ 1170409 h 3249059"/>
                <a:gd name="connsiteX13" fmla="*/ 744835 w 2848785"/>
                <a:gd name="connsiteY13" fmla="*/ 1437108 h 3249059"/>
                <a:gd name="connsiteX14" fmla="*/ 478135 w 2848785"/>
                <a:gd name="connsiteY14" fmla="*/ 2446758 h 3249059"/>
                <a:gd name="connsiteX15" fmla="*/ 295275 w 2848785"/>
                <a:gd name="connsiteY15" fmla="*/ 2645618 h 3249059"/>
                <a:gd name="connsiteX16" fmla="*/ 97135 w 2848785"/>
                <a:gd name="connsiteY16" fmla="*/ 2418183 h 3249059"/>
                <a:gd name="connsiteX17" fmla="*/ 0 w 2848785"/>
                <a:gd name="connsiteY17" fmla="*/ 0 h 3249059"/>
                <a:gd name="connsiteX0" fmla="*/ 0 w 2848785"/>
                <a:gd name="connsiteY0" fmla="*/ 0 h 3249059"/>
                <a:gd name="connsiteX1" fmla="*/ 2808312 w 2848785"/>
                <a:gd name="connsiteY1" fmla="*/ 0 h 3249059"/>
                <a:gd name="connsiteX2" fmla="*/ 1576728 w 2848785"/>
                <a:gd name="connsiteY2" fmla="*/ 489432 h 3249059"/>
                <a:gd name="connsiteX3" fmla="*/ 1576726 w 2848785"/>
                <a:gd name="connsiteY3" fmla="*/ 780377 h 3249059"/>
                <a:gd name="connsiteX4" fmla="*/ 2473314 w 2848785"/>
                <a:gd name="connsiteY4" fmla="*/ 1338518 h 3249059"/>
                <a:gd name="connsiteX5" fmla="*/ 2695110 w 2848785"/>
                <a:gd name="connsiteY5" fmla="*/ 2419420 h 3249059"/>
                <a:gd name="connsiteX6" fmla="*/ 2541612 w 2848785"/>
                <a:gd name="connsiteY6" fmla="*/ 2559893 h 3249059"/>
                <a:gd name="connsiteX7" fmla="*/ 2335510 w 2848785"/>
                <a:gd name="connsiteY7" fmla="*/ 2446758 h 3249059"/>
                <a:gd name="connsiteX8" fmla="*/ 2116435 w 2848785"/>
                <a:gd name="connsiteY8" fmla="*/ 1494258 h 3249059"/>
                <a:gd name="connsiteX9" fmla="*/ 1583035 w 2848785"/>
                <a:gd name="connsiteY9" fmla="*/ 1189459 h 3249059"/>
                <a:gd name="connsiteX10" fmla="*/ 1583035 w 2848785"/>
                <a:gd name="connsiteY10" fmla="*/ 3218284 h 3249059"/>
                <a:gd name="connsiteX11" fmla="*/ 1192510 w 2848785"/>
                <a:gd name="connsiteY11" fmla="*/ 3227809 h 3249059"/>
                <a:gd name="connsiteX12" fmla="*/ 1211560 w 2848785"/>
                <a:gd name="connsiteY12" fmla="*/ 1170409 h 3249059"/>
                <a:gd name="connsiteX13" fmla="*/ 744835 w 2848785"/>
                <a:gd name="connsiteY13" fmla="*/ 1437108 h 3249059"/>
                <a:gd name="connsiteX14" fmla="*/ 478135 w 2848785"/>
                <a:gd name="connsiteY14" fmla="*/ 2446758 h 3249059"/>
                <a:gd name="connsiteX15" fmla="*/ 295275 w 2848785"/>
                <a:gd name="connsiteY15" fmla="*/ 2645618 h 3249059"/>
                <a:gd name="connsiteX16" fmla="*/ 97135 w 2848785"/>
                <a:gd name="connsiteY16" fmla="*/ 2418183 h 3249059"/>
                <a:gd name="connsiteX17" fmla="*/ 0 w 2848785"/>
                <a:gd name="connsiteY17" fmla="*/ 0 h 3249059"/>
                <a:gd name="connsiteX0" fmla="*/ 0 w 2849247"/>
                <a:gd name="connsiteY0" fmla="*/ 0 h 3249059"/>
                <a:gd name="connsiteX1" fmla="*/ 2808312 w 2849247"/>
                <a:gd name="connsiteY1" fmla="*/ 0 h 3249059"/>
                <a:gd name="connsiteX2" fmla="*/ 1576728 w 2849247"/>
                <a:gd name="connsiteY2" fmla="*/ 489432 h 3249059"/>
                <a:gd name="connsiteX3" fmla="*/ 1576726 w 2849247"/>
                <a:gd name="connsiteY3" fmla="*/ 780377 h 3249059"/>
                <a:gd name="connsiteX4" fmla="*/ 2473314 w 2849247"/>
                <a:gd name="connsiteY4" fmla="*/ 1338518 h 3249059"/>
                <a:gd name="connsiteX5" fmla="*/ 2695110 w 2849247"/>
                <a:gd name="connsiteY5" fmla="*/ 2419420 h 3249059"/>
                <a:gd name="connsiteX6" fmla="*/ 2541612 w 2849247"/>
                <a:gd name="connsiteY6" fmla="*/ 2559893 h 3249059"/>
                <a:gd name="connsiteX7" fmla="*/ 2335510 w 2849247"/>
                <a:gd name="connsiteY7" fmla="*/ 2446758 h 3249059"/>
                <a:gd name="connsiteX8" fmla="*/ 2116435 w 2849247"/>
                <a:gd name="connsiteY8" fmla="*/ 1494258 h 3249059"/>
                <a:gd name="connsiteX9" fmla="*/ 1583035 w 2849247"/>
                <a:gd name="connsiteY9" fmla="*/ 1189459 h 3249059"/>
                <a:gd name="connsiteX10" fmla="*/ 1583035 w 2849247"/>
                <a:gd name="connsiteY10" fmla="*/ 3218284 h 3249059"/>
                <a:gd name="connsiteX11" fmla="*/ 1192510 w 2849247"/>
                <a:gd name="connsiteY11" fmla="*/ 3227809 h 3249059"/>
                <a:gd name="connsiteX12" fmla="*/ 1211560 w 2849247"/>
                <a:gd name="connsiteY12" fmla="*/ 1170409 h 3249059"/>
                <a:gd name="connsiteX13" fmla="*/ 744835 w 2849247"/>
                <a:gd name="connsiteY13" fmla="*/ 1437108 h 3249059"/>
                <a:gd name="connsiteX14" fmla="*/ 478135 w 2849247"/>
                <a:gd name="connsiteY14" fmla="*/ 2446758 h 3249059"/>
                <a:gd name="connsiteX15" fmla="*/ 295275 w 2849247"/>
                <a:gd name="connsiteY15" fmla="*/ 2645618 h 3249059"/>
                <a:gd name="connsiteX16" fmla="*/ 97135 w 2849247"/>
                <a:gd name="connsiteY16" fmla="*/ 2418183 h 3249059"/>
                <a:gd name="connsiteX17" fmla="*/ 0 w 2849247"/>
                <a:gd name="connsiteY17" fmla="*/ 0 h 3249059"/>
                <a:gd name="connsiteX0" fmla="*/ 0 w 2695552"/>
                <a:gd name="connsiteY0" fmla="*/ 0 h 3249059"/>
                <a:gd name="connsiteX1" fmla="*/ 2303611 w 2695552"/>
                <a:gd name="connsiteY1" fmla="*/ 148442 h 3249059"/>
                <a:gd name="connsiteX2" fmla="*/ 1576728 w 2695552"/>
                <a:gd name="connsiteY2" fmla="*/ 489432 h 3249059"/>
                <a:gd name="connsiteX3" fmla="*/ 1576726 w 2695552"/>
                <a:gd name="connsiteY3" fmla="*/ 780377 h 3249059"/>
                <a:gd name="connsiteX4" fmla="*/ 2473314 w 2695552"/>
                <a:gd name="connsiteY4" fmla="*/ 1338518 h 3249059"/>
                <a:gd name="connsiteX5" fmla="*/ 2695110 w 2695552"/>
                <a:gd name="connsiteY5" fmla="*/ 2419420 h 3249059"/>
                <a:gd name="connsiteX6" fmla="*/ 2541612 w 2695552"/>
                <a:gd name="connsiteY6" fmla="*/ 2559893 h 3249059"/>
                <a:gd name="connsiteX7" fmla="*/ 2335510 w 2695552"/>
                <a:gd name="connsiteY7" fmla="*/ 2446758 h 3249059"/>
                <a:gd name="connsiteX8" fmla="*/ 2116435 w 2695552"/>
                <a:gd name="connsiteY8" fmla="*/ 1494258 h 3249059"/>
                <a:gd name="connsiteX9" fmla="*/ 1583035 w 2695552"/>
                <a:gd name="connsiteY9" fmla="*/ 1189459 h 3249059"/>
                <a:gd name="connsiteX10" fmla="*/ 1583035 w 2695552"/>
                <a:gd name="connsiteY10" fmla="*/ 3218284 h 3249059"/>
                <a:gd name="connsiteX11" fmla="*/ 1192510 w 2695552"/>
                <a:gd name="connsiteY11" fmla="*/ 3227809 h 3249059"/>
                <a:gd name="connsiteX12" fmla="*/ 1211560 w 2695552"/>
                <a:gd name="connsiteY12" fmla="*/ 1170409 h 3249059"/>
                <a:gd name="connsiteX13" fmla="*/ 744835 w 2695552"/>
                <a:gd name="connsiteY13" fmla="*/ 1437108 h 3249059"/>
                <a:gd name="connsiteX14" fmla="*/ 478135 w 2695552"/>
                <a:gd name="connsiteY14" fmla="*/ 2446758 h 3249059"/>
                <a:gd name="connsiteX15" fmla="*/ 295275 w 2695552"/>
                <a:gd name="connsiteY15" fmla="*/ 2645618 h 3249059"/>
                <a:gd name="connsiteX16" fmla="*/ 97135 w 2695552"/>
                <a:gd name="connsiteY16" fmla="*/ 2418183 h 3249059"/>
                <a:gd name="connsiteX17" fmla="*/ 0 w 2695552"/>
                <a:gd name="connsiteY17" fmla="*/ 0 h 3249059"/>
                <a:gd name="connsiteX0" fmla="*/ 0 w 2695552"/>
                <a:gd name="connsiteY0" fmla="*/ 0 h 3249059"/>
                <a:gd name="connsiteX1" fmla="*/ 2303611 w 2695552"/>
                <a:gd name="connsiteY1" fmla="*/ 148442 h 3249059"/>
                <a:gd name="connsiteX2" fmla="*/ 2330811 w 2695552"/>
                <a:gd name="connsiteY2" fmla="*/ 435993 h 3249059"/>
                <a:gd name="connsiteX3" fmla="*/ 1576728 w 2695552"/>
                <a:gd name="connsiteY3" fmla="*/ 489432 h 3249059"/>
                <a:gd name="connsiteX4" fmla="*/ 1576726 w 2695552"/>
                <a:gd name="connsiteY4" fmla="*/ 780377 h 3249059"/>
                <a:gd name="connsiteX5" fmla="*/ 2473314 w 2695552"/>
                <a:gd name="connsiteY5" fmla="*/ 1338518 h 3249059"/>
                <a:gd name="connsiteX6" fmla="*/ 2695110 w 2695552"/>
                <a:gd name="connsiteY6" fmla="*/ 2419420 h 3249059"/>
                <a:gd name="connsiteX7" fmla="*/ 2541612 w 2695552"/>
                <a:gd name="connsiteY7" fmla="*/ 2559893 h 3249059"/>
                <a:gd name="connsiteX8" fmla="*/ 2335510 w 2695552"/>
                <a:gd name="connsiteY8" fmla="*/ 2446758 h 3249059"/>
                <a:gd name="connsiteX9" fmla="*/ 2116435 w 2695552"/>
                <a:gd name="connsiteY9" fmla="*/ 1494258 h 3249059"/>
                <a:gd name="connsiteX10" fmla="*/ 1583035 w 2695552"/>
                <a:gd name="connsiteY10" fmla="*/ 1189459 h 3249059"/>
                <a:gd name="connsiteX11" fmla="*/ 1583035 w 2695552"/>
                <a:gd name="connsiteY11" fmla="*/ 3218284 h 3249059"/>
                <a:gd name="connsiteX12" fmla="*/ 1192510 w 2695552"/>
                <a:gd name="connsiteY12" fmla="*/ 3227809 h 3249059"/>
                <a:gd name="connsiteX13" fmla="*/ 1211560 w 2695552"/>
                <a:gd name="connsiteY13" fmla="*/ 1170409 h 3249059"/>
                <a:gd name="connsiteX14" fmla="*/ 744835 w 2695552"/>
                <a:gd name="connsiteY14" fmla="*/ 1437108 h 3249059"/>
                <a:gd name="connsiteX15" fmla="*/ 478135 w 2695552"/>
                <a:gd name="connsiteY15" fmla="*/ 2446758 h 3249059"/>
                <a:gd name="connsiteX16" fmla="*/ 295275 w 2695552"/>
                <a:gd name="connsiteY16" fmla="*/ 2645618 h 3249059"/>
                <a:gd name="connsiteX17" fmla="*/ 97135 w 2695552"/>
                <a:gd name="connsiteY17" fmla="*/ 2418183 h 3249059"/>
                <a:gd name="connsiteX18" fmla="*/ 0 w 2695552"/>
                <a:gd name="connsiteY18" fmla="*/ 0 h 3249059"/>
                <a:gd name="connsiteX0" fmla="*/ 466943 w 2598417"/>
                <a:gd name="connsiteY0" fmla="*/ 0 h 3183745"/>
                <a:gd name="connsiteX1" fmla="*/ 2206476 w 2598417"/>
                <a:gd name="connsiteY1" fmla="*/ 83128 h 3183745"/>
                <a:gd name="connsiteX2" fmla="*/ 2233676 w 2598417"/>
                <a:gd name="connsiteY2" fmla="*/ 370679 h 3183745"/>
                <a:gd name="connsiteX3" fmla="*/ 1479593 w 2598417"/>
                <a:gd name="connsiteY3" fmla="*/ 424118 h 3183745"/>
                <a:gd name="connsiteX4" fmla="*/ 1479591 w 2598417"/>
                <a:gd name="connsiteY4" fmla="*/ 715063 h 3183745"/>
                <a:gd name="connsiteX5" fmla="*/ 2376179 w 2598417"/>
                <a:gd name="connsiteY5" fmla="*/ 1273204 h 3183745"/>
                <a:gd name="connsiteX6" fmla="*/ 2597975 w 2598417"/>
                <a:gd name="connsiteY6" fmla="*/ 2354106 h 3183745"/>
                <a:gd name="connsiteX7" fmla="*/ 2444477 w 2598417"/>
                <a:gd name="connsiteY7" fmla="*/ 2494579 h 3183745"/>
                <a:gd name="connsiteX8" fmla="*/ 2238375 w 2598417"/>
                <a:gd name="connsiteY8" fmla="*/ 2381444 h 3183745"/>
                <a:gd name="connsiteX9" fmla="*/ 2019300 w 2598417"/>
                <a:gd name="connsiteY9" fmla="*/ 1428944 h 3183745"/>
                <a:gd name="connsiteX10" fmla="*/ 1485900 w 2598417"/>
                <a:gd name="connsiteY10" fmla="*/ 1124145 h 3183745"/>
                <a:gd name="connsiteX11" fmla="*/ 1485900 w 2598417"/>
                <a:gd name="connsiteY11" fmla="*/ 3152970 h 3183745"/>
                <a:gd name="connsiteX12" fmla="*/ 1095375 w 2598417"/>
                <a:gd name="connsiteY12" fmla="*/ 3162495 h 3183745"/>
                <a:gd name="connsiteX13" fmla="*/ 1114425 w 2598417"/>
                <a:gd name="connsiteY13" fmla="*/ 1105095 h 3183745"/>
                <a:gd name="connsiteX14" fmla="*/ 647700 w 2598417"/>
                <a:gd name="connsiteY14" fmla="*/ 1371794 h 3183745"/>
                <a:gd name="connsiteX15" fmla="*/ 381000 w 2598417"/>
                <a:gd name="connsiteY15" fmla="*/ 2381444 h 3183745"/>
                <a:gd name="connsiteX16" fmla="*/ 198140 w 2598417"/>
                <a:gd name="connsiteY16" fmla="*/ 2580304 h 3183745"/>
                <a:gd name="connsiteX17" fmla="*/ 0 w 2598417"/>
                <a:gd name="connsiteY17" fmla="*/ 2352869 h 3183745"/>
                <a:gd name="connsiteX18" fmla="*/ 466943 w 2598417"/>
                <a:gd name="connsiteY18" fmla="*/ 0 h 3183745"/>
                <a:gd name="connsiteX0" fmla="*/ 466943 w 2598417"/>
                <a:gd name="connsiteY0" fmla="*/ 0 h 3183745"/>
                <a:gd name="connsiteX1" fmla="*/ 2206476 w 2598417"/>
                <a:gd name="connsiteY1" fmla="*/ 83128 h 3183745"/>
                <a:gd name="connsiteX2" fmla="*/ 2233676 w 2598417"/>
                <a:gd name="connsiteY2" fmla="*/ 370679 h 3183745"/>
                <a:gd name="connsiteX3" fmla="*/ 1479593 w 2598417"/>
                <a:gd name="connsiteY3" fmla="*/ 424118 h 3183745"/>
                <a:gd name="connsiteX4" fmla="*/ 1479591 w 2598417"/>
                <a:gd name="connsiteY4" fmla="*/ 715063 h 3183745"/>
                <a:gd name="connsiteX5" fmla="*/ 2376179 w 2598417"/>
                <a:gd name="connsiteY5" fmla="*/ 1273204 h 3183745"/>
                <a:gd name="connsiteX6" fmla="*/ 2597975 w 2598417"/>
                <a:gd name="connsiteY6" fmla="*/ 2354106 h 3183745"/>
                <a:gd name="connsiteX7" fmla="*/ 2444477 w 2598417"/>
                <a:gd name="connsiteY7" fmla="*/ 2494579 h 3183745"/>
                <a:gd name="connsiteX8" fmla="*/ 2238375 w 2598417"/>
                <a:gd name="connsiteY8" fmla="*/ 2381444 h 3183745"/>
                <a:gd name="connsiteX9" fmla="*/ 2019300 w 2598417"/>
                <a:gd name="connsiteY9" fmla="*/ 1428944 h 3183745"/>
                <a:gd name="connsiteX10" fmla="*/ 1485900 w 2598417"/>
                <a:gd name="connsiteY10" fmla="*/ 1124145 h 3183745"/>
                <a:gd name="connsiteX11" fmla="*/ 1485900 w 2598417"/>
                <a:gd name="connsiteY11" fmla="*/ 3152970 h 3183745"/>
                <a:gd name="connsiteX12" fmla="*/ 1095375 w 2598417"/>
                <a:gd name="connsiteY12" fmla="*/ 3162495 h 3183745"/>
                <a:gd name="connsiteX13" fmla="*/ 1114425 w 2598417"/>
                <a:gd name="connsiteY13" fmla="*/ 1105095 h 3183745"/>
                <a:gd name="connsiteX14" fmla="*/ 647700 w 2598417"/>
                <a:gd name="connsiteY14" fmla="*/ 1371794 h 3183745"/>
                <a:gd name="connsiteX15" fmla="*/ 381000 w 2598417"/>
                <a:gd name="connsiteY15" fmla="*/ 2381444 h 3183745"/>
                <a:gd name="connsiteX16" fmla="*/ 198140 w 2598417"/>
                <a:gd name="connsiteY16" fmla="*/ 2580304 h 3183745"/>
                <a:gd name="connsiteX17" fmla="*/ 0 w 2598417"/>
                <a:gd name="connsiteY17" fmla="*/ 2352869 h 3183745"/>
                <a:gd name="connsiteX18" fmla="*/ 446440 w 2598417"/>
                <a:gd name="connsiteY18" fmla="*/ 418181 h 3183745"/>
                <a:gd name="connsiteX19" fmla="*/ 466943 w 2598417"/>
                <a:gd name="connsiteY19" fmla="*/ 0 h 3183745"/>
                <a:gd name="connsiteX0" fmla="*/ 466943 w 2598417"/>
                <a:gd name="connsiteY0" fmla="*/ 0 h 3183745"/>
                <a:gd name="connsiteX1" fmla="*/ 2206476 w 2598417"/>
                <a:gd name="connsiteY1" fmla="*/ 83128 h 3183745"/>
                <a:gd name="connsiteX2" fmla="*/ 2233676 w 2598417"/>
                <a:gd name="connsiteY2" fmla="*/ 370679 h 3183745"/>
                <a:gd name="connsiteX3" fmla="*/ 1479593 w 2598417"/>
                <a:gd name="connsiteY3" fmla="*/ 424118 h 3183745"/>
                <a:gd name="connsiteX4" fmla="*/ 1479591 w 2598417"/>
                <a:gd name="connsiteY4" fmla="*/ 715063 h 3183745"/>
                <a:gd name="connsiteX5" fmla="*/ 2376179 w 2598417"/>
                <a:gd name="connsiteY5" fmla="*/ 1273204 h 3183745"/>
                <a:gd name="connsiteX6" fmla="*/ 2597975 w 2598417"/>
                <a:gd name="connsiteY6" fmla="*/ 2354106 h 3183745"/>
                <a:gd name="connsiteX7" fmla="*/ 2444477 w 2598417"/>
                <a:gd name="connsiteY7" fmla="*/ 2494579 h 3183745"/>
                <a:gd name="connsiteX8" fmla="*/ 2238375 w 2598417"/>
                <a:gd name="connsiteY8" fmla="*/ 2381444 h 3183745"/>
                <a:gd name="connsiteX9" fmla="*/ 2019300 w 2598417"/>
                <a:gd name="connsiteY9" fmla="*/ 1428944 h 3183745"/>
                <a:gd name="connsiteX10" fmla="*/ 1485900 w 2598417"/>
                <a:gd name="connsiteY10" fmla="*/ 1124145 h 3183745"/>
                <a:gd name="connsiteX11" fmla="*/ 1485900 w 2598417"/>
                <a:gd name="connsiteY11" fmla="*/ 3152970 h 3183745"/>
                <a:gd name="connsiteX12" fmla="*/ 1095375 w 2598417"/>
                <a:gd name="connsiteY12" fmla="*/ 3162495 h 3183745"/>
                <a:gd name="connsiteX13" fmla="*/ 1114425 w 2598417"/>
                <a:gd name="connsiteY13" fmla="*/ 1105095 h 3183745"/>
                <a:gd name="connsiteX14" fmla="*/ 647700 w 2598417"/>
                <a:gd name="connsiteY14" fmla="*/ 1371794 h 3183745"/>
                <a:gd name="connsiteX15" fmla="*/ 381000 w 2598417"/>
                <a:gd name="connsiteY15" fmla="*/ 2381444 h 3183745"/>
                <a:gd name="connsiteX16" fmla="*/ 198140 w 2598417"/>
                <a:gd name="connsiteY16" fmla="*/ 2580304 h 3183745"/>
                <a:gd name="connsiteX17" fmla="*/ 0 w 2598417"/>
                <a:gd name="connsiteY17" fmla="*/ 2352869 h 3183745"/>
                <a:gd name="connsiteX18" fmla="*/ 1075832 w 2598417"/>
                <a:gd name="connsiteY18" fmla="*/ 465682 h 3183745"/>
                <a:gd name="connsiteX19" fmla="*/ 446440 w 2598417"/>
                <a:gd name="connsiteY19" fmla="*/ 418181 h 3183745"/>
                <a:gd name="connsiteX20" fmla="*/ 466943 w 2598417"/>
                <a:gd name="connsiteY20" fmla="*/ 0 h 3183745"/>
                <a:gd name="connsiteX0" fmla="*/ 466943 w 2598417"/>
                <a:gd name="connsiteY0" fmla="*/ 0 h 3183745"/>
                <a:gd name="connsiteX1" fmla="*/ 2206476 w 2598417"/>
                <a:gd name="connsiteY1" fmla="*/ 83128 h 3183745"/>
                <a:gd name="connsiteX2" fmla="*/ 2233676 w 2598417"/>
                <a:gd name="connsiteY2" fmla="*/ 370679 h 3183745"/>
                <a:gd name="connsiteX3" fmla="*/ 1479593 w 2598417"/>
                <a:gd name="connsiteY3" fmla="*/ 424118 h 3183745"/>
                <a:gd name="connsiteX4" fmla="*/ 1479591 w 2598417"/>
                <a:gd name="connsiteY4" fmla="*/ 715063 h 3183745"/>
                <a:gd name="connsiteX5" fmla="*/ 2376179 w 2598417"/>
                <a:gd name="connsiteY5" fmla="*/ 1273204 h 3183745"/>
                <a:gd name="connsiteX6" fmla="*/ 2597975 w 2598417"/>
                <a:gd name="connsiteY6" fmla="*/ 2354106 h 3183745"/>
                <a:gd name="connsiteX7" fmla="*/ 2444477 w 2598417"/>
                <a:gd name="connsiteY7" fmla="*/ 2494579 h 3183745"/>
                <a:gd name="connsiteX8" fmla="*/ 2238375 w 2598417"/>
                <a:gd name="connsiteY8" fmla="*/ 2381444 h 3183745"/>
                <a:gd name="connsiteX9" fmla="*/ 2019300 w 2598417"/>
                <a:gd name="connsiteY9" fmla="*/ 1428944 h 3183745"/>
                <a:gd name="connsiteX10" fmla="*/ 1485900 w 2598417"/>
                <a:gd name="connsiteY10" fmla="*/ 1124145 h 3183745"/>
                <a:gd name="connsiteX11" fmla="*/ 1485900 w 2598417"/>
                <a:gd name="connsiteY11" fmla="*/ 3152970 h 3183745"/>
                <a:gd name="connsiteX12" fmla="*/ 1095375 w 2598417"/>
                <a:gd name="connsiteY12" fmla="*/ 3162495 h 3183745"/>
                <a:gd name="connsiteX13" fmla="*/ 1114425 w 2598417"/>
                <a:gd name="connsiteY13" fmla="*/ 1105095 h 3183745"/>
                <a:gd name="connsiteX14" fmla="*/ 647700 w 2598417"/>
                <a:gd name="connsiteY14" fmla="*/ 1371794 h 3183745"/>
                <a:gd name="connsiteX15" fmla="*/ 381000 w 2598417"/>
                <a:gd name="connsiteY15" fmla="*/ 2381444 h 3183745"/>
                <a:gd name="connsiteX16" fmla="*/ 198140 w 2598417"/>
                <a:gd name="connsiteY16" fmla="*/ 2580304 h 3183745"/>
                <a:gd name="connsiteX17" fmla="*/ 0 w 2598417"/>
                <a:gd name="connsiteY17" fmla="*/ 2352869 h 3183745"/>
                <a:gd name="connsiteX18" fmla="*/ 933328 w 2598417"/>
                <a:gd name="connsiteY18" fmla="*/ 685375 h 3183745"/>
                <a:gd name="connsiteX19" fmla="*/ 1075832 w 2598417"/>
                <a:gd name="connsiteY19" fmla="*/ 465682 h 3183745"/>
                <a:gd name="connsiteX20" fmla="*/ 446440 w 2598417"/>
                <a:gd name="connsiteY20" fmla="*/ 418181 h 3183745"/>
                <a:gd name="connsiteX21" fmla="*/ 466943 w 2598417"/>
                <a:gd name="connsiteY21" fmla="*/ 0 h 3183745"/>
                <a:gd name="connsiteX0" fmla="*/ 466943 w 2598417"/>
                <a:gd name="connsiteY0" fmla="*/ 0 h 3183745"/>
                <a:gd name="connsiteX1" fmla="*/ 2206476 w 2598417"/>
                <a:gd name="connsiteY1" fmla="*/ 83128 h 3183745"/>
                <a:gd name="connsiteX2" fmla="*/ 2233676 w 2598417"/>
                <a:gd name="connsiteY2" fmla="*/ 370679 h 3183745"/>
                <a:gd name="connsiteX3" fmla="*/ 1479593 w 2598417"/>
                <a:gd name="connsiteY3" fmla="*/ 424118 h 3183745"/>
                <a:gd name="connsiteX4" fmla="*/ 1479591 w 2598417"/>
                <a:gd name="connsiteY4" fmla="*/ 715063 h 3183745"/>
                <a:gd name="connsiteX5" fmla="*/ 2376179 w 2598417"/>
                <a:gd name="connsiteY5" fmla="*/ 1273204 h 3183745"/>
                <a:gd name="connsiteX6" fmla="*/ 2597975 w 2598417"/>
                <a:gd name="connsiteY6" fmla="*/ 2354106 h 3183745"/>
                <a:gd name="connsiteX7" fmla="*/ 2444477 w 2598417"/>
                <a:gd name="connsiteY7" fmla="*/ 2494579 h 3183745"/>
                <a:gd name="connsiteX8" fmla="*/ 2238375 w 2598417"/>
                <a:gd name="connsiteY8" fmla="*/ 2381444 h 3183745"/>
                <a:gd name="connsiteX9" fmla="*/ 2019300 w 2598417"/>
                <a:gd name="connsiteY9" fmla="*/ 1428944 h 3183745"/>
                <a:gd name="connsiteX10" fmla="*/ 1485900 w 2598417"/>
                <a:gd name="connsiteY10" fmla="*/ 1124145 h 3183745"/>
                <a:gd name="connsiteX11" fmla="*/ 1485900 w 2598417"/>
                <a:gd name="connsiteY11" fmla="*/ 3152970 h 3183745"/>
                <a:gd name="connsiteX12" fmla="*/ 1095375 w 2598417"/>
                <a:gd name="connsiteY12" fmla="*/ 3162495 h 3183745"/>
                <a:gd name="connsiteX13" fmla="*/ 1114425 w 2598417"/>
                <a:gd name="connsiteY13" fmla="*/ 1105095 h 3183745"/>
                <a:gd name="connsiteX14" fmla="*/ 647700 w 2598417"/>
                <a:gd name="connsiteY14" fmla="*/ 1371794 h 3183745"/>
                <a:gd name="connsiteX15" fmla="*/ 381000 w 2598417"/>
                <a:gd name="connsiteY15" fmla="*/ 2381444 h 3183745"/>
                <a:gd name="connsiteX16" fmla="*/ 198140 w 2598417"/>
                <a:gd name="connsiteY16" fmla="*/ 2580304 h 3183745"/>
                <a:gd name="connsiteX17" fmla="*/ 0 w 2598417"/>
                <a:gd name="connsiteY17" fmla="*/ 2352869 h 3183745"/>
                <a:gd name="connsiteX18" fmla="*/ 1099583 w 2598417"/>
                <a:gd name="connsiteY18" fmla="*/ 715063 h 3183745"/>
                <a:gd name="connsiteX19" fmla="*/ 1075832 w 2598417"/>
                <a:gd name="connsiteY19" fmla="*/ 465682 h 3183745"/>
                <a:gd name="connsiteX20" fmla="*/ 446440 w 2598417"/>
                <a:gd name="connsiteY20" fmla="*/ 418181 h 3183745"/>
                <a:gd name="connsiteX21" fmla="*/ 466943 w 2598417"/>
                <a:gd name="connsiteY21" fmla="*/ 0 h 3183745"/>
                <a:gd name="connsiteX0" fmla="*/ 466943 w 2598417"/>
                <a:gd name="connsiteY0" fmla="*/ 0 h 3183745"/>
                <a:gd name="connsiteX1" fmla="*/ 2206476 w 2598417"/>
                <a:gd name="connsiteY1" fmla="*/ 83128 h 3183745"/>
                <a:gd name="connsiteX2" fmla="*/ 2233676 w 2598417"/>
                <a:gd name="connsiteY2" fmla="*/ 370679 h 3183745"/>
                <a:gd name="connsiteX3" fmla="*/ 1479593 w 2598417"/>
                <a:gd name="connsiteY3" fmla="*/ 424118 h 3183745"/>
                <a:gd name="connsiteX4" fmla="*/ 1479591 w 2598417"/>
                <a:gd name="connsiteY4" fmla="*/ 715063 h 3183745"/>
                <a:gd name="connsiteX5" fmla="*/ 2376179 w 2598417"/>
                <a:gd name="connsiteY5" fmla="*/ 1273204 h 3183745"/>
                <a:gd name="connsiteX6" fmla="*/ 2597975 w 2598417"/>
                <a:gd name="connsiteY6" fmla="*/ 2354106 h 3183745"/>
                <a:gd name="connsiteX7" fmla="*/ 2444477 w 2598417"/>
                <a:gd name="connsiteY7" fmla="*/ 2494579 h 3183745"/>
                <a:gd name="connsiteX8" fmla="*/ 2238375 w 2598417"/>
                <a:gd name="connsiteY8" fmla="*/ 2381444 h 3183745"/>
                <a:gd name="connsiteX9" fmla="*/ 2019300 w 2598417"/>
                <a:gd name="connsiteY9" fmla="*/ 1428944 h 3183745"/>
                <a:gd name="connsiteX10" fmla="*/ 1485900 w 2598417"/>
                <a:gd name="connsiteY10" fmla="*/ 1124145 h 3183745"/>
                <a:gd name="connsiteX11" fmla="*/ 1485900 w 2598417"/>
                <a:gd name="connsiteY11" fmla="*/ 3152970 h 3183745"/>
                <a:gd name="connsiteX12" fmla="*/ 1095375 w 2598417"/>
                <a:gd name="connsiteY12" fmla="*/ 3162495 h 3183745"/>
                <a:gd name="connsiteX13" fmla="*/ 1114425 w 2598417"/>
                <a:gd name="connsiteY13" fmla="*/ 1105095 h 3183745"/>
                <a:gd name="connsiteX14" fmla="*/ 647700 w 2598417"/>
                <a:gd name="connsiteY14" fmla="*/ 1371794 h 3183745"/>
                <a:gd name="connsiteX15" fmla="*/ 381000 w 2598417"/>
                <a:gd name="connsiteY15" fmla="*/ 2381444 h 3183745"/>
                <a:gd name="connsiteX16" fmla="*/ 198140 w 2598417"/>
                <a:gd name="connsiteY16" fmla="*/ 2580304 h 3183745"/>
                <a:gd name="connsiteX17" fmla="*/ 0 w 2598417"/>
                <a:gd name="connsiteY17" fmla="*/ 2352869 h 3183745"/>
                <a:gd name="connsiteX18" fmla="*/ 214871 w 2598417"/>
                <a:gd name="connsiteY18" fmla="*/ 1308830 h 3183745"/>
                <a:gd name="connsiteX19" fmla="*/ 1099583 w 2598417"/>
                <a:gd name="connsiteY19" fmla="*/ 715063 h 3183745"/>
                <a:gd name="connsiteX20" fmla="*/ 1075832 w 2598417"/>
                <a:gd name="connsiteY20" fmla="*/ 465682 h 3183745"/>
                <a:gd name="connsiteX21" fmla="*/ 446440 w 2598417"/>
                <a:gd name="connsiteY21" fmla="*/ 418181 h 3183745"/>
                <a:gd name="connsiteX22" fmla="*/ 466943 w 2598417"/>
                <a:gd name="connsiteY22" fmla="*/ 0 h 3183745"/>
                <a:gd name="connsiteX0" fmla="*/ 466943 w 2598417"/>
                <a:gd name="connsiteY0" fmla="*/ 0 h 3183745"/>
                <a:gd name="connsiteX1" fmla="*/ 2206476 w 2598417"/>
                <a:gd name="connsiteY1" fmla="*/ 83128 h 3183745"/>
                <a:gd name="connsiteX2" fmla="*/ 2233676 w 2598417"/>
                <a:gd name="connsiteY2" fmla="*/ 370679 h 3183745"/>
                <a:gd name="connsiteX3" fmla="*/ 1479593 w 2598417"/>
                <a:gd name="connsiteY3" fmla="*/ 424118 h 3183745"/>
                <a:gd name="connsiteX4" fmla="*/ 1479591 w 2598417"/>
                <a:gd name="connsiteY4" fmla="*/ 715063 h 3183745"/>
                <a:gd name="connsiteX5" fmla="*/ 2376179 w 2598417"/>
                <a:gd name="connsiteY5" fmla="*/ 1273204 h 3183745"/>
                <a:gd name="connsiteX6" fmla="*/ 2597975 w 2598417"/>
                <a:gd name="connsiteY6" fmla="*/ 2354106 h 3183745"/>
                <a:gd name="connsiteX7" fmla="*/ 2444477 w 2598417"/>
                <a:gd name="connsiteY7" fmla="*/ 2494579 h 3183745"/>
                <a:gd name="connsiteX8" fmla="*/ 2238375 w 2598417"/>
                <a:gd name="connsiteY8" fmla="*/ 2381444 h 3183745"/>
                <a:gd name="connsiteX9" fmla="*/ 2019300 w 2598417"/>
                <a:gd name="connsiteY9" fmla="*/ 1428944 h 3183745"/>
                <a:gd name="connsiteX10" fmla="*/ 1485900 w 2598417"/>
                <a:gd name="connsiteY10" fmla="*/ 1124145 h 3183745"/>
                <a:gd name="connsiteX11" fmla="*/ 1485900 w 2598417"/>
                <a:gd name="connsiteY11" fmla="*/ 3152970 h 3183745"/>
                <a:gd name="connsiteX12" fmla="*/ 1095375 w 2598417"/>
                <a:gd name="connsiteY12" fmla="*/ 3162495 h 3183745"/>
                <a:gd name="connsiteX13" fmla="*/ 1114425 w 2598417"/>
                <a:gd name="connsiteY13" fmla="*/ 1105095 h 3183745"/>
                <a:gd name="connsiteX14" fmla="*/ 647700 w 2598417"/>
                <a:gd name="connsiteY14" fmla="*/ 1371794 h 3183745"/>
                <a:gd name="connsiteX15" fmla="*/ 381000 w 2598417"/>
                <a:gd name="connsiteY15" fmla="*/ 2381444 h 3183745"/>
                <a:gd name="connsiteX16" fmla="*/ 198140 w 2598417"/>
                <a:gd name="connsiteY16" fmla="*/ 2580304 h 3183745"/>
                <a:gd name="connsiteX17" fmla="*/ 0 w 2598417"/>
                <a:gd name="connsiteY17" fmla="*/ 2352869 h 3183745"/>
                <a:gd name="connsiteX18" fmla="*/ 214871 w 2598417"/>
                <a:gd name="connsiteY18" fmla="*/ 1308830 h 3183745"/>
                <a:gd name="connsiteX19" fmla="*/ 1099583 w 2598417"/>
                <a:gd name="connsiteY19" fmla="*/ 715063 h 3183745"/>
                <a:gd name="connsiteX20" fmla="*/ 1075832 w 2598417"/>
                <a:gd name="connsiteY20" fmla="*/ 465682 h 3183745"/>
                <a:gd name="connsiteX21" fmla="*/ 446440 w 2598417"/>
                <a:gd name="connsiteY21" fmla="*/ 418181 h 3183745"/>
                <a:gd name="connsiteX22" fmla="*/ 466943 w 2598417"/>
                <a:gd name="connsiteY22" fmla="*/ 0 h 3183745"/>
                <a:gd name="connsiteX0" fmla="*/ 466943 w 2598417"/>
                <a:gd name="connsiteY0" fmla="*/ 0 h 3183745"/>
                <a:gd name="connsiteX1" fmla="*/ 2206476 w 2598417"/>
                <a:gd name="connsiteY1" fmla="*/ 83128 h 3183745"/>
                <a:gd name="connsiteX2" fmla="*/ 2233676 w 2598417"/>
                <a:gd name="connsiteY2" fmla="*/ 370679 h 3183745"/>
                <a:gd name="connsiteX3" fmla="*/ 1479593 w 2598417"/>
                <a:gd name="connsiteY3" fmla="*/ 424118 h 3183745"/>
                <a:gd name="connsiteX4" fmla="*/ 1479591 w 2598417"/>
                <a:gd name="connsiteY4" fmla="*/ 715063 h 3183745"/>
                <a:gd name="connsiteX5" fmla="*/ 2376179 w 2598417"/>
                <a:gd name="connsiteY5" fmla="*/ 1273204 h 3183745"/>
                <a:gd name="connsiteX6" fmla="*/ 2597975 w 2598417"/>
                <a:gd name="connsiteY6" fmla="*/ 2354106 h 3183745"/>
                <a:gd name="connsiteX7" fmla="*/ 2444477 w 2598417"/>
                <a:gd name="connsiteY7" fmla="*/ 2494579 h 3183745"/>
                <a:gd name="connsiteX8" fmla="*/ 2238375 w 2598417"/>
                <a:gd name="connsiteY8" fmla="*/ 2381444 h 3183745"/>
                <a:gd name="connsiteX9" fmla="*/ 2019300 w 2598417"/>
                <a:gd name="connsiteY9" fmla="*/ 1428944 h 3183745"/>
                <a:gd name="connsiteX10" fmla="*/ 1485900 w 2598417"/>
                <a:gd name="connsiteY10" fmla="*/ 1124145 h 3183745"/>
                <a:gd name="connsiteX11" fmla="*/ 1485900 w 2598417"/>
                <a:gd name="connsiteY11" fmla="*/ 3152970 h 3183745"/>
                <a:gd name="connsiteX12" fmla="*/ 1095375 w 2598417"/>
                <a:gd name="connsiteY12" fmla="*/ 3162495 h 3183745"/>
                <a:gd name="connsiteX13" fmla="*/ 1114425 w 2598417"/>
                <a:gd name="connsiteY13" fmla="*/ 1105095 h 3183745"/>
                <a:gd name="connsiteX14" fmla="*/ 647700 w 2598417"/>
                <a:gd name="connsiteY14" fmla="*/ 1371794 h 3183745"/>
                <a:gd name="connsiteX15" fmla="*/ 381000 w 2598417"/>
                <a:gd name="connsiteY15" fmla="*/ 2381444 h 3183745"/>
                <a:gd name="connsiteX16" fmla="*/ 198140 w 2598417"/>
                <a:gd name="connsiteY16" fmla="*/ 2580304 h 3183745"/>
                <a:gd name="connsiteX17" fmla="*/ 0 w 2598417"/>
                <a:gd name="connsiteY17" fmla="*/ 2352869 h 3183745"/>
                <a:gd name="connsiteX18" fmla="*/ 214871 w 2598417"/>
                <a:gd name="connsiteY18" fmla="*/ 1308830 h 3183745"/>
                <a:gd name="connsiteX19" fmla="*/ 1099583 w 2598417"/>
                <a:gd name="connsiteY19" fmla="*/ 715063 h 3183745"/>
                <a:gd name="connsiteX20" fmla="*/ 1075832 w 2598417"/>
                <a:gd name="connsiteY20" fmla="*/ 465682 h 3183745"/>
                <a:gd name="connsiteX21" fmla="*/ 446440 w 2598417"/>
                <a:gd name="connsiteY21" fmla="*/ 418181 h 3183745"/>
                <a:gd name="connsiteX22" fmla="*/ 466943 w 2598417"/>
                <a:gd name="connsiteY22" fmla="*/ 0 h 3183745"/>
                <a:gd name="connsiteX0" fmla="*/ 461006 w 2598417"/>
                <a:gd name="connsiteY0" fmla="*/ 0 h 3142182"/>
                <a:gd name="connsiteX1" fmla="*/ 2206476 w 2598417"/>
                <a:gd name="connsiteY1" fmla="*/ 41565 h 3142182"/>
                <a:gd name="connsiteX2" fmla="*/ 2233676 w 2598417"/>
                <a:gd name="connsiteY2" fmla="*/ 329116 h 3142182"/>
                <a:gd name="connsiteX3" fmla="*/ 1479593 w 2598417"/>
                <a:gd name="connsiteY3" fmla="*/ 382555 h 3142182"/>
                <a:gd name="connsiteX4" fmla="*/ 1479591 w 2598417"/>
                <a:gd name="connsiteY4" fmla="*/ 673500 h 3142182"/>
                <a:gd name="connsiteX5" fmla="*/ 2376179 w 2598417"/>
                <a:gd name="connsiteY5" fmla="*/ 1231641 h 3142182"/>
                <a:gd name="connsiteX6" fmla="*/ 2597975 w 2598417"/>
                <a:gd name="connsiteY6" fmla="*/ 2312543 h 3142182"/>
                <a:gd name="connsiteX7" fmla="*/ 2444477 w 2598417"/>
                <a:gd name="connsiteY7" fmla="*/ 2453016 h 3142182"/>
                <a:gd name="connsiteX8" fmla="*/ 2238375 w 2598417"/>
                <a:gd name="connsiteY8" fmla="*/ 2339881 h 3142182"/>
                <a:gd name="connsiteX9" fmla="*/ 2019300 w 2598417"/>
                <a:gd name="connsiteY9" fmla="*/ 1387381 h 3142182"/>
                <a:gd name="connsiteX10" fmla="*/ 1485900 w 2598417"/>
                <a:gd name="connsiteY10" fmla="*/ 1082582 h 3142182"/>
                <a:gd name="connsiteX11" fmla="*/ 1485900 w 2598417"/>
                <a:gd name="connsiteY11" fmla="*/ 3111407 h 3142182"/>
                <a:gd name="connsiteX12" fmla="*/ 1095375 w 2598417"/>
                <a:gd name="connsiteY12" fmla="*/ 3120932 h 3142182"/>
                <a:gd name="connsiteX13" fmla="*/ 1114425 w 2598417"/>
                <a:gd name="connsiteY13" fmla="*/ 1063532 h 3142182"/>
                <a:gd name="connsiteX14" fmla="*/ 647700 w 2598417"/>
                <a:gd name="connsiteY14" fmla="*/ 1330231 h 3142182"/>
                <a:gd name="connsiteX15" fmla="*/ 381000 w 2598417"/>
                <a:gd name="connsiteY15" fmla="*/ 2339881 h 3142182"/>
                <a:gd name="connsiteX16" fmla="*/ 198140 w 2598417"/>
                <a:gd name="connsiteY16" fmla="*/ 2538741 h 3142182"/>
                <a:gd name="connsiteX17" fmla="*/ 0 w 2598417"/>
                <a:gd name="connsiteY17" fmla="*/ 2311306 h 3142182"/>
                <a:gd name="connsiteX18" fmla="*/ 214871 w 2598417"/>
                <a:gd name="connsiteY18" fmla="*/ 1267267 h 3142182"/>
                <a:gd name="connsiteX19" fmla="*/ 1099583 w 2598417"/>
                <a:gd name="connsiteY19" fmla="*/ 673500 h 3142182"/>
                <a:gd name="connsiteX20" fmla="*/ 1075832 w 2598417"/>
                <a:gd name="connsiteY20" fmla="*/ 424119 h 3142182"/>
                <a:gd name="connsiteX21" fmla="*/ 446440 w 2598417"/>
                <a:gd name="connsiteY21" fmla="*/ 376618 h 3142182"/>
                <a:gd name="connsiteX22" fmla="*/ 461006 w 2598417"/>
                <a:gd name="connsiteY22" fmla="*/ 0 h 3142182"/>
                <a:gd name="connsiteX0" fmla="*/ 461006 w 2598417"/>
                <a:gd name="connsiteY0" fmla="*/ 0 h 3142182"/>
                <a:gd name="connsiteX1" fmla="*/ 2206476 w 2598417"/>
                <a:gd name="connsiteY1" fmla="*/ 41565 h 3142182"/>
                <a:gd name="connsiteX2" fmla="*/ 2233676 w 2598417"/>
                <a:gd name="connsiteY2" fmla="*/ 329116 h 3142182"/>
                <a:gd name="connsiteX3" fmla="*/ 1479593 w 2598417"/>
                <a:gd name="connsiteY3" fmla="*/ 382555 h 3142182"/>
                <a:gd name="connsiteX4" fmla="*/ 1479591 w 2598417"/>
                <a:gd name="connsiteY4" fmla="*/ 673500 h 3142182"/>
                <a:gd name="connsiteX5" fmla="*/ 2376179 w 2598417"/>
                <a:gd name="connsiteY5" fmla="*/ 1231641 h 3142182"/>
                <a:gd name="connsiteX6" fmla="*/ 2597975 w 2598417"/>
                <a:gd name="connsiteY6" fmla="*/ 2312543 h 3142182"/>
                <a:gd name="connsiteX7" fmla="*/ 2444477 w 2598417"/>
                <a:gd name="connsiteY7" fmla="*/ 2453016 h 3142182"/>
                <a:gd name="connsiteX8" fmla="*/ 2238375 w 2598417"/>
                <a:gd name="connsiteY8" fmla="*/ 2339881 h 3142182"/>
                <a:gd name="connsiteX9" fmla="*/ 2019300 w 2598417"/>
                <a:gd name="connsiteY9" fmla="*/ 1387381 h 3142182"/>
                <a:gd name="connsiteX10" fmla="*/ 1485900 w 2598417"/>
                <a:gd name="connsiteY10" fmla="*/ 1082582 h 3142182"/>
                <a:gd name="connsiteX11" fmla="*/ 1485900 w 2598417"/>
                <a:gd name="connsiteY11" fmla="*/ 3111407 h 3142182"/>
                <a:gd name="connsiteX12" fmla="*/ 1095375 w 2598417"/>
                <a:gd name="connsiteY12" fmla="*/ 3120932 h 3142182"/>
                <a:gd name="connsiteX13" fmla="*/ 1114425 w 2598417"/>
                <a:gd name="connsiteY13" fmla="*/ 1063532 h 3142182"/>
                <a:gd name="connsiteX14" fmla="*/ 647700 w 2598417"/>
                <a:gd name="connsiteY14" fmla="*/ 1330231 h 3142182"/>
                <a:gd name="connsiteX15" fmla="*/ 381000 w 2598417"/>
                <a:gd name="connsiteY15" fmla="*/ 2339881 h 3142182"/>
                <a:gd name="connsiteX16" fmla="*/ 198140 w 2598417"/>
                <a:gd name="connsiteY16" fmla="*/ 2538741 h 3142182"/>
                <a:gd name="connsiteX17" fmla="*/ 0 w 2598417"/>
                <a:gd name="connsiteY17" fmla="*/ 2311306 h 3142182"/>
                <a:gd name="connsiteX18" fmla="*/ 214871 w 2598417"/>
                <a:gd name="connsiteY18" fmla="*/ 1267267 h 3142182"/>
                <a:gd name="connsiteX19" fmla="*/ 1099583 w 2598417"/>
                <a:gd name="connsiteY19" fmla="*/ 673500 h 3142182"/>
                <a:gd name="connsiteX20" fmla="*/ 1075832 w 2598417"/>
                <a:gd name="connsiteY20" fmla="*/ 424119 h 3142182"/>
                <a:gd name="connsiteX21" fmla="*/ 446440 w 2598417"/>
                <a:gd name="connsiteY21" fmla="*/ 376618 h 3142182"/>
                <a:gd name="connsiteX22" fmla="*/ 461006 w 2598417"/>
                <a:gd name="connsiteY22" fmla="*/ 0 h 3142182"/>
                <a:gd name="connsiteX0" fmla="*/ 472882 w 2598417"/>
                <a:gd name="connsiteY0" fmla="*/ 0 h 3136245"/>
                <a:gd name="connsiteX1" fmla="*/ 2206476 w 2598417"/>
                <a:gd name="connsiteY1" fmla="*/ 35628 h 3136245"/>
                <a:gd name="connsiteX2" fmla="*/ 2233676 w 2598417"/>
                <a:gd name="connsiteY2" fmla="*/ 323179 h 3136245"/>
                <a:gd name="connsiteX3" fmla="*/ 1479593 w 2598417"/>
                <a:gd name="connsiteY3" fmla="*/ 376618 h 3136245"/>
                <a:gd name="connsiteX4" fmla="*/ 1479591 w 2598417"/>
                <a:gd name="connsiteY4" fmla="*/ 667563 h 3136245"/>
                <a:gd name="connsiteX5" fmla="*/ 2376179 w 2598417"/>
                <a:gd name="connsiteY5" fmla="*/ 1225704 h 3136245"/>
                <a:gd name="connsiteX6" fmla="*/ 2597975 w 2598417"/>
                <a:gd name="connsiteY6" fmla="*/ 2306606 h 3136245"/>
                <a:gd name="connsiteX7" fmla="*/ 2444477 w 2598417"/>
                <a:gd name="connsiteY7" fmla="*/ 2447079 h 3136245"/>
                <a:gd name="connsiteX8" fmla="*/ 2238375 w 2598417"/>
                <a:gd name="connsiteY8" fmla="*/ 2333944 h 3136245"/>
                <a:gd name="connsiteX9" fmla="*/ 2019300 w 2598417"/>
                <a:gd name="connsiteY9" fmla="*/ 1381444 h 3136245"/>
                <a:gd name="connsiteX10" fmla="*/ 1485900 w 2598417"/>
                <a:gd name="connsiteY10" fmla="*/ 1076645 h 3136245"/>
                <a:gd name="connsiteX11" fmla="*/ 1485900 w 2598417"/>
                <a:gd name="connsiteY11" fmla="*/ 3105470 h 3136245"/>
                <a:gd name="connsiteX12" fmla="*/ 1095375 w 2598417"/>
                <a:gd name="connsiteY12" fmla="*/ 3114995 h 3136245"/>
                <a:gd name="connsiteX13" fmla="*/ 1114425 w 2598417"/>
                <a:gd name="connsiteY13" fmla="*/ 1057595 h 3136245"/>
                <a:gd name="connsiteX14" fmla="*/ 647700 w 2598417"/>
                <a:gd name="connsiteY14" fmla="*/ 1324294 h 3136245"/>
                <a:gd name="connsiteX15" fmla="*/ 381000 w 2598417"/>
                <a:gd name="connsiteY15" fmla="*/ 2333944 h 3136245"/>
                <a:gd name="connsiteX16" fmla="*/ 198140 w 2598417"/>
                <a:gd name="connsiteY16" fmla="*/ 2532804 h 3136245"/>
                <a:gd name="connsiteX17" fmla="*/ 0 w 2598417"/>
                <a:gd name="connsiteY17" fmla="*/ 2305369 h 3136245"/>
                <a:gd name="connsiteX18" fmla="*/ 214871 w 2598417"/>
                <a:gd name="connsiteY18" fmla="*/ 1261330 h 3136245"/>
                <a:gd name="connsiteX19" fmla="*/ 1099583 w 2598417"/>
                <a:gd name="connsiteY19" fmla="*/ 667563 h 3136245"/>
                <a:gd name="connsiteX20" fmla="*/ 1075832 w 2598417"/>
                <a:gd name="connsiteY20" fmla="*/ 418182 h 3136245"/>
                <a:gd name="connsiteX21" fmla="*/ 446440 w 2598417"/>
                <a:gd name="connsiteY21" fmla="*/ 370681 h 3136245"/>
                <a:gd name="connsiteX22" fmla="*/ 472882 w 2598417"/>
                <a:gd name="connsiteY22" fmla="*/ 0 h 3136245"/>
                <a:gd name="connsiteX0" fmla="*/ 472882 w 2598417"/>
                <a:gd name="connsiteY0" fmla="*/ 0 h 3136245"/>
                <a:gd name="connsiteX1" fmla="*/ 2206476 w 2598417"/>
                <a:gd name="connsiteY1" fmla="*/ 35628 h 3136245"/>
                <a:gd name="connsiteX2" fmla="*/ 2233676 w 2598417"/>
                <a:gd name="connsiteY2" fmla="*/ 323179 h 3136245"/>
                <a:gd name="connsiteX3" fmla="*/ 1479593 w 2598417"/>
                <a:gd name="connsiteY3" fmla="*/ 376618 h 3136245"/>
                <a:gd name="connsiteX4" fmla="*/ 1479591 w 2598417"/>
                <a:gd name="connsiteY4" fmla="*/ 667563 h 3136245"/>
                <a:gd name="connsiteX5" fmla="*/ 2376179 w 2598417"/>
                <a:gd name="connsiteY5" fmla="*/ 1225704 h 3136245"/>
                <a:gd name="connsiteX6" fmla="*/ 2597975 w 2598417"/>
                <a:gd name="connsiteY6" fmla="*/ 2306606 h 3136245"/>
                <a:gd name="connsiteX7" fmla="*/ 2444477 w 2598417"/>
                <a:gd name="connsiteY7" fmla="*/ 2447079 h 3136245"/>
                <a:gd name="connsiteX8" fmla="*/ 2238375 w 2598417"/>
                <a:gd name="connsiteY8" fmla="*/ 2333944 h 3136245"/>
                <a:gd name="connsiteX9" fmla="*/ 2019300 w 2598417"/>
                <a:gd name="connsiteY9" fmla="*/ 1381444 h 3136245"/>
                <a:gd name="connsiteX10" fmla="*/ 1485900 w 2598417"/>
                <a:gd name="connsiteY10" fmla="*/ 1076645 h 3136245"/>
                <a:gd name="connsiteX11" fmla="*/ 1485900 w 2598417"/>
                <a:gd name="connsiteY11" fmla="*/ 3105470 h 3136245"/>
                <a:gd name="connsiteX12" fmla="*/ 1095375 w 2598417"/>
                <a:gd name="connsiteY12" fmla="*/ 3114995 h 3136245"/>
                <a:gd name="connsiteX13" fmla="*/ 1114425 w 2598417"/>
                <a:gd name="connsiteY13" fmla="*/ 1057595 h 3136245"/>
                <a:gd name="connsiteX14" fmla="*/ 647700 w 2598417"/>
                <a:gd name="connsiteY14" fmla="*/ 1324294 h 3136245"/>
                <a:gd name="connsiteX15" fmla="*/ 381000 w 2598417"/>
                <a:gd name="connsiteY15" fmla="*/ 2333944 h 3136245"/>
                <a:gd name="connsiteX16" fmla="*/ 198140 w 2598417"/>
                <a:gd name="connsiteY16" fmla="*/ 2532804 h 3136245"/>
                <a:gd name="connsiteX17" fmla="*/ 0 w 2598417"/>
                <a:gd name="connsiteY17" fmla="*/ 2305369 h 3136245"/>
                <a:gd name="connsiteX18" fmla="*/ 214871 w 2598417"/>
                <a:gd name="connsiteY18" fmla="*/ 1261330 h 3136245"/>
                <a:gd name="connsiteX19" fmla="*/ 1099583 w 2598417"/>
                <a:gd name="connsiteY19" fmla="*/ 667563 h 3136245"/>
                <a:gd name="connsiteX20" fmla="*/ 1075832 w 2598417"/>
                <a:gd name="connsiteY20" fmla="*/ 418182 h 3136245"/>
                <a:gd name="connsiteX21" fmla="*/ 446440 w 2598417"/>
                <a:gd name="connsiteY21" fmla="*/ 370681 h 3136245"/>
                <a:gd name="connsiteX22" fmla="*/ 472882 w 2598417"/>
                <a:gd name="connsiteY22" fmla="*/ 0 h 3136245"/>
                <a:gd name="connsiteX0" fmla="*/ 472882 w 2598417"/>
                <a:gd name="connsiteY0" fmla="*/ 0 h 3136245"/>
                <a:gd name="connsiteX1" fmla="*/ 2206476 w 2598417"/>
                <a:gd name="connsiteY1" fmla="*/ 35628 h 3136245"/>
                <a:gd name="connsiteX2" fmla="*/ 2233676 w 2598417"/>
                <a:gd name="connsiteY2" fmla="*/ 323179 h 3136245"/>
                <a:gd name="connsiteX3" fmla="*/ 1479593 w 2598417"/>
                <a:gd name="connsiteY3" fmla="*/ 376618 h 3136245"/>
                <a:gd name="connsiteX4" fmla="*/ 1479591 w 2598417"/>
                <a:gd name="connsiteY4" fmla="*/ 667563 h 3136245"/>
                <a:gd name="connsiteX5" fmla="*/ 2376179 w 2598417"/>
                <a:gd name="connsiteY5" fmla="*/ 1225704 h 3136245"/>
                <a:gd name="connsiteX6" fmla="*/ 2597975 w 2598417"/>
                <a:gd name="connsiteY6" fmla="*/ 2306606 h 3136245"/>
                <a:gd name="connsiteX7" fmla="*/ 2444477 w 2598417"/>
                <a:gd name="connsiteY7" fmla="*/ 2447079 h 3136245"/>
                <a:gd name="connsiteX8" fmla="*/ 2238375 w 2598417"/>
                <a:gd name="connsiteY8" fmla="*/ 2333944 h 3136245"/>
                <a:gd name="connsiteX9" fmla="*/ 2019300 w 2598417"/>
                <a:gd name="connsiteY9" fmla="*/ 1381444 h 3136245"/>
                <a:gd name="connsiteX10" fmla="*/ 1485900 w 2598417"/>
                <a:gd name="connsiteY10" fmla="*/ 1076645 h 3136245"/>
                <a:gd name="connsiteX11" fmla="*/ 1485900 w 2598417"/>
                <a:gd name="connsiteY11" fmla="*/ 3105470 h 3136245"/>
                <a:gd name="connsiteX12" fmla="*/ 1095375 w 2598417"/>
                <a:gd name="connsiteY12" fmla="*/ 3114995 h 3136245"/>
                <a:gd name="connsiteX13" fmla="*/ 1114425 w 2598417"/>
                <a:gd name="connsiteY13" fmla="*/ 1057595 h 3136245"/>
                <a:gd name="connsiteX14" fmla="*/ 647700 w 2598417"/>
                <a:gd name="connsiteY14" fmla="*/ 1324294 h 3136245"/>
                <a:gd name="connsiteX15" fmla="*/ 381000 w 2598417"/>
                <a:gd name="connsiteY15" fmla="*/ 2333944 h 3136245"/>
                <a:gd name="connsiteX16" fmla="*/ 198140 w 2598417"/>
                <a:gd name="connsiteY16" fmla="*/ 2532804 h 3136245"/>
                <a:gd name="connsiteX17" fmla="*/ 0 w 2598417"/>
                <a:gd name="connsiteY17" fmla="*/ 2305369 h 3136245"/>
                <a:gd name="connsiteX18" fmla="*/ 214871 w 2598417"/>
                <a:gd name="connsiteY18" fmla="*/ 1261330 h 3136245"/>
                <a:gd name="connsiteX19" fmla="*/ 1099583 w 2598417"/>
                <a:gd name="connsiteY19" fmla="*/ 667563 h 3136245"/>
                <a:gd name="connsiteX20" fmla="*/ 1075832 w 2598417"/>
                <a:gd name="connsiteY20" fmla="*/ 418182 h 3136245"/>
                <a:gd name="connsiteX21" fmla="*/ 476128 w 2598417"/>
                <a:gd name="connsiteY21" fmla="*/ 364743 h 3136245"/>
                <a:gd name="connsiteX22" fmla="*/ 472882 w 2598417"/>
                <a:gd name="connsiteY22" fmla="*/ 0 h 3136245"/>
                <a:gd name="connsiteX0" fmla="*/ 472882 w 2598417"/>
                <a:gd name="connsiteY0" fmla="*/ 0 h 3136245"/>
                <a:gd name="connsiteX1" fmla="*/ 2206476 w 2598417"/>
                <a:gd name="connsiteY1" fmla="*/ 35628 h 3136245"/>
                <a:gd name="connsiteX2" fmla="*/ 2233676 w 2598417"/>
                <a:gd name="connsiteY2" fmla="*/ 323179 h 3136245"/>
                <a:gd name="connsiteX3" fmla="*/ 1479593 w 2598417"/>
                <a:gd name="connsiteY3" fmla="*/ 376618 h 3136245"/>
                <a:gd name="connsiteX4" fmla="*/ 1479591 w 2598417"/>
                <a:gd name="connsiteY4" fmla="*/ 667563 h 3136245"/>
                <a:gd name="connsiteX5" fmla="*/ 2376179 w 2598417"/>
                <a:gd name="connsiteY5" fmla="*/ 1225704 h 3136245"/>
                <a:gd name="connsiteX6" fmla="*/ 2597975 w 2598417"/>
                <a:gd name="connsiteY6" fmla="*/ 2306606 h 3136245"/>
                <a:gd name="connsiteX7" fmla="*/ 2444477 w 2598417"/>
                <a:gd name="connsiteY7" fmla="*/ 2447079 h 3136245"/>
                <a:gd name="connsiteX8" fmla="*/ 2238375 w 2598417"/>
                <a:gd name="connsiteY8" fmla="*/ 2333944 h 3136245"/>
                <a:gd name="connsiteX9" fmla="*/ 2019300 w 2598417"/>
                <a:gd name="connsiteY9" fmla="*/ 1381444 h 3136245"/>
                <a:gd name="connsiteX10" fmla="*/ 1485900 w 2598417"/>
                <a:gd name="connsiteY10" fmla="*/ 1076645 h 3136245"/>
                <a:gd name="connsiteX11" fmla="*/ 1485900 w 2598417"/>
                <a:gd name="connsiteY11" fmla="*/ 3105470 h 3136245"/>
                <a:gd name="connsiteX12" fmla="*/ 1095375 w 2598417"/>
                <a:gd name="connsiteY12" fmla="*/ 3114995 h 3136245"/>
                <a:gd name="connsiteX13" fmla="*/ 1114425 w 2598417"/>
                <a:gd name="connsiteY13" fmla="*/ 1057595 h 3136245"/>
                <a:gd name="connsiteX14" fmla="*/ 647700 w 2598417"/>
                <a:gd name="connsiteY14" fmla="*/ 1324294 h 3136245"/>
                <a:gd name="connsiteX15" fmla="*/ 381000 w 2598417"/>
                <a:gd name="connsiteY15" fmla="*/ 2333944 h 3136245"/>
                <a:gd name="connsiteX16" fmla="*/ 198140 w 2598417"/>
                <a:gd name="connsiteY16" fmla="*/ 2532804 h 3136245"/>
                <a:gd name="connsiteX17" fmla="*/ 0 w 2598417"/>
                <a:gd name="connsiteY17" fmla="*/ 2305369 h 3136245"/>
                <a:gd name="connsiteX18" fmla="*/ 214871 w 2598417"/>
                <a:gd name="connsiteY18" fmla="*/ 1261330 h 3136245"/>
                <a:gd name="connsiteX19" fmla="*/ 1099583 w 2598417"/>
                <a:gd name="connsiteY19" fmla="*/ 667563 h 3136245"/>
                <a:gd name="connsiteX20" fmla="*/ 1075832 w 2598417"/>
                <a:gd name="connsiteY20" fmla="*/ 418182 h 3136245"/>
                <a:gd name="connsiteX21" fmla="*/ 476128 w 2598417"/>
                <a:gd name="connsiteY21" fmla="*/ 364743 h 3136245"/>
                <a:gd name="connsiteX22" fmla="*/ 472882 w 2598417"/>
                <a:gd name="connsiteY22" fmla="*/ 0 h 3136245"/>
                <a:gd name="connsiteX0" fmla="*/ 472882 w 2598417"/>
                <a:gd name="connsiteY0" fmla="*/ 0 h 3136245"/>
                <a:gd name="connsiteX1" fmla="*/ 2206476 w 2598417"/>
                <a:gd name="connsiteY1" fmla="*/ 35628 h 3136245"/>
                <a:gd name="connsiteX2" fmla="*/ 2233676 w 2598417"/>
                <a:gd name="connsiteY2" fmla="*/ 323179 h 3136245"/>
                <a:gd name="connsiteX3" fmla="*/ 1479593 w 2598417"/>
                <a:gd name="connsiteY3" fmla="*/ 376618 h 3136245"/>
                <a:gd name="connsiteX4" fmla="*/ 1479591 w 2598417"/>
                <a:gd name="connsiteY4" fmla="*/ 667563 h 3136245"/>
                <a:gd name="connsiteX5" fmla="*/ 2376179 w 2598417"/>
                <a:gd name="connsiteY5" fmla="*/ 1225704 h 3136245"/>
                <a:gd name="connsiteX6" fmla="*/ 2597975 w 2598417"/>
                <a:gd name="connsiteY6" fmla="*/ 2306606 h 3136245"/>
                <a:gd name="connsiteX7" fmla="*/ 2444477 w 2598417"/>
                <a:gd name="connsiteY7" fmla="*/ 2447079 h 3136245"/>
                <a:gd name="connsiteX8" fmla="*/ 2238375 w 2598417"/>
                <a:gd name="connsiteY8" fmla="*/ 2333944 h 3136245"/>
                <a:gd name="connsiteX9" fmla="*/ 2019300 w 2598417"/>
                <a:gd name="connsiteY9" fmla="*/ 1381444 h 3136245"/>
                <a:gd name="connsiteX10" fmla="*/ 1485900 w 2598417"/>
                <a:gd name="connsiteY10" fmla="*/ 1076645 h 3136245"/>
                <a:gd name="connsiteX11" fmla="*/ 1485900 w 2598417"/>
                <a:gd name="connsiteY11" fmla="*/ 3105470 h 3136245"/>
                <a:gd name="connsiteX12" fmla="*/ 1095375 w 2598417"/>
                <a:gd name="connsiteY12" fmla="*/ 3114995 h 3136245"/>
                <a:gd name="connsiteX13" fmla="*/ 1114425 w 2598417"/>
                <a:gd name="connsiteY13" fmla="*/ 1057595 h 3136245"/>
                <a:gd name="connsiteX14" fmla="*/ 647700 w 2598417"/>
                <a:gd name="connsiteY14" fmla="*/ 1324294 h 3136245"/>
                <a:gd name="connsiteX15" fmla="*/ 381000 w 2598417"/>
                <a:gd name="connsiteY15" fmla="*/ 2333944 h 3136245"/>
                <a:gd name="connsiteX16" fmla="*/ 198140 w 2598417"/>
                <a:gd name="connsiteY16" fmla="*/ 2532804 h 3136245"/>
                <a:gd name="connsiteX17" fmla="*/ 0 w 2598417"/>
                <a:gd name="connsiteY17" fmla="*/ 2305369 h 3136245"/>
                <a:gd name="connsiteX18" fmla="*/ 214871 w 2598417"/>
                <a:gd name="connsiteY18" fmla="*/ 1261330 h 3136245"/>
                <a:gd name="connsiteX19" fmla="*/ 1099583 w 2598417"/>
                <a:gd name="connsiteY19" fmla="*/ 667563 h 3136245"/>
                <a:gd name="connsiteX20" fmla="*/ 1075832 w 2598417"/>
                <a:gd name="connsiteY20" fmla="*/ 418182 h 3136245"/>
                <a:gd name="connsiteX21" fmla="*/ 476128 w 2598417"/>
                <a:gd name="connsiteY21" fmla="*/ 364743 h 3136245"/>
                <a:gd name="connsiteX22" fmla="*/ 472882 w 2598417"/>
                <a:gd name="connsiteY22" fmla="*/ 0 h 3136245"/>
                <a:gd name="connsiteX0" fmla="*/ 502570 w 2598417"/>
                <a:gd name="connsiteY0" fmla="*/ 0 h 3106557"/>
                <a:gd name="connsiteX1" fmla="*/ 2206476 w 2598417"/>
                <a:gd name="connsiteY1" fmla="*/ 5940 h 3106557"/>
                <a:gd name="connsiteX2" fmla="*/ 2233676 w 2598417"/>
                <a:gd name="connsiteY2" fmla="*/ 293491 h 3106557"/>
                <a:gd name="connsiteX3" fmla="*/ 1479593 w 2598417"/>
                <a:gd name="connsiteY3" fmla="*/ 346930 h 3106557"/>
                <a:gd name="connsiteX4" fmla="*/ 1479591 w 2598417"/>
                <a:gd name="connsiteY4" fmla="*/ 637875 h 3106557"/>
                <a:gd name="connsiteX5" fmla="*/ 2376179 w 2598417"/>
                <a:gd name="connsiteY5" fmla="*/ 1196016 h 3106557"/>
                <a:gd name="connsiteX6" fmla="*/ 2597975 w 2598417"/>
                <a:gd name="connsiteY6" fmla="*/ 2276918 h 3106557"/>
                <a:gd name="connsiteX7" fmla="*/ 2444477 w 2598417"/>
                <a:gd name="connsiteY7" fmla="*/ 2417391 h 3106557"/>
                <a:gd name="connsiteX8" fmla="*/ 2238375 w 2598417"/>
                <a:gd name="connsiteY8" fmla="*/ 2304256 h 3106557"/>
                <a:gd name="connsiteX9" fmla="*/ 2019300 w 2598417"/>
                <a:gd name="connsiteY9" fmla="*/ 1351756 h 3106557"/>
                <a:gd name="connsiteX10" fmla="*/ 1485900 w 2598417"/>
                <a:gd name="connsiteY10" fmla="*/ 1046957 h 3106557"/>
                <a:gd name="connsiteX11" fmla="*/ 1485900 w 2598417"/>
                <a:gd name="connsiteY11" fmla="*/ 3075782 h 3106557"/>
                <a:gd name="connsiteX12" fmla="*/ 1095375 w 2598417"/>
                <a:gd name="connsiteY12" fmla="*/ 3085307 h 3106557"/>
                <a:gd name="connsiteX13" fmla="*/ 1114425 w 2598417"/>
                <a:gd name="connsiteY13" fmla="*/ 1027907 h 3106557"/>
                <a:gd name="connsiteX14" fmla="*/ 647700 w 2598417"/>
                <a:gd name="connsiteY14" fmla="*/ 1294606 h 3106557"/>
                <a:gd name="connsiteX15" fmla="*/ 381000 w 2598417"/>
                <a:gd name="connsiteY15" fmla="*/ 2304256 h 3106557"/>
                <a:gd name="connsiteX16" fmla="*/ 198140 w 2598417"/>
                <a:gd name="connsiteY16" fmla="*/ 2503116 h 3106557"/>
                <a:gd name="connsiteX17" fmla="*/ 0 w 2598417"/>
                <a:gd name="connsiteY17" fmla="*/ 2275681 h 3106557"/>
                <a:gd name="connsiteX18" fmla="*/ 214871 w 2598417"/>
                <a:gd name="connsiteY18" fmla="*/ 1231642 h 3106557"/>
                <a:gd name="connsiteX19" fmla="*/ 1099583 w 2598417"/>
                <a:gd name="connsiteY19" fmla="*/ 637875 h 3106557"/>
                <a:gd name="connsiteX20" fmla="*/ 1075832 w 2598417"/>
                <a:gd name="connsiteY20" fmla="*/ 388494 h 3106557"/>
                <a:gd name="connsiteX21" fmla="*/ 476128 w 2598417"/>
                <a:gd name="connsiteY21" fmla="*/ 335055 h 3106557"/>
                <a:gd name="connsiteX22" fmla="*/ 502570 w 2598417"/>
                <a:gd name="connsiteY22" fmla="*/ 0 h 3106557"/>
                <a:gd name="connsiteX0" fmla="*/ 502570 w 2598417"/>
                <a:gd name="connsiteY0" fmla="*/ 0 h 3106557"/>
                <a:gd name="connsiteX1" fmla="*/ 2206476 w 2598417"/>
                <a:gd name="connsiteY1" fmla="*/ 5940 h 3106557"/>
                <a:gd name="connsiteX2" fmla="*/ 2233676 w 2598417"/>
                <a:gd name="connsiteY2" fmla="*/ 293491 h 3106557"/>
                <a:gd name="connsiteX3" fmla="*/ 1479593 w 2598417"/>
                <a:gd name="connsiteY3" fmla="*/ 346930 h 3106557"/>
                <a:gd name="connsiteX4" fmla="*/ 1479591 w 2598417"/>
                <a:gd name="connsiteY4" fmla="*/ 637875 h 3106557"/>
                <a:gd name="connsiteX5" fmla="*/ 2376179 w 2598417"/>
                <a:gd name="connsiteY5" fmla="*/ 1196016 h 3106557"/>
                <a:gd name="connsiteX6" fmla="*/ 2597975 w 2598417"/>
                <a:gd name="connsiteY6" fmla="*/ 2276918 h 3106557"/>
                <a:gd name="connsiteX7" fmla="*/ 2444477 w 2598417"/>
                <a:gd name="connsiteY7" fmla="*/ 2417391 h 3106557"/>
                <a:gd name="connsiteX8" fmla="*/ 2238375 w 2598417"/>
                <a:gd name="connsiteY8" fmla="*/ 2304256 h 3106557"/>
                <a:gd name="connsiteX9" fmla="*/ 2019300 w 2598417"/>
                <a:gd name="connsiteY9" fmla="*/ 1351756 h 3106557"/>
                <a:gd name="connsiteX10" fmla="*/ 1485900 w 2598417"/>
                <a:gd name="connsiteY10" fmla="*/ 1046957 h 3106557"/>
                <a:gd name="connsiteX11" fmla="*/ 1485900 w 2598417"/>
                <a:gd name="connsiteY11" fmla="*/ 3075782 h 3106557"/>
                <a:gd name="connsiteX12" fmla="*/ 1095375 w 2598417"/>
                <a:gd name="connsiteY12" fmla="*/ 3085307 h 3106557"/>
                <a:gd name="connsiteX13" fmla="*/ 1114425 w 2598417"/>
                <a:gd name="connsiteY13" fmla="*/ 1027907 h 3106557"/>
                <a:gd name="connsiteX14" fmla="*/ 647700 w 2598417"/>
                <a:gd name="connsiteY14" fmla="*/ 1294606 h 3106557"/>
                <a:gd name="connsiteX15" fmla="*/ 381000 w 2598417"/>
                <a:gd name="connsiteY15" fmla="*/ 2304256 h 3106557"/>
                <a:gd name="connsiteX16" fmla="*/ 198140 w 2598417"/>
                <a:gd name="connsiteY16" fmla="*/ 2503116 h 3106557"/>
                <a:gd name="connsiteX17" fmla="*/ 0 w 2598417"/>
                <a:gd name="connsiteY17" fmla="*/ 2275681 h 3106557"/>
                <a:gd name="connsiteX18" fmla="*/ 214871 w 2598417"/>
                <a:gd name="connsiteY18" fmla="*/ 1231642 h 3106557"/>
                <a:gd name="connsiteX19" fmla="*/ 1099583 w 2598417"/>
                <a:gd name="connsiteY19" fmla="*/ 637875 h 3106557"/>
                <a:gd name="connsiteX20" fmla="*/ 1075832 w 2598417"/>
                <a:gd name="connsiteY20" fmla="*/ 388494 h 3106557"/>
                <a:gd name="connsiteX21" fmla="*/ 476128 w 2598417"/>
                <a:gd name="connsiteY21" fmla="*/ 335055 h 3106557"/>
                <a:gd name="connsiteX22" fmla="*/ 502570 w 2598417"/>
                <a:gd name="connsiteY22" fmla="*/ 0 h 3106557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233676 w 2598417"/>
                <a:gd name="connsiteY2" fmla="*/ 305364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75832 w 2598417"/>
                <a:gd name="connsiteY20" fmla="*/ 400367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233676 w 2598417"/>
                <a:gd name="connsiteY2" fmla="*/ 305364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75832 w 2598417"/>
                <a:gd name="connsiteY20" fmla="*/ 400367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75832 w 2598417"/>
                <a:gd name="connsiteY20" fmla="*/ 400367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75832 w 2598417"/>
                <a:gd name="connsiteY20" fmla="*/ 400367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75832 w 2598417"/>
                <a:gd name="connsiteY20" fmla="*/ 400367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75832 w 2598417"/>
                <a:gd name="connsiteY20" fmla="*/ 400367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98140 w 2598417"/>
                <a:gd name="connsiteY16" fmla="*/ 2514989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62514 w 2598417"/>
                <a:gd name="connsiteY16" fmla="*/ 2479363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62514 w 2598417"/>
                <a:gd name="connsiteY16" fmla="*/ 2479363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62514 w 2598417"/>
                <a:gd name="connsiteY16" fmla="*/ 2479363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  <a:gd name="connsiteX0" fmla="*/ 502570 w 2598417"/>
                <a:gd name="connsiteY0" fmla="*/ 11873 h 3118430"/>
                <a:gd name="connsiteX1" fmla="*/ 2093661 w 2598417"/>
                <a:gd name="connsiteY1" fmla="*/ 0 h 3118430"/>
                <a:gd name="connsiteX2" fmla="*/ 2138674 w 2598417"/>
                <a:gd name="connsiteY2" fmla="*/ 340990 h 3118430"/>
                <a:gd name="connsiteX3" fmla="*/ 1479593 w 2598417"/>
                <a:gd name="connsiteY3" fmla="*/ 358803 h 3118430"/>
                <a:gd name="connsiteX4" fmla="*/ 1479591 w 2598417"/>
                <a:gd name="connsiteY4" fmla="*/ 649748 h 3118430"/>
                <a:gd name="connsiteX5" fmla="*/ 2376179 w 2598417"/>
                <a:gd name="connsiteY5" fmla="*/ 1207889 h 3118430"/>
                <a:gd name="connsiteX6" fmla="*/ 2597975 w 2598417"/>
                <a:gd name="connsiteY6" fmla="*/ 2288791 h 3118430"/>
                <a:gd name="connsiteX7" fmla="*/ 2444477 w 2598417"/>
                <a:gd name="connsiteY7" fmla="*/ 2429264 h 3118430"/>
                <a:gd name="connsiteX8" fmla="*/ 2238375 w 2598417"/>
                <a:gd name="connsiteY8" fmla="*/ 2316129 h 3118430"/>
                <a:gd name="connsiteX9" fmla="*/ 2019300 w 2598417"/>
                <a:gd name="connsiteY9" fmla="*/ 1363629 h 3118430"/>
                <a:gd name="connsiteX10" fmla="*/ 1485900 w 2598417"/>
                <a:gd name="connsiteY10" fmla="*/ 1058830 h 3118430"/>
                <a:gd name="connsiteX11" fmla="*/ 1485900 w 2598417"/>
                <a:gd name="connsiteY11" fmla="*/ 3087655 h 3118430"/>
                <a:gd name="connsiteX12" fmla="*/ 1095375 w 2598417"/>
                <a:gd name="connsiteY12" fmla="*/ 3097180 h 3118430"/>
                <a:gd name="connsiteX13" fmla="*/ 1114425 w 2598417"/>
                <a:gd name="connsiteY13" fmla="*/ 1039780 h 3118430"/>
                <a:gd name="connsiteX14" fmla="*/ 647700 w 2598417"/>
                <a:gd name="connsiteY14" fmla="*/ 1306479 h 3118430"/>
                <a:gd name="connsiteX15" fmla="*/ 381000 w 2598417"/>
                <a:gd name="connsiteY15" fmla="*/ 2316129 h 3118430"/>
                <a:gd name="connsiteX16" fmla="*/ 162514 w 2598417"/>
                <a:gd name="connsiteY16" fmla="*/ 2479363 h 3118430"/>
                <a:gd name="connsiteX17" fmla="*/ 0 w 2598417"/>
                <a:gd name="connsiteY17" fmla="*/ 2287554 h 3118430"/>
                <a:gd name="connsiteX18" fmla="*/ 214871 w 2598417"/>
                <a:gd name="connsiteY18" fmla="*/ 1243515 h 3118430"/>
                <a:gd name="connsiteX19" fmla="*/ 1099583 w 2598417"/>
                <a:gd name="connsiteY19" fmla="*/ 649748 h 3118430"/>
                <a:gd name="connsiteX20" fmla="*/ 1081770 w 2598417"/>
                <a:gd name="connsiteY20" fmla="*/ 358803 h 3118430"/>
                <a:gd name="connsiteX21" fmla="*/ 476128 w 2598417"/>
                <a:gd name="connsiteY21" fmla="*/ 346928 h 3118430"/>
                <a:gd name="connsiteX22" fmla="*/ 502570 w 2598417"/>
                <a:gd name="connsiteY22" fmla="*/ 11873 h 3118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2598417" h="3118430">
                  <a:moveTo>
                    <a:pt x="502570" y="11873"/>
                  </a:moveTo>
                  <a:lnTo>
                    <a:pt x="2093661" y="0"/>
                  </a:lnTo>
                  <a:cubicBezTo>
                    <a:pt x="2266394" y="40998"/>
                    <a:pt x="2253883" y="266345"/>
                    <a:pt x="2138674" y="340990"/>
                  </a:cubicBezTo>
                  <a:cubicBezTo>
                    <a:pt x="1910649" y="344383"/>
                    <a:pt x="1674547" y="358803"/>
                    <a:pt x="1479593" y="358803"/>
                  </a:cubicBezTo>
                  <a:cubicBezTo>
                    <a:pt x="1482147" y="512617"/>
                    <a:pt x="1486169" y="502255"/>
                    <a:pt x="1479591" y="649748"/>
                  </a:cubicBezTo>
                  <a:cubicBezTo>
                    <a:pt x="1782412" y="716052"/>
                    <a:pt x="2057174" y="747679"/>
                    <a:pt x="2376179" y="1207889"/>
                  </a:cubicBezTo>
                  <a:cubicBezTo>
                    <a:pt x="2576431" y="1590909"/>
                    <a:pt x="2602427" y="1908089"/>
                    <a:pt x="2597975" y="2288791"/>
                  </a:cubicBezTo>
                  <a:cubicBezTo>
                    <a:pt x="2554726" y="2371241"/>
                    <a:pt x="2535227" y="2400252"/>
                    <a:pt x="2444477" y="2429264"/>
                  </a:cubicBezTo>
                  <a:cubicBezTo>
                    <a:pt x="2351389" y="2410019"/>
                    <a:pt x="2298724" y="2379496"/>
                    <a:pt x="2238375" y="2316129"/>
                  </a:cubicBezTo>
                  <a:cubicBezTo>
                    <a:pt x="2205612" y="1790861"/>
                    <a:pt x="2120900" y="1593816"/>
                    <a:pt x="2019300" y="1363629"/>
                  </a:cubicBezTo>
                  <a:cubicBezTo>
                    <a:pt x="1841500" y="1142967"/>
                    <a:pt x="1670050" y="1046130"/>
                    <a:pt x="1485900" y="1058830"/>
                  </a:cubicBezTo>
                  <a:cubicBezTo>
                    <a:pt x="1488062" y="1316199"/>
                    <a:pt x="1493838" y="2776505"/>
                    <a:pt x="1485900" y="3087655"/>
                  </a:cubicBezTo>
                  <a:cubicBezTo>
                    <a:pt x="1373187" y="3122580"/>
                    <a:pt x="1279525" y="3130517"/>
                    <a:pt x="1095375" y="3097180"/>
                  </a:cubicBezTo>
                  <a:cubicBezTo>
                    <a:pt x="1073150" y="2873343"/>
                    <a:pt x="1097277" y="1635287"/>
                    <a:pt x="1114425" y="1039780"/>
                  </a:cubicBezTo>
                  <a:cubicBezTo>
                    <a:pt x="930275" y="1065180"/>
                    <a:pt x="755650" y="1128679"/>
                    <a:pt x="647700" y="1306479"/>
                  </a:cubicBezTo>
                  <a:cubicBezTo>
                    <a:pt x="476250" y="1604929"/>
                    <a:pt x="400050" y="1951004"/>
                    <a:pt x="381000" y="2316129"/>
                  </a:cubicBezTo>
                  <a:cubicBezTo>
                    <a:pt x="320047" y="2382416"/>
                    <a:pt x="324406" y="2460577"/>
                    <a:pt x="162514" y="2479363"/>
                  </a:cubicBezTo>
                  <a:cubicBezTo>
                    <a:pt x="22988" y="2437940"/>
                    <a:pt x="20772" y="2388354"/>
                    <a:pt x="0" y="2287554"/>
                  </a:cubicBezTo>
                  <a:cubicBezTo>
                    <a:pt x="21591" y="1982619"/>
                    <a:pt x="102859" y="1468981"/>
                    <a:pt x="214871" y="1243515"/>
                  </a:cubicBezTo>
                  <a:cubicBezTo>
                    <a:pt x="362508" y="1000235"/>
                    <a:pt x="482068" y="798190"/>
                    <a:pt x="1099583" y="649748"/>
                  </a:cubicBezTo>
                  <a:cubicBezTo>
                    <a:pt x="1105520" y="542870"/>
                    <a:pt x="1094635" y="465681"/>
                    <a:pt x="1081770" y="358803"/>
                  </a:cubicBezTo>
                  <a:cubicBezTo>
                    <a:pt x="902651" y="364740"/>
                    <a:pt x="719124" y="377040"/>
                    <a:pt x="476128" y="346928"/>
                  </a:cubicBezTo>
                  <a:cubicBezTo>
                    <a:pt x="405772" y="255035"/>
                    <a:pt x="359169" y="133454"/>
                    <a:pt x="502570" y="11873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" name="藏"/>
          <p:cNvSpPr/>
          <p:nvPr/>
        </p:nvSpPr>
        <p:spPr>
          <a:xfrm>
            <a:off x="1844961" y="956928"/>
            <a:ext cx="5411941" cy="5045719"/>
          </a:xfrm>
          <a:custGeom>
            <a:avLst/>
            <a:gdLst>
              <a:gd name="connsiteX0" fmla="*/ 7 w 6858000"/>
              <a:gd name="connsiteY0" fmla="*/ 2619516 h 6858000"/>
              <a:gd name="connsiteX1" fmla="*/ 2427831 w 6858000"/>
              <a:gd name="connsiteY1" fmla="*/ 2342095 h 6858000"/>
              <a:gd name="connsiteX2" fmla="*/ 3429000 w 6858000"/>
              <a:gd name="connsiteY2" fmla="*/ 0 h 6858000"/>
              <a:gd name="connsiteX3" fmla="*/ 4430169 w 6858000"/>
              <a:gd name="connsiteY3" fmla="*/ 2342095 h 6858000"/>
              <a:gd name="connsiteX4" fmla="*/ 6857993 w 6858000"/>
              <a:gd name="connsiteY4" fmla="*/ 2619516 h 6858000"/>
              <a:gd name="connsiteX5" fmla="*/ 5048925 w 6858000"/>
              <a:gd name="connsiteY5" fmla="*/ 4344432 h 6858000"/>
              <a:gd name="connsiteX6" fmla="*/ 5548234 w 6858000"/>
              <a:gd name="connsiteY6" fmla="*/ 6857983 h 6858000"/>
              <a:gd name="connsiteX7" fmla="*/ 3429000 w 6858000"/>
              <a:gd name="connsiteY7" fmla="*/ 5581944 h 6858000"/>
              <a:gd name="connsiteX8" fmla="*/ 1309766 w 6858000"/>
              <a:gd name="connsiteY8" fmla="*/ 6857983 h 6858000"/>
              <a:gd name="connsiteX9" fmla="*/ 1809075 w 6858000"/>
              <a:gd name="connsiteY9" fmla="*/ 4344432 h 6858000"/>
              <a:gd name="connsiteX10" fmla="*/ 7 w 6858000"/>
              <a:gd name="connsiteY10" fmla="*/ 2619516 h 6858000"/>
              <a:gd name="connsiteX0" fmla="*/ 0 w 6857986"/>
              <a:gd name="connsiteY0" fmla="*/ 1673218 h 5911685"/>
              <a:gd name="connsiteX1" fmla="*/ 2427824 w 6857986"/>
              <a:gd name="connsiteY1" fmla="*/ 1395797 h 5911685"/>
              <a:gd name="connsiteX2" fmla="*/ 3439625 w 6857986"/>
              <a:gd name="connsiteY2" fmla="*/ 0 h 5911685"/>
              <a:gd name="connsiteX3" fmla="*/ 4430162 w 6857986"/>
              <a:gd name="connsiteY3" fmla="*/ 1395797 h 5911685"/>
              <a:gd name="connsiteX4" fmla="*/ 6857986 w 6857986"/>
              <a:gd name="connsiteY4" fmla="*/ 1673218 h 5911685"/>
              <a:gd name="connsiteX5" fmla="*/ 5048918 w 6857986"/>
              <a:gd name="connsiteY5" fmla="*/ 3398134 h 5911685"/>
              <a:gd name="connsiteX6" fmla="*/ 5548227 w 6857986"/>
              <a:gd name="connsiteY6" fmla="*/ 5911685 h 5911685"/>
              <a:gd name="connsiteX7" fmla="*/ 3428993 w 6857986"/>
              <a:gd name="connsiteY7" fmla="*/ 4635646 h 5911685"/>
              <a:gd name="connsiteX8" fmla="*/ 1309759 w 6857986"/>
              <a:gd name="connsiteY8" fmla="*/ 5911685 h 5911685"/>
              <a:gd name="connsiteX9" fmla="*/ 1809068 w 6857986"/>
              <a:gd name="connsiteY9" fmla="*/ 3398134 h 5911685"/>
              <a:gd name="connsiteX10" fmla="*/ 0 w 6857986"/>
              <a:gd name="connsiteY10" fmla="*/ 1673218 h 5911685"/>
              <a:gd name="connsiteX0" fmla="*/ 0 w 6857986"/>
              <a:gd name="connsiteY0" fmla="*/ 1673218 h 5911685"/>
              <a:gd name="connsiteX1" fmla="*/ 2427824 w 6857986"/>
              <a:gd name="connsiteY1" fmla="*/ 1395797 h 5911685"/>
              <a:gd name="connsiteX2" fmla="*/ 3439625 w 6857986"/>
              <a:gd name="connsiteY2" fmla="*/ 0 h 5911685"/>
              <a:gd name="connsiteX3" fmla="*/ 4430162 w 6857986"/>
              <a:gd name="connsiteY3" fmla="*/ 1395797 h 5911685"/>
              <a:gd name="connsiteX4" fmla="*/ 6857986 w 6857986"/>
              <a:gd name="connsiteY4" fmla="*/ 1673218 h 5911685"/>
              <a:gd name="connsiteX5" fmla="*/ 5048918 w 6857986"/>
              <a:gd name="connsiteY5" fmla="*/ 3398134 h 5911685"/>
              <a:gd name="connsiteX6" fmla="*/ 5548227 w 6857986"/>
              <a:gd name="connsiteY6" fmla="*/ 5911685 h 5911685"/>
              <a:gd name="connsiteX7" fmla="*/ 3428993 w 6857986"/>
              <a:gd name="connsiteY7" fmla="*/ 4635646 h 5911685"/>
              <a:gd name="connsiteX8" fmla="*/ 1309759 w 6857986"/>
              <a:gd name="connsiteY8" fmla="*/ 5911685 h 5911685"/>
              <a:gd name="connsiteX9" fmla="*/ 1809068 w 6857986"/>
              <a:gd name="connsiteY9" fmla="*/ 3398134 h 5911685"/>
              <a:gd name="connsiteX10" fmla="*/ 0 w 6857986"/>
              <a:gd name="connsiteY10" fmla="*/ 1673218 h 5911685"/>
              <a:gd name="connsiteX0" fmla="*/ 0 w 6857986"/>
              <a:gd name="connsiteY0" fmla="*/ 1673218 h 5911685"/>
              <a:gd name="connsiteX1" fmla="*/ 2427824 w 6857986"/>
              <a:gd name="connsiteY1" fmla="*/ 1395797 h 5911685"/>
              <a:gd name="connsiteX2" fmla="*/ 3439625 w 6857986"/>
              <a:gd name="connsiteY2" fmla="*/ 0 h 5911685"/>
              <a:gd name="connsiteX3" fmla="*/ 4430162 w 6857986"/>
              <a:gd name="connsiteY3" fmla="*/ 1395797 h 5911685"/>
              <a:gd name="connsiteX4" fmla="*/ 6857986 w 6857986"/>
              <a:gd name="connsiteY4" fmla="*/ 1673218 h 5911685"/>
              <a:gd name="connsiteX5" fmla="*/ 5048918 w 6857986"/>
              <a:gd name="connsiteY5" fmla="*/ 3398134 h 5911685"/>
              <a:gd name="connsiteX6" fmla="*/ 5548227 w 6857986"/>
              <a:gd name="connsiteY6" fmla="*/ 5911685 h 5911685"/>
              <a:gd name="connsiteX7" fmla="*/ 3428993 w 6857986"/>
              <a:gd name="connsiteY7" fmla="*/ 4635646 h 5911685"/>
              <a:gd name="connsiteX8" fmla="*/ 1309759 w 6857986"/>
              <a:gd name="connsiteY8" fmla="*/ 5911685 h 5911685"/>
              <a:gd name="connsiteX9" fmla="*/ 1809068 w 6857986"/>
              <a:gd name="connsiteY9" fmla="*/ 3398134 h 5911685"/>
              <a:gd name="connsiteX10" fmla="*/ 0 w 6857986"/>
              <a:gd name="connsiteY10" fmla="*/ 1673218 h 5911685"/>
              <a:gd name="connsiteX0" fmla="*/ 0 w 6857986"/>
              <a:gd name="connsiteY0" fmla="*/ 1673218 h 5911685"/>
              <a:gd name="connsiteX1" fmla="*/ 2427824 w 6857986"/>
              <a:gd name="connsiteY1" fmla="*/ 1395797 h 5911685"/>
              <a:gd name="connsiteX2" fmla="*/ 3439625 w 6857986"/>
              <a:gd name="connsiteY2" fmla="*/ 0 h 5911685"/>
              <a:gd name="connsiteX3" fmla="*/ 4430162 w 6857986"/>
              <a:gd name="connsiteY3" fmla="*/ 1395797 h 5911685"/>
              <a:gd name="connsiteX4" fmla="*/ 6857986 w 6857986"/>
              <a:gd name="connsiteY4" fmla="*/ 1673218 h 5911685"/>
              <a:gd name="connsiteX5" fmla="*/ 5048918 w 6857986"/>
              <a:gd name="connsiteY5" fmla="*/ 3398134 h 5911685"/>
              <a:gd name="connsiteX6" fmla="*/ 5548227 w 6857986"/>
              <a:gd name="connsiteY6" fmla="*/ 5911685 h 5911685"/>
              <a:gd name="connsiteX7" fmla="*/ 3428993 w 6857986"/>
              <a:gd name="connsiteY7" fmla="*/ 4635646 h 5911685"/>
              <a:gd name="connsiteX8" fmla="*/ 1309759 w 6857986"/>
              <a:gd name="connsiteY8" fmla="*/ 5911685 h 5911685"/>
              <a:gd name="connsiteX9" fmla="*/ 1809068 w 6857986"/>
              <a:gd name="connsiteY9" fmla="*/ 3398134 h 5911685"/>
              <a:gd name="connsiteX10" fmla="*/ 0 w 6857986"/>
              <a:gd name="connsiteY10" fmla="*/ 1673218 h 5911685"/>
              <a:gd name="connsiteX0" fmla="*/ 0 w 6857986"/>
              <a:gd name="connsiteY0" fmla="*/ 1662586 h 5901053"/>
              <a:gd name="connsiteX1" fmla="*/ 2427824 w 6857986"/>
              <a:gd name="connsiteY1" fmla="*/ 1385165 h 5901053"/>
              <a:gd name="connsiteX2" fmla="*/ 3418359 w 6857986"/>
              <a:gd name="connsiteY2" fmla="*/ 0 h 5901053"/>
              <a:gd name="connsiteX3" fmla="*/ 4430162 w 6857986"/>
              <a:gd name="connsiteY3" fmla="*/ 1385165 h 5901053"/>
              <a:gd name="connsiteX4" fmla="*/ 6857986 w 6857986"/>
              <a:gd name="connsiteY4" fmla="*/ 1662586 h 5901053"/>
              <a:gd name="connsiteX5" fmla="*/ 5048918 w 6857986"/>
              <a:gd name="connsiteY5" fmla="*/ 3387502 h 5901053"/>
              <a:gd name="connsiteX6" fmla="*/ 5548227 w 6857986"/>
              <a:gd name="connsiteY6" fmla="*/ 5901053 h 5901053"/>
              <a:gd name="connsiteX7" fmla="*/ 3428993 w 6857986"/>
              <a:gd name="connsiteY7" fmla="*/ 4625014 h 5901053"/>
              <a:gd name="connsiteX8" fmla="*/ 1309759 w 6857986"/>
              <a:gd name="connsiteY8" fmla="*/ 5901053 h 5901053"/>
              <a:gd name="connsiteX9" fmla="*/ 1809068 w 6857986"/>
              <a:gd name="connsiteY9" fmla="*/ 3387502 h 5901053"/>
              <a:gd name="connsiteX10" fmla="*/ 0 w 6857986"/>
              <a:gd name="connsiteY10" fmla="*/ 1662586 h 5901053"/>
              <a:gd name="connsiteX0" fmla="*/ 0 w 6857986"/>
              <a:gd name="connsiteY0" fmla="*/ 1663028 h 5901495"/>
              <a:gd name="connsiteX1" fmla="*/ 2427824 w 6857986"/>
              <a:gd name="connsiteY1" fmla="*/ 1385607 h 5901495"/>
              <a:gd name="connsiteX2" fmla="*/ 3418359 w 6857986"/>
              <a:gd name="connsiteY2" fmla="*/ 442 h 5901495"/>
              <a:gd name="connsiteX3" fmla="*/ 4430162 w 6857986"/>
              <a:gd name="connsiteY3" fmla="*/ 1385607 h 5901495"/>
              <a:gd name="connsiteX4" fmla="*/ 6857986 w 6857986"/>
              <a:gd name="connsiteY4" fmla="*/ 1663028 h 5901495"/>
              <a:gd name="connsiteX5" fmla="*/ 5048918 w 6857986"/>
              <a:gd name="connsiteY5" fmla="*/ 3387944 h 5901495"/>
              <a:gd name="connsiteX6" fmla="*/ 5548227 w 6857986"/>
              <a:gd name="connsiteY6" fmla="*/ 5901495 h 5901495"/>
              <a:gd name="connsiteX7" fmla="*/ 3428993 w 6857986"/>
              <a:gd name="connsiteY7" fmla="*/ 4625456 h 5901495"/>
              <a:gd name="connsiteX8" fmla="*/ 1309759 w 6857986"/>
              <a:gd name="connsiteY8" fmla="*/ 5901495 h 5901495"/>
              <a:gd name="connsiteX9" fmla="*/ 1809068 w 6857986"/>
              <a:gd name="connsiteY9" fmla="*/ 3387944 h 5901495"/>
              <a:gd name="connsiteX10" fmla="*/ 0 w 6857986"/>
              <a:gd name="connsiteY10" fmla="*/ 1663028 h 5901495"/>
              <a:gd name="connsiteX0" fmla="*/ 0 w 6857986"/>
              <a:gd name="connsiteY0" fmla="*/ 1662586 h 5901053"/>
              <a:gd name="connsiteX1" fmla="*/ 2427824 w 6857986"/>
              <a:gd name="connsiteY1" fmla="*/ 1385165 h 5901053"/>
              <a:gd name="connsiteX2" fmla="*/ 3418359 w 6857986"/>
              <a:gd name="connsiteY2" fmla="*/ 0 h 5901053"/>
              <a:gd name="connsiteX3" fmla="*/ 4430162 w 6857986"/>
              <a:gd name="connsiteY3" fmla="*/ 1385165 h 5901053"/>
              <a:gd name="connsiteX4" fmla="*/ 6857986 w 6857986"/>
              <a:gd name="connsiteY4" fmla="*/ 1662586 h 5901053"/>
              <a:gd name="connsiteX5" fmla="*/ 5048918 w 6857986"/>
              <a:gd name="connsiteY5" fmla="*/ 3387502 h 5901053"/>
              <a:gd name="connsiteX6" fmla="*/ 5548227 w 6857986"/>
              <a:gd name="connsiteY6" fmla="*/ 5901053 h 5901053"/>
              <a:gd name="connsiteX7" fmla="*/ 3428993 w 6857986"/>
              <a:gd name="connsiteY7" fmla="*/ 4625014 h 5901053"/>
              <a:gd name="connsiteX8" fmla="*/ 1309759 w 6857986"/>
              <a:gd name="connsiteY8" fmla="*/ 5901053 h 5901053"/>
              <a:gd name="connsiteX9" fmla="*/ 1809068 w 6857986"/>
              <a:gd name="connsiteY9" fmla="*/ 3387502 h 5901053"/>
              <a:gd name="connsiteX10" fmla="*/ 0 w 6857986"/>
              <a:gd name="connsiteY10" fmla="*/ 1662586 h 5901053"/>
              <a:gd name="connsiteX0" fmla="*/ 0 w 6145604"/>
              <a:gd name="connsiteY0" fmla="*/ 1928400 h 5901053"/>
              <a:gd name="connsiteX1" fmla="*/ 1715442 w 6145604"/>
              <a:gd name="connsiteY1" fmla="*/ 1385165 h 5901053"/>
              <a:gd name="connsiteX2" fmla="*/ 2705977 w 6145604"/>
              <a:gd name="connsiteY2" fmla="*/ 0 h 5901053"/>
              <a:gd name="connsiteX3" fmla="*/ 3717780 w 6145604"/>
              <a:gd name="connsiteY3" fmla="*/ 1385165 h 5901053"/>
              <a:gd name="connsiteX4" fmla="*/ 6145604 w 6145604"/>
              <a:gd name="connsiteY4" fmla="*/ 1662586 h 5901053"/>
              <a:gd name="connsiteX5" fmla="*/ 4336536 w 6145604"/>
              <a:gd name="connsiteY5" fmla="*/ 3387502 h 5901053"/>
              <a:gd name="connsiteX6" fmla="*/ 4835845 w 6145604"/>
              <a:gd name="connsiteY6" fmla="*/ 5901053 h 5901053"/>
              <a:gd name="connsiteX7" fmla="*/ 2716611 w 6145604"/>
              <a:gd name="connsiteY7" fmla="*/ 4625014 h 5901053"/>
              <a:gd name="connsiteX8" fmla="*/ 597377 w 6145604"/>
              <a:gd name="connsiteY8" fmla="*/ 5901053 h 5901053"/>
              <a:gd name="connsiteX9" fmla="*/ 1096686 w 6145604"/>
              <a:gd name="connsiteY9" fmla="*/ 3387502 h 5901053"/>
              <a:gd name="connsiteX10" fmla="*/ 0 w 6145604"/>
              <a:gd name="connsiteY10" fmla="*/ 1928400 h 5901053"/>
              <a:gd name="connsiteX0" fmla="*/ 0 w 6145604"/>
              <a:gd name="connsiteY0" fmla="*/ 1928400 h 5901053"/>
              <a:gd name="connsiteX1" fmla="*/ 1715442 w 6145604"/>
              <a:gd name="connsiteY1" fmla="*/ 1385165 h 5901053"/>
              <a:gd name="connsiteX2" fmla="*/ 2705977 w 6145604"/>
              <a:gd name="connsiteY2" fmla="*/ 0 h 5901053"/>
              <a:gd name="connsiteX3" fmla="*/ 3717780 w 6145604"/>
              <a:gd name="connsiteY3" fmla="*/ 1385165 h 5901053"/>
              <a:gd name="connsiteX4" fmla="*/ 6145604 w 6145604"/>
              <a:gd name="connsiteY4" fmla="*/ 1662586 h 5901053"/>
              <a:gd name="connsiteX5" fmla="*/ 4336536 w 6145604"/>
              <a:gd name="connsiteY5" fmla="*/ 3387502 h 5901053"/>
              <a:gd name="connsiteX6" fmla="*/ 4835845 w 6145604"/>
              <a:gd name="connsiteY6" fmla="*/ 5901053 h 5901053"/>
              <a:gd name="connsiteX7" fmla="*/ 2716611 w 6145604"/>
              <a:gd name="connsiteY7" fmla="*/ 4625014 h 5901053"/>
              <a:gd name="connsiteX8" fmla="*/ 597377 w 6145604"/>
              <a:gd name="connsiteY8" fmla="*/ 5901053 h 5901053"/>
              <a:gd name="connsiteX9" fmla="*/ 1096686 w 6145604"/>
              <a:gd name="connsiteY9" fmla="*/ 3387502 h 5901053"/>
              <a:gd name="connsiteX10" fmla="*/ 0 w 6145604"/>
              <a:gd name="connsiteY10" fmla="*/ 1928400 h 5901053"/>
              <a:gd name="connsiteX0" fmla="*/ 3204 w 6148808"/>
              <a:gd name="connsiteY0" fmla="*/ 1928400 h 5901053"/>
              <a:gd name="connsiteX1" fmla="*/ 1718646 w 6148808"/>
              <a:gd name="connsiteY1" fmla="*/ 1385165 h 5901053"/>
              <a:gd name="connsiteX2" fmla="*/ 2709181 w 6148808"/>
              <a:gd name="connsiteY2" fmla="*/ 0 h 5901053"/>
              <a:gd name="connsiteX3" fmla="*/ 3720984 w 6148808"/>
              <a:gd name="connsiteY3" fmla="*/ 1385165 h 5901053"/>
              <a:gd name="connsiteX4" fmla="*/ 6148808 w 6148808"/>
              <a:gd name="connsiteY4" fmla="*/ 1662586 h 5901053"/>
              <a:gd name="connsiteX5" fmla="*/ 4339740 w 6148808"/>
              <a:gd name="connsiteY5" fmla="*/ 3387502 h 5901053"/>
              <a:gd name="connsiteX6" fmla="*/ 4839049 w 6148808"/>
              <a:gd name="connsiteY6" fmla="*/ 5901053 h 5901053"/>
              <a:gd name="connsiteX7" fmla="*/ 2719815 w 6148808"/>
              <a:gd name="connsiteY7" fmla="*/ 4625014 h 5901053"/>
              <a:gd name="connsiteX8" fmla="*/ 600581 w 6148808"/>
              <a:gd name="connsiteY8" fmla="*/ 5901053 h 5901053"/>
              <a:gd name="connsiteX9" fmla="*/ 1099890 w 6148808"/>
              <a:gd name="connsiteY9" fmla="*/ 3387502 h 5901053"/>
              <a:gd name="connsiteX10" fmla="*/ 3204 w 6148808"/>
              <a:gd name="connsiteY10" fmla="*/ 1928400 h 5901053"/>
              <a:gd name="connsiteX0" fmla="*/ 10306 w 6155910"/>
              <a:gd name="connsiteY0" fmla="*/ 1928400 h 5901053"/>
              <a:gd name="connsiteX1" fmla="*/ 1725748 w 6155910"/>
              <a:gd name="connsiteY1" fmla="*/ 1385165 h 5901053"/>
              <a:gd name="connsiteX2" fmla="*/ 2716283 w 6155910"/>
              <a:gd name="connsiteY2" fmla="*/ 0 h 5901053"/>
              <a:gd name="connsiteX3" fmla="*/ 3728086 w 6155910"/>
              <a:gd name="connsiteY3" fmla="*/ 1385165 h 5901053"/>
              <a:gd name="connsiteX4" fmla="*/ 6155910 w 6155910"/>
              <a:gd name="connsiteY4" fmla="*/ 1662586 h 5901053"/>
              <a:gd name="connsiteX5" fmla="*/ 4346842 w 6155910"/>
              <a:gd name="connsiteY5" fmla="*/ 3387502 h 5901053"/>
              <a:gd name="connsiteX6" fmla="*/ 4846151 w 6155910"/>
              <a:gd name="connsiteY6" fmla="*/ 5901053 h 5901053"/>
              <a:gd name="connsiteX7" fmla="*/ 2726917 w 6155910"/>
              <a:gd name="connsiteY7" fmla="*/ 4625014 h 5901053"/>
              <a:gd name="connsiteX8" fmla="*/ 607683 w 6155910"/>
              <a:gd name="connsiteY8" fmla="*/ 5901053 h 5901053"/>
              <a:gd name="connsiteX9" fmla="*/ 1106992 w 6155910"/>
              <a:gd name="connsiteY9" fmla="*/ 3387502 h 5901053"/>
              <a:gd name="connsiteX10" fmla="*/ 10306 w 6155910"/>
              <a:gd name="connsiteY10" fmla="*/ 1928400 h 5901053"/>
              <a:gd name="connsiteX0" fmla="*/ 10306 w 5454161"/>
              <a:gd name="connsiteY0" fmla="*/ 1928400 h 5901053"/>
              <a:gd name="connsiteX1" fmla="*/ 1725748 w 5454161"/>
              <a:gd name="connsiteY1" fmla="*/ 1385165 h 5901053"/>
              <a:gd name="connsiteX2" fmla="*/ 2716283 w 5454161"/>
              <a:gd name="connsiteY2" fmla="*/ 0 h 5901053"/>
              <a:gd name="connsiteX3" fmla="*/ 3728086 w 5454161"/>
              <a:gd name="connsiteY3" fmla="*/ 1385165 h 5901053"/>
              <a:gd name="connsiteX4" fmla="*/ 5454161 w 5454161"/>
              <a:gd name="connsiteY4" fmla="*/ 1917768 h 5901053"/>
              <a:gd name="connsiteX5" fmla="*/ 4346842 w 5454161"/>
              <a:gd name="connsiteY5" fmla="*/ 3387502 h 5901053"/>
              <a:gd name="connsiteX6" fmla="*/ 4846151 w 5454161"/>
              <a:gd name="connsiteY6" fmla="*/ 5901053 h 5901053"/>
              <a:gd name="connsiteX7" fmla="*/ 2726917 w 5454161"/>
              <a:gd name="connsiteY7" fmla="*/ 4625014 h 5901053"/>
              <a:gd name="connsiteX8" fmla="*/ 607683 w 5454161"/>
              <a:gd name="connsiteY8" fmla="*/ 5901053 h 5901053"/>
              <a:gd name="connsiteX9" fmla="*/ 1106992 w 5454161"/>
              <a:gd name="connsiteY9" fmla="*/ 3387502 h 5901053"/>
              <a:gd name="connsiteX10" fmla="*/ 10306 w 5454161"/>
              <a:gd name="connsiteY10" fmla="*/ 1928400 h 5901053"/>
              <a:gd name="connsiteX0" fmla="*/ 10306 w 5456065"/>
              <a:gd name="connsiteY0" fmla="*/ 1928400 h 5901053"/>
              <a:gd name="connsiteX1" fmla="*/ 1725748 w 5456065"/>
              <a:gd name="connsiteY1" fmla="*/ 1385165 h 5901053"/>
              <a:gd name="connsiteX2" fmla="*/ 2716283 w 5456065"/>
              <a:gd name="connsiteY2" fmla="*/ 0 h 5901053"/>
              <a:gd name="connsiteX3" fmla="*/ 3728086 w 5456065"/>
              <a:gd name="connsiteY3" fmla="*/ 1385165 h 5901053"/>
              <a:gd name="connsiteX4" fmla="*/ 5454161 w 5456065"/>
              <a:gd name="connsiteY4" fmla="*/ 1917768 h 5901053"/>
              <a:gd name="connsiteX5" fmla="*/ 4346842 w 5456065"/>
              <a:gd name="connsiteY5" fmla="*/ 3387502 h 5901053"/>
              <a:gd name="connsiteX6" fmla="*/ 4846151 w 5456065"/>
              <a:gd name="connsiteY6" fmla="*/ 5901053 h 5901053"/>
              <a:gd name="connsiteX7" fmla="*/ 2726917 w 5456065"/>
              <a:gd name="connsiteY7" fmla="*/ 4625014 h 5901053"/>
              <a:gd name="connsiteX8" fmla="*/ 607683 w 5456065"/>
              <a:gd name="connsiteY8" fmla="*/ 5901053 h 5901053"/>
              <a:gd name="connsiteX9" fmla="*/ 1106992 w 5456065"/>
              <a:gd name="connsiteY9" fmla="*/ 3387502 h 5901053"/>
              <a:gd name="connsiteX10" fmla="*/ 10306 w 5456065"/>
              <a:gd name="connsiteY10" fmla="*/ 1928400 h 5901053"/>
              <a:gd name="connsiteX0" fmla="*/ 10306 w 5456065"/>
              <a:gd name="connsiteY0" fmla="*/ 1928400 h 5901053"/>
              <a:gd name="connsiteX1" fmla="*/ 1725748 w 5456065"/>
              <a:gd name="connsiteY1" fmla="*/ 1385165 h 5901053"/>
              <a:gd name="connsiteX2" fmla="*/ 2716283 w 5456065"/>
              <a:gd name="connsiteY2" fmla="*/ 0 h 5901053"/>
              <a:gd name="connsiteX3" fmla="*/ 3728086 w 5456065"/>
              <a:gd name="connsiteY3" fmla="*/ 1385165 h 5901053"/>
              <a:gd name="connsiteX4" fmla="*/ 5454161 w 5456065"/>
              <a:gd name="connsiteY4" fmla="*/ 1917768 h 5901053"/>
              <a:gd name="connsiteX5" fmla="*/ 4346842 w 5456065"/>
              <a:gd name="connsiteY5" fmla="*/ 3387502 h 5901053"/>
              <a:gd name="connsiteX6" fmla="*/ 4846151 w 5456065"/>
              <a:gd name="connsiteY6" fmla="*/ 5901053 h 5901053"/>
              <a:gd name="connsiteX7" fmla="*/ 2726917 w 5456065"/>
              <a:gd name="connsiteY7" fmla="*/ 4625014 h 5901053"/>
              <a:gd name="connsiteX8" fmla="*/ 607683 w 5456065"/>
              <a:gd name="connsiteY8" fmla="*/ 5901053 h 5901053"/>
              <a:gd name="connsiteX9" fmla="*/ 1106992 w 5456065"/>
              <a:gd name="connsiteY9" fmla="*/ 3387502 h 5901053"/>
              <a:gd name="connsiteX10" fmla="*/ 10306 w 5456065"/>
              <a:gd name="connsiteY10" fmla="*/ 1928400 h 5901053"/>
              <a:gd name="connsiteX0" fmla="*/ 10306 w 5458079"/>
              <a:gd name="connsiteY0" fmla="*/ 1928400 h 5901053"/>
              <a:gd name="connsiteX1" fmla="*/ 1725748 w 5458079"/>
              <a:gd name="connsiteY1" fmla="*/ 1385165 h 5901053"/>
              <a:gd name="connsiteX2" fmla="*/ 2716283 w 5458079"/>
              <a:gd name="connsiteY2" fmla="*/ 0 h 5901053"/>
              <a:gd name="connsiteX3" fmla="*/ 3728086 w 5458079"/>
              <a:gd name="connsiteY3" fmla="*/ 1385165 h 5901053"/>
              <a:gd name="connsiteX4" fmla="*/ 5454161 w 5458079"/>
              <a:gd name="connsiteY4" fmla="*/ 1917768 h 5901053"/>
              <a:gd name="connsiteX5" fmla="*/ 4346842 w 5458079"/>
              <a:gd name="connsiteY5" fmla="*/ 3387502 h 5901053"/>
              <a:gd name="connsiteX6" fmla="*/ 4846151 w 5458079"/>
              <a:gd name="connsiteY6" fmla="*/ 5901053 h 5901053"/>
              <a:gd name="connsiteX7" fmla="*/ 2726917 w 5458079"/>
              <a:gd name="connsiteY7" fmla="*/ 4625014 h 5901053"/>
              <a:gd name="connsiteX8" fmla="*/ 607683 w 5458079"/>
              <a:gd name="connsiteY8" fmla="*/ 5901053 h 5901053"/>
              <a:gd name="connsiteX9" fmla="*/ 1106992 w 5458079"/>
              <a:gd name="connsiteY9" fmla="*/ 3387502 h 5901053"/>
              <a:gd name="connsiteX10" fmla="*/ 10306 w 5458079"/>
              <a:gd name="connsiteY10" fmla="*/ 1928400 h 5901053"/>
              <a:gd name="connsiteX0" fmla="*/ 10306 w 5454344"/>
              <a:gd name="connsiteY0" fmla="*/ 1928400 h 5901053"/>
              <a:gd name="connsiteX1" fmla="*/ 1725748 w 5454344"/>
              <a:gd name="connsiteY1" fmla="*/ 1385165 h 5901053"/>
              <a:gd name="connsiteX2" fmla="*/ 2716283 w 5454344"/>
              <a:gd name="connsiteY2" fmla="*/ 0 h 5901053"/>
              <a:gd name="connsiteX3" fmla="*/ 3728086 w 5454344"/>
              <a:gd name="connsiteY3" fmla="*/ 1385165 h 5901053"/>
              <a:gd name="connsiteX4" fmla="*/ 5454161 w 5454344"/>
              <a:gd name="connsiteY4" fmla="*/ 1917768 h 5901053"/>
              <a:gd name="connsiteX5" fmla="*/ 4346842 w 5454344"/>
              <a:gd name="connsiteY5" fmla="*/ 3387502 h 5901053"/>
              <a:gd name="connsiteX6" fmla="*/ 4846151 w 5454344"/>
              <a:gd name="connsiteY6" fmla="*/ 5901053 h 5901053"/>
              <a:gd name="connsiteX7" fmla="*/ 2726917 w 5454344"/>
              <a:gd name="connsiteY7" fmla="*/ 4625014 h 5901053"/>
              <a:gd name="connsiteX8" fmla="*/ 607683 w 5454344"/>
              <a:gd name="connsiteY8" fmla="*/ 5901053 h 5901053"/>
              <a:gd name="connsiteX9" fmla="*/ 1106992 w 5454344"/>
              <a:gd name="connsiteY9" fmla="*/ 3387502 h 5901053"/>
              <a:gd name="connsiteX10" fmla="*/ 10306 w 5454344"/>
              <a:gd name="connsiteY10" fmla="*/ 1928400 h 5901053"/>
              <a:gd name="connsiteX0" fmla="*/ 10306 w 5411825"/>
              <a:gd name="connsiteY0" fmla="*/ 1928400 h 5901053"/>
              <a:gd name="connsiteX1" fmla="*/ 1725748 w 5411825"/>
              <a:gd name="connsiteY1" fmla="*/ 1385165 h 5901053"/>
              <a:gd name="connsiteX2" fmla="*/ 2716283 w 5411825"/>
              <a:gd name="connsiteY2" fmla="*/ 0 h 5901053"/>
              <a:gd name="connsiteX3" fmla="*/ 3728086 w 5411825"/>
              <a:gd name="connsiteY3" fmla="*/ 1385165 h 5901053"/>
              <a:gd name="connsiteX4" fmla="*/ 5411631 w 5411825"/>
              <a:gd name="connsiteY4" fmla="*/ 1917768 h 5901053"/>
              <a:gd name="connsiteX5" fmla="*/ 4346842 w 5411825"/>
              <a:gd name="connsiteY5" fmla="*/ 3387502 h 5901053"/>
              <a:gd name="connsiteX6" fmla="*/ 4846151 w 5411825"/>
              <a:gd name="connsiteY6" fmla="*/ 5901053 h 5901053"/>
              <a:gd name="connsiteX7" fmla="*/ 2726917 w 5411825"/>
              <a:gd name="connsiteY7" fmla="*/ 4625014 h 5901053"/>
              <a:gd name="connsiteX8" fmla="*/ 607683 w 5411825"/>
              <a:gd name="connsiteY8" fmla="*/ 5901053 h 5901053"/>
              <a:gd name="connsiteX9" fmla="*/ 1106992 w 5411825"/>
              <a:gd name="connsiteY9" fmla="*/ 3387502 h 5901053"/>
              <a:gd name="connsiteX10" fmla="*/ 10306 w 5411825"/>
              <a:gd name="connsiteY10" fmla="*/ 1928400 h 5901053"/>
              <a:gd name="connsiteX0" fmla="*/ 10306 w 5411825"/>
              <a:gd name="connsiteY0" fmla="*/ 1928400 h 5901053"/>
              <a:gd name="connsiteX1" fmla="*/ 1725748 w 5411825"/>
              <a:gd name="connsiteY1" fmla="*/ 1385165 h 5901053"/>
              <a:gd name="connsiteX2" fmla="*/ 2716283 w 5411825"/>
              <a:gd name="connsiteY2" fmla="*/ 0 h 5901053"/>
              <a:gd name="connsiteX3" fmla="*/ 3728086 w 5411825"/>
              <a:gd name="connsiteY3" fmla="*/ 1385165 h 5901053"/>
              <a:gd name="connsiteX4" fmla="*/ 5411631 w 5411825"/>
              <a:gd name="connsiteY4" fmla="*/ 1917768 h 5901053"/>
              <a:gd name="connsiteX5" fmla="*/ 4346842 w 5411825"/>
              <a:gd name="connsiteY5" fmla="*/ 3387502 h 5901053"/>
              <a:gd name="connsiteX6" fmla="*/ 4846151 w 5411825"/>
              <a:gd name="connsiteY6" fmla="*/ 5901053 h 5901053"/>
              <a:gd name="connsiteX7" fmla="*/ 2726917 w 5411825"/>
              <a:gd name="connsiteY7" fmla="*/ 4625014 h 5901053"/>
              <a:gd name="connsiteX8" fmla="*/ 607683 w 5411825"/>
              <a:gd name="connsiteY8" fmla="*/ 5901053 h 5901053"/>
              <a:gd name="connsiteX9" fmla="*/ 1106992 w 5411825"/>
              <a:gd name="connsiteY9" fmla="*/ 3387502 h 5901053"/>
              <a:gd name="connsiteX10" fmla="*/ 10306 w 5411825"/>
              <a:gd name="connsiteY10" fmla="*/ 1928400 h 5901053"/>
              <a:gd name="connsiteX0" fmla="*/ 10306 w 5411825"/>
              <a:gd name="connsiteY0" fmla="*/ 1928400 h 5901053"/>
              <a:gd name="connsiteX1" fmla="*/ 1725748 w 5411825"/>
              <a:gd name="connsiteY1" fmla="*/ 1385165 h 5901053"/>
              <a:gd name="connsiteX2" fmla="*/ 2716283 w 5411825"/>
              <a:gd name="connsiteY2" fmla="*/ 0 h 5901053"/>
              <a:gd name="connsiteX3" fmla="*/ 3728086 w 5411825"/>
              <a:gd name="connsiteY3" fmla="*/ 1385165 h 5901053"/>
              <a:gd name="connsiteX4" fmla="*/ 5411631 w 5411825"/>
              <a:gd name="connsiteY4" fmla="*/ 1917768 h 5901053"/>
              <a:gd name="connsiteX5" fmla="*/ 4346842 w 5411825"/>
              <a:gd name="connsiteY5" fmla="*/ 3387502 h 5901053"/>
              <a:gd name="connsiteX6" fmla="*/ 4590970 w 5411825"/>
              <a:gd name="connsiteY6" fmla="*/ 5241834 h 5901053"/>
              <a:gd name="connsiteX7" fmla="*/ 2726917 w 5411825"/>
              <a:gd name="connsiteY7" fmla="*/ 4625014 h 5901053"/>
              <a:gd name="connsiteX8" fmla="*/ 607683 w 5411825"/>
              <a:gd name="connsiteY8" fmla="*/ 5901053 h 5901053"/>
              <a:gd name="connsiteX9" fmla="*/ 1106992 w 5411825"/>
              <a:gd name="connsiteY9" fmla="*/ 3387502 h 5901053"/>
              <a:gd name="connsiteX10" fmla="*/ 10306 w 5411825"/>
              <a:gd name="connsiteY10" fmla="*/ 1928400 h 5901053"/>
              <a:gd name="connsiteX0" fmla="*/ 10306 w 5411825"/>
              <a:gd name="connsiteY0" fmla="*/ 1928400 h 5901053"/>
              <a:gd name="connsiteX1" fmla="*/ 1725748 w 5411825"/>
              <a:gd name="connsiteY1" fmla="*/ 1385165 h 5901053"/>
              <a:gd name="connsiteX2" fmla="*/ 2716283 w 5411825"/>
              <a:gd name="connsiteY2" fmla="*/ 0 h 5901053"/>
              <a:gd name="connsiteX3" fmla="*/ 3728086 w 5411825"/>
              <a:gd name="connsiteY3" fmla="*/ 1385165 h 5901053"/>
              <a:gd name="connsiteX4" fmla="*/ 5411631 w 5411825"/>
              <a:gd name="connsiteY4" fmla="*/ 1917768 h 5901053"/>
              <a:gd name="connsiteX5" fmla="*/ 4346842 w 5411825"/>
              <a:gd name="connsiteY5" fmla="*/ 3387502 h 5901053"/>
              <a:gd name="connsiteX6" fmla="*/ 4399584 w 5411825"/>
              <a:gd name="connsiteY6" fmla="*/ 4965388 h 5901053"/>
              <a:gd name="connsiteX7" fmla="*/ 2726917 w 5411825"/>
              <a:gd name="connsiteY7" fmla="*/ 4625014 h 5901053"/>
              <a:gd name="connsiteX8" fmla="*/ 607683 w 5411825"/>
              <a:gd name="connsiteY8" fmla="*/ 5901053 h 5901053"/>
              <a:gd name="connsiteX9" fmla="*/ 1106992 w 5411825"/>
              <a:gd name="connsiteY9" fmla="*/ 3387502 h 5901053"/>
              <a:gd name="connsiteX10" fmla="*/ 10306 w 5411825"/>
              <a:gd name="connsiteY10" fmla="*/ 1928400 h 5901053"/>
              <a:gd name="connsiteX0" fmla="*/ 10306 w 5411825"/>
              <a:gd name="connsiteY0" fmla="*/ 1928400 h 5901053"/>
              <a:gd name="connsiteX1" fmla="*/ 1725748 w 5411825"/>
              <a:gd name="connsiteY1" fmla="*/ 1385165 h 5901053"/>
              <a:gd name="connsiteX2" fmla="*/ 2716283 w 5411825"/>
              <a:gd name="connsiteY2" fmla="*/ 0 h 5901053"/>
              <a:gd name="connsiteX3" fmla="*/ 3728086 w 5411825"/>
              <a:gd name="connsiteY3" fmla="*/ 1385165 h 5901053"/>
              <a:gd name="connsiteX4" fmla="*/ 5411631 w 5411825"/>
              <a:gd name="connsiteY4" fmla="*/ 1917768 h 5901053"/>
              <a:gd name="connsiteX5" fmla="*/ 4346842 w 5411825"/>
              <a:gd name="connsiteY5" fmla="*/ 3387502 h 5901053"/>
              <a:gd name="connsiteX6" fmla="*/ 4399584 w 5411825"/>
              <a:gd name="connsiteY6" fmla="*/ 4965388 h 5901053"/>
              <a:gd name="connsiteX7" fmla="*/ 2726917 w 5411825"/>
              <a:gd name="connsiteY7" fmla="*/ 4625014 h 5901053"/>
              <a:gd name="connsiteX8" fmla="*/ 607683 w 5411825"/>
              <a:gd name="connsiteY8" fmla="*/ 5901053 h 5901053"/>
              <a:gd name="connsiteX9" fmla="*/ 1106992 w 5411825"/>
              <a:gd name="connsiteY9" fmla="*/ 3387502 h 5901053"/>
              <a:gd name="connsiteX10" fmla="*/ 10306 w 5411825"/>
              <a:gd name="connsiteY10" fmla="*/ 1928400 h 5901053"/>
              <a:gd name="connsiteX0" fmla="*/ 10306 w 5411825"/>
              <a:gd name="connsiteY0" fmla="*/ 1928400 h 5901053"/>
              <a:gd name="connsiteX1" fmla="*/ 1725748 w 5411825"/>
              <a:gd name="connsiteY1" fmla="*/ 1385165 h 5901053"/>
              <a:gd name="connsiteX2" fmla="*/ 2716283 w 5411825"/>
              <a:gd name="connsiteY2" fmla="*/ 0 h 5901053"/>
              <a:gd name="connsiteX3" fmla="*/ 3728086 w 5411825"/>
              <a:gd name="connsiteY3" fmla="*/ 1385165 h 5901053"/>
              <a:gd name="connsiteX4" fmla="*/ 5411631 w 5411825"/>
              <a:gd name="connsiteY4" fmla="*/ 1917768 h 5901053"/>
              <a:gd name="connsiteX5" fmla="*/ 4346842 w 5411825"/>
              <a:gd name="connsiteY5" fmla="*/ 3387502 h 5901053"/>
              <a:gd name="connsiteX6" fmla="*/ 4399584 w 5411825"/>
              <a:gd name="connsiteY6" fmla="*/ 4965388 h 5901053"/>
              <a:gd name="connsiteX7" fmla="*/ 2726917 w 5411825"/>
              <a:gd name="connsiteY7" fmla="*/ 4625014 h 5901053"/>
              <a:gd name="connsiteX8" fmla="*/ 607683 w 5411825"/>
              <a:gd name="connsiteY8" fmla="*/ 5901053 h 5901053"/>
              <a:gd name="connsiteX9" fmla="*/ 1106992 w 5411825"/>
              <a:gd name="connsiteY9" fmla="*/ 3387502 h 5901053"/>
              <a:gd name="connsiteX10" fmla="*/ 10306 w 5411825"/>
              <a:gd name="connsiteY10" fmla="*/ 1928400 h 5901053"/>
              <a:gd name="connsiteX0" fmla="*/ 10306 w 5411825"/>
              <a:gd name="connsiteY0" fmla="*/ 1928400 h 5901053"/>
              <a:gd name="connsiteX1" fmla="*/ 1725748 w 5411825"/>
              <a:gd name="connsiteY1" fmla="*/ 1385165 h 5901053"/>
              <a:gd name="connsiteX2" fmla="*/ 2716283 w 5411825"/>
              <a:gd name="connsiteY2" fmla="*/ 0 h 5901053"/>
              <a:gd name="connsiteX3" fmla="*/ 3728086 w 5411825"/>
              <a:gd name="connsiteY3" fmla="*/ 1385165 h 5901053"/>
              <a:gd name="connsiteX4" fmla="*/ 5411631 w 5411825"/>
              <a:gd name="connsiteY4" fmla="*/ 1917768 h 5901053"/>
              <a:gd name="connsiteX5" fmla="*/ 4346842 w 5411825"/>
              <a:gd name="connsiteY5" fmla="*/ 3387502 h 5901053"/>
              <a:gd name="connsiteX6" fmla="*/ 4399584 w 5411825"/>
              <a:gd name="connsiteY6" fmla="*/ 4965388 h 5901053"/>
              <a:gd name="connsiteX7" fmla="*/ 2726917 w 5411825"/>
              <a:gd name="connsiteY7" fmla="*/ 4444261 h 5901053"/>
              <a:gd name="connsiteX8" fmla="*/ 607683 w 5411825"/>
              <a:gd name="connsiteY8" fmla="*/ 5901053 h 5901053"/>
              <a:gd name="connsiteX9" fmla="*/ 1106992 w 5411825"/>
              <a:gd name="connsiteY9" fmla="*/ 3387502 h 5901053"/>
              <a:gd name="connsiteX10" fmla="*/ 10306 w 5411825"/>
              <a:gd name="connsiteY10" fmla="*/ 1928400 h 5901053"/>
              <a:gd name="connsiteX0" fmla="*/ 10306 w 5411825"/>
              <a:gd name="connsiteY0" fmla="*/ 1928400 h 5020984"/>
              <a:gd name="connsiteX1" fmla="*/ 1725748 w 5411825"/>
              <a:gd name="connsiteY1" fmla="*/ 1385165 h 5020984"/>
              <a:gd name="connsiteX2" fmla="*/ 2716283 w 5411825"/>
              <a:gd name="connsiteY2" fmla="*/ 0 h 5020984"/>
              <a:gd name="connsiteX3" fmla="*/ 3728086 w 5411825"/>
              <a:gd name="connsiteY3" fmla="*/ 1385165 h 5020984"/>
              <a:gd name="connsiteX4" fmla="*/ 5411631 w 5411825"/>
              <a:gd name="connsiteY4" fmla="*/ 1917768 h 5020984"/>
              <a:gd name="connsiteX5" fmla="*/ 4346842 w 5411825"/>
              <a:gd name="connsiteY5" fmla="*/ 3387502 h 5020984"/>
              <a:gd name="connsiteX6" fmla="*/ 4399584 w 5411825"/>
              <a:gd name="connsiteY6" fmla="*/ 4965388 h 5020984"/>
              <a:gd name="connsiteX7" fmla="*/ 2726917 w 5411825"/>
              <a:gd name="connsiteY7" fmla="*/ 4444261 h 5020984"/>
              <a:gd name="connsiteX8" fmla="*/ 1022353 w 5411825"/>
              <a:gd name="connsiteY8" fmla="*/ 4997286 h 5020984"/>
              <a:gd name="connsiteX9" fmla="*/ 1106992 w 5411825"/>
              <a:gd name="connsiteY9" fmla="*/ 3387502 h 5020984"/>
              <a:gd name="connsiteX10" fmla="*/ 10306 w 5411825"/>
              <a:gd name="connsiteY10" fmla="*/ 1928400 h 5020984"/>
              <a:gd name="connsiteX0" fmla="*/ 10306 w 5411825"/>
              <a:gd name="connsiteY0" fmla="*/ 1928400 h 5060176"/>
              <a:gd name="connsiteX1" fmla="*/ 1725748 w 5411825"/>
              <a:gd name="connsiteY1" fmla="*/ 1385165 h 5060176"/>
              <a:gd name="connsiteX2" fmla="*/ 2716283 w 5411825"/>
              <a:gd name="connsiteY2" fmla="*/ 0 h 5060176"/>
              <a:gd name="connsiteX3" fmla="*/ 3728086 w 5411825"/>
              <a:gd name="connsiteY3" fmla="*/ 1385165 h 5060176"/>
              <a:gd name="connsiteX4" fmla="*/ 5411631 w 5411825"/>
              <a:gd name="connsiteY4" fmla="*/ 1917768 h 5060176"/>
              <a:gd name="connsiteX5" fmla="*/ 4346842 w 5411825"/>
              <a:gd name="connsiteY5" fmla="*/ 3387502 h 5060176"/>
              <a:gd name="connsiteX6" fmla="*/ 4399584 w 5411825"/>
              <a:gd name="connsiteY6" fmla="*/ 4965388 h 5060176"/>
              <a:gd name="connsiteX7" fmla="*/ 2726917 w 5411825"/>
              <a:gd name="connsiteY7" fmla="*/ 4444261 h 5060176"/>
              <a:gd name="connsiteX8" fmla="*/ 1022353 w 5411825"/>
              <a:gd name="connsiteY8" fmla="*/ 4997286 h 5060176"/>
              <a:gd name="connsiteX9" fmla="*/ 1106992 w 5411825"/>
              <a:gd name="connsiteY9" fmla="*/ 3387502 h 5060176"/>
              <a:gd name="connsiteX10" fmla="*/ 10306 w 5411825"/>
              <a:gd name="connsiteY10" fmla="*/ 1928400 h 5060176"/>
              <a:gd name="connsiteX0" fmla="*/ 10306 w 5411825"/>
              <a:gd name="connsiteY0" fmla="*/ 1928400 h 5060176"/>
              <a:gd name="connsiteX1" fmla="*/ 1725748 w 5411825"/>
              <a:gd name="connsiteY1" fmla="*/ 1385165 h 5060176"/>
              <a:gd name="connsiteX2" fmla="*/ 2716283 w 5411825"/>
              <a:gd name="connsiteY2" fmla="*/ 0 h 5060176"/>
              <a:gd name="connsiteX3" fmla="*/ 3728086 w 5411825"/>
              <a:gd name="connsiteY3" fmla="*/ 1385165 h 5060176"/>
              <a:gd name="connsiteX4" fmla="*/ 5411631 w 5411825"/>
              <a:gd name="connsiteY4" fmla="*/ 1917768 h 5060176"/>
              <a:gd name="connsiteX5" fmla="*/ 4346842 w 5411825"/>
              <a:gd name="connsiteY5" fmla="*/ 3387502 h 5060176"/>
              <a:gd name="connsiteX6" fmla="*/ 4399584 w 5411825"/>
              <a:gd name="connsiteY6" fmla="*/ 4965388 h 5060176"/>
              <a:gd name="connsiteX7" fmla="*/ 2726917 w 5411825"/>
              <a:gd name="connsiteY7" fmla="*/ 4444261 h 5060176"/>
              <a:gd name="connsiteX8" fmla="*/ 1022353 w 5411825"/>
              <a:gd name="connsiteY8" fmla="*/ 4997286 h 5060176"/>
              <a:gd name="connsiteX9" fmla="*/ 1106992 w 5411825"/>
              <a:gd name="connsiteY9" fmla="*/ 3387502 h 5060176"/>
              <a:gd name="connsiteX10" fmla="*/ 10306 w 5411825"/>
              <a:gd name="connsiteY10" fmla="*/ 1928400 h 5060176"/>
              <a:gd name="connsiteX0" fmla="*/ 10306 w 5411825"/>
              <a:gd name="connsiteY0" fmla="*/ 1928400 h 5045719"/>
              <a:gd name="connsiteX1" fmla="*/ 1725748 w 5411825"/>
              <a:gd name="connsiteY1" fmla="*/ 1385165 h 5045719"/>
              <a:gd name="connsiteX2" fmla="*/ 2716283 w 5411825"/>
              <a:gd name="connsiteY2" fmla="*/ 0 h 5045719"/>
              <a:gd name="connsiteX3" fmla="*/ 3728086 w 5411825"/>
              <a:gd name="connsiteY3" fmla="*/ 1385165 h 5045719"/>
              <a:gd name="connsiteX4" fmla="*/ 5411631 w 5411825"/>
              <a:gd name="connsiteY4" fmla="*/ 1917768 h 5045719"/>
              <a:gd name="connsiteX5" fmla="*/ 4346842 w 5411825"/>
              <a:gd name="connsiteY5" fmla="*/ 3387502 h 5045719"/>
              <a:gd name="connsiteX6" fmla="*/ 4399584 w 5411825"/>
              <a:gd name="connsiteY6" fmla="*/ 4965388 h 5045719"/>
              <a:gd name="connsiteX7" fmla="*/ 2726917 w 5411825"/>
              <a:gd name="connsiteY7" fmla="*/ 4444261 h 5045719"/>
              <a:gd name="connsiteX8" fmla="*/ 1022353 w 5411825"/>
              <a:gd name="connsiteY8" fmla="*/ 4997286 h 5045719"/>
              <a:gd name="connsiteX9" fmla="*/ 1106992 w 5411825"/>
              <a:gd name="connsiteY9" fmla="*/ 3387502 h 5045719"/>
              <a:gd name="connsiteX10" fmla="*/ 10306 w 5411825"/>
              <a:gd name="connsiteY10" fmla="*/ 1928400 h 5045719"/>
              <a:gd name="connsiteX0" fmla="*/ 10425 w 5411944"/>
              <a:gd name="connsiteY0" fmla="*/ 1928400 h 5045719"/>
              <a:gd name="connsiteX1" fmla="*/ 1725867 w 5411944"/>
              <a:gd name="connsiteY1" fmla="*/ 1385165 h 5045719"/>
              <a:gd name="connsiteX2" fmla="*/ 2716402 w 5411944"/>
              <a:gd name="connsiteY2" fmla="*/ 0 h 5045719"/>
              <a:gd name="connsiteX3" fmla="*/ 3728205 w 5411944"/>
              <a:gd name="connsiteY3" fmla="*/ 1385165 h 5045719"/>
              <a:gd name="connsiteX4" fmla="*/ 5411750 w 5411944"/>
              <a:gd name="connsiteY4" fmla="*/ 1917768 h 5045719"/>
              <a:gd name="connsiteX5" fmla="*/ 4346961 w 5411944"/>
              <a:gd name="connsiteY5" fmla="*/ 3387502 h 5045719"/>
              <a:gd name="connsiteX6" fmla="*/ 4399703 w 5411944"/>
              <a:gd name="connsiteY6" fmla="*/ 4965388 h 5045719"/>
              <a:gd name="connsiteX7" fmla="*/ 2727036 w 5411944"/>
              <a:gd name="connsiteY7" fmla="*/ 4444261 h 5045719"/>
              <a:gd name="connsiteX8" fmla="*/ 1022472 w 5411944"/>
              <a:gd name="connsiteY8" fmla="*/ 4997286 h 5045719"/>
              <a:gd name="connsiteX9" fmla="*/ 1096478 w 5411944"/>
              <a:gd name="connsiteY9" fmla="*/ 3249279 h 5045719"/>
              <a:gd name="connsiteX10" fmla="*/ 10425 w 5411944"/>
              <a:gd name="connsiteY10" fmla="*/ 1928400 h 5045719"/>
              <a:gd name="connsiteX0" fmla="*/ 10425 w 5411941"/>
              <a:gd name="connsiteY0" fmla="*/ 1928400 h 5045719"/>
              <a:gd name="connsiteX1" fmla="*/ 1725867 w 5411941"/>
              <a:gd name="connsiteY1" fmla="*/ 1385165 h 5045719"/>
              <a:gd name="connsiteX2" fmla="*/ 2716402 w 5411941"/>
              <a:gd name="connsiteY2" fmla="*/ 0 h 5045719"/>
              <a:gd name="connsiteX3" fmla="*/ 3728205 w 5411941"/>
              <a:gd name="connsiteY3" fmla="*/ 1385165 h 5045719"/>
              <a:gd name="connsiteX4" fmla="*/ 5411750 w 5411941"/>
              <a:gd name="connsiteY4" fmla="*/ 1917768 h 5045719"/>
              <a:gd name="connsiteX5" fmla="*/ 4336328 w 5411941"/>
              <a:gd name="connsiteY5" fmla="*/ 3281176 h 5045719"/>
              <a:gd name="connsiteX6" fmla="*/ 4399703 w 5411941"/>
              <a:gd name="connsiteY6" fmla="*/ 4965388 h 5045719"/>
              <a:gd name="connsiteX7" fmla="*/ 2727036 w 5411941"/>
              <a:gd name="connsiteY7" fmla="*/ 4444261 h 5045719"/>
              <a:gd name="connsiteX8" fmla="*/ 1022472 w 5411941"/>
              <a:gd name="connsiteY8" fmla="*/ 4997286 h 5045719"/>
              <a:gd name="connsiteX9" fmla="*/ 1096478 w 5411941"/>
              <a:gd name="connsiteY9" fmla="*/ 3249279 h 5045719"/>
              <a:gd name="connsiteX10" fmla="*/ 10425 w 5411941"/>
              <a:gd name="connsiteY10" fmla="*/ 1928400 h 50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411941" h="5045719">
                <a:moveTo>
                  <a:pt x="10425" y="1928400"/>
                </a:moveTo>
                <a:cubicBezTo>
                  <a:pt x="178201" y="1449611"/>
                  <a:pt x="1154053" y="1566243"/>
                  <a:pt x="1725867" y="1385165"/>
                </a:cubicBezTo>
                <a:cubicBezTo>
                  <a:pt x="2063134" y="919899"/>
                  <a:pt x="2081424" y="39963"/>
                  <a:pt x="2716402" y="0"/>
                </a:cubicBezTo>
                <a:cubicBezTo>
                  <a:pt x="3269866" y="29330"/>
                  <a:pt x="3398026" y="919899"/>
                  <a:pt x="3728205" y="1385165"/>
                </a:cubicBezTo>
                <a:cubicBezTo>
                  <a:pt x="4303563" y="1562699"/>
                  <a:pt x="5197898" y="1389360"/>
                  <a:pt x="5411750" y="1917768"/>
                </a:cubicBezTo>
                <a:cubicBezTo>
                  <a:pt x="5425417" y="2428944"/>
                  <a:pt x="4705434" y="2791265"/>
                  <a:pt x="4336328" y="3281176"/>
                </a:cubicBezTo>
                <a:cubicBezTo>
                  <a:pt x="4353909" y="3807138"/>
                  <a:pt x="4775527" y="4662710"/>
                  <a:pt x="4399703" y="4965388"/>
                </a:cubicBezTo>
                <a:cubicBezTo>
                  <a:pt x="3969737" y="5213437"/>
                  <a:pt x="3284592" y="4557719"/>
                  <a:pt x="2727036" y="4444261"/>
                </a:cubicBezTo>
                <a:cubicBezTo>
                  <a:pt x="2158848" y="4628603"/>
                  <a:pt x="1590660" y="5216981"/>
                  <a:pt x="1022472" y="4997286"/>
                </a:cubicBezTo>
                <a:cubicBezTo>
                  <a:pt x="614750" y="4577649"/>
                  <a:pt x="1068265" y="3785874"/>
                  <a:pt x="1096478" y="3249279"/>
                </a:cubicBezTo>
                <a:cubicBezTo>
                  <a:pt x="730916" y="2762912"/>
                  <a:pt x="-102479" y="2510460"/>
                  <a:pt x="10425" y="192840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赞"/>
          <p:cNvGrpSpPr/>
          <p:nvPr/>
        </p:nvGrpSpPr>
        <p:grpSpPr>
          <a:xfrm>
            <a:off x="1835696" y="1075026"/>
            <a:ext cx="5544615" cy="4671116"/>
            <a:chOff x="1835696" y="1075026"/>
            <a:chExt cx="5544615" cy="4671116"/>
          </a:xfrm>
          <a:solidFill>
            <a:schemeClr val="bg1">
              <a:lumMod val="75000"/>
            </a:schemeClr>
          </a:solidFill>
        </p:grpSpPr>
        <p:sp>
          <p:nvSpPr>
            <p:cNvPr id="8" name="袖"/>
            <p:cNvSpPr/>
            <p:nvPr/>
          </p:nvSpPr>
          <p:spPr>
            <a:xfrm>
              <a:off x="1835696" y="2492897"/>
              <a:ext cx="1152128" cy="3253245"/>
            </a:xfrm>
            <a:custGeom>
              <a:avLst/>
              <a:gdLst>
                <a:gd name="connsiteX0" fmla="*/ 0 w 1152128"/>
                <a:gd name="connsiteY0" fmla="*/ 469181 h 3240360"/>
                <a:gd name="connsiteX1" fmla="*/ 469181 w 1152128"/>
                <a:gd name="connsiteY1" fmla="*/ 0 h 3240360"/>
                <a:gd name="connsiteX2" fmla="*/ 682947 w 1152128"/>
                <a:gd name="connsiteY2" fmla="*/ 0 h 3240360"/>
                <a:gd name="connsiteX3" fmla="*/ 1152128 w 1152128"/>
                <a:gd name="connsiteY3" fmla="*/ 469181 h 3240360"/>
                <a:gd name="connsiteX4" fmla="*/ 1152128 w 1152128"/>
                <a:gd name="connsiteY4" fmla="*/ 2771179 h 3240360"/>
                <a:gd name="connsiteX5" fmla="*/ 682947 w 1152128"/>
                <a:gd name="connsiteY5" fmla="*/ 3240360 h 3240360"/>
                <a:gd name="connsiteX6" fmla="*/ 469181 w 1152128"/>
                <a:gd name="connsiteY6" fmla="*/ 3240360 h 3240360"/>
                <a:gd name="connsiteX7" fmla="*/ 0 w 1152128"/>
                <a:gd name="connsiteY7" fmla="*/ 2771179 h 3240360"/>
                <a:gd name="connsiteX8" fmla="*/ 0 w 1152128"/>
                <a:gd name="connsiteY8" fmla="*/ 469181 h 3240360"/>
                <a:gd name="connsiteX0" fmla="*/ 0 w 1152128"/>
                <a:gd name="connsiteY0" fmla="*/ 471824 h 3243003"/>
                <a:gd name="connsiteX1" fmla="*/ 469181 w 1152128"/>
                <a:gd name="connsiteY1" fmla="*/ 2643 h 3243003"/>
                <a:gd name="connsiteX2" fmla="*/ 682947 w 1152128"/>
                <a:gd name="connsiteY2" fmla="*/ 2643 h 3243003"/>
                <a:gd name="connsiteX3" fmla="*/ 1097509 w 1152128"/>
                <a:gd name="connsiteY3" fmla="*/ 39191 h 3243003"/>
                <a:gd name="connsiteX4" fmla="*/ 1152128 w 1152128"/>
                <a:gd name="connsiteY4" fmla="*/ 471824 h 3243003"/>
                <a:gd name="connsiteX5" fmla="*/ 1152128 w 1152128"/>
                <a:gd name="connsiteY5" fmla="*/ 2773822 h 3243003"/>
                <a:gd name="connsiteX6" fmla="*/ 682947 w 1152128"/>
                <a:gd name="connsiteY6" fmla="*/ 3243003 h 3243003"/>
                <a:gd name="connsiteX7" fmla="*/ 469181 w 1152128"/>
                <a:gd name="connsiteY7" fmla="*/ 3243003 h 3243003"/>
                <a:gd name="connsiteX8" fmla="*/ 0 w 1152128"/>
                <a:gd name="connsiteY8" fmla="*/ 2773822 h 3243003"/>
                <a:gd name="connsiteX9" fmla="*/ 0 w 1152128"/>
                <a:gd name="connsiteY9" fmla="*/ 471824 h 3243003"/>
                <a:gd name="connsiteX0" fmla="*/ 0 w 1152128"/>
                <a:gd name="connsiteY0" fmla="*/ 471824 h 3243003"/>
                <a:gd name="connsiteX1" fmla="*/ 469181 w 1152128"/>
                <a:gd name="connsiteY1" fmla="*/ 2643 h 3243003"/>
                <a:gd name="connsiteX2" fmla="*/ 682947 w 1152128"/>
                <a:gd name="connsiteY2" fmla="*/ 2643 h 3243003"/>
                <a:gd name="connsiteX3" fmla="*/ 1097509 w 1152128"/>
                <a:gd name="connsiteY3" fmla="*/ 39191 h 3243003"/>
                <a:gd name="connsiteX4" fmla="*/ 1152128 w 1152128"/>
                <a:gd name="connsiteY4" fmla="*/ 471824 h 3243003"/>
                <a:gd name="connsiteX5" fmla="*/ 1152128 w 1152128"/>
                <a:gd name="connsiteY5" fmla="*/ 2773822 h 3243003"/>
                <a:gd name="connsiteX6" fmla="*/ 1050008 w 1152128"/>
                <a:gd name="connsiteY6" fmla="*/ 3198029 h 3243003"/>
                <a:gd name="connsiteX7" fmla="*/ 682947 w 1152128"/>
                <a:gd name="connsiteY7" fmla="*/ 3243003 h 3243003"/>
                <a:gd name="connsiteX8" fmla="*/ 469181 w 1152128"/>
                <a:gd name="connsiteY8" fmla="*/ 3243003 h 3243003"/>
                <a:gd name="connsiteX9" fmla="*/ 0 w 1152128"/>
                <a:gd name="connsiteY9" fmla="*/ 2773822 h 3243003"/>
                <a:gd name="connsiteX10" fmla="*/ 0 w 1152128"/>
                <a:gd name="connsiteY10" fmla="*/ 471824 h 3243003"/>
                <a:gd name="connsiteX0" fmla="*/ 0 w 1152128"/>
                <a:gd name="connsiteY0" fmla="*/ 471824 h 3264618"/>
                <a:gd name="connsiteX1" fmla="*/ 469181 w 1152128"/>
                <a:gd name="connsiteY1" fmla="*/ 2643 h 3264618"/>
                <a:gd name="connsiteX2" fmla="*/ 682947 w 1152128"/>
                <a:gd name="connsiteY2" fmla="*/ 2643 h 3264618"/>
                <a:gd name="connsiteX3" fmla="*/ 1097509 w 1152128"/>
                <a:gd name="connsiteY3" fmla="*/ 39191 h 3264618"/>
                <a:gd name="connsiteX4" fmla="*/ 1152128 w 1152128"/>
                <a:gd name="connsiteY4" fmla="*/ 471824 h 3264618"/>
                <a:gd name="connsiteX5" fmla="*/ 1152128 w 1152128"/>
                <a:gd name="connsiteY5" fmla="*/ 2773822 h 3264618"/>
                <a:gd name="connsiteX6" fmla="*/ 1077303 w 1152128"/>
                <a:gd name="connsiteY6" fmla="*/ 3232149 h 3264618"/>
                <a:gd name="connsiteX7" fmla="*/ 682947 w 1152128"/>
                <a:gd name="connsiteY7" fmla="*/ 3243003 h 3264618"/>
                <a:gd name="connsiteX8" fmla="*/ 469181 w 1152128"/>
                <a:gd name="connsiteY8" fmla="*/ 3243003 h 3264618"/>
                <a:gd name="connsiteX9" fmla="*/ 0 w 1152128"/>
                <a:gd name="connsiteY9" fmla="*/ 2773822 h 3264618"/>
                <a:gd name="connsiteX10" fmla="*/ 0 w 1152128"/>
                <a:gd name="connsiteY10" fmla="*/ 471824 h 3264618"/>
                <a:gd name="connsiteX0" fmla="*/ 0 w 1152128"/>
                <a:gd name="connsiteY0" fmla="*/ 471824 h 3243003"/>
                <a:gd name="connsiteX1" fmla="*/ 469181 w 1152128"/>
                <a:gd name="connsiteY1" fmla="*/ 2643 h 3243003"/>
                <a:gd name="connsiteX2" fmla="*/ 682947 w 1152128"/>
                <a:gd name="connsiteY2" fmla="*/ 2643 h 3243003"/>
                <a:gd name="connsiteX3" fmla="*/ 1097509 w 1152128"/>
                <a:gd name="connsiteY3" fmla="*/ 39191 h 3243003"/>
                <a:gd name="connsiteX4" fmla="*/ 1152128 w 1152128"/>
                <a:gd name="connsiteY4" fmla="*/ 471824 h 3243003"/>
                <a:gd name="connsiteX5" fmla="*/ 1152128 w 1152128"/>
                <a:gd name="connsiteY5" fmla="*/ 2773822 h 3243003"/>
                <a:gd name="connsiteX6" fmla="*/ 1077303 w 1152128"/>
                <a:gd name="connsiteY6" fmla="*/ 3232149 h 3243003"/>
                <a:gd name="connsiteX7" fmla="*/ 682947 w 1152128"/>
                <a:gd name="connsiteY7" fmla="*/ 3243003 h 3243003"/>
                <a:gd name="connsiteX8" fmla="*/ 469181 w 1152128"/>
                <a:gd name="connsiteY8" fmla="*/ 3243003 h 3243003"/>
                <a:gd name="connsiteX9" fmla="*/ 0 w 1152128"/>
                <a:gd name="connsiteY9" fmla="*/ 2773822 h 3243003"/>
                <a:gd name="connsiteX10" fmla="*/ 0 w 1152128"/>
                <a:gd name="connsiteY10" fmla="*/ 471824 h 3243003"/>
                <a:gd name="connsiteX0" fmla="*/ 0 w 1152128"/>
                <a:gd name="connsiteY0" fmla="*/ 471824 h 3243003"/>
                <a:gd name="connsiteX1" fmla="*/ 469181 w 1152128"/>
                <a:gd name="connsiteY1" fmla="*/ 2643 h 3243003"/>
                <a:gd name="connsiteX2" fmla="*/ 682947 w 1152128"/>
                <a:gd name="connsiteY2" fmla="*/ 2643 h 3243003"/>
                <a:gd name="connsiteX3" fmla="*/ 1097509 w 1152128"/>
                <a:gd name="connsiteY3" fmla="*/ 39191 h 3243003"/>
                <a:gd name="connsiteX4" fmla="*/ 1152128 w 1152128"/>
                <a:gd name="connsiteY4" fmla="*/ 471824 h 3243003"/>
                <a:gd name="connsiteX5" fmla="*/ 1152128 w 1152128"/>
                <a:gd name="connsiteY5" fmla="*/ 2773822 h 3243003"/>
                <a:gd name="connsiteX6" fmla="*/ 1077303 w 1152128"/>
                <a:gd name="connsiteY6" fmla="*/ 3232149 h 3243003"/>
                <a:gd name="connsiteX7" fmla="*/ 682947 w 1152128"/>
                <a:gd name="connsiteY7" fmla="*/ 3243003 h 3243003"/>
                <a:gd name="connsiteX8" fmla="*/ 469181 w 1152128"/>
                <a:gd name="connsiteY8" fmla="*/ 3243003 h 3243003"/>
                <a:gd name="connsiteX9" fmla="*/ 0 w 1152128"/>
                <a:gd name="connsiteY9" fmla="*/ 2773822 h 3243003"/>
                <a:gd name="connsiteX10" fmla="*/ 0 w 1152128"/>
                <a:gd name="connsiteY10" fmla="*/ 471824 h 3243003"/>
                <a:gd name="connsiteX0" fmla="*/ 0 w 1152128"/>
                <a:gd name="connsiteY0" fmla="*/ 471824 h 3243003"/>
                <a:gd name="connsiteX1" fmla="*/ 469181 w 1152128"/>
                <a:gd name="connsiteY1" fmla="*/ 2643 h 3243003"/>
                <a:gd name="connsiteX2" fmla="*/ 682947 w 1152128"/>
                <a:gd name="connsiteY2" fmla="*/ 2643 h 3243003"/>
                <a:gd name="connsiteX3" fmla="*/ 1097509 w 1152128"/>
                <a:gd name="connsiteY3" fmla="*/ 39191 h 3243003"/>
                <a:gd name="connsiteX4" fmla="*/ 1152128 w 1152128"/>
                <a:gd name="connsiteY4" fmla="*/ 471824 h 3243003"/>
                <a:gd name="connsiteX5" fmla="*/ 1152128 w 1152128"/>
                <a:gd name="connsiteY5" fmla="*/ 2773822 h 3243003"/>
                <a:gd name="connsiteX6" fmla="*/ 1097775 w 1152128"/>
                <a:gd name="connsiteY6" fmla="*/ 3238973 h 3243003"/>
                <a:gd name="connsiteX7" fmla="*/ 682947 w 1152128"/>
                <a:gd name="connsiteY7" fmla="*/ 3243003 h 3243003"/>
                <a:gd name="connsiteX8" fmla="*/ 469181 w 1152128"/>
                <a:gd name="connsiteY8" fmla="*/ 3243003 h 3243003"/>
                <a:gd name="connsiteX9" fmla="*/ 0 w 1152128"/>
                <a:gd name="connsiteY9" fmla="*/ 2773822 h 3243003"/>
                <a:gd name="connsiteX10" fmla="*/ 0 w 1152128"/>
                <a:gd name="connsiteY10" fmla="*/ 471824 h 3243003"/>
                <a:gd name="connsiteX0" fmla="*/ 0 w 1152795"/>
                <a:gd name="connsiteY0" fmla="*/ 471824 h 3243003"/>
                <a:gd name="connsiteX1" fmla="*/ 469181 w 1152795"/>
                <a:gd name="connsiteY1" fmla="*/ 2643 h 3243003"/>
                <a:gd name="connsiteX2" fmla="*/ 682947 w 1152795"/>
                <a:gd name="connsiteY2" fmla="*/ 2643 h 3243003"/>
                <a:gd name="connsiteX3" fmla="*/ 1097509 w 1152795"/>
                <a:gd name="connsiteY3" fmla="*/ 39191 h 3243003"/>
                <a:gd name="connsiteX4" fmla="*/ 1152128 w 1152795"/>
                <a:gd name="connsiteY4" fmla="*/ 471824 h 3243003"/>
                <a:gd name="connsiteX5" fmla="*/ 1152128 w 1152795"/>
                <a:gd name="connsiteY5" fmla="*/ 2773822 h 3243003"/>
                <a:gd name="connsiteX6" fmla="*/ 1145542 w 1152795"/>
                <a:gd name="connsiteY6" fmla="*/ 3225326 h 3243003"/>
                <a:gd name="connsiteX7" fmla="*/ 682947 w 1152795"/>
                <a:gd name="connsiteY7" fmla="*/ 3243003 h 3243003"/>
                <a:gd name="connsiteX8" fmla="*/ 469181 w 1152795"/>
                <a:gd name="connsiteY8" fmla="*/ 3243003 h 3243003"/>
                <a:gd name="connsiteX9" fmla="*/ 0 w 1152795"/>
                <a:gd name="connsiteY9" fmla="*/ 2773822 h 3243003"/>
                <a:gd name="connsiteX10" fmla="*/ 0 w 1152795"/>
                <a:gd name="connsiteY10" fmla="*/ 471824 h 3243003"/>
                <a:gd name="connsiteX0" fmla="*/ 0 w 1152128"/>
                <a:gd name="connsiteY0" fmla="*/ 471824 h 3243003"/>
                <a:gd name="connsiteX1" fmla="*/ 469181 w 1152128"/>
                <a:gd name="connsiteY1" fmla="*/ 2643 h 3243003"/>
                <a:gd name="connsiteX2" fmla="*/ 682947 w 1152128"/>
                <a:gd name="connsiteY2" fmla="*/ 2643 h 3243003"/>
                <a:gd name="connsiteX3" fmla="*/ 1097509 w 1152128"/>
                <a:gd name="connsiteY3" fmla="*/ 39191 h 3243003"/>
                <a:gd name="connsiteX4" fmla="*/ 1152128 w 1152128"/>
                <a:gd name="connsiteY4" fmla="*/ 471824 h 3243003"/>
                <a:gd name="connsiteX5" fmla="*/ 1152128 w 1152128"/>
                <a:gd name="connsiteY5" fmla="*/ 2773822 h 3243003"/>
                <a:gd name="connsiteX6" fmla="*/ 1145542 w 1152128"/>
                <a:gd name="connsiteY6" fmla="*/ 3225326 h 3243003"/>
                <a:gd name="connsiteX7" fmla="*/ 682947 w 1152128"/>
                <a:gd name="connsiteY7" fmla="*/ 3243003 h 3243003"/>
                <a:gd name="connsiteX8" fmla="*/ 469181 w 1152128"/>
                <a:gd name="connsiteY8" fmla="*/ 3243003 h 3243003"/>
                <a:gd name="connsiteX9" fmla="*/ 0 w 1152128"/>
                <a:gd name="connsiteY9" fmla="*/ 2773822 h 3243003"/>
                <a:gd name="connsiteX10" fmla="*/ 0 w 1152128"/>
                <a:gd name="connsiteY10" fmla="*/ 471824 h 3243003"/>
                <a:gd name="connsiteX0" fmla="*/ 0 w 1152128"/>
                <a:gd name="connsiteY0" fmla="*/ 471824 h 3243003"/>
                <a:gd name="connsiteX1" fmla="*/ 469181 w 1152128"/>
                <a:gd name="connsiteY1" fmla="*/ 2643 h 3243003"/>
                <a:gd name="connsiteX2" fmla="*/ 682947 w 1152128"/>
                <a:gd name="connsiteY2" fmla="*/ 2643 h 3243003"/>
                <a:gd name="connsiteX3" fmla="*/ 1097509 w 1152128"/>
                <a:gd name="connsiteY3" fmla="*/ 39191 h 3243003"/>
                <a:gd name="connsiteX4" fmla="*/ 1152128 w 1152128"/>
                <a:gd name="connsiteY4" fmla="*/ 471824 h 3243003"/>
                <a:gd name="connsiteX5" fmla="*/ 1152128 w 1152128"/>
                <a:gd name="connsiteY5" fmla="*/ 2773822 h 3243003"/>
                <a:gd name="connsiteX6" fmla="*/ 1125070 w 1152128"/>
                <a:gd name="connsiteY6" fmla="*/ 3225326 h 3243003"/>
                <a:gd name="connsiteX7" fmla="*/ 682947 w 1152128"/>
                <a:gd name="connsiteY7" fmla="*/ 3243003 h 3243003"/>
                <a:gd name="connsiteX8" fmla="*/ 469181 w 1152128"/>
                <a:gd name="connsiteY8" fmla="*/ 3243003 h 3243003"/>
                <a:gd name="connsiteX9" fmla="*/ 0 w 1152128"/>
                <a:gd name="connsiteY9" fmla="*/ 2773822 h 3243003"/>
                <a:gd name="connsiteX10" fmla="*/ 0 w 1152128"/>
                <a:gd name="connsiteY10" fmla="*/ 471824 h 3243003"/>
                <a:gd name="connsiteX0" fmla="*/ 0 w 1152128"/>
                <a:gd name="connsiteY0" fmla="*/ 471824 h 3243003"/>
                <a:gd name="connsiteX1" fmla="*/ 469181 w 1152128"/>
                <a:gd name="connsiteY1" fmla="*/ 2643 h 3243003"/>
                <a:gd name="connsiteX2" fmla="*/ 682947 w 1152128"/>
                <a:gd name="connsiteY2" fmla="*/ 2643 h 3243003"/>
                <a:gd name="connsiteX3" fmla="*/ 1097509 w 1152128"/>
                <a:gd name="connsiteY3" fmla="*/ 39191 h 3243003"/>
                <a:gd name="connsiteX4" fmla="*/ 1152128 w 1152128"/>
                <a:gd name="connsiteY4" fmla="*/ 471824 h 3243003"/>
                <a:gd name="connsiteX5" fmla="*/ 1152128 w 1152128"/>
                <a:gd name="connsiteY5" fmla="*/ 2773822 h 3243003"/>
                <a:gd name="connsiteX6" fmla="*/ 1125070 w 1152128"/>
                <a:gd name="connsiteY6" fmla="*/ 3225326 h 3243003"/>
                <a:gd name="connsiteX7" fmla="*/ 682947 w 1152128"/>
                <a:gd name="connsiteY7" fmla="*/ 3243003 h 3243003"/>
                <a:gd name="connsiteX8" fmla="*/ 469181 w 1152128"/>
                <a:gd name="connsiteY8" fmla="*/ 3243003 h 3243003"/>
                <a:gd name="connsiteX9" fmla="*/ 0 w 1152128"/>
                <a:gd name="connsiteY9" fmla="*/ 2773822 h 3243003"/>
                <a:gd name="connsiteX10" fmla="*/ 0 w 1152128"/>
                <a:gd name="connsiteY10" fmla="*/ 471824 h 3243003"/>
                <a:gd name="connsiteX0" fmla="*/ 0 w 1152128"/>
                <a:gd name="connsiteY0" fmla="*/ 471824 h 3245798"/>
                <a:gd name="connsiteX1" fmla="*/ 469181 w 1152128"/>
                <a:gd name="connsiteY1" fmla="*/ 2643 h 3245798"/>
                <a:gd name="connsiteX2" fmla="*/ 682947 w 1152128"/>
                <a:gd name="connsiteY2" fmla="*/ 2643 h 3245798"/>
                <a:gd name="connsiteX3" fmla="*/ 1097509 w 1152128"/>
                <a:gd name="connsiteY3" fmla="*/ 39191 h 3245798"/>
                <a:gd name="connsiteX4" fmla="*/ 1152128 w 1152128"/>
                <a:gd name="connsiteY4" fmla="*/ 471824 h 3245798"/>
                <a:gd name="connsiteX5" fmla="*/ 1152128 w 1152128"/>
                <a:gd name="connsiteY5" fmla="*/ 2773822 h 3245798"/>
                <a:gd name="connsiteX6" fmla="*/ 1118246 w 1152128"/>
                <a:gd name="connsiteY6" fmla="*/ 3245798 h 3245798"/>
                <a:gd name="connsiteX7" fmla="*/ 682947 w 1152128"/>
                <a:gd name="connsiteY7" fmla="*/ 3243003 h 3245798"/>
                <a:gd name="connsiteX8" fmla="*/ 469181 w 1152128"/>
                <a:gd name="connsiteY8" fmla="*/ 3243003 h 3245798"/>
                <a:gd name="connsiteX9" fmla="*/ 0 w 1152128"/>
                <a:gd name="connsiteY9" fmla="*/ 2773822 h 3245798"/>
                <a:gd name="connsiteX10" fmla="*/ 0 w 1152128"/>
                <a:gd name="connsiteY10" fmla="*/ 471824 h 3245798"/>
                <a:gd name="connsiteX0" fmla="*/ 0 w 1152128"/>
                <a:gd name="connsiteY0" fmla="*/ 471824 h 3247580"/>
                <a:gd name="connsiteX1" fmla="*/ 469181 w 1152128"/>
                <a:gd name="connsiteY1" fmla="*/ 2643 h 3247580"/>
                <a:gd name="connsiteX2" fmla="*/ 682947 w 1152128"/>
                <a:gd name="connsiteY2" fmla="*/ 2643 h 3247580"/>
                <a:gd name="connsiteX3" fmla="*/ 1097509 w 1152128"/>
                <a:gd name="connsiteY3" fmla="*/ 39191 h 3247580"/>
                <a:gd name="connsiteX4" fmla="*/ 1152128 w 1152128"/>
                <a:gd name="connsiteY4" fmla="*/ 471824 h 3247580"/>
                <a:gd name="connsiteX5" fmla="*/ 1152128 w 1152128"/>
                <a:gd name="connsiteY5" fmla="*/ 2773822 h 3247580"/>
                <a:gd name="connsiteX6" fmla="*/ 1118246 w 1152128"/>
                <a:gd name="connsiteY6" fmla="*/ 3245798 h 3247580"/>
                <a:gd name="connsiteX7" fmla="*/ 682947 w 1152128"/>
                <a:gd name="connsiteY7" fmla="*/ 3243003 h 3247580"/>
                <a:gd name="connsiteX8" fmla="*/ 469181 w 1152128"/>
                <a:gd name="connsiteY8" fmla="*/ 3243003 h 3247580"/>
                <a:gd name="connsiteX9" fmla="*/ 0 w 1152128"/>
                <a:gd name="connsiteY9" fmla="*/ 2773822 h 3247580"/>
                <a:gd name="connsiteX10" fmla="*/ 0 w 1152128"/>
                <a:gd name="connsiteY10" fmla="*/ 471824 h 3247580"/>
                <a:gd name="connsiteX0" fmla="*/ 0 w 1152128"/>
                <a:gd name="connsiteY0" fmla="*/ 471824 h 3250381"/>
                <a:gd name="connsiteX1" fmla="*/ 469181 w 1152128"/>
                <a:gd name="connsiteY1" fmla="*/ 2643 h 3250381"/>
                <a:gd name="connsiteX2" fmla="*/ 682947 w 1152128"/>
                <a:gd name="connsiteY2" fmla="*/ 2643 h 3250381"/>
                <a:gd name="connsiteX3" fmla="*/ 1097509 w 1152128"/>
                <a:gd name="connsiteY3" fmla="*/ 39191 h 3250381"/>
                <a:gd name="connsiteX4" fmla="*/ 1152128 w 1152128"/>
                <a:gd name="connsiteY4" fmla="*/ 471824 h 3250381"/>
                <a:gd name="connsiteX5" fmla="*/ 1152128 w 1152128"/>
                <a:gd name="connsiteY5" fmla="*/ 2773822 h 3250381"/>
                <a:gd name="connsiteX6" fmla="*/ 1118246 w 1152128"/>
                <a:gd name="connsiteY6" fmla="*/ 3245798 h 3250381"/>
                <a:gd name="connsiteX7" fmla="*/ 682947 w 1152128"/>
                <a:gd name="connsiteY7" fmla="*/ 3243003 h 3250381"/>
                <a:gd name="connsiteX8" fmla="*/ 469181 w 1152128"/>
                <a:gd name="connsiteY8" fmla="*/ 3243003 h 3250381"/>
                <a:gd name="connsiteX9" fmla="*/ 0 w 1152128"/>
                <a:gd name="connsiteY9" fmla="*/ 2773822 h 3250381"/>
                <a:gd name="connsiteX10" fmla="*/ 0 w 1152128"/>
                <a:gd name="connsiteY10" fmla="*/ 471824 h 3250381"/>
                <a:gd name="connsiteX0" fmla="*/ 0 w 1152128"/>
                <a:gd name="connsiteY0" fmla="*/ 471824 h 3247919"/>
                <a:gd name="connsiteX1" fmla="*/ 469181 w 1152128"/>
                <a:gd name="connsiteY1" fmla="*/ 2643 h 3247919"/>
                <a:gd name="connsiteX2" fmla="*/ 682947 w 1152128"/>
                <a:gd name="connsiteY2" fmla="*/ 2643 h 3247919"/>
                <a:gd name="connsiteX3" fmla="*/ 1097509 w 1152128"/>
                <a:gd name="connsiteY3" fmla="*/ 39191 h 3247919"/>
                <a:gd name="connsiteX4" fmla="*/ 1152128 w 1152128"/>
                <a:gd name="connsiteY4" fmla="*/ 471824 h 3247919"/>
                <a:gd name="connsiteX5" fmla="*/ 1152128 w 1152128"/>
                <a:gd name="connsiteY5" fmla="*/ 2773822 h 3247919"/>
                <a:gd name="connsiteX6" fmla="*/ 1118246 w 1152128"/>
                <a:gd name="connsiteY6" fmla="*/ 3245798 h 3247919"/>
                <a:gd name="connsiteX7" fmla="*/ 682947 w 1152128"/>
                <a:gd name="connsiteY7" fmla="*/ 3243003 h 3247919"/>
                <a:gd name="connsiteX8" fmla="*/ 469181 w 1152128"/>
                <a:gd name="connsiteY8" fmla="*/ 3243003 h 3247919"/>
                <a:gd name="connsiteX9" fmla="*/ 0 w 1152128"/>
                <a:gd name="connsiteY9" fmla="*/ 2773822 h 3247919"/>
                <a:gd name="connsiteX10" fmla="*/ 0 w 1152128"/>
                <a:gd name="connsiteY10" fmla="*/ 471824 h 3247919"/>
                <a:gd name="connsiteX0" fmla="*/ 0 w 1152128"/>
                <a:gd name="connsiteY0" fmla="*/ 471824 h 3243003"/>
                <a:gd name="connsiteX1" fmla="*/ 469181 w 1152128"/>
                <a:gd name="connsiteY1" fmla="*/ 2643 h 3243003"/>
                <a:gd name="connsiteX2" fmla="*/ 682947 w 1152128"/>
                <a:gd name="connsiteY2" fmla="*/ 2643 h 3243003"/>
                <a:gd name="connsiteX3" fmla="*/ 1097509 w 1152128"/>
                <a:gd name="connsiteY3" fmla="*/ 39191 h 3243003"/>
                <a:gd name="connsiteX4" fmla="*/ 1152128 w 1152128"/>
                <a:gd name="connsiteY4" fmla="*/ 471824 h 3243003"/>
                <a:gd name="connsiteX5" fmla="*/ 1152128 w 1152128"/>
                <a:gd name="connsiteY5" fmla="*/ 2773822 h 3243003"/>
                <a:gd name="connsiteX6" fmla="*/ 1090951 w 1152128"/>
                <a:gd name="connsiteY6" fmla="*/ 3225326 h 3243003"/>
                <a:gd name="connsiteX7" fmla="*/ 682947 w 1152128"/>
                <a:gd name="connsiteY7" fmla="*/ 3243003 h 3243003"/>
                <a:gd name="connsiteX8" fmla="*/ 469181 w 1152128"/>
                <a:gd name="connsiteY8" fmla="*/ 3243003 h 3243003"/>
                <a:gd name="connsiteX9" fmla="*/ 0 w 1152128"/>
                <a:gd name="connsiteY9" fmla="*/ 2773822 h 3243003"/>
                <a:gd name="connsiteX10" fmla="*/ 0 w 1152128"/>
                <a:gd name="connsiteY10" fmla="*/ 471824 h 3243003"/>
                <a:gd name="connsiteX0" fmla="*/ 0 w 1152128"/>
                <a:gd name="connsiteY0" fmla="*/ 471824 h 3243003"/>
                <a:gd name="connsiteX1" fmla="*/ 469181 w 1152128"/>
                <a:gd name="connsiteY1" fmla="*/ 2643 h 3243003"/>
                <a:gd name="connsiteX2" fmla="*/ 682947 w 1152128"/>
                <a:gd name="connsiteY2" fmla="*/ 2643 h 3243003"/>
                <a:gd name="connsiteX3" fmla="*/ 1097509 w 1152128"/>
                <a:gd name="connsiteY3" fmla="*/ 39191 h 3243003"/>
                <a:gd name="connsiteX4" fmla="*/ 1152128 w 1152128"/>
                <a:gd name="connsiteY4" fmla="*/ 471824 h 3243003"/>
                <a:gd name="connsiteX5" fmla="*/ 1152128 w 1152128"/>
                <a:gd name="connsiteY5" fmla="*/ 2773822 h 3243003"/>
                <a:gd name="connsiteX6" fmla="*/ 1090951 w 1152128"/>
                <a:gd name="connsiteY6" fmla="*/ 3225326 h 3243003"/>
                <a:gd name="connsiteX7" fmla="*/ 682947 w 1152128"/>
                <a:gd name="connsiteY7" fmla="*/ 3243003 h 3243003"/>
                <a:gd name="connsiteX8" fmla="*/ 469181 w 1152128"/>
                <a:gd name="connsiteY8" fmla="*/ 3243003 h 3243003"/>
                <a:gd name="connsiteX9" fmla="*/ 0 w 1152128"/>
                <a:gd name="connsiteY9" fmla="*/ 2773822 h 3243003"/>
                <a:gd name="connsiteX10" fmla="*/ 0 w 1152128"/>
                <a:gd name="connsiteY10" fmla="*/ 471824 h 3243003"/>
                <a:gd name="connsiteX0" fmla="*/ 0 w 1152128"/>
                <a:gd name="connsiteY0" fmla="*/ 471824 h 3243003"/>
                <a:gd name="connsiteX1" fmla="*/ 469181 w 1152128"/>
                <a:gd name="connsiteY1" fmla="*/ 2643 h 3243003"/>
                <a:gd name="connsiteX2" fmla="*/ 682947 w 1152128"/>
                <a:gd name="connsiteY2" fmla="*/ 2643 h 3243003"/>
                <a:gd name="connsiteX3" fmla="*/ 1097509 w 1152128"/>
                <a:gd name="connsiteY3" fmla="*/ 39191 h 3243003"/>
                <a:gd name="connsiteX4" fmla="*/ 1152128 w 1152128"/>
                <a:gd name="connsiteY4" fmla="*/ 471824 h 3243003"/>
                <a:gd name="connsiteX5" fmla="*/ 1152128 w 1152128"/>
                <a:gd name="connsiteY5" fmla="*/ 2773822 h 3243003"/>
                <a:gd name="connsiteX6" fmla="*/ 1131894 w 1152128"/>
                <a:gd name="connsiteY6" fmla="*/ 3225326 h 3243003"/>
                <a:gd name="connsiteX7" fmla="*/ 682947 w 1152128"/>
                <a:gd name="connsiteY7" fmla="*/ 3243003 h 3243003"/>
                <a:gd name="connsiteX8" fmla="*/ 469181 w 1152128"/>
                <a:gd name="connsiteY8" fmla="*/ 3243003 h 3243003"/>
                <a:gd name="connsiteX9" fmla="*/ 0 w 1152128"/>
                <a:gd name="connsiteY9" fmla="*/ 2773822 h 3243003"/>
                <a:gd name="connsiteX10" fmla="*/ 0 w 1152128"/>
                <a:gd name="connsiteY10" fmla="*/ 471824 h 3243003"/>
                <a:gd name="connsiteX0" fmla="*/ 0 w 1152128"/>
                <a:gd name="connsiteY0" fmla="*/ 471824 h 3243003"/>
                <a:gd name="connsiteX1" fmla="*/ 469181 w 1152128"/>
                <a:gd name="connsiteY1" fmla="*/ 2643 h 3243003"/>
                <a:gd name="connsiteX2" fmla="*/ 682947 w 1152128"/>
                <a:gd name="connsiteY2" fmla="*/ 2643 h 3243003"/>
                <a:gd name="connsiteX3" fmla="*/ 1097509 w 1152128"/>
                <a:gd name="connsiteY3" fmla="*/ 39191 h 3243003"/>
                <a:gd name="connsiteX4" fmla="*/ 1152128 w 1152128"/>
                <a:gd name="connsiteY4" fmla="*/ 471824 h 3243003"/>
                <a:gd name="connsiteX5" fmla="*/ 1152128 w 1152128"/>
                <a:gd name="connsiteY5" fmla="*/ 2773822 h 3243003"/>
                <a:gd name="connsiteX6" fmla="*/ 1125070 w 1152128"/>
                <a:gd name="connsiteY6" fmla="*/ 3238974 h 3243003"/>
                <a:gd name="connsiteX7" fmla="*/ 682947 w 1152128"/>
                <a:gd name="connsiteY7" fmla="*/ 3243003 h 3243003"/>
                <a:gd name="connsiteX8" fmla="*/ 469181 w 1152128"/>
                <a:gd name="connsiteY8" fmla="*/ 3243003 h 3243003"/>
                <a:gd name="connsiteX9" fmla="*/ 0 w 1152128"/>
                <a:gd name="connsiteY9" fmla="*/ 2773822 h 3243003"/>
                <a:gd name="connsiteX10" fmla="*/ 0 w 1152128"/>
                <a:gd name="connsiteY10" fmla="*/ 471824 h 3243003"/>
                <a:gd name="connsiteX0" fmla="*/ 0 w 1152128"/>
                <a:gd name="connsiteY0" fmla="*/ 471824 h 3246240"/>
                <a:gd name="connsiteX1" fmla="*/ 469181 w 1152128"/>
                <a:gd name="connsiteY1" fmla="*/ 2643 h 3246240"/>
                <a:gd name="connsiteX2" fmla="*/ 682947 w 1152128"/>
                <a:gd name="connsiteY2" fmla="*/ 2643 h 3246240"/>
                <a:gd name="connsiteX3" fmla="*/ 1097509 w 1152128"/>
                <a:gd name="connsiteY3" fmla="*/ 39191 h 3246240"/>
                <a:gd name="connsiteX4" fmla="*/ 1152128 w 1152128"/>
                <a:gd name="connsiteY4" fmla="*/ 471824 h 3246240"/>
                <a:gd name="connsiteX5" fmla="*/ 1152128 w 1152128"/>
                <a:gd name="connsiteY5" fmla="*/ 2773822 h 3246240"/>
                <a:gd name="connsiteX6" fmla="*/ 1125070 w 1152128"/>
                <a:gd name="connsiteY6" fmla="*/ 3238974 h 3246240"/>
                <a:gd name="connsiteX7" fmla="*/ 682947 w 1152128"/>
                <a:gd name="connsiteY7" fmla="*/ 3243003 h 3246240"/>
                <a:gd name="connsiteX8" fmla="*/ 469181 w 1152128"/>
                <a:gd name="connsiteY8" fmla="*/ 3243003 h 3246240"/>
                <a:gd name="connsiteX9" fmla="*/ 0 w 1152128"/>
                <a:gd name="connsiteY9" fmla="*/ 2773822 h 3246240"/>
                <a:gd name="connsiteX10" fmla="*/ 0 w 1152128"/>
                <a:gd name="connsiteY10" fmla="*/ 471824 h 3246240"/>
                <a:gd name="connsiteX0" fmla="*/ 0 w 1152767"/>
                <a:gd name="connsiteY0" fmla="*/ 471824 h 3250380"/>
                <a:gd name="connsiteX1" fmla="*/ 469181 w 1152767"/>
                <a:gd name="connsiteY1" fmla="*/ 2643 h 3250380"/>
                <a:gd name="connsiteX2" fmla="*/ 682947 w 1152767"/>
                <a:gd name="connsiteY2" fmla="*/ 2643 h 3250380"/>
                <a:gd name="connsiteX3" fmla="*/ 1097509 w 1152767"/>
                <a:gd name="connsiteY3" fmla="*/ 39191 h 3250380"/>
                <a:gd name="connsiteX4" fmla="*/ 1152128 w 1152767"/>
                <a:gd name="connsiteY4" fmla="*/ 471824 h 3250380"/>
                <a:gd name="connsiteX5" fmla="*/ 1152128 w 1152767"/>
                <a:gd name="connsiteY5" fmla="*/ 2773822 h 3250380"/>
                <a:gd name="connsiteX6" fmla="*/ 1152366 w 1152767"/>
                <a:gd name="connsiteY6" fmla="*/ 3245797 h 3250380"/>
                <a:gd name="connsiteX7" fmla="*/ 682947 w 1152767"/>
                <a:gd name="connsiteY7" fmla="*/ 3243003 h 3250380"/>
                <a:gd name="connsiteX8" fmla="*/ 469181 w 1152767"/>
                <a:gd name="connsiteY8" fmla="*/ 3243003 h 3250380"/>
                <a:gd name="connsiteX9" fmla="*/ 0 w 1152767"/>
                <a:gd name="connsiteY9" fmla="*/ 2773822 h 3250380"/>
                <a:gd name="connsiteX10" fmla="*/ 0 w 1152767"/>
                <a:gd name="connsiteY10" fmla="*/ 471824 h 3250380"/>
                <a:gd name="connsiteX0" fmla="*/ 0 w 1152128"/>
                <a:gd name="connsiteY0" fmla="*/ 471824 h 3255888"/>
                <a:gd name="connsiteX1" fmla="*/ 469181 w 1152128"/>
                <a:gd name="connsiteY1" fmla="*/ 2643 h 3255888"/>
                <a:gd name="connsiteX2" fmla="*/ 682947 w 1152128"/>
                <a:gd name="connsiteY2" fmla="*/ 2643 h 3255888"/>
                <a:gd name="connsiteX3" fmla="*/ 1097509 w 1152128"/>
                <a:gd name="connsiteY3" fmla="*/ 39191 h 3255888"/>
                <a:gd name="connsiteX4" fmla="*/ 1152128 w 1152128"/>
                <a:gd name="connsiteY4" fmla="*/ 471824 h 3255888"/>
                <a:gd name="connsiteX5" fmla="*/ 1152128 w 1152128"/>
                <a:gd name="connsiteY5" fmla="*/ 2773822 h 3255888"/>
                <a:gd name="connsiteX6" fmla="*/ 1131894 w 1152128"/>
                <a:gd name="connsiteY6" fmla="*/ 3252621 h 3255888"/>
                <a:gd name="connsiteX7" fmla="*/ 682947 w 1152128"/>
                <a:gd name="connsiteY7" fmla="*/ 3243003 h 3255888"/>
                <a:gd name="connsiteX8" fmla="*/ 469181 w 1152128"/>
                <a:gd name="connsiteY8" fmla="*/ 3243003 h 3255888"/>
                <a:gd name="connsiteX9" fmla="*/ 0 w 1152128"/>
                <a:gd name="connsiteY9" fmla="*/ 2773822 h 3255888"/>
                <a:gd name="connsiteX10" fmla="*/ 0 w 1152128"/>
                <a:gd name="connsiteY10" fmla="*/ 471824 h 3255888"/>
                <a:gd name="connsiteX0" fmla="*/ 0 w 1183374"/>
                <a:gd name="connsiteY0" fmla="*/ 476406 h 3260470"/>
                <a:gd name="connsiteX1" fmla="*/ 469181 w 1183374"/>
                <a:gd name="connsiteY1" fmla="*/ 7225 h 3260470"/>
                <a:gd name="connsiteX2" fmla="*/ 682947 w 1183374"/>
                <a:gd name="connsiteY2" fmla="*/ 7225 h 3260470"/>
                <a:gd name="connsiteX3" fmla="*/ 1152100 w 1183374"/>
                <a:gd name="connsiteY3" fmla="*/ 36949 h 3260470"/>
                <a:gd name="connsiteX4" fmla="*/ 1152128 w 1183374"/>
                <a:gd name="connsiteY4" fmla="*/ 476406 h 3260470"/>
                <a:gd name="connsiteX5" fmla="*/ 1152128 w 1183374"/>
                <a:gd name="connsiteY5" fmla="*/ 2778404 h 3260470"/>
                <a:gd name="connsiteX6" fmla="*/ 1131894 w 1183374"/>
                <a:gd name="connsiteY6" fmla="*/ 3257203 h 3260470"/>
                <a:gd name="connsiteX7" fmla="*/ 682947 w 1183374"/>
                <a:gd name="connsiteY7" fmla="*/ 3247585 h 3260470"/>
                <a:gd name="connsiteX8" fmla="*/ 469181 w 1183374"/>
                <a:gd name="connsiteY8" fmla="*/ 3247585 h 3260470"/>
                <a:gd name="connsiteX9" fmla="*/ 0 w 1183374"/>
                <a:gd name="connsiteY9" fmla="*/ 2778404 h 3260470"/>
                <a:gd name="connsiteX10" fmla="*/ 0 w 1183374"/>
                <a:gd name="connsiteY10" fmla="*/ 476406 h 3260470"/>
                <a:gd name="connsiteX0" fmla="*/ 0 w 1152128"/>
                <a:gd name="connsiteY0" fmla="*/ 476406 h 3260470"/>
                <a:gd name="connsiteX1" fmla="*/ 469181 w 1152128"/>
                <a:gd name="connsiteY1" fmla="*/ 7225 h 3260470"/>
                <a:gd name="connsiteX2" fmla="*/ 682947 w 1152128"/>
                <a:gd name="connsiteY2" fmla="*/ 7225 h 3260470"/>
                <a:gd name="connsiteX3" fmla="*/ 1152100 w 1152128"/>
                <a:gd name="connsiteY3" fmla="*/ 36949 h 3260470"/>
                <a:gd name="connsiteX4" fmla="*/ 1152128 w 1152128"/>
                <a:gd name="connsiteY4" fmla="*/ 476406 h 3260470"/>
                <a:gd name="connsiteX5" fmla="*/ 1152128 w 1152128"/>
                <a:gd name="connsiteY5" fmla="*/ 2778404 h 3260470"/>
                <a:gd name="connsiteX6" fmla="*/ 1131894 w 1152128"/>
                <a:gd name="connsiteY6" fmla="*/ 3257203 h 3260470"/>
                <a:gd name="connsiteX7" fmla="*/ 682947 w 1152128"/>
                <a:gd name="connsiteY7" fmla="*/ 3247585 h 3260470"/>
                <a:gd name="connsiteX8" fmla="*/ 469181 w 1152128"/>
                <a:gd name="connsiteY8" fmla="*/ 3247585 h 3260470"/>
                <a:gd name="connsiteX9" fmla="*/ 0 w 1152128"/>
                <a:gd name="connsiteY9" fmla="*/ 2778404 h 3260470"/>
                <a:gd name="connsiteX10" fmla="*/ 0 w 1152128"/>
                <a:gd name="connsiteY10" fmla="*/ 476406 h 3260470"/>
                <a:gd name="connsiteX0" fmla="*/ 0 w 1152128"/>
                <a:gd name="connsiteY0" fmla="*/ 469181 h 3253245"/>
                <a:gd name="connsiteX1" fmla="*/ 469181 w 1152128"/>
                <a:gd name="connsiteY1" fmla="*/ 0 h 3253245"/>
                <a:gd name="connsiteX2" fmla="*/ 682947 w 1152128"/>
                <a:gd name="connsiteY2" fmla="*/ 0 h 3253245"/>
                <a:gd name="connsiteX3" fmla="*/ 1152100 w 1152128"/>
                <a:gd name="connsiteY3" fmla="*/ 29724 h 3253245"/>
                <a:gd name="connsiteX4" fmla="*/ 1152128 w 1152128"/>
                <a:gd name="connsiteY4" fmla="*/ 469181 h 3253245"/>
                <a:gd name="connsiteX5" fmla="*/ 1152128 w 1152128"/>
                <a:gd name="connsiteY5" fmla="*/ 2771179 h 3253245"/>
                <a:gd name="connsiteX6" fmla="*/ 1131894 w 1152128"/>
                <a:gd name="connsiteY6" fmla="*/ 3249978 h 3253245"/>
                <a:gd name="connsiteX7" fmla="*/ 682947 w 1152128"/>
                <a:gd name="connsiteY7" fmla="*/ 3240360 h 3253245"/>
                <a:gd name="connsiteX8" fmla="*/ 469181 w 1152128"/>
                <a:gd name="connsiteY8" fmla="*/ 3240360 h 3253245"/>
                <a:gd name="connsiteX9" fmla="*/ 0 w 1152128"/>
                <a:gd name="connsiteY9" fmla="*/ 2771179 h 3253245"/>
                <a:gd name="connsiteX10" fmla="*/ 0 w 1152128"/>
                <a:gd name="connsiteY10" fmla="*/ 469181 h 3253245"/>
                <a:gd name="connsiteX0" fmla="*/ 0 w 1152128"/>
                <a:gd name="connsiteY0" fmla="*/ 479718 h 3263782"/>
                <a:gd name="connsiteX1" fmla="*/ 469181 w 1152128"/>
                <a:gd name="connsiteY1" fmla="*/ 10537 h 3263782"/>
                <a:gd name="connsiteX2" fmla="*/ 682947 w 1152128"/>
                <a:gd name="connsiteY2" fmla="*/ 10537 h 3263782"/>
                <a:gd name="connsiteX3" fmla="*/ 1152100 w 1152128"/>
                <a:gd name="connsiteY3" fmla="*/ 6142 h 3263782"/>
                <a:gd name="connsiteX4" fmla="*/ 1152128 w 1152128"/>
                <a:gd name="connsiteY4" fmla="*/ 479718 h 3263782"/>
                <a:gd name="connsiteX5" fmla="*/ 1152128 w 1152128"/>
                <a:gd name="connsiteY5" fmla="*/ 2781716 h 3263782"/>
                <a:gd name="connsiteX6" fmla="*/ 1131894 w 1152128"/>
                <a:gd name="connsiteY6" fmla="*/ 3260515 h 3263782"/>
                <a:gd name="connsiteX7" fmla="*/ 682947 w 1152128"/>
                <a:gd name="connsiteY7" fmla="*/ 3250897 h 3263782"/>
                <a:gd name="connsiteX8" fmla="*/ 469181 w 1152128"/>
                <a:gd name="connsiteY8" fmla="*/ 3250897 h 3263782"/>
                <a:gd name="connsiteX9" fmla="*/ 0 w 1152128"/>
                <a:gd name="connsiteY9" fmla="*/ 2781716 h 3263782"/>
                <a:gd name="connsiteX10" fmla="*/ 0 w 1152128"/>
                <a:gd name="connsiteY10" fmla="*/ 479718 h 3263782"/>
                <a:gd name="connsiteX0" fmla="*/ 0 w 1152128"/>
                <a:gd name="connsiteY0" fmla="*/ 482114 h 3266178"/>
                <a:gd name="connsiteX1" fmla="*/ 469181 w 1152128"/>
                <a:gd name="connsiteY1" fmla="*/ 12933 h 3266178"/>
                <a:gd name="connsiteX2" fmla="*/ 682947 w 1152128"/>
                <a:gd name="connsiteY2" fmla="*/ 12933 h 3266178"/>
                <a:gd name="connsiteX3" fmla="*/ 1152100 w 1152128"/>
                <a:gd name="connsiteY3" fmla="*/ 8538 h 3266178"/>
                <a:gd name="connsiteX4" fmla="*/ 1152128 w 1152128"/>
                <a:gd name="connsiteY4" fmla="*/ 482114 h 3266178"/>
                <a:gd name="connsiteX5" fmla="*/ 1152128 w 1152128"/>
                <a:gd name="connsiteY5" fmla="*/ 2784112 h 3266178"/>
                <a:gd name="connsiteX6" fmla="*/ 1131894 w 1152128"/>
                <a:gd name="connsiteY6" fmla="*/ 3262911 h 3266178"/>
                <a:gd name="connsiteX7" fmla="*/ 682947 w 1152128"/>
                <a:gd name="connsiteY7" fmla="*/ 3253293 h 3266178"/>
                <a:gd name="connsiteX8" fmla="*/ 469181 w 1152128"/>
                <a:gd name="connsiteY8" fmla="*/ 3253293 h 3266178"/>
                <a:gd name="connsiteX9" fmla="*/ 0 w 1152128"/>
                <a:gd name="connsiteY9" fmla="*/ 2784112 h 3266178"/>
                <a:gd name="connsiteX10" fmla="*/ 0 w 1152128"/>
                <a:gd name="connsiteY10" fmla="*/ 482114 h 3266178"/>
                <a:gd name="connsiteX0" fmla="*/ 0 w 1152128"/>
                <a:gd name="connsiteY0" fmla="*/ 488662 h 3272726"/>
                <a:gd name="connsiteX1" fmla="*/ 469181 w 1152128"/>
                <a:gd name="connsiteY1" fmla="*/ 19481 h 3272726"/>
                <a:gd name="connsiteX2" fmla="*/ 682947 w 1152128"/>
                <a:gd name="connsiteY2" fmla="*/ 19481 h 3272726"/>
                <a:gd name="connsiteX3" fmla="*/ 1152100 w 1152128"/>
                <a:gd name="connsiteY3" fmla="*/ 15086 h 3272726"/>
                <a:gd name="connsiteX4" fmla="*/ 1152128 w 1152128"/>
                <a:gd name="connsiteY4" fmla="*/ 488662 h 3272726"/>
                <a:gd name="connsiteX5" fmla="*/ 1152128 w 1152128"/>
                <a:gd name="connsiteY5" fmla="*/ 2790660 h 3272726"/>
                <a:gd name="connsiteX6" fmla="*/ 1131894 w 1152128"/>
                <a:gd name="connsiteY6" fmla="*/ 3269459 h 3272726"/>
                <a:gd name="connsiteX7" fmla="*/ 682947 w 1152128"/>
                <a:gd name="connsiteY7" fmla="*/ 3259841 h 3272726"/>
                <a:gd name="connsiteX8" fmla="*/ 469181 w 1152128"/>
                <a:gd name="connsiteY8" fmla="*/ 3259841 h 3272726"/>
                <a:gd name="connsiteX9" fmla="*/ 0 w 1152128"/>
                <a:gd name="connsiteY9" fmla="*/ 2790660 h 3272726"/>
                <a:gd name="connsiteX10" fmla="*/ 0 w 1152128"/>
                <a:gd name="connsiteY10" fmla="*/ 488662 h 3272726"/>
                <a:gd name="connsiteX0" fmla="*/ 0 w 1152128"/>
                <a:gd name="connsiteY0" fmla="*/ 482115 h 3266179"/>
                <a:gd name="connsiteX1" fmla="*/ 469181 w 1152128"/>
                <a:gd name="connsiteY1" fmla="*/ 12934 h 3266179"/>
                <a:gd name="connsiteX2" fmla="*/ 682947 w 1152128"/>
                <a:gd name="connsiteY2" fmla="*/ 12934 h 3266179"/>
                <a:gd name="connsiteX3" fmla="*/ 1152100 w 1152128"/>
                <a:gd name="connsiteY3" fmla="*/ 8539 h 3266179"/>
                <a:gd name="connsiteX4" fmla="*/ 1152128 w 1152128"/>
                <a:gd name="connsiteY4" fmla="*/ 482115 h 3266179"/>
                <a:gd name="connsiteX5" fmla="*/ 1152128 w 1152128"/>
                <a:gd name="connsiteY5" fmla="*/ 2784113 h 3266179"/>
                <a:gd name="connsiteX6" fmla="*/ 1131894 w 1152128"/>
                <a:gd name="connsiteY6" fmla="*/ 3262912 h 3266179"/>
                <a:gd name="connsiteX7" fmla="*/ 682947 w 1152128"/>
                <a:gd name="connsiteY7" fmla="*/ 3253294 h 3266179"/>
                <a:gd name="connsiteX8" fmla="*/ 469181 w 1152128"/>
                <a:gd name="connsiteY8" fmla="*/ 3253294 h 3266179"/>
                <a:gd name="connsiteX9" fmla="*/ 0 w 1152128"/>
                <a:gd name="connsiteY9" fmla="*/ 2784113 h 3266179"/>
                <a:gd name="connsiteX10" fmla="*/ 0 w 1152128"/>
                <a:gd name="connsiteY10" fmla="*/ 482115 h 3266179"/>
                <a:gd name="connsiteX0" fmla="*/ 0 w 1152128"/>
                <a:gd name="connsiteY0" fmla="*/ 469181 h 3253245"/>
                <a:gd name="connsiteX1" fmla="*/ 469181 w 1152128"/>
                <a:gd name="connsiteY1" fmla="*/ 0 h 3253245"/>
                <a:gd name="connsiteX2" fmla="*/ 682947 w 1152128"/>
                <a:gd name="connsiteY2" fmla="*/ 0 h 3253245"/>
                <a:gd name="connsiteX3" fmla="*/ 1145277 w 1152128"/>
                <a:gd name="connsiteY3" fmla="*/ 22901 h 3253245"/>
                <a:gd name="connsiteX4" fmla="*/ 1152128 w 1152128"/>
                <a:gd name="connsiteY4" fmla="*/ 469181 h 3253245"/>
                <a:gd name="connsiteX5" fmla="*/ 1152128 w 1152128"/>
                <a:gd name="connsiteY5" fmla="*/ 2771179 h 3253245"/>
                <a:gd name="connsiteX6" fmla="*/ 1131894 w 1152128"/>
                <a:gd name="connsiteY6" fmla="*/ 3249978 h 3253245"/>
                <a:gd name="connsiteX7" fmla="*/ 682947 w 1152128"/>
                <a:gd name="connsiteY7" fmla="*/ 3240360 h 3253245"/>
                <a:gd name="connsiteX8" fmla="*/ 469181 w 1152128"/>
                <a:gd name="connsiteY8" fmla="*/ 3240360 h 3253245"/>
                <a:gd name="connsiteX9" fmla="*/ 0 w 1152128"/>
                <a:gd name="connsiteY9" fmla="*/ 2771179 h 3253245"/>
                <a:gd name="connsiteX10" fmla="*/ 0 w 1152128"/>
                <a:gd name="connsiteY10" fmla="*/ 469181 h 3253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152128" h="3253245">
                  <a:moveTo>
                    <a:pt x="0" y="469181"/>
                  </a:moveTo>
                  <a:cubicBezTo>
                    <a:pt x="0" y="210059"/>
                    <a:pt x="210059" y="0"/>
                    <a:pt x="469181" y="0"/>
                  </a:cubicBezTo>
                  <a:lnTo>
                    <a:pt x="682947" y="0"/>
                  </a:lnTo>
                  <a:cubicBezTo>
                    <a:pt x="970820" y="5411"/>
                    <a:pt x="869187" y="-705"/>
                    <a:pt x="1145277" y="22901"/>
                  </a:cubicBezTo>
                  <a:cubicBezTo>
                    <a:pt x="1141588" y="298990"/>
                    <a:pt x="1135108" y="33201"/>
                    <a:pt x="1152128" y="469181"/>
                  </a:cubicBezTo>
                  <a:lnTo>
                    <a:pt x="1152128" y="2771179"/>
                  </a:lnTo>
                  <a:cubicBezTo>
                    <a:pt x="1138860" y="3052764"/>
                    <a:pt x="1135028" y="2967065"/>
                    <a:pt x="1131894" y="3249978"/>
                  </a:cubicBezTo>
                  <a:cubicBezTo>
                    <a:pt x="924044" y="3259936"/>
                    <a:pt x="906333" y="3244328"/>
                    <a:pt x="682947" y="3240360"/>
                  </a:cubicBezTo>
                  <a:lnTo>
                    <a:pt x="469181" y="3240360"/>
                  </a:lnTo>
                  <a:cubicBezTo>
                    <a:pt x="210059" y="3240360"/>
                    <a:pt x="0" y="3030301"/>
                    <a:pt x="0" y="2771179"/>
                  </a:cubicBezTo>
                  <a:lnTo>
                    <a:pt x="0" y="469181"/>
                  </a:lnTo>
                  <a:close/>
                </a:path>
              </a:pathLst>
            </a:custGeom>
            <a:grp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手"/>
            <p:cNvSpPr/>
            <p:nvPr/>
          </p:nvSpPr>
          <p:spPr>
            <a:xfrm>
              <a:off x="3410798" y="1075026"/>
              <a:ext cx="3969513" cy="4668570"/>
            </a:xfrm>
            <a:custGeom>
              <a:avLst/>
              <a:gdLst>
                <a:gd name="connsiteX0" fmla="*/ 0 w 3960440"/>
                <a:gd name="connsiteY0" fmla="*/ 540071 h 3240360"/>
                <a:gd name="connsiteX1" fmla="*/ 540071 w 3960440"/>
                <a:gd name="connsiteY1" fmla="*/ 0 h 3240360"/>
                <a:gd name="connsiteX2" fmla="*/ 3420369 w 3960440"/>
                <a:gd name="connsiteY2" fmla="*/ 0 h 3240360"/>
                <a:gd name="connsiteX3" fmla="*/ 3960440 w 3960440"/>
                <a:gd name="connsiteY3" fmla="*/ 540071 h 3240360"/>
                <a:gd name="connsiteX4" fmla="*/ 3960440 w 3960440"/>
                <a:gd name="connsiteY4" fmla="*/ 2700289 h 3240360"/>
                <a:gd name="connsiteX5" fmla="*/ 3420369 w 3960440"/>
                <a:gd name="connsiteY5" fmla="*/ 3240360 h 3240360"/>
                <a:gd name="connsiteX6" fmla="*/ 540071 w 3960440"/>
                <a:gd name="connsiteY6" fmla="*/ 3240360 h 3240360"/>
                <a:gd name="connsiteX7" fmla="*/ 0 w 3960440"/>
                <a:gd name="connsiteY7" fmla="*/ 2700289 h 3240360"/>
                <a:gd name="connsiteX8" fmla="*/ 0 w 3960440"/>
                <a:gd name="connsiteY8" fmla="*/ 540071 h 3240360"/>
                <a:gd name="connsiteX0" fmla="*/ 0 w 3960440"/>
                <a:gd name="connsiteY0" fmla="*/ 540071 h 3249885"/>
                <a:gd name="connsiteX1" fmla="*/ 540071 w 3960440"/>
                <a:gd name="connsiteY1" fmla="*/ 0 h 3249885"/>
                <a:gd name="connsiteX2" fmla="*/ 3420369 w 3960440"/>
                <a:gd name="connsiteY2" fmla="*/ 0 h 3249885"/>
                <a:gd name="connsiteX3" fmla="*/ 3960440 w 3960440"/>
                <a:gd name="connsiteY3" fmla="*/ 540071 h 3249885"/>
                <a:gd name="connsiteX4" fmla="*/ 3960440 w 3960440"/>
                <a:gd name="connsiteY4" fmla="*/ 2700289 h 3249885"/>
                <a:gd name="connsiteX5" fmla="*/ 2134494 w 3960440"/>
                <a:gd name="connsiteY5" fmla="*/ 3249885 h 3249885"/>
                <a:gd name="connsiteX6" fmla="*/ 540071 w 3960440"/>
                <a:gd name="connsiteY6" fmla="*/ 3240360 h 3249885"/>
                <a:gd name="connsiteX7" fmla="*/ 0 w 3960440"/>
                <a:gd name="connsiteY7" fmla="*/ 2700289 h 3249885"/>
                <a:gd name="connsiteX8" fmla="*/ 0 w 3960440"/>
                <a:gd name="connsiteY8" fmla="*/ 540071 h 3249885"/>
                <a:gd name="connsiteX0" fmla="*/ 0 w 3960440"/>
                <a:gd name="connsiteY0" fmla="*/ 540071 h 3249885"/>
                <a:gd name="connsiteX1" fmla="*/ 540071 w 3960440"/>
                <a:gd name="connsiteY1" fmla="*/ 0 h 3249885"/>
                <a:gd name="connsiteX2" fmla="*/ 3420369 w 3960440"/>
                <a:gd name="connsiteY2" fmla="*/ 0 h 3249885"/>
                <a:gd name="connsiteX3" fmla="*/ 3960440 w 3960440"/>
                <a:gd name="connsiteY3" fmla="*/ 540071 h 3249885"/>
                <a:gd name="connsiteX4" fmla="*/ 3046040 w 3960440"/>
                <a:gd name="connsiteY4" fmla="*/ 2738389 h 3249885"/>
                <a:gd name="connsiteX5" fmla="*/ 2134494 w 3960440"/>
                <a:gd name="connsiteY5" fmla="*/ 3249885 h 3249885"/>
                <a:gd name="connsiteX6" fmla="*/ 540071 w 3960440"/>
                <a:gd name="connsiteY6" fmla="*/ 3240360 h 3249885"/>
                <a:gd name="connsiteX7" fmla="*/ 0 w 3960440"/>
                <a:gd name="connsiteY7" fmla="*/ 2700289 h 3249885"/>
                <a:gd name="connsiteX8" fmla="*/ 0 w 3960440"/>
                <a:gd name="connsiteY8" fmla="*/ 540071 h 3249885"/>
                <a:gd name="connsiteX0" fmla="*/ 0 w 3960440"/>
                <a:gd name="connsiteY0" fmla="*/ 540071 h 3249885"/>
                <a:gd name="connsiteX1" fmla="*/ 540071 w 3960440"/>
                <a:gd name="connsiteY1" fmla="*/ 0 h 3249885"/>
                <a:gd name="connsiteX2" fmla="*/ 3420369 w 3960440"/>
                <a:gd name="connsiteY2" fmla="*/ 0 h 3249885"/>
                <a:gd name="connsiteX3" fmla="*/ 3960440 w 3960440"/>
                <a:gd name="connsiteY3" fmla="*/ 540071 h 3249885"/>
                <a:gd name="connsiteX4" fmla="*/ 3046040 w 3960440"/>
                <a:gd name="connsiteY4" fmla="*/ 2738389 h 3249885"/>
                <a:gd name="connsiteX5" fmla="*/ 2134494 w 3960440"/>
                <a:gd name="connsiteY5" fmla="*/ 3249885 h 3249885"/>
                <a:gd name="connsiteX6" fmla="*/ 540071 w 3960440"/>
                <a:gd name="connsiteY6" fmla="*/ 3240360 h 3249885"/>
                <a:gd name="connsiteX7" fmla="*/ 0 w 3960440"/>
                <a:gd name="connsiteY7" fmla="*/ 2700289 h 3249885"/>
                <a:gd name="connsiteX8" fmla="*/ 0 w 3960440"/>
                <a:gd name="connsiteY8" fmla="*/ 540071 h 3249885"/>
                <a:gd name="connsiteX0" fmla="*/ 0 w 3960440"/>
                <a:gd name="connsiteY0" fmla="*/ 540071 h 3249885"/>
                <a:gd name="connsiteX1" fmla="*/ 540071 w 3960440"/>
                <a:gd name="connsiteY1" fmla="*/ 0 h 3249885"/>
                <a:gd name="connsiteX2" fmla="*/ 3420369 w 3960440"/>
                <a:gd name="connsiteY2" fmla="*/ 0 h 3249885"/>
                <a:gd name="connsiteX3" fmla="*/ 3960440 w 3960440"/>
                <a:gd name="connsiteY3" fmla="*/ 540071 h 3249885"/>
                <a:gd name="connsiteX4" fmla="*/ 3046040 w 3960440"/>
                <a:gd name="connsiteY4" fmla="*/ 2738389 h 3249885"/>
                <a:gd name="connsiteX5" fmla="*/ 2134494 w 3960440"/>
                <a:gd name="connsiteY5" fmla="*/ 3249885 h 3249885"/>
                <a:gd name="connsiteX6" fmla="*/ 540071 w 3960440"/>
                <a:gd name="connsiteY6" fmla="*/ 3240360 h 3249885"/>
                <a:gd name="connsiteX7" fmla="*/ 0 w 3960440"/>
                <a:gd name="connsiteY7" fmla="*/ 2700289 h 3249885"/>
                <a:gd name="connsiteX8" fmla="*/ 0 w 3960440"/>
                <a:gd name="connsiteY8" fmla="*/ 540071 h 3249885"/>
                <a:gd name="connsiteX0" fmla="*/ 6284 w 3966724"/>
                <a:gd name="connsiteY0" fmla="*/ 540071 h 3276515"/>
                <a:gd name="connsiteX1" fmla="*/ 546355 w 3966724"/>
                <a:gd name="connsiteY1" fmla="*/ 0 h 3276515"/>
                <a:gd name="connsiteX2" fmla="*/ 3426653 w 3966724"/>
                <a:gd name="connsiteY2" fmla="*/ 0 h 3276515"/>
                <a:gd name="connsiteX3" fmla="*/ 3966724 w 3966724"/>
                <a:gd name="connsiteY3" fmla="*/ 540071 h 3276515"/>
                <a:gd name="connsiteX4" fmla="*/ 3052324 w 3966724"/>
                <a:gd name="connsiteY4" fmla="*/ 2738389 h 3276515"/>
                <a:gd name="connsiteX5" fmla="*/ 2140778 w 3966724"/>
                <a:gd name="connsiteY5" fmla="*/ 3249885 h 3276515"/>
                <a:gd name="connsiteX6" fmla="*/ 546355 w 3966724"/>
                <a:gd name="connsiteY6" fmla="*/ 3240360 h 3276515"/>
                <a:gd name="connsiteX7" fmla="*/ 43987 w 3966724"/>
                <a:gd name="connsiteY7" fmla="*/ 3241154 h 3276515"/>
                <a:gd name="connsiteX8" fmla="*/ 6284 w 3966724"/>
                <a:gd name="connsiteY8" fmla="*/ 2700289 h 3276515"/>
                <a:gd name="connsiteX9" fmla="*/ 6284 w 3966724"/>
                <a:gd name="connsiteY9" fmla="*/ 540071 h 3276515"/>
                <a:gd name="connsiteX0" fmla="*/ 6284 w 3966724"/>
                <a:gd name="connsiteY0" fmla="*/ 540071 h 3249885"/>
                <a:gd name="connsiteX1" fmla="*/ 546355 w 3966724"/>
                <a:gd name="connsiteY1" fmla="*/ 0 h 3249885"/>
                <a:gd name="connsiteX2" fmla="*/ 3426653 w 3966724"/>
                <a:gd name="connsiteY2" fmla="*/ 0 h 3249885"/>
                <a:gd name="connsiteX3" fmla="*/ 3966724 w 3966724"/>
                <a:gd name="connsiteY3" fmla="*/ 540071 h 3249885"/>
                <a:gd name="connsiteX4" fmla="*/ 3052324 w 3966724"/>
                <a:gd name="connsiteY4" fmla="*/ 2738389 h 3249885"/>
                <a:gd name="connsiteX5" fmla="*/ 2140778 w 3966724"/>
                <a:gd name="connsiteY5" fmla="*/ 3249885 h 3249885"/>
                <a:gd name="connsiteX6" fmla="*/ 546355 w 3966724"/>
                <a:gd name="connsiteY6" fmla="*/ 3240360 h 3249885"/>
                <a:gd name="connsiteX7" fmla="*/ 43987 w 3966724"/>
                <a:gd name="connsiteY7" fmla="*/ 3241154 h 3249885"/>
                <a:gd name="connsiteX8" fmla="*/ 6284 w 3966724"/>
                <a:gd name="connsiteY8" fmla="*/ 2700289 h 3249885"/>
                <a:gd name="connsiteX9" fmla="*/ 6284 w 3966724"/>
                <a:gd name="connsiteY9" fmla="*/ 540071 h 3249885"/>
                <a:gd name="connsiteX0" fmla="*/ 0 w 3960440"/>
                <a:gd name="connsiteY0" fmla="*/ 540071 h 3249885"/>
                <a:gd name="connsiteX1" fmla="*/ 540071 w 3960440"/>
                <a:gd name="connsiteY1" fmla="*/ 0 h 3249885"/>
                <a:gd name="connsiteX2" fmla="*/ 3420369 w 3960440"/>
                <a:gd name="connsiteY2" fmla="*/ 0 h 3249885"/>
                <a:gd name="connsiteX3" fmla="*/ 3960440 w 3960440"/>
                <a:gd name="connsiteY3" fmla="*/ 540071 h 3249885"/>
                <a:gd name="connsiteX4" fmla="*/ 3046040 w 3960440"/>
                <a:gd name="connsiteY4" fmla="*/ 2738389 h 3249885"/>
                <a:gd name="connsiteX5" fmla="*/ 2134494 w 3960440"/>
                <a:gd name="connsiteY5" fmla="*/ 3249885 h 3249885"/>
                <a:gd name="connsiteX6" fmla="*/ 540071 w 3960440"/>
                <a:gd name="connsiteY6" fmla="*/ 3240360 h 3249885"/>
                <a:gd name="connsiteX7" fmla="*/ 37703 w 3960440"/>
                <a:gd name="connsiteY7" fmla="*/ 3241154 h 3249885"/>
                <a:gd name="connsiteX8" fmla="*/ 0 w 3960440"/>
                <a:gd name="connsiteY8" fmla="*/ 2700289 h 3249885"/>
                <a:gd name="connsiteX9" fmla="*/ 0 w 3960440"/>
                <a:gd name="connsiteY9" fmla="*/ 540071 h 3249885"/>
                <a:gd name="connsiteX0" fmla="*/ 3229 w 3963669"/>
                <a:gd name="connsiteY0" fmla="*/ 540071 h 3249885"/>
                <a:gd name="connsiteX1" fmla="*/ 543300 w 3963669"/>
                <a:gd name="connsiteY1" fmla="*/ 0 h 3249885"/>
                <a:gd name="connsiteX2" fmla="*/ 3423598 w 3963669"/>
                <a:gd name="connsiteY2" fmla="*/ 0 h 3249885"/>
                <a:gd name="connsiteX3" fmla="*/ 3963669 w 3963669"/>
                <a:gd name="connsiteY3" fmla="*/ 540071 h 3249885"/>
                <a:gd name="connsiteX4" fmla="*/ 3049269 w 3963669"/>
                <a:gd name="connsiteY4" fmla="*/ 2738389 h 3249885"/>
                <a:gd name="connsiteX5" fmla="*/ 2137723 w 3963669"/>
                <a:gd name="connsiteY5" fmla="*/ 3249885 h 3249885"/>
                <a:gd name="connsiteX6" fmla="*/ 543300 w 3963669"/>
                <a:gd name="connsiteY6" fmla="*/ 3240360 h 3249885"/>
                <a:gd name="connsiteX7" fmla="*/ 2832 w 3963669"/>
                <a:gd name="connsiteY7" fmla="*/ 3241154 h 3249885"/>
                <a:gd name="connsiteX8" fmla="*/ 3229 w 3963669"/>
                <a:gd name="connsiteY8" fmla="*/ 2700289 h 3249885"/>
                <a:gd name="connsiteX9" fmla="*/ 3229 w 3963669"/>
                <a:gd name="connsiteY9" fmla="*/ 540071 h 3249885"/>
                <a:gd name="connsiteX0" fmla="*/ 3229 w 3963669"/>
                <a:gd name="connsiteY0" fmla="*/ 540071 h 3259083"/>
                <a:gd name="connsiteX1" fmla="*/ 543300 w 3963669"/>
                <a:gd name="connsiteY1" fmla="*/ 0 h 3259083"/>
                <a:gd name="connsiteX2" fmla="*/ 3423598 w 3963669"/>
                <a:gd name="connsiteY2" fmla="*/ 0 h 3259083"/>
                <a:gd name="connsiteX3" fmla="*/ 3963669 w 3963669"/>
                <a:gd name="connsiteY3" fmla="*/ 540071 h 3259083"/>
                <a:gd name="connsiteX4" fmla="*/ 3049269 w 3963669"/>
                <a:gd name="connsiteY4" fmla="*/ 2738389 h 3259083"/>
                <a:gd name="connsiteX5" fmla="*/ 2137723 w 3963669"/>
                <a:gd name="connsiteY5" fmla="*/ 3249885 h 3259083"/>
                <a:gd name="connsiteX6" fmla="*/ 543300 w 3963669"/>
                <a:gd name="connsiteY6" fmla="*/ 3240360 h 3259083"/>
                <a:gd name="connsiteX7" fmla="*/ 2832 w 3963669"/>
                <a:gd name="connsiteY7" fmla="*/ 3241154 h 3259083"/>
                <a:gd name="connsiteX8" fmla="*/ 3229 w 3963669"/>
                <a:gd name="connsiteY8" fmla="*/ 2700289 h 3259083"/>
                <a:gd name="connsiteX9" fmla="*/ 3229 w 3963669"/>
                <a:gd name="connsiteY9" fmla="*/ 540071 h 3259083"/>
                <a:gd name="connsiteX0" fmla="*/ 3229 w 3963669"/>
                <a:gd name="connsiteY0" fmla="*/ 540071 h 3250701"/>
                <a:gd name="connsiteX1" fmla="*/ 543300 w 3963669"/>
                <a:gd name="connsiteY1" fmla="*/ 0 h 3250701"/>
                <a:gd name="connsiteX2" fmla="*/ 3423598 w 3963669"/>
                <a:gd name="connsiteY2" fmla="*/ 0 h 3250701"/>
                <a:gd name="connsiteX3" fmla="*/ 3963669 w 3963669"/>
                <a:gd name="connsiteY3" fmla="*/ 540071 h 3250701"/>
                <a:gd name="connsiteX4" fmla="*/ 3049269 w 3963669"/>
                <a:gd name="connsiteY4" fmla="*/ 2738389 h 3250701"/>
                <a:gd name="connsiteX5" fmla="*/ 2137723 w 3963669"/>
                <a:gd name="connsiteY5" fmla="*/ 3249885 h 3250701"/>
                <a:gd name="connsiteX6" fmla="*/ 543300 w 3963669"/>
                <a:gd name="connsiteY6" fmla="*/ 3240360 h 3250701"/>
                <a:gd name="connsiteX7" fmla="*/ 2832 w 3963669"/>
                <a:gd name="connsiteY7" fmla="*/ 3241154 h 3250701"/>
                <a:gd name="connsiteX8" fmla="*/ 3229 w 3963669"/>
                <a:gd name="connsiteY8" fmla="*/ 2700289 h 3250701"/>
                <a:gd name="connsiteX9" fmla="*/ 3229 w 3963669"/>
                <a:gd name="connsiteY9" fmla="*/ 540071 h 3250701"/>
                <a:gd name="connsiteX0" fmla="*/ 9073 w 3969513"/>
                <a:gd name="connsiteY0" fmla="*/ 540071 h 3250701"/>
                <a:gd name="connsiteX1" fmla="*/ 549144 w 3969513"/>
                <a:gd name="connsiteY1" fmla="*/ 0 h 3250701"/>
                <a:gd name="connsiteX2" fmla="*/ 3429442 w 3969513"/>
                <a:gd name="connsiteY2" fmla="*/ 0 h 3250701"/>
                <a:gd name="connsiteX3" fmla="*/ 3969513 w 3969513"/>
                <a:gd name="connsiteY3" fmla="*/ 540071 h 3250701"/>
                <a:gd name="connsiteX4" fmla="*/ 3055113 w 3969513"/>
                <a:gd name="connsiteY4" fmla="*/ 2738389 h 3250701"/>
                <a:gd name="connsiteX5" fmla="*/ 2143567 w 3969513"/>
                <a:gd name="connsiteY5" fmla="*/ 3249885 h 3250701"/>
                <a:gd name="connsiteX6" fmla="*/ 549144 w 3969513"/>
                <a:gd name="connsiteY6" fmla="*/ 3240360 h 3250701"/>
                <a:gd name="connsiteX7" fmla="*/ 8676 w 3969513"/>
                <a:gd name="connsiteY7" fmla="*/ 3241154 h 3250701"/>
                <a:gd name="connsiteX8" fmla="*/ 9073 w 3969513"/>
                <a:gd name="connsiteY8" fmla="*/ 2700289 h 3250701"/>
                <a:gd name="connsiteX9" fmla="*/ 9073 w 3969513"/>
                <a:gd name="connsiteY9" fmla="*/ 540071 h 3250701"/>
                <a:gd name="connsiteX0" fmla="*/ 9073 w 3969513"/>
                <a:gd name="connsiteY0" fmla="*/ 546942 h 3257572"/>
                <a:gd name="connsiteX1" fmla="*/ 549144 w 3969513"/>
                <a:gd name="connsiteY1" fmla="*/ 6871 h 3257572"/>
                <a:gd name="connsiteX2" fmla="*/ 1837477 w 3969513"/>
                <a:gd name="connsiteY2" fmla="*/ 0 h 3257572"/>
                <a:gd name="connsiteX3" fmla="*/ 3429442 w 3969513"/>
                <a:gd name="connsiteY3" fmla="*/ 6871 h 3257572"/>
                <a:gd name="connsiteX4" fmla="*/ 3969513 w 3969513"/>
                <a:gd name="connsiteY4" fmla="*/ 546942 h 3257572"/>
                <a:gd name="connsiteX5" fmla="*/ 3055113 w 3969513"/>
                <a:gd name="connsiteY5" fmla="*/ 2745260 h 3257572"/>
                <a:gd name="connsiteX6" fmla="*/ 2143567 w 3969513"/>
                <a:gd name="connsiteY6" fmla="*/ 3256756 h 3257572"/>
                <a:gd name="connsiteX7" fmla="*/ 549144 w 3969513"/>
                <a:gd name="connsiteY7" fmla="*/ 3247231 h 3257572"/>
                <a:gd name="connsiteX8" fmla="*/ 8676 w 3969513"/>
                <a:gd name="connsiteY8" fmla="*/ 3248025 h 3257572"/>
                <a:gd name="connsiteX9" fmla="*/ 9073 w 3969513"/>
                <a:gd name="connsiteY9" fmla="*/ 2707160 h 3257572"/>
                <a:gd name="connsiteX10" fmla="*/ 9073 w 3969513"/>
                <a:gd name="connsiteY10" fmla="*/ 546942 h 3257572"/>
                <a:gd name="connsiteX0" fmla="*/ 9073 w 3969513"/>
                <a:gd name="connsiteY0" fmla="*/ 556467 h 3267097"/>
                <a:gd name="connsiteX1" fmla="*/ 549144 w 3969513"/>
                <a:gd name="connsiteY1" fmla="*/ 16396 h 3267097"/>
                <a:gd name="connsiteX2" fmla="*/ 1189777 w 3969513"/>
                <a:gd name="connsiteY2" fmla="*/ 0 h 3267097"/>
                <a:gd name="connsiteX3" fmla="*/ 1837477 w 3969513"/>
                <a:gd name="connsiteY3" fmla="*/ 9525 h 3267097"/>
                <a:gd name="connsiteX4" fmla="*/ 3429442 w 3969513"/>
                <a:gd name="connsiteY4" fmla="*/ 16396 h 3267097"/>
                <a:gd name="connsiteX5" fmla="*/ 3969513 w 3969513"/>
                <a:gd name="connsiteY5" fmla="*/ 556467 h 3267097"/>
                <a:gd name="connsiteX6" fmla="*/ 3055113 w 3969513"/>
                <a:gd name="connsiteY6" fmla="*/ 2754785 h 3267097"/>
                <a:gd name="connsiteX7" fmla="*/ 2143567 w 3969513"/>
                <a:gd name="connsiteY7" fmla="*/ 3266281 h 3267097"/>
                <a:gd name="connsiteX8" fmla="*/ 549144 w 3969513"/>
                <a:gd name="connsiteY8" fmla="*/ 3256756 h 3267097"/>
                <a:gd name="connsiteX9" fmla="*/ 8676 w 3969513"/>
                <a:gd name="connsiteY9" fmla="*/ 3257550 h 3267097"/>
                <a:gd name="connsiteX10" fmla="*/ 9073 w 3969513"/>
                <a:gd name="connsiteY10" fmla="*/ 2716685 h 3267097"/>
                <a:gd name="connsiteX11" fmla="*/ 9073 w 3969513"/>
                <a:gd name="connsiteY11" fmla="*/ 556467 h 3267097"/>
                <a:gd name="connsiteX0" fmla="*/ 9073 w 3969513"/>
                <a:gd name="connsiteY0" fmla="*/ 1737567 h 4448197"/>
                <a:gd name="connsiteX1" fmla="*/ 549144 w 3969513"/>
                <a:gd name="connsiteY1" fmla="*/ 1197496 h 4448197"/>
                <a:gd name="connsiteX2" fmla="*/ 1808902 w 3969513"/>
                <a:gd name="connsiteY2" fmla="*/ 0 h 4448197"/>
                <a:gd name="connsiteX3" fmla="*/ 1837477 w 3969513"/>
                <a:gd name="connsiteY3" fmla="*/ 1190625 h 4448197"/>
                <a:gd name="connsiteX4" fmla="*/ 3429442 w 3969513"/>
                <a:gd name="connsiteY4" fmla="*/ 1197496 h 4448197"/>
                <a:gd name="connsiteX5" fmla="*/ 3969513 w 3969513"/>
                <a:gd name="connsiteY5" fmla="*/ 1737567 h 4448197"/>
                <a:gd name="connsiteX6" fmla="*/ 3055113 w 3969513"/>
                <a:gd name="connsiteY6" fmla="*/ 3935885 h 4448197"/>
                <a:gd name="connsiteX7" fmla="*/ 2143567 w 3969513"/>
                <a:gd name="connsiteY7" fmla="*/ 4447381 h 4448197"/>
                <a:gd name="connsiteX8" fmla="*/ 549144 w 3969513"/>
                <a:gd name="connsiteY8" fmla="*/ 4437856 h 4448197"/>
                <a:gd name="connsiteX9" fmla="*/ 8676 w 3969513"/>
                <a:gd name="connsiteY9" fmla="*/ 4438650 h 4448197"/>
                <a:gd name="connsiteX10" fmla="*/ 9073 w 3969513"/>
                <a:gd name="connsiteY10" fmla="*/ 3897785 h 4448197"/>
                <a:gd name="connsiteX11" fmla="*/ 9073 w 3969513"/>
                <a:gd name="connsiteY11" fmla="*/ 1737567 h 4448197"/>
                <a:gd name="connsiteX0" fmla="*/ 9073 w 3969513"/>
                <a:gd name="connsiteY0" fmla="*/ 1775666 h 4486296"/>
                <a:gd name="connsiteX1" fmla="*/ 549144 w 3969513"/>
                <a:gd name="connsiteY1" fmla="*/ 1235595 h 4486296"/>
                <a:gd name="connsiteX2" fmla="*/ 961177 w 3969513"/>
                <a:gd name="connsiteY2" fmla="*/ 0 h 4486296"/>
                <a:gd name="connsiteX3" fmla="*/ 1808902 w 3969513"/>
                <a:gd name="connsiteY3" fmla="*/ 38099 h 4486296"/>
                <a:gd name="connsiteX4" fmla="*/ 1837477 w 3969513"/>
                <a:gd name="connsiteY4" fmla="*/ 1228724 h 4486296"/>
                <a:gd name="connsiteX5" fmla="*/ 3429442 w 3969513"/>
                <a:gd name="connsiteY5" fmla="*/ 1235595 h 4486296"/>
                <a:gd name="connsiteX6" fmla="*/ 3969513 w 3969513"/>
                <a:gd name="connsiteY6" fmla="*/ 1775666 h 4486296"/>
                <a:gd name="connsiteX7" fmla="*/ 3055113 w 3969513"/>
                <a:gd name="connsiteY7" fmla="*/ 3973984 h 4486296"/>
                <a:gd name="connsiteX8" fmla="*/ 2143567 w 3969513"/>
                <a:gd name="connsiteY8" fmla="*/ 4485480 h 4486296"/>
                <a:gd name="connsiteX9" fmla="*/ 549144 w 3969513"/>
                <a:gd name="connsiteY9" fmla="*/ 4475955 h 4486296"/>
                <a:gd name="connsiteX10" fmla="*/ 8676 w 3969513"/>
                <a:gd name="connsiteY10" fmla="*/ 4476749 h 4486296"/>
                <a:gd name="connsiteX11" fmla="*/ 9073 w 3969513"/>
                <a:gd name="connsiteY11" fmla="*/ 3935884 h 4486296"/>
                <a:gd name="connsiteX12" fmla="*/ 9073 w 3969513"/>
                <a:gd name="connsiteY12" fmla="*/ 1775666 h 4486296"/>
                <a:gd name="connsiteX0" fmla="*/ 9073 w 3969513"/>
                <a:gd name="connsiteY0" fmla="*/ 1775666 h 4486296"/>
                <a:gd name="connsiteX1" fmla="*/ 282444 w 3969513"/>
                <a:gd name="connsiteY1" fmla="*/ 921270 h 4486296"/>
                <a:gd name="connsiteX2" fmla="*/ 961177 w 3969513"/>
                <a:gd name="connsiteY2" fmla="*/ 0 h 4486296"/>
                <a:gd name="connsiteX3" fmla="*/ 1808902 w 3969513"/>
                <a:gd name="connsiteY3" fmla="*/ 38099 h 4486296"/>
                <a:gd name="connsiteX4" fmla="*/ 1837477 w 3969513"/>
                <a:gd name="connsiteY4" fmla="*/ 1228724 h 4486296"/>
                <a:gd name="connsiteX5" fmla="*/ 3429442 w 3969513"/>
                <a:gd name="connsiteY5" fmla="*/ 1235595 h 4486296"/>
                <a:gd name="connsiteX6" fmla="*/ 3969513 w 3969513"/>
                <a:gd name="connsiteY6" fmla="*/ 1775666 h 4486296"/>
                <a:gd name="connsiteX7" fmla="*/ 3055113 w 3969513"/>
                <a:gd name="connsiteY7" fmla="*/ 3973984 h 4486296"/>
                <a:gd name="connsiteX8" fmla="*/ 2143567 w 3969513"/>
                <a:gd name="connsiteY8" fmla="*/ 4485480 h 4486296"/>
                <a:gd name="connsiteX9" fmla="*/ 549144 w 3969513"/>
                <a:gd name="connsiteY9" fmla="*/ 4475955 h 4486296"/>
                <a:gd name="connsiteX10" fmla="*/ 8676 w 3969513"/>
                <a:gd name="connsiteY10" fmla="*/ 4476749 h 4486296"/>
                <a:gd name="connsiteX11" fmla="*/ 9073 w 3969513"/>
                <a:gd name="connsiteY11" fmla="*/ 3935884 h 4486296"/>
                <a:gd name="connsiteX12" fmla="*/ 9073 w 3969513"/>
                <a:gd name="connsiteY12" fmla="*/ 1775666 h 4486296"/>
                <a:gd name="connsiteX0" fmla="*/ 9073 w 3969513"/>
                <a:gd name="connsiteY0" fmla="*/ 1775666 h 4486296"/>
                <a:gd name="connsiteX1" fmla="*/ 282444 w 3969513"/>
                <a:gd name="connsiteY1" fmla="*/ 749820 h 4486296"/>
                <a:gd name="connsiteX2" fmla="*/ 961177 w 3969513"/>
                <a:gd name="connsiteY2" fmla="*/ 0 h 4486296"/>
                <a:gd name="connsiteX3" fmla="*/ 1808902 w 3969513"/>
                <a:gd name="connsiteY3" fmla="*/ 38099 h 4486296"/>
                <a:gd name="connsiteX4" fmla="*/ 1837477 w 3969513"/>
                <a:gd name="connsiteY4" fmla="*/ 1228724 h 4486296"/>
                <a:gd name="connsiteX5" fmla="*/ 3429442 w 3969513"/>
                <a:gd name="connsiteY5" fmla="*/ 1235595 h 4486296"/>
                <a:gd name="connsiteX6" fmla="*/ 3969513 w 3969513"/>
                <a:gd name="connsiteY6" fmla="*/ 1775666 h 4486296"/>
                <a:gd name="connsiteX7" fmla="*/ 3055113 w 3969513"/>
                <a:gd name="connsiteY7" fmla="*/ 3973984 h 4486296"/>
                <a:gd name="connsiteX8" fmla="*/ 2143567 w 3969513"/>
                <a:gd name="connsiteY8" fmla="*/ 4485480 h 4486296"/>
                <a:gd name="connsiteX9" fmla="*/ 549144 w 3969513"/>
                <a:gd name="connsiteY9" fmla="*/ 4475955 h 4486296"/>
                <a:gd name="connsiteX10" fmla="*/ 8676 w 3969513"/>
                <a:gd name="connsiteY10" fmla="*/ 4476749 h 4486296"/>
                <a:gd name="connsiteX11" fmla="*/ 9073 w 3969513"/>
                <a:gd name="connsiteY11" fmla="*/ 3935884 h 4486296"/>
                <a:gd name="connsiteX12" fmla="*/ 9073 w 3969513"/>
                <a:gd name="connsiteY12" fmla="*/ 1775666 h 4486296"/>
                <a:gd name="connsiteX0" fmla="*/ 9073 w 3969513"/>
                <a:gd name="connsiteY0" fmla="*/ 1775666 h 4486296"/>
                <a:gd name="connsiteX1" fmla="*/ 282444 w 3969513"/>
                <a:gd name="connsiteY1" fmla="*/ 749820 h 4486296"/>
                <a:gd name="connsiteX2" fmla="*/ 961177 w 3969513"/>
                <a:gd name="connsiteY2" fmla="*/ 0 h 4486296"/>
                <a:gd name="connsiteX3" fmla="*/ 1808902 w 3969513"/>
                <a:gd name="connsiteY3" fmla="*/ 38099 h 4486296"/>
                <a:gd name="connsiteX4" fmla="*/ 1837477 w 3969513"/>
                <a:gd name="connsiteY4" fmla="*/ 1228724 h 4486296"/>
                <a:gd name="connsiteX5" fmla="*/ 3429442 w 3969513"/>
                <a:gd name="connsiteY5" fmla="*/ 1235595 h 4486296"/>
                <a:gd name="connsiteX6" fmla="*/ 3969513 w 3969513"/>
                <a:gd name="connsiteY6" fmla="*/ 1775666 h 4486296"/>
                <a:gd name="connsiteX7" fmla="*/ 3055113 w 3969513"/>
                <a:gd name="connsiteY7" fmla="*/ 3973984 h 4486296"/>
                <a:gd name="connsiteX8" fmla="*/ 2143567 w 3969513"/>
                <a:gd name="connsiteY8" fmla="*/ 4485480 h 4486296"/>
                <a:gd name="connsiteX9" fmla="*/ 549144 w 3969513"/>
                <a:gd name="connsiteY9" fmla="*/ 4475955 h 4486296"/>
                <a:gd name="connsiteX10" fmla="*/ 8676 w 3969513"/>
                <a:gd name="connsiteY10" fmla="*/ 4476749 h 4486296"/>
                <a:gd name="connsiteX11" fmla="*/ 9073 w 3969513"/>
                <a:gd name="connsiteY11" fmla="*/ 3935884 h 4486296"/>
                <a:gd name="connsiteX12" fmla="*/ 9073 w 3969513"/>
                <a:gd name="connsiteY12" fmla="*/ 1775666 h 4486296"/>
                <a:gd name="connsiteX0" fmla="*/ 9073 w 3969513"/>
                <a:gd name="connsiteY0" fmla="*/ 1775666 h 4486296"/>
                <a:gd name="connsiteX1" fmla="*/ 282444 w 3969513"/>
                <a:gd name="connsiteY1" fmla="*/ 749820 h 4486296"/>
                <a:gd name="connsiteX2" fmla="*/ 961177 w 3969513"/>
                <a:gd name="connsiteY2" fmla="*/ 0 h 4486296"/>
                <a:gd name="connsiteX3" fmla="*/ 1808902 w 3969513"/>
                <a:gd name="connsiteY3" fmla="*/ 38099 h 4486296"/>
                <a:gd name="connsiteX4" fmla="*/ 1837477 w 3969513"/>
                <a:gd name="connsiteY4" fmla="*/ 1228724 h 4486296"/>
                <a:gd name="connsiteX5" fmla="*/ 3429442 w 3969513"/>
                <a:gd name="connsiteY5" fmla="*/ 1235595 h 4486296"/>
                <a:gd name="connsiteX6" fmla="*/ 3969513 w 3969513"/>
                <a:gd name="connsiteY6" fmla="*/ 1775666 h 4486296"/>
                <a:gd name="connsiteX7" fmla="*/ 3055113 w 3969513"/>
                <a:gd name="connsiteY7" fmla="*/ 3973984 h 4486296"/>
                <a:gd name="connsiteX8" fmla="*/ 2143567 w 3969513"/>
                <a:gd name="connsiteY8" fmla="*/ 4485480 h 4486296"/>
                <a:gd name="connsiteX9" fmla="*/ 549144 w 3969513"/>
                <a:gd name="connsiteY9" fmla="*/ 4475955 h 4486296"/>
                <a:gd name="connsiteX10" fmla="*/ 8676 w 3969513"/>
                <a:gd name="connsiteY10" fmla="*/ 4476749 h 4486296"/>
                <a:gd name="connsiteX11" fmla="*/ 9073 w 3969513"/>
                <a:gd name="connsiteY11" fmla="*/ 3935884 h 4486296"/>
                <a:gd name="connsiteX12" fmla="*/ 9073 w 3969513"/>
                <a:gd name="connsiteY12" fmla="*/ 1775666 h 4486296"/>
                <a:gd name="connsiteX0" fmla="*/ 9073 w 3969513"/>
                <a:gd name="connsiteY0" fmla="*/ 1915712 h 4626342"/>
                <a:gd name="connsiteX1" fmla="*/ 282444 w 3969513"/>
                <a:gd name="connsiteY1" fmla="*/ 889866 h 4626342"/>
                <a:gd name="connsiteX2" fmla="*/ 961177 w 3969513"/>
                <a:gd name="connsiteY2" fmla="*/ 140046 h 4626342"/>
                <a:gd name="connsiteX3" fmla="*/ 1808902 w 3969513"/>
                <a:gd name="connsiteY3" fmla="*/ 178145 h 4626342"/>
                <a:gd name="connsiteX4" fmla="*/ 1837477 w 3969513"/>
                <a:gd name="connsiteY4" fmla="*/ 1368770 h 4626342"/>
                <a:gd name="connsiteX5" fmla="*/ 3429442 w 3969513"/>
                <a:gd name="connsiteY5" fmla="*/ 1375641 h 4626342"/>
                <a:gd name="connsiteX6" fmla="*/ 3969513 w 3969513"/>
                <a:gd name="connsiteY6" fmla="*/ 1915712 h 4626342"/>
                <a:gd name="connsiteX7" fmla="*/ 3055113 w 3969513"/>
                <a:gd name="connsiteY7" fmla="*/ 4114030 h 4626342"/>
                <a:gd name="connsiteX8" fmla="*/ 2143567 w 3969513"/>
                <a:gd name="connsiteY8" fmla="*/ 4625526 h 4626342"/>
                <a:gd name="connsiteX9" fmla="*/ 549144 w 3969513"/>
                <a:gd name="connsiteY9" fmla="*/ 4616001 h 4626342"/>
                <a:gd name="connsiteX10" fmla="*/ 8676 w 3969513"/>
                <a:gd name="connsiteY10" fmla="*/ 4616795 h 4626342"/>
                <a:gd name="connsiteX11" fmla="*/ 9073 w 3969513"/>
                <a:gd name="connsiteY11" fmla="*/ 4075930 h 4626342"/>
                <a:gd name="connsiteX12" fmla="*/ 9073 w 3969513"/>
                <a:gd name="connsiteY12" fmla="*/ 1915712 h 4626342"/>
                <a:gd name="connsiteX0" fmla="*/ 9073 w 3969513"/>
                <a:gd name="connsiteY0" fmla="*/ 1975278 h 4685908"/>
                <a:gd name="connsiteX1" fmla="*/ 282444 w 3969513"/>
                <a:gd name="connsiteY1" fmla="*/ 949432 h 4685908"/>
                <a:gd name="connsiteX2" fmla="*/ 961177 w 3969513"/>
                <a:gd name="connsiteY2" fmla="*/ 199612 h 4685908"/>
                <a:gd name="connsiteX3" fmla="*/ 1808902 w 3969513"/>
                <a:gd name="connsiteY3" fmla="*/ 237711 h 4685908"/>
                <a:gd name="connsiteX4" fmla="*/ 1837477 w 3969513"/>
                <a:gd name="connsiteY4" fmla="*/ 1428336 h 4685908"/>
                <a:gd name="connsiteX5" fmla="*/ 3429442 w 3969513"/>
                <a:gd name="connsiteY5" fmla="*/ 1435207 h 4685908"/>
                <a:gd name="connsiteX6" fmla="*/ 3969513 w 3969513"/>
                <a:gd name="connsiteY6" fmla="*/ 1975278 h 4685908"/>
                <a:gd name="connsiteX7" fmla="*/ 3055113 w 3969513"/>
                <a:gd name="connsiteY7" fmla="*/ 4173596 h 4685908"/>
                <a:gd name="connsiteX8" fmla="*/ 2143567 w 3969513"/>
                <a:gd name="connsiteY8" fmla="*/ 4685092 h 4685908"/>
                <a:gd name="connsiteX9" fmla="*/ 549144 w 3969513"/>
                <a:gd name="connsiteY9" fmla="*/ 4675567 h 4685908"/>
                <a:gd name="connsiteX10" fmla="*/ 8676 w 3969513"/>
                <a:gd name="connsiteY10" fmla="*/ 4676361 h 4685908"/>
                <a:gd name="connsiteX11" fmla="*/ 9073 w 3969513"/>
                <a:gd name="connsiteY11" fmla="*/ 4135496 h 4685908"/>
                <a:gd name="connsiteX12" fmla="*/ 9073 w 3969513"/>
                <a:gd name="connsiteY12" fmla="*/ 1975278 h 4685908"/>
                <a:gd name="connsiteX0" fmla="*/ 9073 w 3969513"/>
                <a:gd name="connsiteY0" fmla="*/ 1957940 h 4668570"/>
                <a:gd name="connsiteX1" fmla="*/ 282444 w 3969513"/>
                <a:gd name="connsiteY1" fmla="*/ 932094 h 4668570"/>
                <a:gd name="connsiteX2" fmla="*/ 961177 w 3969513"/>
                <a:gd name="connsiteY2" fmla="*/ 182274 h 4668570"/>
                <a:gd name="connsiteX3" fmla="*/ 1808902 w 3969513"/>
                <a:gd name="connsiteY3" fmla="*/ 220373 h 4668570"/>
                <a:gd name="connsiteX4" fmla="*/ 1837477 w 3969513"/>
                <a:gd name="connsiteY4" fmla="*/ 1410998 h 4668570"/>
                <a:gd name="connsiteX5" fmla="*/ 3429442 w 3969513"/>
                <a:gd name="connsiteY5" fmla="*/ 1417869 h 4668570"/>
                <a:gd name="connsiteX6" fmla="*/ 3969513 w 3969513"/>
                <a:gd name="connsiteY6" fmla="*/ 1957940 h 4668570"/>
                <a:gd name="connsiteX7" fmla="*/ 3055113 w 3969513"/>
                <a:gd name="connsiteY7" fmla="*/ 4156258 h 4668570"/>
                <a:gd name="connsiteX8" fmla="*/ 2143567 w 3969513"/>
                <a:gd name="connsiteY8" fmla="*/ 4667754 h 4668570"/>
                <a:gd name="connsiteX9" fmla="*/ 549144 w 3969513"/>
                <a:gd name="connsiteY9" fmla="*/ 4658229 h 4668570"/>
                <a:gd name="connsiteX10" fmla="*/ 8676 w 3969513"/>
                <a:gd name="connsiteY10" fmla="*/ 4659023 h 4668570"/>
                <a:gd name="connsiteX11" fmla="*/ 9073 w 3969513"/>
                <a:gd name="connsiteY11" fmla="*/ 4118158 h 4668570"/>
                <a:gd name="connsiteX12" fmla="*/ 9073 w 3969513"/>
                <a:gd name="connsiteY12" fmla="*/ 1957940 h 4668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969513" h="4668570">
                  <a:moveTo>
                    <a:pt x="9073" y="1957940"/>
                  </a:moveTo>
                  <a:cubicBezTo>
                    <a:pt x="9073" y="1659667"/>
                    <a:pt x="-6304" y="1303569"/>
                    <a:pt x="282444" y="932094"/>
                  </a:cubicBezTo>
                  <a:cubicBezTo>
                    <a:pt x="461063" y="688504"/>
                    <a:pt x="763508" y="368714"/>
                    <a:pt x="961177" y="182274"/>
                  </a:cubicBezTo>
                  <a:cubicBezTo>
                    <a:pt x="1586652" y="-147926"/>
                    <a:pt x="1621577" y="36223"/>
                    <a:pt x="1808902" y="220373"/>
                  </a:cubicBezTo>
                  <a:lnTo>
                    <a:pt x="1837477" y="1410998"/>
                  </a:lnTo>
                  <a:lnTo>
                    <a:pt x="3429442" y="1417869"/>
                  </a:lnTo>
                  <a:cubicBezTo>
                    <a:pt x="3727715" y="1417869"/>
                    <a:pt x="3969513" y="1659667"/>
                    <a:pt x="3969513" y="1957940"/>
                  </a:cubicBezTo>
                  <a:lnTo>
                    <a:pt x="3055113" y="4156258"/>
                  </a:lnTo>
                  <a:cubicBezTo>
                    <a:pt x="2874138" y="4559306"/>
                    <a:pt x="2794265" y="4658229"/>
                    <a:pt x="2143567" y="4667754"/>
                  </a:cubicBezTo>
                  <a:lnTo>
                    <a:pt x="549144" y="4658229"/>
                  </a:lnTo>
                  <a:cubicBezTo>
                    <a:pt x="183804" y="4655186"/>
                    <a:pt x="460638" y="4682360"/>
                    <a:pt x="8676" y="4659023"/>
                  </a:cubicBezTo>
                  <a:cubicBezTo>
                    <a:pt x="-5136" y="4235636"/>
                    <a:pt x="-518" y="4547701"/>
                    <a:pt x="9073" y="4118158"/>
                  </a:cubicBezTo>
                  <a:lnTo>
                    <a:pt x="9073" y="1957940"/>
                  </a:lnTo>
                  <a:close/>
                </a:path>
              </a:pathLst>
            </a:custGeom>
            <a:grp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007566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4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奥斯汀">
  <a:themeElements>
    <a:clrScheme name="奥斯汀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奥斯汀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189</TotalTime>
  <Words>45</Words>
  <Application>Microsoft Office PowerPoint</Application>
  <PresentationFormat>全屏显示(4:3)</PresentationFormat>
  <Paragraphs>12</Paragraphs>
  <Slides>8</Slides>
  <Notes>0</Notes>
  <HiddenSlides>0</HiddenSlides>
  <MMClips>2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9" baseType="lpstr">
      <vt:lpstr>奥斯汀</vt:lpstr>
      <vt:lpstr>PPT动画——动画分解制作</vt:lpstr>
      <vt:lpstr>上节回顾</vt:lpstr>
      <vt:lpstr>PowerPoint 演示文稿</vt:lpstr>
      <vt:lpstr>PowerPoint 演示文稿</vt:lpstr>
      <vt:lpstr>1、准备素材</vt:lpstr>
      <vt:lpstr>PowerPoint 演示文稿</vt:lpstr>
      <vt:lpstr>2、动画分解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Ppt动画技术</dc:title>
  <dc:creator>Administrator</dc:creator>
  <cp:lastModifiedBy>AutoBVT</cp:lastModifiedBy>
  <cp:revision>18</cp:revision>
  <dcterms:created xsi:type="dcterms:W3CDTF">2020-02-24T04:23:59Z</dcterms:created>
  <dcterms:modified xsi:type="dcterms:W3CDTF">2020-03-09T06:13:04Z</dcterms:modified>
</cp:coreProperties>
</file>