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2" r:id="rId4"/>
    <p:sldId id="267" r:id="rId5"/>
    <p:sldId id="274" r:id="rId6"/>
    <p:sldId id="273" r:id="rId7"/>
    <p:sldId id="276" r:id="rId8"/>
    <p:sldId id="275" r:id="rId9"/>
    <p:sldId id="277" r:id="rId10"/>
    <p:sldId id="279" r:id="rId11"/>
    <p:sldId id="278" r:id="rId12"/>
    <p:sldId id="271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398" y="-582"/>
      </p:cViewPr>
      <p:guideLst>
        <p:guide orient="horz" pos="2160"/>
        <p:guide pos="46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文本框帧动画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4653136"/>
            <a:ext cx="432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0" spc="-10000" dirty="0" smtClean="0">
                <a:solidFill>
                  <a:srgbClr val="FF0000"/>
                </a:solidFill>
              </a:rPr>
              <a:t>●●●●●●●●●●●●●●●●●●●●●●●●●●●●●●●</a:t>
            </a:r>
            <a:endParaRPr lang="zh-CN" altLang="en-US" kern="0" spc="-10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repeatCount="indefinite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"/>
                                  </p:iterate>
                                  <p:childTnLst>
                                    <p:animMotion origin="layout" path="M -3.33333E-6 4.44444E-6 C 0.04063 0.00277 0.05834 0.00138 0.09792 0.00277 L 0.11667 -0.09862 C 0.13959 -0.08473 0.13021 0.07222 0.15313 0.1 L 0.19584 0.00694 C 0.21771 0.00138 0.22813 0.0125 0.26459 0.0125 " pathEditMode="relative" rAng="0" ptsTypes="f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" dur="2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" dur="2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" dur="2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文本框数字动画</a:t>
            </a:r>
            <a:endParaRPr lang="en-US" altLang="zh-CN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文本框帧动画</a:t>
            </a:r>
            <a:endParaRPr lang="en-US" altLang="zh-CN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7423714" y="2038521"/>
            <a:ext cx="612068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-10000" dirty="0" smtClean="0"/>
              <a:t>0123456789</a:t>
            </a:r>
            <a:endParaRPr lang="zh-CN" altLang="en-US" spc="-10000" dirty="0"/>
          </a:p>
        </p:txBody>
      </p:sp>
      <p:sp>
        <p:nvSpPr>
          <p:cNvPr id="9" name="TextBox 8"/>
          <p:cNvSpPr txBox="1"/>
          <p:nvPr/>
        </p:nvSpPr>
        <p:spPr>
          <a:xfrm>
            <a:off x="6793644" y="2038521"/>
            <a:ext cx="612000" cy="837768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>
              <a:defRPr spc="-10000"/>
            </a:lvl1pPr>
          </a:lstStyle>
          <a:p>
            <a:r>
              <a:rPr lang="en-US" altLang="zh-CN" dirty="0" smtClean="0">
                <a:noFill/>
              </a:rPr>
              <a:t>-</a:t>
            </a:r>
            <a:r>
              <a:rPr lang="en-US" altLang="zh-CN" dirty="0" smtClean="0"/>
              <a:t>123456789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243370" y="2036136"/>
            <a:ext cx="1836204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 smtClean="0"/>
              <a:t>100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repeatCount="1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33" y="1629000"/>
            <a:ext cx="3600000" cy="36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000" spc="-10000" dirty="0" smtClean="0">
                <a:blipFill>
                  <a:blip r:embed="rId2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3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4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5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6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7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8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9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8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7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6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5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4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3"/>
                  <a:stretch>
                    <a:fillRect/>
                  </a:stretch>
                </a:blipFill>
              </a:rPr>
              <a:t>_</a:t>
            </a:r>
            <a:endParaRPr lang="zh-CN" altLang="en-US" sz="6000" spc="-10000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467544" y="332656"/>
            <a:ext cx="7024744" cy="57606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/>
              <a:t>1</a:t>
            </a:r>
            <a:r>
              <a:rPr lang="zh-CN" altLang="en-US" dirty="0" smtClean="0"/>
              <a:t>、动画演示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3529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400" decel="496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5.55556E-7 4.73441E-6 L 0.60243 4.73441E-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22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3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素材准备</a:t>
            </a:r>
            <a:endParaRPr lang="en-US" altLang="zh-CN" dirty="0" smtClean="0"/>
          </a:p>
        </p:txBody>
      </p:sp>
      <p:pic>
        <p:nvPicPr>
          <p:cNvPr id="1026" name="Picture 2" descr="https://timgsa.baidu.com/timg?image&amp;quality=80&amp;size=b9999_10000&amp;sec=1585558125791&amp;di=67ac83651034869c1b05c81f3078f547&amp;imgtype=0&amp;src=http%3A%2F%2Fimg4.imgtn.bdimg.com%2Fit%2Fu%3D3160304374%2C414220989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595586"/>
            <a:ext cx="7286625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l="52993" t="16048" r="4924" b="16034"/>
          <a:stretch>
            <a:fillRect/>
          </a:stretch>
        </p:blipFill>
        <p:spPr>
          <a:xfrm>
            <a:off x="9240774" y="3717032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rcRect l="4627" t="16681" r="53290" b="15401"/>
          <a:stretch>
            <a:fillRect/>
          </a:stretch>
        </p:blipFill>
        <p:spPr>
          <a:xfrm>
            <a:off x="9200492" y="1327794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8887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帧</a:t>
            </a:r>
            <a:r>
              <a:rPr lang="zh-CN" altLang="en-US" dirty="0" smtClean="0"/>
              <a:t>制作（</a:t>
            </a:r>
            <a:r>
              <a:rPr lang="zh-CN" altLang="en-US" dirty="0"/>
              <a:t>大小相同</a:t>
            </a:r>
            <a:r>
              <a:rPr lang="zh-CN" altLang="en-US" dirty="0" smtClean="0"/>
              <a:t>）</a:t>
            </a:r>
            <a:endParaRPr lang="en-US" altLang="zh-CN" dirty="0" smtClean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52993" t="16048" r="4924" b="16034"/>
          <a:stretch>
            <a:fillRect/>
          </a:stretch>
        </p:blipFill>
        <p:spPr>
          <a:xfrm>
            <a:off x="651842" y="3874022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rcRect l="4627" t="16681" r="53290" b="15401"/>
          <a:stretch>
            <a:fillRect/>
          </a:stretch>
        </p:blipFill>
        <p:spPr>
          <a:xfrm>
            <a:off x="611560" y="1484784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l="52993" t="16048" r="4924" b="16034"/>
          <a:stretch>
            <a:fillRect/>
          </a:stretch>
        </p:blipFill>
        <p:spPr>
          <a:xfrm>
            <a:off x="9756576" y="3837399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rcRect l="4627" t="16681" r="53290" b="15401"/>
          <a:stretch>
            <a:fillRect/>
          </a:stretch>
        </p:blipFill>
        <p:spPr>
          <a:xfrm>
            <a:off x="9756576" y="1400646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rcRect l="52993" t="16048" r="4924" b="16034"/>
          <a:stretch>
            <a:fillRect/>
          </a:stretch>
        </p:blipFill>
        <p:spPr>
          <a:xfrm>
            <a:off x="11993813" y="3837399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1800000" rev="0"/>
            </a:camera>
            <a:lightRig rig="threePt" dir="t"/>
          </a:scene3d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rcRect l="4627" t="16681" r="53290" b="15401"/>
          <a:stretch>
            <a:fillRect/>
          </a:stretch>
        </p:blipFill>
        <p:spPr>
          <a:xfrm>
            <a:off x="12096265" y="1400646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1800000" rev="0"/>
            </a:camera>
            <a:lightRig rig="threePt" dir="t"/>
          </a:scene3d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rcRect l="52993" t="16048" r="4924" b="16034"/>
          <a:stretch>
            <a:fillRect/>
          </a:stretch>
        </p:blipFill>
        <p:spPr>
          <a:xfrm>
            <a:off x="14352580" y="3837399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3600000" rev="0"/>
            </a:camera>
            <a:lightRig rig="threePt" dir="t"/>
          </a:scene3d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rcRect l="4627" t="16681" r="53290" b="15401"/>
          <a:stretch>
            <a:fillRect/>
          </a:stretch>
        </p:blipFill>
        <p:spPr>
          <a:xfrm>
            <a:off x="14433758" y="1400646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3600000" rev="0"/>
            </a:camera>
            <a:lightRig rig="threePt" dir="t"/>
          </a:scene3d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rcRect l="52993" t="16048" r="4924" b="16034"/>
          <a:stretch>
            <a:fillRect/>
          </a:stretch>
        </p:blipFill>
        <p:spPr>
          <a:xfrm>
            <a:off x="16495073" y="3837399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4800000" rev="0"/>
            </a:camera>
            <a:lightRig rig="threePt" dir="t"/>
          </a:scene3d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rcRect l="4627" t="16681" r="53290" b="15401"/>
          <a:stretch>
            <a:fillRect/>
          </a:stretch>
        </p:blipFill>
        <p:spPr>
          <a:xfrm>
            <a:off x="16313644" y="1400646"/>
            <a:ext cx="1944216" cy="1944216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829" h="4829">
                <a:moveTo>
                  <a:pt x="0" y="2415"/>
                </a:moveTo>
                <a:cubicBezTo>
                  <a:pt x="0" y="1081"/>
                  <a:pt x="1081" y="0"/>
                  <a:pt x="2415" y="0"/>
                </a:cubicBezTo>
                <a:cubicBezTo>
                  <a:pt x="3748" y="0"/>
                  <a:pt x="4829" y="1081"/>
                  <a:pt x="4829" y="2415"/>
                </a:cubicBezTo>
                <a:cubicBezTo>
                  <a:pt x="4829" y="3748"/>
                  <a:pt x="3748" y="4829"/>
                  <a:pt x="2415" y="4829"/>
                </a:cubicBezTo>
                <a:cubicBezTo>
                  <a:pt x="1081" y="4829"/>
                  <a:pt x="0" y="3748"/>
                  <a:pt x="0" y="2415"/>
                </a:cubicBezTo>
                <a:close/>
              </a:path>
            </a:pathLst>
          </a:custGeom>
          <a:scene3d>
            <a:camera prst="orthographicFront">
              <a:rot lat="0" lon="4800000" rev="0"/>
            </a:camera>
            <a:lightRig rig="threePt" dir="t"/>
          </a:scene3d>
        </p:spPr>
      </p:pic>
      <p:sp>
        <p:nvSpPr>
          <p:cNvPr id="17" name="矩形 16"/>
          <p:cNvSpPr/>
          <p:nvPr/>
        </p:nvSpPr>
        <p:spPr>
          <a:xfrm>
            <a:off x="9756576" y="1400646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2096265" y="1400646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4433758" y="1400646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6313644" y="1400646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9756576" y="3837399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1993813" y="3837399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14352580" y="3837399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6495073" y="3837399"/>
            <a:ext cx="1944216" cy="1955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61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/>
              <a:t>文本框中输入下划线（帧数</a:t>
            </a:r>
            <a:r>
              <a:rPr lang="zh-CN" altLang="en-US" dirty="0" smtClean="0"/>
              <a:t>）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0058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 smtClean="0"/>
              <a:t>文本效果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转换</a:t>
            </a:r>
            <a:r>
              <a:rPr lang="en-US" altLang="zh-CN" dirty="0" smtClean="0"/>
              <a:t>——</a:t>
            </a:r>
            <a:r>
              <a:rPr lang="zh-CN" altLang="en-US" dirty="0"/>
              <a:t>正方形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1544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/>
              <a:t>文本填充帧素材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4589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 smtClean="0"/>
              <a:t>添加闪烁一</a:t>
            </a:r>
            <a:r>
              <a:rPr lang="zh-CN" altLang="en-US" dirty="0"/>
              <a:t>次动画（按字出现）</a:t>
            </a:r>
            <a:r>
              <a:rPr lang="en-US" altLang="zh-CN" dirty="0"/>
              <a:t>2003</a:t>
            </a:r>
            <a:r>
              <a:rPr lang="zh-CN" altLang="en-US" dirty="0"/>
              <a:t>版才有</a:t>
            </a:r>
            <a:endParaRPr lang="en-US" altLang="zh-CN" dirty="0"/>
          </a:p>
        </p:txBody>
      </p:sp>
      <p:sp>
        <p:nvSpPr>
          <p:cNvPr id="5" name="TextBox 4"/>
          <p:cNvSpPr txBox="1"/>
          <p:nvPr/>
        </p:nvSpPr>
        <p:spPr>
          <a:xfrm>
            <a:off x="7306308" y="148478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出现一次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86093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 smtClean="0"/>
              <a:t>文字间距设定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04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/>
              <a:t>动画设定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7723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准备帧素材（大小相同）</a:t>
            </a:r>
            <a:endParaRPr lang="en-US" altLang="zh-CN" dirty="0" smtClean="0"/>
          </a:p>
          <a:p>
            <a:r>
              <a:rPr lang="zh-CN" altLang="en-US" dirty="0" smtClean="0"/>
              <a:t>文本框中输入下划线（帧数）</a:t>
            </a:r>
            <a:endParaRPr lang="en-US" altLang="zh-CN" dirty="0" smtClean="0"/>
          </a:p>
          <a:p>
            <a:r>
              <a:rPr lang="zh-CN" altLang="en-US" dirty="0"/>
              <a:t>文本效果</a:t>
            </a:r>
            <a:r>
              <a:rPr lang="en-US" altLang="zh-CN" dirty="0"/>
              <a:t>——</a:t>
            </a:r>
            <a:r>
              <a:rPr lang="zh-CN" altLang="en-US" dirty="0"/>
              <a:t>转换</a:t>
            </a:r>
            <a:r>
              <a:rPr lang="en-US" altLang="zh-CN" dirty="0"/>
              <a:t>——</a:t>
            </a:r>
            <a:r>
              <a:rPr lang="zh-CN" altLang="en-US" dirty="0"/>
              <a:t>正方形</a:t>
            </a:r>
            <a:endParaRPr lang="en-US" altLang="zh-CN" dirty="0"/>
          </a:p>
          <a:p>
            <a:r>
              <a:rPr lang="zh-CN" altLang="en-US" dirty="0" smtClean="0"/>
              <a:t>文本填充帧素材</a:t>
            </a:r>
            <a:endParaRPr lang="en-US" altLang="zh-CN" dirty="0" smtClean="0"/>
          </a:p>
          <a:p>
            <a:r>
              <a:rPr lang="zh-CN" altLang="en-US" dirty="0" smtClean="0"/>
              <a:t>添加闪烁一次动画（按字出现）</a:t>
            </a:r>
            <a:r>
              <a:rPr lang="en-US" altLang="zh-CN" dirty="0" smtClean="0"/>
              <a:t>2003</a:t>
            </a:r>
            <a:r>
              <a:rPr lang="zh-CN" altLang="en-US" dirty="0" smtClean="0"/>
              <a:t>版才有</a:t>
            </a:r>
            <a:endParaRPr lang="en-US" altLang="zh-CN" dirty="0" smtClean="0"/>
          </a:p>
          <a:p>
            <a:r>
              <a:rPr lang="zh-CN" altLang="en-US" dirty="0" smtClean="0"/>
              <a:t>动画设定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760</TotalTime>
  <Words>185</Words>
  <Application>Microsoft Office PowerPoint</Application>
  <PresentationFormat>全屏显示(4:3)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奥斯汀</vt:lpstr>
      <vt:lpstr>PPT动画制作--文本框帧动画</vt:lpstr>
      <vt:lpstr>上节回顾</vt:lpstr>
      <vt:lpstr>PowerPoint 演示文稿</vt:lpstr>
      <vt:lpstr>2、动画分解</vt:lpstr>
      <vt:lpstr>2、动画分解</vt:lpstr>
      <vt:lpstr>2、动画分解</vt:lpstr>
      <vt:lpstr>2、动画分解</vt:lpstr>
      <vt:lpstr>2、动画分解</vt:lpstr>
      <vt:lpstr>2、动画分解</vt:lpstr>
      <vt:lpstr>2、动画分解</vt:lpstr>
      <vt:lpstr>2、动画分解</vt:lpstr>
      <vt:lpstr>3、总结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39</cp:revision>
  <dcterms:created xsi:type="dcterms:W3CDTF">2020-02-24T04:23:59Z</dcterms:created>
  <dcterms:modified xsi:type="dcterms:W3CDTF">2020-04-19T08:26:19Z</dcterms:modified>
</cp:coreProperties>
</file>