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5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1714500" y="-21511"/>
            <a:ext cx="7200900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3635896" y="-21511"/>
            <a:ext cx="5184576" cy="426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737330" y="2021195"/>
            <a:ext cx="5949470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330016" y="6170024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0" name="Rectangle 49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81273" y="574094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26849" y="574094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9" name="Rectangle 88"/>
          <p:cNvSpPr/>
          <p:nvPr/>
        </p:nvSpPr>
        <p:spPr>
          <a:xfrm>
            <a:off x="5328642" y="610926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39181" y="448221"/>
            <a:ext cx="7024744" cy="80827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1484784"/>
            <a:ext cx="6777317" cy="43478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363604" y="59235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5312" y="5923507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b="1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b="1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b="1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b="1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815872" y="1412776"/>
            <a:ext cx="6851104" cy="1702160"/>
          </a:xfrm>
        </p:spPr>
        <p:txBody>
          <a:bodyPr>
            <a:normAutofit/>
          </a:bodyPr>
          <a:lstStyle/>
          <a:p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PPT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动画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技术</a:t>
            </a:r>
            <a:r>
              <a:rPr lang="en-US" altLang="zh-CN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——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触发器</a:t>
            </a:r>
            <a:r>
              <a:rPr lang="zh-CN" altLang="en-US" sz="4000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设置</a:t>
            </a:r>
            <a:endParaRPr lang="zh-CN" altLang="en-US" sz="40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4572000" y="4005064"/>
            <a:ext cx="3309803" cy="1260629"/>
          </a:xfrm>
        </p:spPr>
        <p:txBody>
          <a:bodyPr>
            <a:noAutofit/>
          </a:bodyPr>
          <a:lstStyle/>
          <a:p>
            <a:r>
              <a:rPr lang="zh-CN" altLang="en-US" sz="3600" dirty="0" smtClean="0"/>
              <a:t>主讲人：黄毅</a:t>
            </a:r>
            <a:endParaRPr lang="zh-CN" altLang="en-US" sz="3600" dirty="0"/>
          </a:p>
        </p:txBody>
      </p:sp>
      <p:sp>
        <p:nvSpPr>
          <p:cNvPr id="4" name="TextBox 3"/>
          <p:cNvSpPr txBox="1"/>
          <p:nvPr/>
        </p:nvSpPr>
        <p:spPr>
          <a:xfrm>
            <a:off x="5148064" y="0"/>
            <a:ext cx="3518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bg1"/>
                </a:solidFill>
              </a:rPr>
              <a:t>岳阳市网络工程职业技术学校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143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上节回顾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 smtClean="0"/>
              <a:t>PPT</a:t>
            </a:r>
            <a:r>
              <a:rPr lang="zh-CN" altLang="en-US" dirty="0" smtClean="0"/>
              <a:t>动画可以用来做什么？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美化</a:t>
            </a:r>
            <a:r>
              <a:rPr lang="en-US" altLang="zh-CN" dirty="0" smtClean="0"/>
              <a:t>PPT</a:t>
            </a:r>
            <a:r>
              <a:rPr lang="zh-CN" altLang="en-US" dirty="0" smtClean="0"/>
              <a:t>；设计感；互动感</a:t>
            </a:r>
            <a:endParaRPr lang="en-US" altLang="zh-CN" dirty="0" smtClean="0"/>
          </a:p>
          <a:p>
            <a:r>
              <a:rPr lang="en-US" altLang="zh-CN" dirty="0" smtClean="0"/>
              <a:t>PPT</a:t>
            </a:r>
            <a:r>
              <a:rPr lang="zh-CN" altLang="en-US" dirty="0" smtClean="0"/>
              <a:t>动画四种类型？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进入；强调；退出；路径</a:t>
            </a:r>
            <a:endParaRPr lang="en-US" altLang="zh-CN" dirty="0" smtClean="0"/>
          </a:p>
          <a:p>
            <a:r>
              <a:rPr lang="en-US" altLang="zh-CN" dirty="0" smtClean="0"/>
              <a:t>PPT</a:t>
            </a:r>
            <a:r>
              <a:rPr lang="zh-CN" altLang="en-US" dirty="0" smtClean="0"/>
              <a:t>动画如何复制？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动画刷</a:t>
            </a:r>
            <a:endParaRPr lang="en-US" altLang="zh-CN" dirty="0" smtClean="0"/>
          </a:p>
          <a:p>
            <a:r>
              <a:rPr lang="en-US" altLang="zh-CN" dirty="0" smtClean="0"/>
              <a:t>PPT</a:t>
            </a:r>
            <a:r>
              <a:rPr lang="zh-CN" altLang="en-US" dirty="0" smtClean="0"/>
              <a:t>动画播放时间设置？</a:t>
            </a:r>
            <a:endParaRPr lang="en-US" altLang="zh-CN" dirty="0" smtClean="0"/>
          </a:p>
          <a:p>
            <a:pPr lvl="1"/>
            <a:r>
              <a:rPr lang="zh-CN" altLang="en-US" dirty="0"/>
              <a:t>单击播放</a:t>
            </a:r>
            <a:r>
              <a:rPr lang="zh-CN" altLang="en-US" dirty="0" smtClean="0"/>
              <a:t>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与上一动画同时播放；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在上一动画之后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3404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 选区 显示"/>
          <p:cNvSpPr/>
          <p:nvPr/>
        </p:nvSpPr>
        <p:spPr>
          <a:xfrm>
            <a:off x="1619672" y="3429000"/>
            <a:ext cx="1494917" cy="72008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A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2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9" name="b 选区 显示"/>
          <p:cNvSpPr/>
          <p:nvPr/>
        </p:nvSpPr>
        <p:spPr>
          <a:xfrm>
            <a:off x="5459252" y="3429000"/>
            <a:ext cx="1494917" cy="72008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B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0.5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3" name="a 选区"/>
          <p:cNvSpPr/>
          <p:nvPr/>
        </p:nvSpPr>
        <p:spPr>
          <a:xfrm>
            <a:off x="1619672" y="3429000"/>
            <a:ext cx="1494917" cy="72008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A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2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4" name="b 选区"/>
          <p:cNvSpPr/>
          <p:nvPr/>
        </p:nvSpPr>
        <p:spPr>
          <a:xfrm>
            <a:off x="5459252" y="3429000"/>
            <a:ext cx="1494917" cy="72008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B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0.5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PPT</a:t>
            </a:r>
            <a:r>
              <a:rPr lang="zh-CN" altLang="en-US" dirty="0" smtClean="0"/>
              <a:t>动画触发器</a:t>
            </a:r>
            <a:endParaRPr lang="zh-CN" altLang="en-US" dirty="0"/>
          </a:p>
        </p:txBody>
      </p:sp>
      <p:sp>
        <p:nvSpPr>
          <p:cNvPr id="4" name="题目"/>
          <p:cNvSpPr txBox="1"/>
          <p:nvPr/>
        </p:nvSpPr>
        <p:spPr>
          <a:xfrm>
            <a:off x="484795" y="2231286"/>
            <a:ext cx="848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/>
              <a:t>问题：计算十除五，以下哪个结果是正确的（    ）？</a:t>
            </a:r>
            <a:endParaRPr lang="zh-CN" altLang="en-US" sz="2800" dirty="0"/>
          </a:p>
        </p:txBody>
      </p:sp>
      <p:sp>
        <p:nvSpPr>
          <p:cNvPr id="11" name="答案 a"/>
          <p:cNvSpPr/>
          <p:nvPr/>
        </p:nvSpPr>
        <p:spPr>
          <a:xfrm>
            <a:off x="7668343" y="2250225"/>
            <a:ext cx="450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prstClr val="black"/>
                </a:solidFill>
              </a:rPr>
              <a:t>A</a:t>
            </a:r>
            <a:endParaRPr lang="zh-CN" altLang="en-US" dirty="0"/>
          </a:p>
        </p:txBody>
      </p:sp>
      <p:sp>
        <p:nvSpPr>
          <p:cNvPr id="12" name="答案 b"/>
          <p:cNvSpPr/>
          <p:nvPr/>
        </p:nvSpPr>
        <p:spPr>
          <a:xfrm>
            <a:off x="7668343" y="2250225"/>
            <a:ext cx="3914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prstClr val="black"/>
                </a:solidFill>
              </a:rPr>
              <a:t>B</a:t>
            </a:r>
            <a:endParaRPr lang="zh-CN" altLang="en-US" dirty="0"/>
          </a:p>
        </p:txBody>
      </p:sp>
      <p:sp>
        <p:nvSpPr>
          <p:cNvPr id="16" name="符号 错"/>
          <p:cNvSpPr/>
          <p:nvPr/>
        </p:nvSpPr>
        <p:spPr>
          <a:xfrm>
            <a:off x="7695346" y="2265613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000" dirty="0">
                <a:solidFill>
                  <a:srgbClr val="FF0000"/>
                </a:solidFill>
              </a:rPr>
              <a:t>×</a:t>
            </a:r>
            <a:endParaRPr lang="zh-CN" altLang="en-US" sz="6000" dirty="0">
              <a:solidFill>
                <a:srgbClr val="FF0000"/>
              </a:solidFill>
            </a:endParaRPr>
          </a:p>
        </p:txBody>
      </p:sp>
      <p:sp>
        <p:nvSpPr>
          <p:cNvPr id="17" name="符号 对"/>
          <p:cNvSpPr/>
          <p:nvPr/>
        </p:nvSpPr>
        <p:spPr>
          <a:xfrm>
            <a:off x="7864070" y="2265613"/>
            <a:ext cx="6166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 smtClean="0">
                <a:solidFill>
                  <a:srgbClr val="FF0000"/>
                </a:solidFill>
              </a:rPr>
              <a:t>√</a:t>
            </a:r>
            <a:endParaRPr lang="zh-CN" alt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36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1" grpId="0"/>
      <p:bldP spid="12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a 选区 显示"/>
          <p:cNvSpPr/>
          <p:nvPr/>
        </p:nvSpPr>
        <p:spPr>
          <a:xfrm>
            <a:off x="1619672" y="3429000"/>
            <a:ext cx="1494917" cy="72008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A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2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9" name="b 选区 显示"/>
          <p:cNvSpPr/>
          <p:nvPr/>
        </p:nvSpPr>
        <p:spPr>
          <a:xfrm>
            <a:off x="5459252" y="3429000"/>
            <a:ext cx="1494917" cy="720080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B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0.5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3" name="a 选区"/>
          <p:cNvSpPr/>
          <p:nvPr/>
        </p:nvSpPr>
        <p:spPr>
          <a:xfrm>
            <a:off x="1619672" y="3429000"/>
            <a:ext cx="1494917" cy="72008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A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2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14" name="b 选区"/>
          <p:cNvSpPr/>
          <p:nvPr/>
        </p:nvSpPr>
        <p:spPr>
          <a:xfrm>
            <a:off x="5459252" y="3429000"/>
            <a:ext cx="1494917" cy="720080"/>
          </a:xfrm>
          <a:prstGeom prst="rect">
            <a:avLst/>
          </a:prstGeom>
          <a:solidFill>
            <a:srgbClr val="FFFFFF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2800" dirty="0">
                <a:solidFill>
                  <a:prstClr val="black"/>
                </a:solidFill>
              </a:rPr>
              <a:t>B</a:t>
            </a:r>
            <a:r>
              <a:rPr lang="zh-CN" altLang="en-US" sz="2800" dirty="0">
                <a:solidFill>
                  <a:prstClr val="black"/>
                </a:solidFill>
              </a:rPr>
              <a:t>：</a:t>
            </a:r>
            <a:r>
              <a:rPr lang="en-US" altLang="zh-CN" sz="2800" dirty="0" smtClean="0">
                <a:solidFill>
                  <a:prstClr val="black"/>
                </a:solidFill>
              </a:rPr>
              <a:t>0.5</a:t>
            </a:r>
            <a:endParaRPr lang="zh-CN" altLang="en-US" sz="2800" dirty="0">
              <a:solidFill>
                <a:prstClr val="black"/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PPT</a:t>
            </a:r>
            <a:r>
              <a:rPr lang="zh-CN" altLang="en-US" dirty="0" smtClean="0"/>
              <a:t>动画触发器</a:t>
            </a:r>
            <a:endParaRPr lang="zh-CN" altLang="en-US" dirty="0"/>
          </a:p>
        </p:txBody>
      </p:sp>
      <p:sp>
        <p:nvSpPr>
          <p:cNvPr id="4" name="题目"/>
          <p:cNvSpPr txBox="1"/>
          <p:nvPr/>
        </p:nvSpPr>
        <p:spPr>
          <a:xfrm>
            <a:off x="484795" y="2231286"/>
            <a:ext cx="84818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/>
              <a:t>问题：计算十除五，以下哪个结果是正确的（    ）？</a:t>
            </a:r>
            <a:endParaRPr lang="zh-CN" altLang="en-US" sz="2800" dirty="0"/>
          </a:p>
        </p:txBody>
      </p:sp>
      <p:sp>
        <p:nvSpPr>
          <p:cNvPr id="11" name="答案 a"/>
          <p:cNvSpPr/>
          <p:nvPr/>
        </p:nvSpPr>
        <p:spPr>
          <a:xfrm>
            <a:off x="7668343" y="2250225"/>
            <a:ext cx="4507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prstClr val="black"/>
                </a:solidFill>
              </a:rPr>
              <a:t>A</a:t>
            </a:r>
            <a:endParaRPr lang="zh-CN" altLang="en-US" dirty="0"/>
          </a:p>
        </p:txBody>
      </p:sp>
      <p:sp>
        <p:nvSpPr>
          <p:cNvPr id="12" name="答案 b"/>
          <p:cNvSpPr/>
          <p:nvPr/>
        </p:nvSpPr>
        <p:spPr>
          <a:xfrm>
            <a:off x="7668343" y="2250225"/>
            <a:ext cx="3914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 smtClean="0">
                <a:solidFill>
                  <a:prstClr val="black"/>
                </a:solidFill>
              </a:rPr>
              <a:t>B</a:t>
            </a:r>
            <a:endParaRPr lang="zh-CN" altLang="en-US" dirty="0"/>
          </a:p>
        </p:txBody>
      </p:sp>
      <p:sp>
        <p:nvSpPr>
          <p:cNvPr id="16" name="符号 错"/>
          <p:cNvSpPr/>
          <p:nvPr/>
        </p:nvSpPr>
        <p:spPr>
          <a:xfrm>
            <a:off x="7695346" y="2265613"/>
            <a:ext cx="95410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6000" dirty="0">
                <a:solidFill>
                  <a:srgbClr val="FF0000"/>
                </a:solidFill>
              </a:rPr>
              <a:t>×</a:t>
            </a:r>
            <a:endParaRPr lang="zh-CN" altLang="en-US" sz="6000" dirty="0">
              <a:solidFill>
                <a:srgbClr val="FF0000"/>
              </a:solidFill>
            </a:endParaRPr>
          </a:p>
        </p:txBody>
      </p:sp>
      <p:sp>
        <p:nvSpPr>
          <p:cNvPr id="17" name="符号 对"/>
          <p:cNvSpPr/>
          <p:nvPr/>
        </p:nvSpPr>
        <p:spPr>
          <a:xfrm>
            <a:off x="7864070" y="2265613"/>
            <a:ext cx="6166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6000" dirty="0" smtClean="0">
                <a:solidFill>
                  <a:srgbClr val="FF0000"/>
                </a:solidFill>
              </a:rPr>
              <a:t>√</a:t>
            </a:r>
            <a:endParaRPr lang="zh-CN" altLang="en-US" sz="6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78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总结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dirty="0" smtClean="0"/>
              <a:t>触发动画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把相关动画添加好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设置好触发器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选择窗格 素材改名称</a:t>
            </a:r>
            <a:endParaRPr lang="en-US" altLang="zh-CN" dirty="0" smtClean="0"/>
          </a:p>
          <a:p>
            <a:pPr lvl="1"/>
            <a:r>
              <a:rPr lang="zh-CN" altLang="en-US" dirty="0" smtClean="0"/>
              <a:t>理顺逻辑关系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52131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奥斯汀">
  <a:themeElements>
    <a:clrScheme name="奥斯汀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奥斯汀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奥斯汀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161</TotalTime>
  <Words>165</Words>
  <Application>Microsoft Office PowerPoint</Application>
  <PresentationFormat>全屏显示(4:3)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6" baseType="lpstr">
      <vt:lpstr>奥斯汀</vt:lpstr>
      <vt:lpstr>PPT动画技术——触发器设置</vt:lpstr>
      <vt:lpstr>上节回顾</vt:lpstr>
      <vt:lpstr>PPT动画触发器</vt:lpstr>
      <vt:lpstr>PPT动画触发器</vt:lpstr>
      <vt:lpstr>总结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Ppt动画技术</dc:title>
  <dc:creator>Administrator</dc:creator>
  <cp:lastModifiedBy>AutoBVT</cp:lastModifiedBy>
  <cp:revision>13</cp:revision>
  <dcterms:created xsi:type="dcterms:W3CDTF">2020-02-24T04:23:59Z</dcterms:created>
  <dcterms:modified xsi:type="dcterms:W3CDTF">2020-02-24T07:59:17Z</dcterms:modified>
</cp:coreProperties>
</file>