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1" r:id="rId4"/>
    <p:sldId id="260" r:id="rId5"/>
    <p:sldId id="276" r:id="rId6"/>
    <p:sldId id="273" r:id="rId7"/>
    <p:sldId id="277" r:id="rId8"/>
    <p:sldId id="278" r:id="rId9"/>
    <p:sldId id="275" r:id="rId10"/>
  </p:sldIdLst>
  <p:sldSz cx="12192000" cy="6858000"/>
  <p:notesSz cx="6858000" cy="9144000"/>
  <p:embeddedFontLst>
    <p:embeddedFont>
      <p:font typeface="黑体" panose="02010609060101010101" pitchFamily="49" charset="-122"/>
      <p:regular r:id="rId13"/>
    </p:embeddedFont>
  </p:embeddedFontLst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85" d="100"/>
          <a:sy n="85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  <a:t>2024/4/23</a:t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  <a:t>‹#›</a:t>
            </a:fld>
            <a:endParaRPr lang="zh-CN" altLang="en-US">
              <a:latin typeface="思源黑体 Regular" panose="020B05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  <a:t>2024/4/23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包装设计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包装设计简介</a:t>
            </a: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包装设计要求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包装设计简介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包装设计简介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88670" y="1483360"/>
            <a:ext cx="5917565" cy="2399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包装设计就是对某一包装产品进行总体构思与计划，一般是指对包装造型、色彩、文字、商标、图案等所组成的画面进行的总体设计。包装的设计应具有审美性、趣味性、宜人性、展示性、实用性等特点。</a:t>
            </a: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353935" y="1045845"/>
            <a:ext cx="3842385" cy="51409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包装设计要求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包装设计要求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626235" y="1611630"/>
            <a:ext cx="95923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/>
              <a:t>造型统一、外形设计、图形设计、文字设计、材料环保、编排构成（装箱构成）</a:t>
            </a:r>
          </a:p>
        </p:txBody>
      </p:sp>
      <p:pic>
        <p:nvPicPr>
          <p:cNvPr id="13" name="图片 12" descr="/private/var/folders/xp/gjxk3d4d1gz12qyhvwr86t3w0000gn/T/com.kingsoft.wpsoffice.mac/picturecompress_20240423111008/output_1.pngoutput_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386840" y="2642870"/>
            <a:ext cx="4900295" cy="331724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6287135" y="2642870"/>
            <a:ext cx="3923030" cy="33178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03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  <p:sp>
        <p:nvSpPr>
          <p:cNvPr id="6" name="文本框"/>
          <p:cNvSpPr/>
          <p:nvPr>
            <p:custDataLst>
              <p:tags r:id="rId1"/>
            </p:custDataLst>
          </p:nvPr>
        </p:nvSpPr>
        <p:spPr>
          <a:xfrm>
            <a:off x="631190" y="1747520"/>
            <a:ext cx="5180330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健康燕麦案例教学</a:t>
            </a:r>
          </a:p>
        </p:txBody>
      </p:sp>
      <p:pic>
        <p:nvPicPr>
          <p:cNvPr id="2" name="图片 1" descr="/private/var/folders/xp/gjxk3d4d1gz12qyhvwr86t3w0000gn/T/com.kingsoft.wpsoffice.mac/picturecompress_20240423111103/output_1.pngoutput_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945630" y="1045845"/>
            <a:ext cx="3696970" cy="51104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jb3VudCI6MSwiaGRpZCI6ImEyODJhN2U1YzYyMzNkYWUyOTc4N2JjOWZmYWE5NDEzIiwidXNlckNvdW50Ijox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115</Words>
  <Application>Microsoft Office PowerPoint</Application>
  <PresentationFormat>宽屏</PresentationFormat>
  <Paragraphs>21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3" baseType="lpstr">
      <vt:lpstr>黑体</vt:lpstr>
      <vt:lpstr>思源黑体 Regular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DELL</cp:lastModifiedBy>
  <cp:revision>198</cp:revision>
  <dcterms:created xsi:type="dcterms:W3CDTF">2024-04-23T03:11:38Z</dcterms:created>
  <dcterms:modified xsi:type="dcterms:W3CDTF">2024-04-23T12:07:44Z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BFFA03F57661087C8325276692ABD489_43</vt:lpwstr>
  </property>
  <property fmtid="{D5CDD505-2E9C-101B-9397-08002B2CF9AE}" pid="4" name="KSOTemplateUUID">
    <vt:lpwstr>v1.0_mb_V1KlpKiTAsgXCbwt2nSBjw==</vt:lpwstr>
  </property>
</Properties>
</file>