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4" r:id="rId2"/>
    <p:sldMasterId id="2147483696" r:id="rId3"/>
    <p:sldMasterId id="2147483710" r:id="rId4"/>
    <p:sldMasterId id="2147483722" r:id="rId5"/>
    <p:sldMasterId id="2147483734" r:id="rId6"/>
    <p:sldMasterId id="2147483746" r:id="rId7"/>
  </p:sldMasterIdLst>
  <p:notesMasterIdLst>
    <p:notesMasterId r:id="rId21"/>
  </p:notesMasterIdLst>
  <p:handoutMasterIdLst>
    <p:handoutMasterId r:id="rId22"/>
  </p:handoutMasterIdLst>
  <p:sldIdLst>
    <p:sldId id="462" r:id="rId8"/>
    <p:sldId id="469" r:id="rId9"/>
    <p:sldId id="473" r:id="rId10"/>
    <p:sldId id="470" r:id="rId11"/>
    <p:sldId id="471" r:id="rId12"/>
    <p:sldId id="472" r:id="rId13"/>
    <p:sldId id="474" r:id="rId14"/>
    <p:sldId id="476" r:id="rId15"/>
    <p:sldId id="477" r:id="rId16"/>
    <p:sldId id="478" r:id="rId17"/>
    <p:sldId id="479" r:id="rId18"/>
    <p:sldId id="480" r:id="rId19"/>
    <p:sldId id="461" r:id="rId20"/>
  </p:sldIdLst>
  <p:sldSz cx="9144000" cy="6858000" type="screen4x3"/>
  <p:notesSz cx="6761163" cy="9942513"/>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521415D9-36F7-43E2-AB2F-B90AF26B5E84}">
      <p14:sectionLst xmlns:p14="http://schemas.microsoft.com/office/powerpoint/2010/main">
        <p14:section name="默认节" id="{38BD739A-6CFD-4C70-BDE8-278D2F3327A0}">
          <p14:sldIdLst>
            <p14:sldId id="462"/>
            <p14:sldId id="469"/>
            <p14:sldId id="473"/>
            <p14:sldId id="470"/>
            <p14:sldId id="471"/>
            <p14:sldId id="472"/>
            <p14:sldId id="474"/>
            <p14:sldId id="476"/>
            <p14:sldId id="477"/>
            <p14:sldId id="478"/>
            <p14:sldId id="479"/>
            <p14:sldId id="480"/>
            <p14:sldId id="461"/>
          </p14:sldIdLst>
        </p14:section>
        <p14:section name="无标题节" id="{7B22BC67-7892-4668-A6A8-F72F231C879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3DF"/>
    <a:srgbClr val="F0EA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4660"/>
  </p:normalViewPr>
  <p:slideViewPr>
    <p:cSldViewPr>
      <p:cViewPr varScale="1">
        <p:scale>
          <a:sx n="34" d="100"/>
          <a:sy n="34" d="100"/>
        </p:scale>
        <p:origin x="-1506" y="-180"/>
      </p:cViewPr>
      <p:guideLst>
        <p:guide orient="horz" pos="2160"/>
        <p:guide pos="2880"/>
        <p:guide pos="20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BE2FB407-193D-4470-942B-85DF3AE212CC}" type="datetimeFigureOut">
              <a:rPr lang="zh-CN" altLang="en-US" smtClean="0"/>
              <a:t>2019/1/13</a:t>
            </a:fld>
            <a:endParaRPr lang="zh-CN" altLang="en-US"/>
          </a:p>
        </p:txBody>
      </p:sp>
      <p:sp>
        <p:nvSpPr>
          <p:cNvPr id="4" name="页脚占位符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BE5C5B99-4255-4BFE-961F-B17C8498F513}" type="slidenum">
              <a:rPr lang="zh-CN" altLang="en-US" smtClean="0"/>
              <a:t>‹#›</a:t>
            </a:fld>
            <a:endParaRPr lang="zh-CN" altLang="en-US"/>
          </a:p>
        </p:txBody>
      </p:sp>
    </p:spTree>
    <p:extLst>
      <p:ext uri="{BB962C8B-B14F-4D97-AF65-F5344CB8AC3E}">
        <p14:creationId xmlns:p14="http://schemas.microsoft.com/office/powerpoint/2010/main" val="37936542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29837" cy="498852"/>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29761" y="0"/>
            <a:ext cx="2929837" cy="498852"/>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383E1E06-54D9-420B-B115-FB06A6D4E83C}" type="datetimeFigureOut">
              <a:rPr lang="zh-CN" altLang="en-US"/>
              <a:pPr>
                <a:defRPr/>
              </a:pPr>
              <a:t>2019/1/13</a:t>
            </a:fld>
            <a:endParaRPr lang="zh-CN" altLang="en-US"/>
          </a:p>
        </p:txBody>
      </p:sp>
      <p:sp>
        <p:nvSpPr>
          <p:cNvPr id="4" name="幻灯片图像占位符 3"/>
          <p:cNvSpPr>
            <a:spLocks noGrp="1" noRot="1" noChangeAspect="1"/>
          </p:cNvSpPr>
          <p:nvPr>
            <p:ph type="sldImg" idx="2"/>
          </p:nvPr>
        </p:nvSpPr>
        <p:spPr>
          <a:xfrm>
            <a:off x="1144588" y="1243013"/>
            <a:ext cx="4471987" cy="3355975"/>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76117" y="4784835"/>
            <a:ext cx="5408930" cy="3914864"/>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9443662"/>
            <a:ext cx="2929837" cy="498851"/>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29761" y="9443662"/>
            <a:ext cx="2929837" cy="498851"/>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30C1C973-1AB6-4010-B3B9-344B764A7B1B}" type="slidenum">
              <a:rPr lang="zh-CN" altLang="en-US"/>
              <a:pPr>
                <a:defRPr/>
              </a:pPr>
              <a:t>‹#›</a:t>
            </a:fld>
            <a:endParaRPr lang="zh-CN" altLang="en-US"/>
          </a:p>
        </p:txBody>
      </p:sp>
    </p:spTree>
    <p:extLst>
      <p:ext uri="{BB962C8B-B14F-4D97-AF65-F5344CB8AC3E}">
        <p14:creationId xmlns:p14="http://schemas.microsoft.com/office/powerpoint/2010/main" val="27897877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562BE061-F26E-4448-85FF-B457189129A5}" type="slidenum">
              <a:rPr lang="en-US" altLang="zh-CN"/>
              <a:pPr>
                <a:defRPr/>
              </a:pPr>
              <a:t>‹#›</a:t>
            </a:fld>
            <a:endParaRPr lang="en-US" altLang="zh-CN"/>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lgn="l">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039C2745-3A1F-422B-975E-749ABF7D4529}" type="slidenum">
              <a:rPr lang="en-US" altLang="zh-CN"/>
              <a:pPr>
                <a:defRPr/>
              </a:pPr>
              <a:t>‹#›</a:t>
            </a:fld>
            <a:endParaRPr lang="en-US" altLang="zh-CN"/>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16DBC778-29B8-4D51-B81E-7F180DBEB773}" type="slidenum">
              <a:rPr lang="en-US" altLang="zh-CN"/>
              <a:pPr>
                <a:defRPr/>
              </a:pPr>
              <a:t>‹#›</a:t>
            </a:fld>
            <a:endParaRPr lang="en-US" altLang="zh-CN"/>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B8A5661C-85A3-44B4-AF44-260D7806C642}" type="slidenum">
              <a:rPr lang="en-US" altLang="zh-CN"/>
              <a:pPr>
                <a:defRPr/>
              </a:pPr>
              <a:t>‹#›</a:t>
            </a:fld>
            <a:endParaRPr lang="en-US" altLang="zh-CN"/>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E1556564-8A0E-4703-B546-77CD9E64A286}" type="slidenum">
              <a:rPr lang="en-US" altLang="zh-CN"/>
              <a:pPr>
                <a:defRPr/>
              </a:pPr>
              <a:t>‹#›</a:t>
            </a:fld>
            <a:endParaRPr lang="en-US" altLang="zh-CN"/>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4174F4A1-1C10-484C-A67E-E62DB30FA5A8}" type="slidenum">
              <a:rPr lang="en-US" altLang="zh-CN"/>
              <a:pPr>
                <a:defRPr/>
              </a:pPr>
              <a:t>‹#›</a:t>
            </a:fld>
            <a:endParaRPr lang="en-US" altLang="zh-CN"/>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矩形 4"/>
          <p:cNvSpPr/>
          <p:nvPr userDrawn="1"/>
        </p:nvSpPr>
        <p:spPr bwMode="auto">
          <a:xfrm>
            <a:off x="900113" y="115888"/>
            <a:ext cx="8208962" cy="720725"/>
          </a:xfrm>
          <a:prstGeom prst="rect">
            <a:avLst/>
          </a:prstGeom>
          <a:solidFill>
            <a:schemeClr val="bg1"/>
          </a:solidFill>
          <a:ln w="9525" cap="flat" cmpd="sng" algn="ctr">
            <a:noFill/>
            <a:prstDash val="solid"/>
            <a:round/>
            <a:headEnd type="none" w="med" len="med"/>
            <a:tailEnd type="none" w="med" len="med"/>
          </a:ln>
          <a:effectLst/>
          <a:extLst/>
        </p:spPr>
        <p:txBody>
          <a:bodyPr lIns="87906" tIns="43955" rIns="87906" bIns="43955" anchor="ctr"/>
          <a:lstStyle/>
          <a:p>
            <a:pPr>
              <a:defRPr/>
            </a:pPr>
            <a:endParaRPr lang="zh-CN" altLang="en-US"/>
          </a:p>
        </p:txBody>
      </p:sp>
      <p:sp>
        <p:nvSpPr>
          <p:cNvPr id="3" name="日期占位符 1"/>
          <p:cNvSpPr>
            <a:spLocks noGrp="1"/>
          </p:cNvSpPr>
          <p:nvPr>
            <p:ph type="dt" sz="half" idx="10"/>
          </p:nvPr>
        </p:nvSpPr>
        <p:spPr/>
        <p:txBody>
          <a:bodyPr/>
          <a:lstStyle>
            <a:lvl1pPr>
              <a:defRPr/>
            </a:lvl1pPr>
          </a:lstStyle>
          <a:p>
            <a:pPr>
              <a:defRPr/>
            </a:pPr>
            <a:endParaRPr lang="en-US" altLang="zh-CN"/>
          </a:p>
        </p:txBody>
      </p:sp>
      <p:sp>
        <p:nvSpPr>
          <p:cNvPr id="4" name="页脚占位符 2"/>
          <p:cNvSpPr>
            <a:spLocks noGrp="1"/>
          </p:cNvSpPr>
          <p:nvPr>
            <p:ph type="ftr" sz="quarter" idx="11"/>
          </p:nvPr>
        </p:nvSpPr>
        <p:spPr/>
        <p:txBody>
          <a:bodyPr/>
          <a:lstStyle>
            <a:lvl1pPr>
              <a:defRPr/>
            </a:lvl1pPr>
          </a:lstStyle>
          <a:p>
            <a:pPr>
              <a:defRPr/>
            </a:pPr>
            <a:endParaRPr lang="en-US" altLang="zh-CN"/>
          </a:p>
        </p:txBody>
      </p:sp>
      <p:sp>
        <p:nvSpPr>
          <p:cNvPr id="5" name="灯片编号占位符 3"/>
          <p:cNvSpPr>
            <a:spLocks noGrp="1"/>
          </p:cNvSpPr>
          <p:nvPr>
            <p:ph type="sldNum" sz="quarter" idx="12"/>
          </p:nvPr>
        </p:nvSpPr>
        <p:spPr/>
        <p:txBody>
          <a:bodyPr/>
          <a:lstStyle>
            <a:lvl1pPr>
              <a:defRPr/>
            </a:lvl1pPr>
          </a:lstStyle>
          <a:p>
            <a:pPr>
              <a:defRPr/>
            </a:pPr>
            <a:fld id="{5690ABFD-AC5D-49D5-8074-06046C52BB10}" type="slidenum">
              <a:rPr lang="en-US" altLang="zh-CN"/>
              <a:pPr>
                <a:defRPr/>
              </a:pPr>
              <a:t>‹#›</a:t>
            </a:fld>
            <a:endParaRPr lang="en-US" altLang="zh-CN"/>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4FAFCF82-E37C-4CF0-80C2-F6D6637FE02B}" type="slidenum">
              <a:rPr lang="en-US" altLang="zh-CN"/>
              <a:pPr>
                <a:defRPr/>
              </a:pPr>
              <a:t>‹#›</a:t>
            </a:fld>
            <a:endParaRPr lang="en-US" altLang="zh-CN"/>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3F6E63E9-552D-4D0E-86FA-A31E40F0912B}" type="slidenum">
              <a:rPr lang="en-US" altLang="zh-CN"/>
              <a:pPr>
                <a:defRPr/>
              </a:pPr>
              <a:t>‹#›</a:t>
            </a:fld>
            <a:endParaRPr lang="en-US" altLang="zh-CN"/>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D2003732-B680-485A-A521-78ED47AACDBC}" type="slidenum">
              <a:rPr lang="en-US" altLang="zh-CN"/>
              <a:pPr>
                <a:defRPr/>
              </a:pPr>
              <a:t>‹#›</a:t>
            </a:fld>
            <a:endParaRPr lang="en-US" altLang="zh-CN"/>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3FD82B4A-0FCA-4164-8A1F-1AF2D32D6FA0}" type="slidenum">
              <a:rPr lang="en-US" altLang="zh-CN"/>
              <a:pPr>
                <a:defRPr/>
              </a:pPr>
              <a:t>‹#›</a:t>
            </a:fld>
            <a:endParaRPr lang="en-US" altLang="zh-CN"/>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8925" y="908050"/>
            <a:ext cx="2058988"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908050"/>
            <a:ext cx="6029325"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2EEE4F3F-137C-448D-B396-7CFD4400C4EB}" type="slidenum">
              <a:rPr lang="en-US" altLang="zh-CN"/>
              <a:pPr>
                <a:defRPr/>
              </a:pPr>
              <a:t>‹#›</a:t>
            </a:fld>
            <a:endParaRPr lang="en-US" altLang="zh-CN"/>
          </a:p>
        </p:txBody>
      </p:sp>
    </p:spTree>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68313" y="908050"/>
            <a:ext cx="8229600" cy="85407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844675"/>
            <a:ext cx="4038600" cy="42814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4648200" y="1844675"/>
            <a:ext cx="4038600" cy="4281488"/>
          </a:xfrm>
        </p:spPr>
        <p:txBody>
          <a:bodyPr/>
          <a:lstStyle/>
          <a:p>
            <a:pPr lvl="0"/>
            <a:r>
              <a:rPr lang="zh-CN" altLang="en-US" noProof="0" smtClean="0"/>
              <a:t>单击图标添加剪 贴画</a:t>
            </a:r>
            <a:endParaRPr lang="zh-CN" altLang="en-US"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607401B-6118-4E69-9121-66CF3D900F0D}" type="slidenum">
              <a:rPr lang="en-US" altLang="zh-CN"/>
              <a:pPr>
                <a:defRPr/>
              </a:pPr>
              <a:t>‹#›</a:t>
            </a:fld>
            <a:endParaRPr lang="en-US" altLang="zh-CN"/>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690174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0200182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75083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13340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201895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03749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76988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335439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0457474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708136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69B5FA4-C7E6-4C97-BAFB-3160AD5130EC}" type="datetimeFigureOut">
              <a:rPr lang="zh-CN" altLang="en-US" smtClean="0">
                <a:solidFill>
                  <a:prstClr val="black">
                    <a:tint val="75000"/>
                  </a:prstClr>
                </a:solidFill>
              </a:rPr>
              <a:pPr/>
              <a:t>2019/1/13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A3D5775-6E06-413D-874F-2F585E8CEF9F}"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760722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prstClr val="black"/>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prstClr val="black"/>
              </a:solidFill>
            </a:endParaRPr>
          </a:p>
        </p:txBody>
      </p:sp>
      <p:sp>
        <p:nvSpPr>
          <p:cNvPr id="6" name="灯片编号占位符 5"/>
          <p:cNvSpPr>
            <a:spLocks noGrp="1"/>
          </p:cNvSpPr>
          <p:nvPr>
            <p:ph type="sldNum" sz="quarter" idx="12"/>
          </p:nvPr>
        </p:nvSpPr>
        <p:spPr/>
        <p:txBody>
          <a:bodyPr/>
          <a:lstStyle>
            <a:lvl1pPr>
              <a:defRPr/>
            </a:lvl1pPr>
          </a:lstStyle>
          <a:p>
            <a:fld id="{F7C51B3E-7C1F-4A74-B358-1887F1554E9E}"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3602887297"/>
      </p:ext>
    </p:extLst>
  </p:cSld>
  <p:clrMapOvr>
    <a:masterClrMapping/>
  </p:clrMapOvr>
  <p:transition>
    <p:random/>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lgn="l">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prstClr val="black"/>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prstClr val="black"/>
              </a:solidFill>
            </a:endParaRPr>
          </a:p>
        </p:txBody>
      </p:sp>
      <p:sp>
        <p:nvSpPr>
          <p:cNvPr id="6" name="灯片编号占位符 5"/>
          <p:cNvSpPr>
            <a:spLocks noGrp="1"/>
          </p:cNvSpPr>
          <p:nvPr>
            <p:ph type="sldNum" sz="quarter" idx="12"/>
          </p:nvPr>
        </p:nvSpPr>
        <p:spPr/>
        <p:txBody>
          <a:bodyPr/>
          <a:lstStyle>
            <a:lvl1pPr>
              <a:defRPr/>
            </a:lvl1pPr>
          </a:lstStyle>
          <a:p>
            <a:fld id="{0933D06E-516C-4A46-B679-8EB65A8E6835}"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111154669"/>
      </p:ext>
    </p:extLst>
  </p:cSld>
  <p:clrMapOvr>
    <a:masterClrMapping/>
  </p:clrMapOvr>
  <p:transition>
    <p:random/>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prstClr val="black"/>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prstClr val="black"/>
              </a:solidFill>
            </a:endParaRPr>
          </a:p>
        </p:txBody>
      </p:sp>
      <p:sp>
        <p:nvSpPr>
          <p:cNvPr id="6" name="灯片编号占位符 5"/>
          <p:cNvSpPr>
            <a:spLocks noGrp="1"/>
          </p:cNvSpPr>
          <p:nvPr>
            <p:ph type="sldNum" sz="quarter" idx="12"/>
          </p:nvPr>
        </p:nvSpPr>
        <p:spPr/>
        <p:txBody>
          <a:bodyPr/>
          <a:lstStyle>
            <a:lvl1pPr>
              <a:defRPr/>
            </a:lvl1pPr>
          </a:lstStyle>
          <a:p>
            <a:fld id="{39497985-AD69-4D4D-AC73-4BCD9D7C2CF5}"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2607224663"/>
      </p:ext>
    </p:extLst>
  </p:cSld>
  <p:clrMapOvr>
    <a:masterClrMapping/>
  </p:clrMapOvr>
  <p:transition>
    <p:random/>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prstClr val="black"/>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prstClr val="black"/>
              </a:solidFill>
            </a:endParaRPr>
          </a:p>
        </p:txBody>
      </p:sp>
      <p:sp>
        <p:nvSpPr>
          <p:cNvPr id="7" name="灯片编号占位符 6"/>
          <p:cNvSpPr>
            <a:spLocks noGrp="1"/>
          </p:cNvSpPr>
          <p:nvPr>
            <p:ph type="sldNum" sz="quarter" idx="12"/>
          </p:nvPr>
        </p:nvSpPr>
        <p:spPr/>
        <p:txBody>
          <a:bodyPr/>
          <a:lstStyle>
            <a:lvl1pPr>
              <a:defRPr/>
            </a:lvl1pPr>
          </a:lstStyle>
          <a:p>
            <a:fld id="{BDDD2485-7CAC-4673-BB4A-B864E4E94931}"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966108149"/>
      </p:ext>
    </p:extLst>
  </p:cSld>
  <p:clrMapOvr>
    <a:masterClrMapping/>
  </p:clrMapOvr>
  <p:transition>
    <p:random/>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prstClr val="black"/>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prstClr val="black"/>
              </a:solidFill>
            </a:endParaRPr>
          </a:p>
        </p:txBody>
      </p:sp>
      <p:sp>
        <p:nvSpPr>
          <p:cNvPr id="9" name="灯片编号占位符 8"/>
          <p:cNvSpPr>
            <a:spLocks noGrp="1"/>
          </p:cNvSpPr>
          <p:nvPr>
            <p:ph type="sldNum" sz="quarter" idx="12"/>
          </p:nvPr>
        </p:nvSpPr>
        <p:spPr/>
        <p:txBody>
          <a:bodyPr/>
          <a:lstStyle>
            <a:lvl1pPr>
              <a:defRPr/>
            </a:lvl1pPr>
          </a:lstStyle>
          <a:p>
            <a:fld id="{B5B7D017-979D-42C8-9D04-0EA609AD0EFB}"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4188099565"/>
      </p:ext>
    </p:extLst>
  </p:cSld>
  <p:clrMapOvr>
    <a:masterClrMapping/>
  </p:clrMapOvr>
  <p:transition>
    <p:random/>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prstClr val="black"/>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prstClr val="black"/>
              </a:solidFill>
            </a:endParaRPr>
          </a:p>
        </p:txBody>
      </p:sp>
      <p:sp>
        <p:nvSpPr>
          <p:cNvPr id="5" name="灯片编号占位符 4"/>
          <p:cNvSpPr>
            <a:spLocks noGrp="1"/>
          </p:cNvSpPr>
          <p:nvPr>
            <p:ph type="sldNum" sz="quarter" idx="12"/>
          </p:nvPr>
        </p:nvSpPr>
        <p:spPr/>
        <p:txBody>
          <a:bodyPr/>
          <a:lstStyle>
            <a:lvl1pPr>
              <a:defRPr/>
            </a:lvl1pPr>
          </a:lstStyle>
          <a:p>
            <a:fld id="{69540512-9E44-4CBE-9921-78E500EC7CE9}"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114447386"/>
      </p:ext>
    </p:extLst>
  </p:cSld>
  <p:clrMapOvr>
    <a:masterClrMapping/>
  </p:clrMapOvr>
  <p:transition>
    <p:random/>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prstClr val="black"/>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prstClr val="black"/>
              </a:solidFill>
            </a:endParaRPr>
          </a:p>
        </p:txBody>
      </p:sp>
      <p:sp>
        <p:nvSpPr>
          <p:cNvPr id="4" name="灯片编号占位符 3"/>
          <p:cNvSpPr>
            <a:spLocks noGrp="1"/>
          </p:cNvSpPr>
          <p:nvPr>
            <p:ph type="sldNum" sz="quarter" idx="12"/>
          </p:nvPr>
        </p:nvSpPr>
        <p:spPr/>
        <p:txBody>
          <a:bodyPr/>
          <a:lstStyle>
            <a:lvl1pPr>
              <a:defRPr/>
            </a:lvl1pPr>
          </a:lstStyle>
          <a:p>
            <a:fld id="{A299FE5A-6E40-4E24-B055-14139294FD0A}" type="slidenum">
              <a:rPr lang="en-US" altLang="zh-CN">
                <a:solidFill>
                  <a:prstClr val="black"/>
                </a:solidFill>
              </a:rPr>
              <a:pPr/>
              <a:t>‹#›</a:t>
            </a:fld>
            <a:endParaRPr lang="en-US" altLang="zh-CN">
              <a:solidFill>
                <a:prstClr val="black"/>
              </a:solidFill>
            </a:endParaRPr>
          </a:p>
        </p:txBody>
      </p:sp>
      <p:sp>
        <p:nvSpPr>
          <p:cNvPr id="5" name="矩形 4"/>
          <p:cNvSpPr/>
          <p:nvPr userDrawn="1"/>
        </p:nvSpPr>
        <p:spPr bwMode="auto">
          <a:xfrm>
            <a:off x="899592" y="116632"/>
            <a:ext cx="8208912" cy="72008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87906" tIns="43955" rIns="87906" bIns="43955" numCol="1" rtlCol="0" anchor="ctr" anchorCtr="0" compatLnSpc="1">
            <a:prstTxWarp prst="textNoShape">
              <a:avLst/>
            </a:prstTxWarp>
          </a:bodyPr>
          <a:lstStyle/>
          <a:p>
            <a:endParaRPr lang="zh-CN" altLang="en-US" smtClean="0">
              <a:solidFill>
                <a:prstClr val="black"/>
              </a:solidFill>
              <a:latin typeface="Arial"/>
              <a:ea typeface="宋体"/>
            </a:endParaRPr>
          </a:p>
        </p:txBody>
      </p:sp>
    </p:spTree>
    <p:extLst>
      <p:ext uri="{BB962C8B-B14F-4D97-AF65-F5344CB8AC3E}">
        <p14:creationId xmlns:p14="http://schemas.microsoft.com/office/powerpoint/2010/main" val="3869903698"/>
      </p:ext>
    </p:extLst>
  </p:cSld>
  <p:clrMapOvr>
    <a:masterClrMapping/>
  </p:clrMapOvr>
  <p:transition>
    <p:random/>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prstClr val="black"/>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prstClr val="black"/>
              </a:solidFill>
            </a:endParaRPr>
          </a:p>
        </p:txBody>
      </p:sp>
      <p:sp>
        <p:nvSpPr>
          <p:cNvPr id="4" name="灯片编号占位符 3"/>
          <p:cNvSpPr>
            <a:spLocks noGrp="1"/>
          </p:cNvSpPr>
          <p:nvPr>
            <p:ph type="sldNum" sz="quarter" idx="12"/>
          </p:nvPr>
        </p:nvSpPr>
        <p:spPr/>
        <p:txBody>
          <a:bodyPr/>
          <a:lstStyle>
            <a:lvl1pPr>
              <a:defRPr/>
            </a:lvl1pPr>
          </a:lstStyle>
          <a:p>
            <a:fld id="{A299FE5A-6E40-4E24-B055-14139294FD0A}"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488368568"/>
      </p:ext>
    </p:extLst>
  </p:cSld>
  <p:clrMapOvr>
    <a:masterClrMapping/>
  </p:clrMapOvr>
  <p:transition>
    <p:random/>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prstClr val="black"/>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prstClr val="black"/>
              </a:solidFill>
            </a:endParaRPr>
          </a:p>
        </p:txBody>
      </p:sp>
      <p:sp>
        <p:nvSpPr>
          <p:cNvPr id="7" name="灯片编号占位符 6"/>
          <p:cNvSpPr>
            <a:spLocks noGrp="1"/>
          </p:cNvSpPr>
          <p:nvPr>
            <p:ph type="sldNum" sz="quarter" idx="12"/>
          </p:nvPr>
        </p:nvSpPr>
        <p:spPr/>
        <p:txBody>
          <a:bodyPr/>
          <a:lstStyle>
            <a:lvl1pPr>
              <a:defRPr/>
            </a:lvl1pPr>
          </a:lstStyle>
          <a:p>
            <a:fld id="{7A434A4A-7C08-43D4-BA19-56B1CA6618B9}"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8586086"/>
      </p:ext>
    </p:extLst>
  </p:cSld>
  <p:clrMapOvr>
    <a:masterClrMapping/>
  </p:clrMapOvr>
  <p:transition>
    <p:random/>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prstClr val="black"/>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prstClr val="black"/>
              </a:solidFill>
            </a:endParaRPr>
          </a:p>
        </p:txBody>
      </p:sp>
      <p:sp>
        <p:nvSpPr>
          <p:cNvPr id="7" name="灯片编号占位符 6"/>
          <p:cNvSpPr>
            <a:spLocks noGrp="1"/>
          </p:cNvSpPr>
          <p:nvPr>
            <p:ph type="sldNum" sz="quarter" idx="12"/>
          </p:nvPr>
        </p:nvSpPr>
        <p:spPr/>
        <p:txBody>
          <a:bodyPr/>
          <a:lstStyle>
            <a:lvl1pPr>
              <a:defRPr/>
            </a:lvl1pPr>
          </a:lstStyle>
          <a:p>
            <a:fld id="{22AD9F32-D307-4E84-872B-FACA536907E0}"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335243437"/>
      </p:ext>
    </p:extLst>
  </p:cSld>
  <p:clrMapOvr>
    <a:masterClrMapping/>
  </p:clrMapOvr>
  <p:transition>
    <p:random/>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prstClr val="black"/>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prstClr val="black"/>
              </a:solidFill>
            </a:endParaRPr>
          </a:p>
        </p:txBody>
      </p:sp>
      <p:sp>
        <p:nvSpPr>
          <p:cNvPr id="6" name="灯片编号占位符 5"/>
          <p:cNvSpPr>
            <a:spLocks noGrp="1"/>
          </p:cNvSpPr>
          <p:nvPr>
            <p:ph type="sldNum" sz="quarter" idx="12"/>
          </p:nvPr>
        </p:nvSpPr>
        <p:spPr/>
        <p:txBody>
          <a:bodyPr/>
          <a:lstStyle>
            <a:lvl1pPr>
              <a:defRPr/>
            </a:lvl1pPr>
          </a:lstStyle>
          <a:p>
            <a:fld id="{8212C309-234C-4651-8FEC-D34BB07F8743}"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3284698091"/>
      </p:ext>
    </p:extLst>
  </p:cSld>
  <p:clrMapOvr>
    <a:masterClrMapping/>
  </p:clrMapOvr>
  <p:transition>
    <p:random/>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8925" y="908050"/>
            <a:ext cx="2058988"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908050"/>
            <a:ext cx="6029325"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prstClr val="black"/>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prstClr val="black"/>
              </a:solidFill>
            </a:endParaRPr>
          </a:p>
        </p:txBody>
      </p:sp>
      <p:sp>
        <p:nvSpPr>
          <p:cNvPr id="6" name="灯片编号占位符 5"/>
          <p:cNvSpPr>
            <a:spLocks noGrp="1"/>
          </p:cNvSpPr>
          <p:nvPr>
            <p:ph type="sldNum" sz="quarter" idx="12"/>
          </p:nvPr>
        </p:nvSpPr>
        <p:spPr/>
        <p:txBody>
          <a:bodyPr/>
          <a:lstStyle>
            <a:lvl1pPr>
              <a:defRPr/>
            </a:lvl1pPr>
          </a:lstStyle>
          <a:p>
            <a:fld id="{DD1BA9FC-94CC-4F36-A627-1E4D6DE72BBD}"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2361459772"/>
      </p:ext>
    </p:extLst>
  </p:cSld>
  <p:clrMapOvr>
    <a:masterClrMapping/>
  </p:clrMapOvr>
  <p:transition>
    <p:random/>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68313" y="908050"/>
            <a:ext cx="8229600" cy="85407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844675"/>
            <a:ext cx="4038600" cy="42814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4648200" y="1844675"/>
            <a:ext cx="4038600" cy="4281488"/>
          </a:xfrm>
        </p:spPr>
        <p:txBody>
          <a:bodyPr/>
          <a:lstStyle/>
          <a:p>
            <a:r>
              <a:rPr lang="zh-CN" altLang="en-US" smtClean="0"/>
              <a:t>单击图标添加剪 贴画</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solidFill>
                <a:prstClr val="black"/>
              </a:solidFill>
            </a:endParaRPr>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solidFill>
                <a:prstClr val="black"/>
              </a:solidFill>
            </a:endParaRPr>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7F9E37B6-FB27-42EB-BB3C-0C38140AFCFF}" type="slidenum">
              <a:rPr lang="en-US" altLang="zh-CN">
                <a:solidFill>
                  <a:prstClr val="black"/>
                </a:solidFill>
              </a:rPr>
              <a:pPr/>
              <a:t>‹#›</a:t>
            </a:fld>
            <a:endParaRPr lang="en-US" altLang="zh-CN">
              <a:solidFill>
                <a:prstClr val="black"/>
              </a:solidFill>
            </a:endParaRPr>
          </a:p>
        </p:txBody>
      </p:sp>
    </p:spTree>
    <p:extLst>
      <p:ext uri="{BB962C8B-B14F-4D97-AF65-F5344CB8AC3E}">
        <p14:creationId xmlns:p14="http://schemas.microsoft.com/office/powerpoint/2010/main" val="4027370036"/>
      </p:ext>
    </p:extLst>
  </p:cSld>
  <p:clrMapOvr>
    <a:masterClrMapping/>
  </p:clrMapOvr>
  <p:transition>
    <p:random/>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443158-7C78-4481-A5E3-A0295588D39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437398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597CD3-422A-44E6-A47D-8B5FE2E35A2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6273996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93EF968-C816-43D9-8E4E-14F2CCB128F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1341424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F61B480-5BC4-4666-8C55-E6AC139F24C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430659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24D351E-785B-434C-B594-8802E85FAB3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5050349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0D3E8C8-13C7-4BA8-8729-B15DA2F13DC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2255867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66BEE29-412D-4A65-AE92-93330BA079C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0876480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021569-AA94-4973-944D-C86AA375AF14}"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032814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217606-F5E5-4B09-AD56-60ADE8CAF06E}"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492633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6AC7198-7835-407F-97AA-7C47F32DA359}"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3963410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9ABC61-69E6-4B33-93BE-F37547A187F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3630337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443158-7C78-4481-A5E3-A0295588D39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0192553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597CD3-422A-44E6-A47D-8B5FE2E35A2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54737783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93EF968-C816-43D9-8E4E-14F2CCB128F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6385050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F61B480-5BC4-4666-8C55-E6AC139F24C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9074252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24D351E-785B-434C-B594-8802E85FAB3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3990370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0D3E8C8-13C7-4BA8-8729-B15DA2F13DC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2973375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66BEE29-412D-4A65-AE92-93330BA079C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9477729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021569-AA94-4973-944D-C86AA375AF14}"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6833388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217606-F5E5-4B09-AD56-60ADE8CAF06E}"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979703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6AC7198-7835-407F-97AA-7C47F32DA359}"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8685137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9ABC61-69E6-4B33-93BE-F37547A187F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24251403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443158-7C78-4481-A5E3-A0295588D39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6825825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597CD3-422A-44E6-A47D-8B5FE2E35A2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28081389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93EF968-C816-43D9-8E4E-14F2CCB128F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654064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F61B480-5BC4-4666-8C55-E6AC139F24C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5081764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24D351E-785B-434C-B594-8802E85FAB3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9130497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0D3E8C8-13C7-4BA8-8729-B15DA2F13DC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2641513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66BEE29-412D-4A65-AE92-93330BA079C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25564744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021569-AA94-4973-944D-C86AA375AF14}"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01740378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217606-F5E5-4B09-AD56-60ADE8CAF06E}"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66921078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6AC7198-7835-407F-97AA-7C47F32DA359}"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2235402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9ABC61-69E6-4B33-93BE-F37547A187F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4200127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443158-7C78-4481-A5E3-A0295588D39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56687883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597CD3-422A-44E6-A47D-8B5FE2E35A2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9390500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93EF968-C816-43D9-8E4E-14F2CCB128F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96490990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F61B480-5BC4-4666-8C55-E6AC139F24C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07644663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24D351E-785B-434C-B594-8802E85FAB3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0148216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0D3E8C8-13C7-4BA8-8729-B15DA2F13DC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47129537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66BEE29-412D-4A65-AE92-93330BA079C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03733380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021569-AA94-4973-944D-C86AA375AF14}"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87836903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C217606-F5E5-4B09-AD56-60ADE8CAF06E}"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15771861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6AC7198-7835-407F-97AA-7C47F32DA359}"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3439613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9ABC61-69E6-4B33-93BE-F37547A187F0}"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55367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1.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61938" y="908050"/>
            <a:ext cx="8675687" cy="5048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250825" y="1484313"/>
            <a:ext cx="8713788" cy="4641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86020"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solidFill>
                  <a:prstClr val="black"/>
                </a:solidFill>
                <a:latin typeface="+mn-lt"/>
                <a:ea typeface="+mn-ea"/>
              </a:defRPr>
            </a:lvl1pPr>
          </a:lstStyle>
          <a:p>
            <a:pPr>
              <a:defRPr/>
            </a:pPr>
            <a:endParaRPr lang="en-US" altLang="zh-CN"/>
          </a:p>
        </p:txBody>
      </p:sp>
      <p:sp>
        <p:nvSpPr>
          <p:cNvPr id="86021"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solidFill>
                  <a:prstClr val="black"/>
                </a:solidFill>
                <a:latin typeface="+mn-lt"/>
                <a:ea typeface="+mn-ea"/>
              </a:defRPr>
            </a:lvl1pPr>
          </a:lstStyle>
          <a:p>
            <a:pPr>
              <a:defRPr/>
            </a:pPr>
            <a:endParaRPr lang="en-US" altLang="zh-CN"/>
          </a:p>
        </p:txBody>
      </p:sp>
      <p:sp>
        <p:nvSpPr>
          <p:cNvPr id="86022"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solidFill>
                  <a:prstClr val="black"/>
                </a:solidFill>
                <a:latin typeface="+mn-lt"/>
                <a:ea typeface="+mn-ea"/>
              </a:defRPr>
            </a:lvl1pPr>
          </a:lstStyle>
          <a:p>
            <a:pPr>
              <a:defRPr/>
            </a:pPr>
            <a:fld id="{C6F22C97-E348-417A-AC4B-DB9318D9AE1D}"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77" r:id="rId6"/>
    <p:sldLayoutId id="2147483683" r:id="rId7"/>
    <p:sldLayoutId id="2147483676" r:id="rId8"/>
    <p:sldLayoutId id="2147483675" r:id="rId9"/>
    <p:sldLayoutId id="2147483674" r:id="rId10"/>
    <p:sldLayoutId id="2147483673" r:id="rId11"/>
    <p:sldLayoutId id="2147483672" r:id="rId12"/>
    <p:sldLayoutId id="2147483671" r:id="rId13"/>
  </p:sldLayoutIdLst>
  <p:transition>
    <p:random/>
  </p:transition>
  <p:timing>
    <p:tnLst>
      <p:par>
        <p:cTn id="1" dur="indefinite" restart="never" nodeType="tmRoot"/>
      </p:par>
    </p:tnLst>
  </p:timing>
  <p:txStyles>
    <p:titleStyle>
      <a:lvl1pPr algn="l" rtl="0" fontAlgn="base">
        <a:spcBef>
          <a:spcPct val="0"/>
        </a:spcBef>
        <a:spcAft>
          <a:spcPct val="0"/>
        </a:spcAft>
        <a:defRPr sz="3600">
          <a:solidFill>
            <a:schemeClr val="tx2"/>
          </a:solidFill>
          <a:latin typeface="黑体" pitchFamily="49" charset="-122"/>
          <a:ea typeface="黑体" pitchFamily="49" charset="-122"/>
          <a:cs typeface="+mj-cs"/>
        </a:defRPr>
      </a:lvl1pPr>
      <a:lvl2pPr algn="l" rtl="0" fontAlgn="base">
        <a:spcBef>
          <a:spcPct val="0"/>
        </a:spcBef>
        <a:spcAft>
          <a:spcPct val="0"/>
        </a:spcAft>
        <a:defRPr sz="3600">
          <a:solidFill>
            <a:schemeClr val="tx2"/>
          </a:solidFill>
          <a:latin typeface="黑体" pitchFamily="49" charset="-122"/>
          <a:ea typeface="黑体" pitchFamily="49" charset="-122"/>
        </a:defRPr>
      </a:lvl2pPr>
      <a:lvl3pPr algn="l" rtl="0" fontAlgn="base">
        <a:spcBef>
          <a:spcPct val="0"/>
        </a:spcBef>
        <a:spcAft>
          <a:spcPct val="0"/>
        </a:spcAft>
        <a:defRPr sz="3600">
          <a:solidFill>
            <a:schemeClr val="tx2"/>
          </a:solidFill>
          <a:latin typeface="黑体" pitchFamily="49" charset="-122"/>
          <a:ea typeface="黑体" pitchFamily="49" charset="-122"/>
        </a:defRPr>
      </a:lvl3pPr>
      <a:lvl4pPr algn="l" rtl="0" fontAlgn="base">
        <a:spcBef>
          <a:spcPct val="0"/>
        </a:spcBef>
        <a:spcAft>
          <a:spcPct val="0"/>
        </a:spcAft>
        <a:defRPr sz="3600">
          <a:solidFill>
            <a:schemeClr val="tx2"/>
          </a:solidFill>
          <a:latin typeface="黑体" pitchFamily="49" charset="-122"/>
          <a:ea typeface="黑体" pitchFamily="49" charset="-122"/>
        </a:defRPr>
      </a:lvl4pPr>
      <a:lvl5pPr algn="l" rtl="0" fontAlgn="base">
        <a:spcBef>
          <a:spcPct val="0"/>
        </a:spcBef>
        <a:spcAft>
          <a:spcPct val="0"/>
        </a:spcAft>
        <a:defRPr sz="3600">
          <a:solidFill>
            <a:schemeClr val="tx2"/>
          </a:solidFill>
          <a:latin typeface="黑体" pitchFamily="49" charset="-122"/>
          <a:ea typeface="黑体" pitchFamily="49" charset="-122"/>
        </a:defRPr>
      </a:lvl5pPr>
      <a:lvl6pPr marL="457200" algn="ctr" rtl="0" eaLnBrk="1" fontAlgn="base" hangingPunct="1">
        <a:spcBef>
          <a:spcPct val="0"/>
        </a:spcBef>
        <a:spcAft>
          <a:spcPct val="0"/>
        </a:spcAft>
        <a:defRPr sz="4400">
          <a:solidFill>
            <a:schemeClr val="tx2"/>
          </a:solidFill>
          <a:latin typeface="Arial" charset="0"/>
          <a:ea typeface="宋体" charset="-122"/>
        </a:defRPr>
      </a:lvl6pPr>
      <a:lvl7pPr marL="914400" algn="ctr" rtl="0" eaLnBrk="1" fontAlgn="base" hangingPunct="1">
        <a:spcBef>
          <a:spcPct val="0"/>
        </a:spcBef>
        <a:spcAft>
          <a:spcPct val="0"/>
        </a:spcAft>
        <a:defRPr sz="4400">
          <a:solidFill>
            <a:schemeClr val="tx2"/>
          </a:solidFill>
          <a:latin typeface="Arial" charset="0"/>
          <a:ea typeface="宋体" charset="-122"/>
        </a:defRPr>
      </a:lvl7pPr>
      <a:lvl8pPr marL="1371600" algn="ctr" rtl="0" eaLnBrk="1" fontAlgn="base" hangingPunct="1">
        <a:spcBef>
          <a:spcPct val="0"/>
        </a:spcBef>
        <a:spcAft>
          <a:spcPct val="0"/>
        </a:spcAft>
        <a:defRPr sz="4400">
          <a:solidFill>
            <a:schemeClr val="tx2"/>
          </a:solidFill>
          <a:latin typeface="Arial" charset="0"/>
          <a:ea typeface="宋体" charset="-122"/>
        </a:defRPr>
      </a:lvl8pPr>
      <a:lvl9pPr marL="1828800" algn="ctr" rtl="0" eaLnBrk="1" fontAlgn="base" hangingPunct="1">
        <a:spcBef>
          <a:spcPct val="0"/>
        </a:spcBef>
        <a:spcAft>
          <a:spcPct val="0"/>
        </a:spcAft>
        <a:defRPr sz="4400">
          <a:solidFill>
            <a:schemeClr val="tx2"/>
          </a:solidFill>
          <a:latin typeface="Arial" charset="0"/>
          <a:ea typeface="宋体" charset="-122"/>
        </a:defRPr>
      </a:lvl9pPr>
    </p:titleStyle>
    <p:bodyStyle>
      <a:lvl1pPr algn="l" rtl="0" fontAlgn="base">
        <a:spcBef>
          <a:spcPct val="20000"/>
        </a:spcBef>
        <a:spcAft>
          <a:spcPct val="0"/>
        </a:spcAft>
        <a:defRPr sz="3200">
          <a:solidFill>
            <a:schemeClr val="tx1"/>
          </a:solidFill>
          <a:latin typeface="楷体" pitchFamily="49" charset="-122"/>
          <a:ea typeface="楷体" pitchFamily="49" charset="-122"/>
          <a:cs typeface="+mn-cs"/>
        </a:defRPr>
      </a:lvl1pPr>
      <a:lvl2pPr marL="457200" algn="l" rtl="0" fontAlgn="base">
        <a:spcBef>
          <a:spcPct val="20000"/>
        </a:spcBef>
        <a:spcAft>
          <a:spcPct val="0"/>
        </a:spcAft>
        <a:defRPr sz="2800">
          <a:solidFill>
            <a:schemeClr val="tx1"/>
          </a:solidFill>
          <a:latin typeface="楷体" pitchFamily="49" charset="-122"/>
          <a:ea typeface="楷体" pitchFamily="49" charset="-122"/>
        </a:defRPr>
      </a:lvl2pPr>
      <a:lvl3pPr marL="914400" algn="l" rtl="0" fontAlgn="base">
        <a:spcBef>
          <a:spcPct val="20000"/>
        </a:spcBef>
        <a:spcAft>
          <a:spcPct val="0"/>
        </a:spcAft>
        <a:defRPr sz="2400">
          <a:solidFill>
            <a:schemeClr val="tx1"/>
          </a:solidFill>
          <a:latin typeface="楷体" pitchFamily="49" charset="-122"/>
          <a:ea typeface="楷体" pitchFamily="49" charset="-122"/>
        </a:defRPr>
      </a:lvl3pPr>
      <a:lvl4pPr marL="1371600" algn="l" rtl="0" fontAlgn="base">
        <a:spcBef>
          <a:spcPct val="20000"/>
        </a:spcBef>
        <a:spcAft>
          <a:spcPct val="0"/>
        </a:spcAft>
        <a:defRPr sz="2000">
          <a:solidFill>
            <a:schemeClr val="tx1"/>
          </a:solidFill>
          <a:latin typeface="楷体" pitchFamily="49" charset="-122"/>
          <a:ea typeface="楷体" pitchFamily="49" charset="-122"/>
        </a:defRPr>
      </a:lvl4pPr>
      <a:lvl5pPr marL="1828800" algn="l" rtl="0" fontAlgn="base">
        <a:spcBef>
          <a:spcPct val="20000"/>
        </a:spcBef>
        <a:spcAft>
          <a:spcPct val="0"/>
        </a:spcAft>
        <a:defRPr sz="2000">
          <a:solidFill>
            <a:schemeClr val="tx1"/>
          </a:solidFill>
          <a:latin typeface="楷体" pitchFamily="49" charset="-122"/>
          <a:ea typeface="楷体" pitchFamily="49" charset="-122"/>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B69B5FA4-C7E6-4C97-BAFB-3160AD5130EC}" type="datetimeFigureOut">
              <a:rPr lang="zh-CN" altLang="en-US" smtClean="0">
                <a:solidFill>
                  <a:prstClr val="black">
                    <a:tint val="75000"/>
                  </a:prstClr>
                </a:solidFill>
                <a:latin typeface="Calibri"/>
                <a:ea typeface="宋体"/>
              </a:rPr>
              <a:pPr fontAlgn="auto">
                <a:spcBef>
                  <a:spcPts val="0"/>
                </a:spcBef>
                <a:spcAft>
                  <a:spcPts val="0"/>
                </a:spcAft>
              </a:pPr>
              <a:t>2019/1/13</a:t>
            </a:fld>
            <a:endParaRPr lang="zh-CN" altLang="en-US">
              <a:solidFill>
                <a:prstClr val="black">
                  <a:tint val="75000"/>
                </a:prstClr>
              </a:solidFill>
              <a:latin typeface="Calibri"/>
              <a:ea typeface="宋体"/>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zh-CN" altLang="en-US">
              <a:solidFill>
                <a:prstClr val="black">
                  <a:tint val="75000"/>
                </a:prstClr>
              </a:solidFill>
              <a:latin typeface="Calibri"/>
              <a:ea typeface="宋体"/>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CA3D5775-6E06-413D-874F-2F585E8CEF9F}" type="slidenum">
              <a:rPr lang="zh-CN" altLang="en-US" smtClean="0">
                <a:solidFill>
                  <a:prstClr val="black">
                    <a:tint val="75000"/>
                  </a:prstClr>
                </a:solidFill>
                <a:latin typeface="Calibri"/>
                <a:ea typeface="宋体"/>
              </a:rPr>
              <a:pPr fontAlgn="auto">
                <a:spcBef>
                  <a:spcPts val="0"/>
                </a:spcBef>
                <a:spcAft>
                  <a:spcPts val="0"/>
                </a:spcAft>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62046290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bwMode="auto">
          <a:xfrm>
            <a:off x="262632" y="908051"/>
            <a:ext cx="8675687" cy="504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单击此处编辑母版标题样式</a:t>
            </a:r>
          </a:p>
        </p:txBody>
      </p:sp>
      <p:sp>
        <p:nvSpPr>
          <p:cNvPr id="86019" name="Rectangle 3"/>
          <p:cNvSpPr>
            <a:spLocks noGrp="1" noChangeArrowheads="1"/>
          </p:cNvSpPr>
          <p:nvPr>
            <p:ph type="body" idx="1"/>
          </p:nvPr>
        </p:nvSpPr>
        <p:spPr bwMode="auto">
          <a:xfrm>
            <a:off x="251520" y="1484784"/>
            <a:ext cx="8712968" cy="4641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8602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auto">
              <a:spcBef>
                <a:spcPts val="0"/>
              </a:spcBef>
              <a:spcAft>
                <a:spcPts val="0"/>
              </a:spcAft>
            </a:pPr>
            <a:endParaRPr lang="en-US" altLang="zh-CN">
              <a:solidFill>
                <a:prstClr val="black"/>
              </a:solidFill>
              <a:latin typeface="Arial"/>
              <a:ea typeface="宋体"/>
            </a:endParaRPr>
          </a:p>
        </p:txBody>
      </p:sp>
      <p:sp>
        <p:nvSpPr>
          <p:cNvPr id="8602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auto">
              <a:spcBef>
                <a:spcPts val="0"/>
              </a:spcBef>
              <a:spcAft>
                <a:spcPts val="0"/>
              </a:spcAft>
            </a:pPr>
            <a:endParaRPr lang="en-US" altLang="zh-CN">
              <a:solidFill>
                <a:prstClr val="black"/>
              </a:solidFill>
              <a:latin typeface="Arial"/>
              <a:ea typeface="宋体"/>
            </a:endParaRPr>
          </a:p>
        </p:txBody>
      </p:sp>
      <p:sp>
        <p:nvSpPr>
          <p:cNvPr id="8602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auto">
              <a:spcBef>
                <a:spcPts val="0"/>
              </a:spcBef>
              <a:spcAft>
                <a:spcPts val="0"/>
              </a:spcAft>
            </a:pPr>
            <a:fld id="{452E0846-0E70-4403-A227-06C092A3A8E8}" type="slidenum">
              <a:rPr lang="en-US" altLang="zh-CN">
                <a:solidFill>
                  <a:prstClr val="black"/>
                </a:solidFill>
                <a:latin typeface="Arial"/>
                <a:ea typeface="宋体"/>
              </a:rPr>
              <a:pPr fontAlgn="auto">
                <a:spcBef>
                  <a:spcPts val="0"/>
                </a:spcBef>
                <a:spcAft>
                  <a:spcPts val="0"/>
                </a:spcAft>
              </a:pPr>
              <a:t>‹#›</a:t>
            </a:fld>
            <a:endParaRPr lang="en-US" altLang="zh-CN">
              <a:solidFill>
                <a:prstClr val="black"/>
              </a:solidFill>
              <a:latin typeface="Arial"/>
              <a:ea typeface="宋体"/>
            </a:endParaRPr>
          </a:p>
        </p:txBody>
      </p:sp>
    </p:spTree>
    <p:extLst>
      <p:ext uri="{BB962C8B-B14F-4D97-AF65-F5344CB8AC3E}">
        <p14:creationId xmlns:p14="http://schemas.microsoft.com/office/powerpoint/2010/main" val="31886380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Lst>
  <p:transition>
    <p:random/>
  </p:transition>
  <p:timing>
    <p:tnLst>
      <p:par>
        <p:cTn id="1" dur="indefinite" restart="never" nodeType="tmRoot"/>
      </p:par>
    </p:tnLst>
  </p:timing>
  <p:txStyles>
    <p:titleStyle>
      <a:lvl1pPr algn="l" rtl="0" eaLnBrk="1" fontAlgn="base" hangingPunct="1">
        <a:spcBef>
          <a:spcPct val="0"/>
        </a:spcBef>
        <a:spcAft>
          <a:spcPct val="0"/>
        </a:spcAft>
        <a:defRPr sz="3600">
          <a:solidFill>
            <a:schemeClr val="tx2"/>
          </a:solidFill>
          <a:latin typeface="黑体" pitchFamily="49" charset="-122"/>
          <a:ea typeface="黑体" pitchFamily="49" charset="-122"/>
          <a:cs typeface="+mj-cs"/>
        </a:defRPr>
      </a:lvl1pPr>
      <a:lvl2pPr algn="ctr" rtl="0" eaLnBrk="1" fontAlgn="base" hangingPunct="1">
        <a:spcBef>
          <a:spcPct val="0"/>
        </a:spcBef>
        <a:spcAft>
          <a:spcPct val="0"/>
        </a:spcAft>
        <a:defRPr sz="4400">
          <a:solidFill>
            <a:schemeClr val="tx2"/>
          </a:solidFill>
          <a:latin typeface="Arial" charset="0"/>
          <a:ea typeface="宋体" charset="-122"/>
        </a:defRPr>
      </a:lvl2pPr>
      <a:lvl3pPr algn="ctr" rtl="0" eaLnBrk="1" fontAlgn="base" hangingPunct="1">
        <a:spcBef>
          <a:spcPct val="0"/>
        </a:spcBef>
        <a:spcAft>
          <a:spcPct val="0"/>
        </a:spcAft>
        <a:defRPr sz="4400">
          <a:solidFill>
            <a:schemeClr val="tx2"/>
          </a:solidFill>
          <a:latin typeface="Arial" charset="0"/>
          <a:ea typeface="宋体" charset="-122"/>
        </a:defRPr>
      </a:lvl3pPr>
      <a:lvl4pPr algn="ctr" rtl="0" eaLnBrk="1" fontAlgn="base" hangingPunct="1">
        <a:spcBef>
          <a:spcPct val="0"/>
        </a:spcBef>
        <a:spcAft>
          <a:spcPct val="0"/>
        </a:spcAft>
        <a:defRPr sz="4400">
          <a:solidFill>
            <a:schemeClr val="tx2"/>
          </a:solidFill>
          <a:latin typeface="Arial" charset="0"/>
          <a:ea typeface="宋体" charset="-122"/>
        </a:defRPr>
      </a:lvl4pPr>
      <a:lvl5pPr algn="ctr" rtl="0" eaLnBrk="1" fontAlgn="base" hangingPunct="1">
        <a:spcBef>
          <a:spcPct val="0"/>
        </a:spcBef>
        <a:spcAft>
          <a:spcPct val="0"/>
        </a:spcAft>
        <a:defRPr sz="4400">
          <a:solidFill>
            <a:schemeClr val="tx2"/>
          </a:solidFill>
          <a:latin typeface="Arial" charset="0"/>
          <a:ea typeface="宋体" charset="-122"/>
        </a:defRPr>
      </a:lvl5pPr>
      <a:lvl6pPr marL="457200" algn="ctr" rtl="0" eaLnBrk="1" fontAlgn="base" hangingPunct="1">
        <a:spcBef>
          <a:spcPct val="0"/>
        </a:spcBef>
        <a:spcAft>
          <a:spcPct val="0"/>
        </a:spcAft>
        <a:defRPr sz="4400">
          <a:solidFill>
            <a:schemeClr val="tx2"/>
          </a:solidFill>
          <a:latin typeface="Arial" charset="0"/>
          <a:ea typeface="宋体" charset="-122"/>
        </a:defRPr>
      </a:lvl6pPr>
      <a:lvl7pPr marL="914400" algn="ctr" rtl="0" eaLnBrk="1" fontAlgn="base" hangingPunct="1">
        <a:spcBef>
          <a:spcPct val="0"/>
        </a:spcBef>
        <a:spcAft>
          <a:spcPct val="0"/>
        </a:spcAft>
        <a:defRPr sz="4400">
          <a:solidFill>
            <a:schemeClr val="tx2"/>
          </a:solidFill>
          <a:latin typeface="Arial" charset="0"/>
          <a:ea typeface="宋体" charset="-122"/>
        </a:defRPr>
      </a:lvl7pPr>
      <a:lvl8pPr marL="1371600" algn="ctr" rtl="0" eaLnBrk="1" fontAlgn="base" hangingPunct="1">
        <a:spcBef>
          <a:spcPct val="0"/>
        </a:spcBef>
        <a:spcAft>
          <a:spcPct val="0"/>
        </a:spcAft>
        <a:defRPr sz="4400">
          <a:solidFill>
            <a:schemeClr val="tx2"/>
          </a:solidFill>
          <a:latin typeface="Arial" charset="0"/>
          <a:ea typeface="宋体" charset="-122"/>
        </a:defRPr>
      </a:lvl8pPr>
      <a:lvl9pPr marL="1828800" algn="ctr" rtl="0" eaLnBrk="1" fontAlgn="base" hangingPunct="1">
        <a:spcBef>
          <a:spcPct val="0"/>
        </a:spcBef>
        <a:spcAft>
          <a:spcPct val="0"/>
        </a:spcAft>
        <a:defRPr sz="4400">
          <a:solidFill>
            <a:schemeClr val="tx2"/>
          </a:solidFill>
          <a:latin typeface="Arial" charset="0"/>
          <a:ea typeface="宋体" charset="-122"/>
        </a:defRPr>
      </a:lvl9pPr>
    </p:titleStyle>
    <p:bodyStyle>
      <a:lvl1pPr marL="0" indent="0" algn="l" rtl="0" eaLnBrk="1" fontAlgn="base" hangingPunct="1">
        <a:spcBef>
          <a:spcPct val="20000"/>
        </a:spcBef>
        <a:spcAft>
          <a:spcPct val="0"/>
        </a:spcAft>
        <a:buNone/>
        <a:defRPr sz="3200">
          <a:solidFill>
            <a:schemeClr val="tx1"/>
          </a:solidFill>
          <a:latin typeface="楷体" pitchFamily="49" charset="-122"/>
          <a:ea typeface="楷体" pitchFamily="49" charset="-122"/>
          <a:cs typeface="+mn-cs"/>
        </a:defRPr>
      </a:lvl1pPr>
      <a:lvl2pPr marL="457200" indent="0" algn="l" rtl="0" eaLnBrk="1" fontAlgn="base" hangingPunct="1">
        <a:spcBef>
          <a:spcPct val="20000"/>
        </a:spcBef>
        <a:spcAft>
          <a:spcPct val="0"/>
        </a:spcAft>
        <a:buNone/>
        <a:defRPr sz="2800">
          <a:solidFill>
            <a:schemeClr val="tx1"/>
          </a:solidFill>
          <a:latin typeface="楷体" pitchFamily="49" charset="-122"/>
          <a:ea typeface="楷体" pitchFamily="49" charset="-122"/>
        </a:defRPr>
      </a:lvl2pPr>
      <a:lvl3pPr marL="914400" indent="0" algn="l" rtl="0" eaLnBrk="1" fontAlgn="base" hangingPunct="1">
        <a:spcBef>
          <a:spcPct val="20000"/>
        </a:spcBef>
        <a:spcAft>
          <a:spcPct val="0"/>
        </a:spcAft>
        <a:buNone/>
        <a:defRPr sz="2400">
          <a:solidFill>
            <a:schemeClr val="tx1"/>
          </a:solidFill>
          <a:latin typeface="楷体" pitchFamily="49" charset="-122"/>
          <a:ea typeface="楷体" pitchFamily="49" charset="-122"/>
        </a:defRPr>
      </a:lvl3pPr>
      <a:lvl4pPr marL="1371600" indent="0" algn="l" rtl="0" eaLnBrk="1" fontAlgn="base" hangingPunct="1">
        <a:spcBef>
          <a:spcPct val="20000"/>
        </a:spcBef>
        <a:spcAft>
          <a:spcPct val="0"/>
        </a:spcAft>
        <a:buNone/>
        <a:defRPr sz="2000">
          <a:solidFill>
            <a:schemeClr val="tx1"/>
          </a:solidFill>
          <a:latin typeface="楷体" pitchFamily="49" charset="-122"/>
          <a:ea typeface="楷体" pitchFamily="49" charset="-122"/>
        </a:defRPr>
      </a:lvl4pPr>
      <a:lvl5pPr marL="1828800" indent="0" algn="l" rtl="0" eaLnBrk="1" fontAlgn="base" hangingPunct="1">
        <a:spcBef>
          <a:spcPct val="20000"/>
        </a:spcBef>
        <a:spcAft>
          <a:spcPct val="0"/>
        </a:spcAft>
        <a:buNone/>
        <a:defRPr sz="2000">
          <a:solidFill>
            <a:schemeClr val="tx1"/>
          </a:solidFill>
          <a:latin typeface="楷体" pitchFamily="49" charset="-122"/>
          <a:ea typeface="楷体" pitchFamily="49" charset="-122"/>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buFont typeface="Arial" pitchFamily="34" charset="0"/>
              <a:buNone/>
              <a:defRPr/>
            </a:pPr>
            <a:fld id="{E5EB136B-AE46-4177-BF54-F9A02366CC1A}" type="slidenum">
              <a:rPr lang="zh-CN" altLang="zh-CN">
                <a:solidFill>
                  <a:srgbClr val="000000"/>
                </a:solidFill>
                <a:latin typeface="Arial" pitchFamily="34" charset="0"/>
                <a:ea typeface="宋体" pitchFamily="2" charset="-122"/>
              </a:rPr>
              <a:pPr>
                <a:buFont typeface="Arial" pitchFamily="34" charset="0"/>
                <a:buNone/>
                <a:defRPr/>
              </a:pPr>
              <a:t>‹#›</a:t>
            </a:fld>
            <a:endParaRPr lang="zh-CN" altLang="zh-CN">
              <a:solidFill>
                <a:srgbClr val="000000"/>
              </a:solidFill>
              <a:latin typeface="Arial" pitchFamily="34" charset="0"/>
              <a:ea typeface="宋体" pitchFamily="2" charset="-122"/>
            </a:endParaRPr>
          </a:p>
        </p:txBody>
      </p:sp>
    </p:spTree>
    <p:extLst>
      <p:ext uri="{BB962C8B-B14F-4D97-AF65-F5344CB8AC3E}">
        <p14:creationId xmlns:p14="http://schemas.microsoft.com/office/powerpoint/2010/main" val="3592585461"/>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buFont typeface="Arial" pitchFamily="34" charset="0"/>
              <a:buNone/>
              <a:defRPr/>
            </a:pPr>
            <a:fld id="{E5EB136B-AE46-4177-BF54-F9A02366CC1A}" type="slidenum">
              <a:rPr lang="zh-CN" altLang="zh-CN">
                <a:solidFill>
                  <a:srgbClr val="000000"/>
                </a:solidFill>
                <a:latin typeface="Arial" pitchFamily="34" charset="0"/>
                <a:ea typeface="宋体" pitchFamily="2" charset="-122"/>
              </a:rPr>
              <a:pPr>
                <a:buFont typeface="Arial" pitchFamily="34" charset="0"/>
                <a:buNone/>
                <a:defRPr/>
              </a:pPr>
              <a:t>‹#›</a:t>
            </a:fld>
            <a:endParaRPr lang="zh-CN" altLang="zh-CN">
              <a:solidFill>
                <a:srgbClr val="000000"/>
              </a:solidFill>
              <a:latin typeface="Arial" pitchFamily="34" charset="0"/>
              <a:ea typeface="宋体" pitchFamily="2" charset="-122"/>
            </a:endParaRPr>
          </a:p>
        </p:txBody>
      </p:sp>
    </p:spTree>
    <p:extLst>
      <p:ext uri="{BB962C8B-B14F-4D97-AF65-F5344CB8AC3E}">
        <p14:creationId xmlns:p14="http://schemas.microsoft.com/office/powerpoint/2010/main" val="3687101303"/>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buFont typeface="Arial" pitchFamily="34" charset="0"/>
              <a:buNone/>
              <a:defRPr/>
            </a:pPr>
            <a:fld id="{E5EB136B-AE46-4177-BF54-F9A02366CC1A}" type="slidenum">
              <a:rPr lang="zh-CN" altLang="zh-CN">
                <a:solidFill>
                  <a:srgbClr val="000000"/>
                </a:solidFill>
                <a:latin typeface="Arial" pitchFamily="34" charset="0"/>
                <a:ea typeface="宋体" pitchFamily="2" charset="-122"/>
              </a:rPr>
              <a:pPr>
                <a:buFont typeface="Arial" pitchFamily="34" charset="0"/>
                <a:buNone/>
                <a:defRPr/>
              </a:pPr>
              <a:t>‹#›</a:t>
            </a:fld>
            <a:endParaRPr lang="zh-CN" altLang="zh-CN">
              <a:solidFill>
                <a:srgbClr val="000000"/>
              </a:solidFill>
              <a:latin typeface="Arial" pitchFamily="34" charset="0"/>
              <a:ea typeface="宋体" pitchFamily="2" charset="-122"/>
            </a:endParaRPr>
          </a:p>
        </p:txBody>
      </p:sp>
    </p:spTree>
    <p:extLst>
      <p:ext uri="{BB962C8B-B14F-4D97-AF65-F5344CB8AC3E}">
        <p14:creationId xmlns:p14="http://schemas.microsoft.com/office/powerpoint/2010/main" val="276910497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buFont typeface="Arial" pitchFamily="34" charset="0"/>
              <a:buNone/>
              <a:defRPr/>
            </a:pPr>
            <a:endParaRPr lang="zh-CN" altLang="zh-CN">
              <a:solidFill>
                <a:srgbClr val="000000"/>
              </a:solidFill>
              <a:latin typeface="Arial" pitchFamily="34" charset="0"/>
              <a:ea typeface="宋体" pitchFamily="2"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buFont typeface="Arial" pitchFamily="34" charset="0"/>
              <a:buNone/>
              <a:defRPr/>
            </a:pPr>
            <a:fld id="{E5EB136B-AE46-4177-BF54-F9A02366CC1A}" type="slidenum">
              <a:rPr lang="zh-CN" altLang="zh-CN">
                <a:solidFill>
                  <a:srgbClr val="000000"/>
                </a:solidFill>
                <a:latin typeface="Arial" pitchFamily="34" charset="0"/>
                <a:ea typeface="宋体" pitchFamily="2" charset="-122"/>
              </a:rPr>
              <a:pPr>
                <a:buFont typeface="Arial" pitchFamily="34" charset="0"/>
                <a:buNone/>
                <a:defRPr/>
              </a:pPr>
              <a:t>‹#›</a:t>
            </a:fld>
            <a:endParaRPr lang="zh-CN" altLang="zh-CN">
              <a:solidFill>
                <a:srgbClr val="000000"/>
              </a:solidFill>
              <a:latin typeface="Arial" pitchFamily="34" charset="0"/>
              <a:ea typeface="宋体" pitchFamily="2" charset="-122"/>
            </a:endParaRPr>
          </a:p>
        </p:txBody>
      </p:sp>
    </p:spTree>
    <p:extLst>
      <p:ext uri="{BB962C8B-B14F-4D97-AF65-F5344CB8AC3E}">
        <p14:creationId xmlns:p14="http://schemas.microsoft.com/office/powerpoint/2010/main" val="1974452405"/>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39.xml"/><Relationship Id="rId5" Type="http://schemas.openxmlformats.org/officeDocument/2006/relationships/image" Target="../media/image4.gi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39.xml"/><Relationship Id="rId5" Type="http://schemas.openxmlformats.org/officeDocument/2006/relationships/image" Target="../media/image4.gi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50.xml"/><Relationship Id="rId5" Type="http://schemas.openxmlformats.org/officeDocument/2006/relationships/image" Target="../media/image4.gi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61.xml"/><Relationship Id="rId5" Type="http://schemas.openxmlformats.org/officeDocument/2006/relationships/image" Target="../media/image4.gif"/><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2.xml"/><Relationship Id="rId1" Type="http://schemas.openxmlformats.org/officeDocument/2006/relationships/themeOverride" Target="../theme/themeOverride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audio" Target="../media/audio2.wav"/></Relationships>
</file>

<file path=ppt/slides/_rels/slide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2.xml"/><Relationship Id="rId5" Type="http://schemas.openxmlformats.org/officeDocument/2006/relationships/image" Target="../media/image4.gif"/><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3" name="Picture 1" descr="D:\用户目录\我的文档\Tencent Files\695835708\Image\Group\1T)%Y7_F2%QAJT3EG@M(@02.jpg"/>
          <p:cNvPicPr>
            <a:picLocks noChangeAspect="1" noChangeArrowheads="1"/>
          </p:cNvPicPr>
          <p:nvPr/>
        </p:nvPicPr>
        <p:blipFill>
          <a:blip r:embed="rId2" cstate="print"/>
          <a:srcRect/>
          <a:stretch>
            <a:fillRect/>
          </a:stretch>
        </p:blipFill>
        <p:spPr bwMode="auto">
          <a:xfrm>
            <a:off x="1691680" y="1340768"/>
            <a:ext cx="5832648" cy="4248472"/>
          </a:xfrm>
          <a:prstGeom prst="rect">
            <a:avLst/>
          </a:prstGeom>
          <a:noFill/>
        </p:spPr>
      </p:pic>
    </p:spTree>
    <p:extLst>
      <p:ext uri="{BB962C8B-B14F-4D97-AF65-F5344CB8AC3E}">
        <p14:creationId xmlns:p14="http://schemas.microsoft.com/office/powerpoint/2010/main" val="126149729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8913"/>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title"/>
          </p:nvPr>
        </p:nvSpPr>
        <p:spPr>
          <a:xfrm>
            <a:off x="0" y="0"/>
            <a:ext cx="7516813" cy="1319213"/>
          </a:xfrm>
        </p:spPr>
        <p:txBody>
          <a:bodyPr/>
          <a:lstStyle/>
          <a:p>
            <a:pPr algn="l" eaLnBrk="1" hangingPunct="1"/>
            <a:r>
              <a:rPr lang="en-US" altLang="zh-CN" sz="4800" i="1" smtClean="0"/>
              <a:t>   </a:t>
            </a:r>
            <a:r>
              <a:rPr lang="zh-CN" altLang="zh-CN" sz="4800" i="1" smtClean="0">
                <a:solidFill>
                  <a:srgbClr val="FF0000"/>
                </a:solidFill>
              </a:rPr>
              <a:t>Intrduce  Myself</a:t>
            </a:r>
            <a:endParaRPr lang="zh-CN" altLang="zh-CN" sz="4800" smtClean="0">
              <a:solidFill>
                <a:srgbClr val="FF0000"/>
              </a:solidFill>
            </a:endParaRPr>
          </a:p>
        </p:txBody>
      </p:sp>
      <p:sp>
        <p:nvSpPr>
          <p:cNvPr id="11268" name="Text Box 4"/>
          <p:cNvSpPr txBox="1">
            <a:spLocks noChangeArrowheads="1"/>
          </p:cNvSpPr>
          <p:nvPr/>
        </p:nvSpPr>
        <p:spPr bwMode="auto">
          <a:xfrm>
            <a:off x="179388" y="1341438"/>
            <a:ext cx="9144000" cy="1446212"/>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a:solidFill>
                  <a:srgbClr val="0000FF"/>
                </a:solidFill>
                <a:effectLst>
                  <a:outerShdw blurRad="38100" dist="38100" dir="2700000" algn="tl">
                    <a:srgbClr val="C0C0C0"/>
                  </a:outerShdw>
                </a:effectLst>
                <a:latin typeface="Arial" pitchFamily="34" charset="0"/>
                <a:ea typeface="宋体" pitchFamily="2" charset="-122"/>
              </a:rPr>
              <a:t>   </a:t>
            </a:r>
            <a:r>
              <a:rPr lang="zh-CN" altLang="zh-CN" sz="4400">
                <a:solidFill>
                  <a:srgbClr val="0070C0"/>
                </a:solidFill>
                <a:latin typeface="Arial" pitchFamily="34" charset="0"/>
                <a:ea typeface="宋体" pitchFamily="2" charset="-122"/>
              </a:rPr>
              <a:t>Zou Xinxin</a:t>
            </a:r>
          </a:p>
          <a:p>
            <a:pPr>
              <a:buFont typeface="Arial" pitchFamily="34" charset="0"/>
              <a:buNone/>
              <a:defRPr/>
            </a:pPr>
            <a:r>
              <a:rPr lang="en-US" altLang="zh-CN" sz="4400">
                <a:solidFill>
                  <a:srgbClr val="0070C0"/>
                </a:solidFill>
                <a:latin typeface="Arial" pitchFamily="34" charset="0"/>
                <a:ea typeface="宋体" pitchFamily="2" charset="-122"/>
              </a:rPr>
              <a:t>      </a:t>
            </a:r>
            <a:r>
              <a:rPr lang="zh-CN" altLang="zh-CN" sz="4400">
                <a:solidFill>
                  <a:srgbClr val="0070C0"/>
                </a:solidFill>
                <a:latin typeface="Arial" pitchFamily="34" charset="0"/>
                <a:ea typeface="宋体" pitchFamily="2" charset="-122"/>
              </a:rPr>
              <a:t>Diana</a:t>
            </a:r>
          </a:p>
        </p:txBody>
      </p:sp>
      <p:sp>
        <p:nvSpPr>
          <p:cNvPr id="3077"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84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Char char="•"/>
            </a:pPr>
            <a:r>
              <a:rPr lang="zh-CN" altLang="zh-CN" sz="4000" smtClean="0">
                <a:solidFill>
                  <a:srgbClr val="7030A0"/>
                </a:solidFill>
              </a:rPr>
              <a:t>Phone:1</a:t>
            </a:r>
            <a:r>
              <a:rPr lang="en-US" altLang="zh-CN" sz="4000" smtClean="0">
                <a:solidFill>
                  <a:srgbClr val="7030A0"/>
                </a:solidFill>
              </a:rPr>
              <a:t>8007308158</a:t>
            </a:r>
          </a:p>
          <a:p>
            <a:pPr eaLnBrk="1" hangingPunct="1">
              <a:spcBef>
                <a:spcPct val="20000"/>
              </a:spcBef>
              <a:buFont typeface="Arial" pitchFamily="34" charset="0"/>
              <a:buChar char="•"/>
            </a:pPr>
            <a:r>
              <a:rPr lang="zh-CN" altLang="zh-CN" sz="4000" smtClean="0">
                <a:solidFill>
                  <a:srgbClr val="7030A0"/>
                </a:solidFill>
              </a:rPr>
              <a:t>QQ:  695835708</a:t>
            </a:r>
            <a:endParaRPr lang="en-US" altLang="zh-CN" sz="4000" smtClean="0">
              <a:solidFill>
                <a:srgbClr val="7030A0"/>
              </a:solidFill>
            </a:endParaRPr>
          </a:p>
          <a:p>
            <a:pPr eaLnBrk="1" hangingPunct="1">
              <a:spcBef>
                <a:spcPct val="20000"/>
              </a:spcBef>
              <a:buFont typeface="Arial" pitchFamily="34" charset="0"/>
              <a:buChar char="•"/>
            </a:pPr>
            <a:r>
              <a:rPr lang="en-US" altLang="zh-CN" sz="4000" smtClean="0">
                <a:solidFill>
                  <a:srgbClr val="7030A0"/>
                </a:solidFill>
              </a:rPr>
              <a:t>Wechat:</a:t>
            </a:r>
            <a:r>
              <a:rPr lang="zh-CN" altLang="zh-CN" sz="4000" smtClean="0">
                <a:solidFill>
                  <a:srgbClr val="7030A0"/>
                </a:solidFill>
              </a:rPr>
              <a:t>1</a:t>
            </a:r>
            <a:r>
              <a:rPr lang="en-US" altLang="zh-CN" sz="4000" smtClean="0">
                <a:solidFill>
                  <a:srgbClr val="7030A0"/>
                </a:solidFill>
              </a:rPr>
              <a:t>8007308158</a:t>
            </a: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6185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75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p:cNvSpPr>
            <a:spLocks noGrp="1" noChangeArrowheads="1"/>
          </p:cNvSpPr>
          <p:nvPr>
            <p:ph type="title"/>
          </p:nvPr>
        </p:nvSpPr>
        <p:spPr>
          <a:xfrm>
            <a:off x="0" y="0"/>
            <a:ext cx="7516813" cy="1319213"/>
          </a:xfrm>
        </p:spPr>
        <p:txBody>
          <a:bodyPr/>
          <a:lstStyle/>
          <a:p>
            <a:pPr algn="l" eaLnBrk="1" hangingPunct="1"/>
            <a:r>
              <a:rPr lang="en-US" altLang="zh-CN" sz="4800" dirty="0" smtClean="0">
                <a:solidFill>
                  <a:srgbClr val="FF0000"/>
                </a:solidFill>
              </a:rPr>
              <a:t>Do you think so?</a:t>
            </a:r>
            <a:endParaRPr lang="zh-CN" altLang="zh-CN" sz="4800" dirty="0" smtClean="0">
              <a:solidFill>
                <a:srgbClr val="FF0000"/>
              </a:solidFill>
            </a:endParaRPr>
          </a:p>
        </p:txBody>
      </p:sp>
      <p:sp>
        <p:nvSpPr>
          <p:cNvPr id="11268" name="Text Box 4"/>
          <p:cNvSpPr txBox="1">
            <a:spLocks noChangeArrowheads="1"/>
          </p:cNvSpPr>
          <p:nvPr/>
        </p:nvSpPr>
        <p:spPr bwMode="auto">
          <a:xfrm>
            <a:off x="179388" y="1341438"/>
            <a:ext cx="9144000" cy="4708981"/>
          </a:xfrm>
          <a:prstGeom prst="rect">
            <a:avLst/>
          </a:prstGeom>
          <a:noFill/>
          <a:ln w="9525">
            <a:noFill/>
            <a:miter lim="800000"/>
            <a:headEnd/>
            <a:tailEnd/>
          </a:ln>
          <a:effectLst/>
        </p:spPr>
        <p:txBody>
          <a:bodyPr>
            <a:spAutoFit/>
          </a:bodyPr>
          <a:lstStyle/>
          <a:p>
            <a:pPr algn="just">
              <a:lnSpc>
                <a:spcPts val="6000"/>
              </a:lnSpc>
              <a:spcAft>
                <a:spcPts val="0"/>
              </a:spcAft>
            </a:pPr>
            <a:r>
              <a:rPr lang="en-US" altLang="zh-CN" sz="4000" dirty="0">
                <a:solidFill>
                  <a:schemeClr val="accent2"/>
                </a:solidFill>
                <a:latin typeface="+mj-lt"/>
                <a:ea typeface="+mj-ea"/>
                <a:cs typeface="+mj-cs"/>
              </a:rPr>
              <a:t>1.Believe in yourself.</a:t>
            </a:r>
            <a:endParaRPr lang="zh-CN" altLang="zh-CN" sz="4000" dirty="0">
              <a:solidFill>
                <a:schemeClr val="accent2"/>
              </a:solidFill>
              <a:latin typeface="+mj-lt"/>
              <a:ea typeface="+mj-ea"/>
              <a:cs typeface="+mj-cs"/>
            </a:endParaRPr>
          </a:p>
          <a:p>
            <a:pPr algn="just">
              <a:lnSpc>
                <a:spcPts val="6000"/>
              </a:lnSpc>
              <a:spcAft>
                <a:spcPts val="0"/>
              </a:spcAft>
            </a:pPr>
            <a:r>
              <a:rPr lang="en-US" altLang="zh-CN" sz="4000" dirty="0">
                <a:solidFill>
                  <a:schemeClr val="accent2"/>
                </a:solidFill>
                <a:latin typeface="+mj-lt"/>
                <a:ea typeface="+mj-ea"/>
                <a:cs typeface="+mj-cs"/>
              </a:rPr>
              <a:t>2.Action speak louder than words.</a:t>
            </a:r>
            <a:r>
              <a:rPr lang="zh-CN" altLang="zh-CN" sz="4000" dirty="0">
                <a:solidFill>
                  <a:schemeClr val="accent2"/>
                </a:solidFill>
                <a:latin typeface="+mj-lt"/>
                <a:ea typeface="+mj-ea"/>
                <a:cs typeface="+mj-cs"/>
              </a:rPr>
              <a:t> </a:t>
            </a:r>
          </a:p>
          <a:p>
            <a:pPr algn="just">
              <a:lnSpc>
                <a:spcPts val="6000"/>
              </a:lnSpc>
              <a:spcAft>
                <a:spcPts val="0"/>
              </a:spcAft>
            </a:pPr>
            <a:r>
              <a:rPr lang="en-US" altLang="zh-CN" sz="4000" dirty="0">
                <a:solidFill>
                  <a:schemeClr val="accent2"/>
                </a:solidFill>
                <a:latin typeface="+mj-lt"/>
                <a:ea typeface="+mj-ea"/>
                <a:cs typeface="+mj-cs"/>
              </a:rPr>
              <a:t>3. Never say die.  </a:t>
            </a:r>
            <a:endParaRPr lang="zh-CN" altLang="zh-CN" sz="4000" dirty="0">
              <a:solidFill>
                <a:schemeClr val="accent2"/>
              </a:solidFill>
              <a:latin typeface="+mj-lt"/>
              <a:ea typeface="+mj-ea"/>
              <a:cs typeface="+mj-cs"/>
            </a:endParaRPr>
          </a:p>
          <a:p>
            <a:pPr>
              <a:lnSpc>
                <a:spcPts val="6000"/>
              </a:lnSpc>
            </a:pPr>
            <a:r>
              <a:rPr lang="en-US" altLang="zh-CN" sz="4000" dirty="0">
                <a:solidFill>
                  <a:schemeClr val="accent2"/>
                </a:solidFill>
                <a:latin typeface="+mj-lt"/>
                <a:ea typeface="+mj-ea"/>
                <a:cs typeface="+mj-cs"/>
              </a:rPr>
              <a:t>4. Never put off what you can do today until tomorrow.</a:t>
            </a:r>
            <a:br>
              <a:rPr lang="en-US" altLang="zh-CN" sz="4000" dirty="0">
                <a:solidFill>
                  <a:schemeClr val="accent2"/>
                </a:solidFill>
                <a:latin typeface="+mj-lt"/>
                <a:ea typeface="+mj-ea"/>
                <a:cs typeface="+mj-cs"/>
              </a:rPr>
            </a:br>
            <a:r>
              <a:rPr lang="en-US" sz="4000" dirty="0" smtClean="0">
                <a:solidFill>
                  <a:schemeClr val="accent2"/>
                </a:solidFill>
                <a:latin typeface="Arial" pitchFamily="34" charset="0"/>
                <a:ea typeface="宋体" pitchFamily="2" charset="-122"/>
              </a:rPr>
              <a:t>.</a:t>
            </a:r>
            <a:endParaRPr lang="zh-CN" altLang="zh-CN" sz="4400" dirty="0">
              <a:solidFill>
                <a:schemeClr val="accent2"/>
              </a:solidFill>
              <a:latin typeface="Arial" pitchFamily="34" charset="0"/>
              <a:ea typeface="宋体" pitchFamily="2" charset="-122"/>
            </a:endParaRPr>
          </a:p>
        </p:txBody>
      </p:sp>
      <p:sp>
        <p:nvSpPr>
          <p:cNvPr id="4101"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358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pPr>
            <a:r>
              <a:rPr lang="en-US" altLang="zh-CN" sz="4000" dirty="0" smtClean="0">
                <a:solidFill>
                  <a:srgbClr val="0070C0"/>
                </a:solidFill>
              </a:rPr>
              <a:t> .</a:t>
            </a:r>
          </a:p>
          <a:p>
            <a:pPr eaLnBrk="1" hangingPunct="1">
              <a:spcBef>
                <a:spcPct val="20000"/>
              </a:spcBef>
              <a:buFont typeface="Arial" pitchFamily="34" charset="0"/>
              <a:buChar char="•"/>
            </a:pPr>
            <a:endParaRPr lang="en-US" altLang="zh-CN" sz="4000" dirty="0" smtClean="0">
              <a:solidFill>
                <a:srgbClr val="FF0000"/>
              </a:solidFill>
            </a:endParaRPr>
          </a:p>
          <a:p>
            <a:pPr eaLnBrk="1" hangingPunct="1">
              <a:spcBef>
                <a:spcPct val="20000"/>
              </a:spcBef>
              <a:buFont typeface="Arial" pitchFamily="34" charset="0"/>
              <a:buChar char="•"/>
            </a:pPr>
            <a:r>
              <a:rPr lang="en-US" altLang="zh-CN" sz="4000" dirty="0" smtClean="0">
                <a:solidFill>
                  <a:srgbClr val="0070C0"/>
                </a:solidFill>
              </a:rPr>
              <a:t>.</a:t>
            </a:r>
          </a:p>
          <a:p>
            <a:pPr eaLnBrk="1" hangingPunct="1">
              <a:spcBef>
                <a:spcPct val="20000"/>
              </a:spcBef>
              <a:buFont typeface="Arial" pitchFamily="34" charset="0"/>
              <a:buNone/>
            </a:pPr>
            <a:endParaRPr lang="en-US" altLang="zh-CN" sz="4000" dirty="0" smtClean="0">
              <a:solidFill>
                <a:srgbClr val="7030A0"/>
              </a:solidFill>
            </a:endParaRPr>
          </a:p>
          <a:p>
            <a:pPr eaLnBrk="1" hangingPunct="1">
              <a:spcBef>
                <a:spcPct val="20000"/>
              </a:spcBef>
              <a:buFont typeface="Arial" pitchFamily="34" charset="0"/>
              <a:buNone/>
            </a:pPr>
            <a:endParaRPr lang="zh-CN" altLang="zh-CN" sz="3600" dirty="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94544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75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p:cNvSpPr>
            <a:spLocks noGrp="1" noChangeArrowheads="1"/>
          </p:cNvSpPr>
          <p:nvPr>
            <p:ph type="title"/>
          </p:nvPr>
        </p:nvSpPr>
        <p:spPr>
          <a:xfrm>
            <a:off x="0" y="0"/>
            <a:ext cx="7516813" cy="1319213"/>
          </a:xfrm>
        </p:spPr>
        <p:txBody>
          <a:bodyPr/>
          <a:lstStyle/>
          <a:p>
            <a:pPr algn="l" eaLnBrk="1" hangingPunct="1"/>
            <a:r>
              <a:rPr lang="en-US" altLang="zh-CN" sz="4800" smtClean="0">
                <a:solidFill>
                  <a:srgbClr val="FF0000"/>
                </a:solidFill>
              </a:rPr>
              <a:t>Do you think so?</a:t>
            </a:r>
            <a:endParaRPr lang="zh-CN" altLang="zh-CN" sz="4800" smtClean="0">
              <a:solidFill>
                <a:srgbClr val="FF0000"/>
              </a:solidFill>
            </a:endParaRPr>
          </a:p>
        </p:txBody>
      </p:sp>
      <p:sp>
        <p:nvSpPr>
          <p:cNvPr id="11268" name="Text Box 4"/>
          <p:cNvSpPr txBox="1">
            <a:spLocks noChangeArrowheads="1"/>
          </p:cNvSpPr>
          <p:nvPr/>
        </p:nvSpPr>
        <p:spPr bwMode="auto">
          <a:xfrm>
            <a:off x="179388" y="1341438"/>
            <a:ext cx="9144000" cy="708025"/>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a:solidFill>
                  <a:srgbClr val="0000FF"/>
                </a:solidFill>
                <a:effectLst>
                  <a:outerShdw blurRad="38100" dist="38100" dir="2700000" algn="tl">
                    <a:srgbClr val="C0C0C0"/>
                  </a:outerShdw>
                </a:effectLst>
                <a:latin typeface="Arial" pitchFamily="34" charset="0"/>
                <a:ea typeface="宋体" pitchFamily="2" charset="-122"/>
              </a:rPr>
              <a:t> </a:t>
            </a:r>
            <a:r>
              <a:rPr lang="en-US" sz="4000">
                <a:solidFill>
                  <a:srgbClr val="0070C0"/>
                </a:solidFill>
                <a:latin typeface="Arial" pitchFamily="34" charset="0"/>
                <a:ea typeface="宋体" pitchFamily="2" charset="-122"/>
              </a:rPr>
              <a:t>Tell me and I forget.</a:t>
            </a:r>
            <a:endParaRPr lang="zh-CN" altLang="zh-CN" sz="4400">
              <a:solidFill>
                <a:srgbClr val="0070C0"/>
              </a:solidFill>
              <a:latin typeface="Arial" pitchFamily="34" charset="0"/>
              <a:ea typeface="宋体" pitchFamily="2" charset="-122"/>
            </a:endParaRPr>
          </a:p>
        </p:txBody>
      </p:sp>
      <p:sp>
        <p:nvSpPr>
          <p:cNvPr id="4101"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358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Char char="•"/>
            </a:pPr>
            <a:r>
              <a:rPr lang="en-US" altLang="zh-CN" sz="4000" smtClean="0">
                <a:solidFill>
                  <a:srgbClr val="0070C0"/>
                </a:solidFill>
              </a:rPr>
              <a:t>Teach me and I remember.</a:t>
            </a:r>
          </a:p>
          <a:p>
            <a:pPr eaLnBrk="1" hangingPunct="1">
              <a:spcBef>
                <a:spcPct val="20000"/>
              </a:spcBef>
              <a:buFont typeface="Arial" pitchFamily="34" charset="0"/>
              <a:buChar char="•"/>
            </a:pPr>
            <a:endParaRPr lang="en-US" altLang="zh-CN" sz="4000" smtClean="0">
              <a:solidFill>
                <a:srgbClr val="FF0000"/>
              </a:solidFill>
            </a:endParaRPr>
          </a:p>
          <a:p>
            <a:pPr eaLnBrk="1" hangingPunct="1">
              <a:spcBef>
                <a:spcPct val="20000"/>
              </a:spcBef>
              <a:buFont typeface="Arial" pitchFamily="34" charset="0"/>
              <a:buChar char="•"/>
            </a:pPr>
            <a:r>
              <a:rPr lang="en-US" altLang="zh-CN" sz="4000" smtClean="0">
                <a:solidFill>
                  <a:srgbClr val="0070C0"/>
                </a:solidFill>
              </a:rPr>
              <a:t>Involve me and I learn.</a:t>
            </a: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11500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013" y="-341313"/>
            <a:ext cx="9144001"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title"/>
          </p:nvPr>
        </p:nvSpPr>
        <p:spPr>
          <a:xfrm>
            <a:off x="0" y="0"/>
            <a:ext cx="7516813" cy="1319213"/>
          </a:xfrm>
        </p:spPr>
        <p:txBody>
          <a:bodyPr/>
          <a:lstStyle/>
          <a:p>
            <a:pPr algn="l" eaLnBrk="1" hangingPunct="1"/>
            <a:r>
              <a:rPr lang="en-US" altLang="zh-CN" sz="4800" smtClean="0">
                <a:solidFill>
                  <a:srgbClr val="FF0000"/>
                </a:solidFill>
              </a:rPr>
              <a:t>   Final score</a:t>
            </a:r>
            <a:endParaRPr lang="zh-CN" altLang="zh-CN" sz="4800" smtClean="0">
              <a:solidFill>
                <a:srgbClr val="FF0000"/>
              </a:solidFill>
            </a:endParaRPr>
          </a:p>
        </p:txBody>
      </p:sp>
      <p:sp>
        <p:nvSpPr>
          <p:cNvPr id="11268" name="Text Box 4"/>
          <p:cNvSpPr txBox="1">
            <a:spLocks noChangeArrowheads="1"/>
          </p:cNvSpPr>
          <p:nvPr/>
        </p:nvSpPr>
        <p:spPr bwMode="auto">
          <a:xfrm>
            <a:off x="-428625" y="1285875"/>
            <a:ext cx="9144000" cy="3170238"/>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a:solidFill>
                  <a:srgbClr val="0000FF"/>
                </a:solidFill>
                <a:effectLst>
                  <a:outerShdw blurRad="38100" dist="38100" dir="2700000" algn="tl">
                    <a:srgbClr val="C0C0C0"/>
                  </a:outerShdw>
                </a:effectLst>
                <a:latin typeface="Arial" pitchFamily="34" charset="0"/>
                <a:ea typeface="宋体" pitchFamily="2" charset="-122"/>
              </a:rPr>
              <a:t>      </a:t>
            </a:r>
            <a:r>
              <a:rPr lang="en-US" sz="4000">
                <a:solidFill>
                  <a:srgbClr val="0070C0"/>
                </a:solidFill>
                <a:latin typeface="Arial" pitchFamily="34" charset="0"/>
                <a:ea typeface="宋体" pitchFamily="2" charset="-122"/>
              </a:rPr>
              <a:t>Class attendence 20%</a:t>
            </a:r>
          </a:p>
          <a:p>
            <a:pPr>
              <a:buFont typeface="Arial" pitchFamily="34" charset="0"/>
              <a:buNone/>
              <a:defRPr/>
            </a:pPr>
            <a:endParaRPr lang="en-US" sz="4000">
              <a:solidFill>
                <a:srgbClr val="000000"/>
              </a:solidFill>
              <a:latin typeface="Arial" pitchFamily="34" charset="0"/>
              <a:ea typeface="宋体" pitchFamily="2" charset="-122"/>
            </a:endParaRPr>
          </a:p>
          <a:p>
            <a:pPr>
              <a:buFont typeface="Arial" pitchFamily="34" charset="0"/>
              <a:buNone/>
              <a:defRPr/>
            </a:pPr>
            <a:endParaRPr lang="en-US" sz="4000">
              <a:solidFill>
                <a:srgbClr val="000000"/>
              </a:solidFill>
              <a:latin typeface="Arial" pitchFamily="34" charset="0"/>
              <a:ea typeface="宋体" pitchFamily="2" charset="-122"/>
            </a:endParaRPr>
          </a:p>
          <a:p>
            <a:pPr>
              <a:buFont typeface="Arial" pitchFamily="34" charset="0"/>
              <a:buNone/>
              <a:defRPr/>
            </a:pPr>
            <a:r>
              <a:rPr lang="en-US" sz="4000">
                <a:solidFill>
                  <a:srgbClr val="000000"/>
                </a:solidFill>
                <a:latin typeface="Arial" pitchFamily="34" charset="0"/>
                <a:ea typeface="宋体" pitchFamily="2" charset="-122"/>
              </a:rPr>
              <a:t> </a:t>
            </a:r>
            <a:endParaRPr lang="zh-CN" altLang="zh-CN" sz="4400">
              <a:solidFill>
                <a:srgbClr val="FF0000"/>
              </a:solidFill>
              <a:latin typeface="Arial" pitchFamily="34" charset="0"/>
              <a:ea typeface="宋体" pitchFamily="2" charset="-122"/>
            </a:endParaRPr>
          </a:p>
        </p:txBody>
      </p:sp>
      <p:sp>
        <p:nvSpPr>
          <p:cNvPr id="5125"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49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Char char="•"/>
            </a:pPr>
            <a:r>
              <a:rPr lang="en-US" altLang="zh-CN" sz="4000" smtClean="0">
                <a:solidFill>
                  <a:srgbClr val="0070C0"/>
                </a:solidFill>
              </a:rPr>
              <a:t>Class performance 20%</a:t>
            </a:r>
          </a:p>
          <a:p>
            <a:pPr eaLnBrk="1" hangingPunct="1">
              <a:spcBef>
                <a:spcPct val="20000"/>
              </a:spcBef>
              <a:buFont typeface="Arial" pitchFamily="34" charset="0"/>
              <a:buNone/>
            </a:pPr>
            <a:r>
              <a:rPr lang="en-US" altLang="zh-CN" sz="2800" smtClean="0">
                <a:solidFill>
                  <a:srgbClr val="7030A0"/>
                </a:solidFill>
              </a:rPr>
              <a:t>( including answering questions, activities,    </a:t>
            </a:r>
          </a:p>
          <a:p>
            <a:pPr eaLnBrk="1" hangingPunct="1">
              <a:spcBef>
                <a:spcPct val="20000"/>
              </a:spcBef>
              <a:buFont typeface="Arial" pitchFamily="34" charset="0"/>
              <a:buNone/>
            </a:pPr>
            <a:r>
              <a:rPr lang="en-US" altLang="zh-CN" sz="2800" smtClean="0">
                <a:solidFill>
                  <a:srgbClr val="7030A0"/>
                </a:solidFill>
              </a:rPr>
              <a:t> exercises, after-class tasks,  etc.)</a:t>
            </a:r>
            <a:r>
              <a:rPr lang="en-US" altLang="zh-CN" sz="4000" smtClean="0">
                <a:solidFill>
                  <a:srgbClr val="7030A0"/>
                </a:solidFill>
              </a:rPr>
              <a:t/>
            </a:r>
            <a:br>
              <a:rPr lang="en-US" altLang="zh-CN" sz="4000" smtClean="0">
                <a:solidFill>
                  <a:srgbClr val="7030A0"/>
                </a:solidFill>
              </a:rPr>
            </a:br>
            <a:r>
              <a:rPr lang="en-US" altLang="zh-CN" sz="4000" smtClean="0">
                <a:solidFill>
                  <a:srgbClr val="7030A0"/>
                </a:solidFill>
              </a:rPr>
              <a:t/>
            </a:r>
            <a:br>
              <a:rPr lang="en-US" altLang="zh-CN" sz="4000" smtClean="0">
                <a:solidFill>
                  <a:srgbClr val="7030A0"/>
                </a:solidFill>
              </a:rPr>
            </a:br>
            <a:r>
              <a:rPr lang="en-US" altLang="zh-CN" sz="4000" smtClean="0">
                <a:solidFill>
                  <a:srgbClr val="0070C0"/>
                </a:solidFill>
              </a:rPr>
              <a:t> Final exam 60%</a:t>
            </a: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0335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6429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0" y="0"/>
            <a:ext cx="7516813" cy="1319213"/>
          </a:xfrm>
        </p:spPr>
        <p:txBody>
          <a:bodyPr/>
          <a:lstStyle/>
          <a:p>
            <a:pPr algn="l" eaLnBrk="1" hangingPunct="1"/>
            <a:r>
              <a:rPr lang="en-US" altLang="zh-CN" sz="4800" dirty="0" smtClean="0">
                <a:solidFill>
                  <a:srgbClr val="FF0000"/>
                </a:solidFill>
              </a:rPr>
              <a:t> </a:t>
            </a:r>
            <a:r>
              <a:rPr lang="en-US" altLang="zh-CN" sz="4800" dirty="0" smtClean="0"/>
              <a:t> </a:t>
            </a:r>
            <a:r>
              <a:rPr lang="en-US" altLang="zh-CN" sz="4800" dirty="0" smtClean="0">
                <a:solidFill>
                  <a:srgbClr val="FF0000"/>
                </a:solidFill>
              </a:rPr>
              <a:t>Introduce yourself briefly</a:t>
            </a:r>
            <a:endParaRPr lang="zh-CN" altLang="zh-CN" sz="4800" dirty="0" smtClean="0">
              <a:solidFill>
                <a:srgbClr val="FF0000"/>
              </a:solidFill>
            </a:endParaRPr>
          </a:p>
        </p:txBody>
      </p:sp>
      <p:sp>
        <p:nvSpPr>
          <p:cNvPr id="11268" name="Text Box 4"/>
          <p:cNvSpPr txBox="1">
            <a:spLocks noChangeArrowheads="1"/>
          </p:cNvSpPr>
          <p:nvPr/>
        </p:nvSpPr>
        <p:spPr bwMode="auto">
          <a:xfrm>
            <a:off x="-428625" y="1285875"/>
            <a:ext cx="9144000" cy="4400550"/>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r>
              <a:rPr lang="en-US" sz="4000" dirty="0">
                <a:solidFill>
                  <a:srgbClr val="0070C0"/>
                </a:solidFill>
                <a:latin typeface="Arial" pitchFamily="34" charset="0"/>
                <a:ea typeface="宋体" pitchFamily="2" charset="-122"/>
              </a:rPr>
              <a:t>name, hometown, school, hobby,</a:t>
            </a:r>
          </a:p>
          <a:p>
            <a:pPr>
              <a:buFont typeface="Arial" pitchFamily="34" charset="0"/>
              <a:buNone/>
              <a:defRPr/>
            </a:pPr>
            <a:r>
              <a:rPr lang="en-US" sz="4000" dirty="0">
                <a:solidFill>
                  <a:srgbClr val="0070C0"/>
                </a:solidFill>
                <a:latin typeface="Arial" pitchFamily="34" charset="0"/>
                <a:ea typeface="宋体" pitchFamily="2" charset="-122"/>
              </a:rPr>
              <a:t>       college dream,etc.</a:t>
            </a:r>
            <a:r>
              <a:rPr lang="en-US" sz="4000" dirty="0">
                <a:solidFill>
                  <a:srgbClr val="000000"/>
                </a:solidFill>
                <a:latin typeface="Arial" pitchFamily="34" charset="0"/>
                <a:ea typeface="宋体" pitchFamily="2" charset="-122"/>
              </a:rPr>
              <a:t/>
            </a:r>
            <a:br>
              <a:rPr lang="en-US" sz="4000" dirty="0">
                <a:solidFill>
                  <a:srgbClr val="000000"/>
                </a:solidFill>
                <a:latin typeface="Arial" pitchFamily="34" charset="0"/>
                <a:ea typeface="宋体" pitchFamily="2" charset="-122"/>
              </a:rPr>
            </a:br>
            <a:endParaRPr lang="en-US" sz="4000" dirty="0">
              <a:solidFill>
                <a:srgbClr val="0070C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4578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504826"/>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0" y="0"/>
            <a:ext cx="7516813" cy="1319213"/>
          </a:xfrm>
        </p:spPr>
        <p:txBody>
          <a:bodyPr/>
          <a:lstStyle/>
          <a:p>
            <a:pPr algn="l" eaLnBrk="1" hangingPunct="1"/>
            <a:r>
              <a:rPr lang="en-US" altLang="zh-CN" sz="4800" dirty="0" smtClean="0">
                <a:solidFill>
                  <a:srgbClr val="FF0000"/>
                </a:solidFill>
              </a:rPr>
              <a:t> </a:t>
            </a:r>
            <a:r>
              <a:rPr lang="en-US" altLang="zh-CN" sz="4800" dirty="0" smtClean="0"/>
              <a:t> </a:t>
            </a:r>
            <a:br>
              <a:rPr lang="en-US" altLang="zh-CN" sz="4800" dirty="0" smtClean="0"/>
            </a:br>
            <a:r>
              <a:rPr lang="en-US" altLang="zh-CN" sz="4800" dirty="0"/>
              <a:t/>
            </a:r>
            <a:br>
              <a:rPr lang="en-US" altLang="zh-CN" sz="4800" dirty="0"/>
            </a:br>
            <a:r>
              <a:rPr lang="en-US" altLang="zh-CN" sz="4800" dirty="0">
                <a:solidFill>
                  <a:srgbClr val="FF0000"/>
                </a:solidFill>
              </a:rPr>
              <a:t>How to learn </a:t>
            </a:r>
            <a:r>
              <a:rPr lang="en-US" altLang="zh-CN" sz="4800" dirty="0" smtClean="0">
                <a:solidFill>
                  <a:srgbClr val="FF0000"/>
                </a:solidFill>
              </a:rPr>
              <a:t>English well</a:t>
            </a:r>
            <a:r>
              <a:rPr lang="en-US" altLang="zh-CN" sz="4800" dirty="0">
                <a:solidFill>
                  <a:srgbClr val="FF0000"/>
                </a:solidFill>
              </a:rPr>
              <a:t/>
            </a:r>
            <a:br>
              <a:rPr lang="en-US" altLang="zh-CN" sz="4800" dirty="0">
                <a:solidFill>
                  <a:srgbClr val="FF0000"/>
                </a:solidFill>
              </a:rPr>
            </a:br>
            <a:r>
              <a:rPr lang="en-US" altLang="zh-CN" sz="4800" dirty="0">
                <a:solidFill>
                  <a:srgbClr val="FF0000"/>
                </a:solidFill>
              </a:rPr>
              <a:t/>
            </a:r>
            <a:br>
              <a:rPr lang="en-US" altLang="zh-CN" sz="4800" dirty="0">
                <a:solidFill>
                  <a:srgbClr val="FF0000"/>
                </a:solidFill>
              </a:rPr>
            </a:br>
            <a:endParaRPr lang="zh-CN" altLang="zh-CN" sz="4800" dirty="0">
              <a:solidFill>
                <a:srgbClr val="FF0000"/>
              </a:solidFill>
            </a:endParaRPr>
          </a:p>
        </p:txBody>
      </p:sp>
      <p:sp>
        <p:nvSpPr>
          <p:cNvPr id="11268" name="Text Box 4"/>
          <p:cNvSpPr txBox="1">
            <a:spLocks noChangeArrowheads="1"/>
          </p:cNvSpPr>
          <p:nvPr/>
        </p:nvSpPr>
        <p:spPr bwMode="auto">
          <a:xfrm>
            <a:off x="214313" y="1317165"/>
            <a:ext cx="9144000" cy="2554545"/>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endParaRPr lang="en-US" sz="4000" dirty="0">
              <a:solidFill>
                <a:srgbClr val="00000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p:cNvSpPr txBox="1">
            <a:spLocks noChangeArrowheads="1"/>
          </p:cNvSpPr>
          <p:nvPr/>
        </p:nvSpPr>
        <p:spPr bwMode="auto">
          <a:xfrm>
            <a:off x="366713" y="1469565"/>
            <a:ext cx="9144000" cy="5016758"/>
          </a:xfrm>
          <a:prstGeom prst="rect">
            <a:avLst/>
          </a:prstGeom>
          <a:noFill/>
          <a:ln w="9525">
            <a:noFill/>
            <a:miter lim="800000"/>
            <a:headEnd/>
            <a:tailEnd/>
          </a:ln>
          <a:effectLst/>
        </p:spPr>
        <p:txBody>
          <a:bodyPr>
            <a:spAutoFit/>
          </a:bodyPr>
          <a:lstStyle/>
          <a:p>
            <a:pPr>
              <a:defRPr/>
            </a:pPr>
            <a:r>
              <a:rPr lang="en-US" altLang="zh-CN" sz="4000" dirty="0">
                <a:solidFill>
                  <a:srgbClr val="0070C0"/>
                </a:solidFill>
                <a:latin typeface="Arial" pitchFamily="34" charset="0"/>
                <a:ea typeface="宋体" pitchFamily="2" charset="-122"/>
              </a:rPr>
              <a:t>1.Speak as much as  you can .</a:t>
            </a:r>
          </a:p>
          <a:p>
            <a:pPr>
              <a:defRPr/>
            </a:pPr>
            <a:r>
              <a:rPr lang="en-US" altLang="zh-CN" sz="4000" dirty="0">
                <a:solidFill>
                  <a:srgbClr val="0070C0"/>
                </a:solidFill>
                <a:latin typeface="Arial" pitchFamily="34" charset="0"/>
                <a:ea typeface="宋体" pitchFamily="2" charset="-122"/>
              </a:rPr>
              <a:t>Speak English with your classmates ,teachers ,even your parents.And you should speak English loudly.That will make you more confident.</a:t>
            </a:r>
            <a:endParaRPr lang="zh-CN" altLang="zh-CN" sz="4000" dirty="0">
              <a:solidFill>
                <a:srgbClr val="0070C0"/>
              </a:solidFill>
              <a:latin typeface="Arial" pitchFamily="34" charset="0"/>
              <a:ea typeface="宋体" pitchFamily="2" charset="-122"/>
            </a:endParaRPr>
          </a:p>
          <a:p>
            <a:endParaRPr lang="zh-CN" altLang="zh-CN" sz="4000" dirty="0"/>
          </a:p>
          <a:p>
            <a:r>
              <a:rPr lang="en-US" altLang="zh-CN" sz="4000" dirty="0"/>
              <a:t> </a:t>
            </a:r>
            <a:endParaRPr lang="zh-CN" altLang="zh-CN" sz="4000" dirty="0"/>
          </a:p>
        </p:txBody>
      </p:sp>
    </p:spTree>
    <p:extLst>
      <p:ext uri="{BB962C8B-B14F-4D97-AF65-F5344CB8AC3E}">
        <p14:creationId xmlns:p14="http://schemas.microsoft.com/office/powerpoint/2010/main" val="6329899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par>
                    <p:cTn id="32" fill="hold">
                      <p:stCondLst>
                        <p:cond delay="indefinite"/>
                      </p:stCondLst>
                      <p:childTnLst>
                        <p:par>
                          <p:cTn id="33" fill="hold">
                            <p:stCondLst>
                              <p:cond delay="0"/>
                            </p:stCondLst>
                            <p:childTnLst>
                              <p:par>
                                <p:cTn id="34" presetID="15"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P spid="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313" y="-6429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0" y="0"/>
            <a:ext cx="7516813" cy="1319213"/>
          </a:xfrm>
        </p:spPr>
        <p:txBody>
          <a:bodyPr/>
          <a:lstStyle/>
          <a:p>
            <a:pPr algn="l" eaLnBrk="1" hangingPunct="1"/>
            <a:r>
              <a:rPr lang="en-US" altLang="zh-CN" sz="4800" dirty="0" smtClean="0">
                <a:solidFill>
                  <a:srgbClr val="FF0000"/>
                </a:solidFill>
              </a:rPr>
              <a:t/>
            </a:r>
            <a:br>
              <a:rPr lang="en-US" altLang="zh-CN" sz="4800" dirty="0" smtClean="0">
                <a:solidFill>
                  <a:srgbClr val="FF0000"/>
                </a:solidFill>
              </a:rPr>
            </a:br>
            <a:r>
              <a:rPr lang="en-US" altLang="zh-CN" sz="4800" dirty="0" smtClean="0">
                <a:solidFill>
                  <a:srgbClr val="FF0000"/>
                </a:solidFill>
              </a:rPr>
              <a:t>How </a:t>
            </a:r>
            <a:r>
              <a:rPr lang="en-US" altLang="zh-CN" sz="4800" dirty="0">
                <a:solidFill>
                  <a:srgbClr val="FF0000"/>
                </a:solidFill>
              </a:rPr>
              <a:t>to learn </a:t>
            </a:r>
            <a:r>
              <a:rPr lang="en-US" altLang="zh-CN" sz="4800" dirty="0" smtClean="0">
                <a:solidFill>
                  <a:srgbClr val="FF0000"/>
                </a:solidFill>
              </a:rPr>
              <a:t>English well</a:t>
            </a:r>
            <a:r>
              <a:rPr lang="en-US" altLang="zh-CN" sz="4800" dirty="0">
                <a:solidFill>
                  <a:srgbClr val="FF0000"/>
                </a:solidFill>
              </a:rPr>
              <a:t/>
            </a:r>
            <a:br>
              <a:rPr lang="en-US" altLang="zh-CN" sz="4800" dirty="0">
                <a:solidFill>
                  <a:srgbClr val="FF0000"/>
                </a:solidFill>
              </a:rPr>
            </a:br>
            <a:endParaRPr lang="zh-CN" altLang="zh-CN" sz="4800" dirty="0" smtClean="0">
              <a:solidFill>
                <a:srgbClr val="FF0000"/>
              </a:solidFill>
            </a:endParaRPr>
          </a:p>
        </p:txBody>
      </p:sp>
      <p:sp>
        <p:nvSpPr>
          <p:cNvPr id="11268" name="Text Box 4"/>
          <p:cNvSpPr txBox="1">
            <a:spLocks noChangeArrowheads="1"/>
          </p:cNvSpPr>
          <p:nvPr/>
        </p:nvSpPr>
        <p:spPr bwMode="auto">
          <a:xfrm>
            <a:off x="0" y="1202628"/>
            <a:ext cx="9144000" cy="5632311"/>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r>
              <a:rPr lang="en-US" altLang="zh-CN" sz="4000" dirty="0">
                <a:solidFill>
                  <a:srgbClr val="0070C0"/>
                </a:solidFill>
                <a:latin typeface="Arial" pitchFamily="34" charset="0"/>
                <a:ea typeface="宋体" pitchFamily="2" charset="-122"/>
              </a:rPr>
              <a:t>2. Read some English magazines and novels which can help you improve English rapidly .And you can also write something in English.For example Enlish diary or compositions.</a:t>
            </a:r>
            <a:endParaRPr lang="zh-CN" altLang="zh-CN" sz="4000" dirty="0">
              <a:solidFill>
                <a:srgbClr val="0070C0"/>
              </a:solidFill>
              <a:latin typeface="Arial" pitchFamily="34" charset="0"/>
              <a:ea typeface="宋体" pitchFamily="2" charset="-122"/>
            </a:endParaRPr>
          </a:p>
          <a:p>
            <a:pPr>
              <a:buFont typeface="Arial" pitchFamily="34" charset="0"/>
              <a:buNone/>
              <a:defRPr/>
            </a:pPr>
            <a:endParaRPr lang="en-US" sz="4000" dirty="0">
              <a:solidFill>
                <a:srgbClr val="0070C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309537"/>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3"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4"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15416"/>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395288" y="-88107"/>
            <a:ext cx="7516813" cy="1319213"/>
          </a:xfrm>
        </p:spPr>
        <p:txBody>
          <a:bodyPr/>
          <a:lstStyle/>
          <a:p>
            <a:pPr algn="l" eaLnBrk="1" hangingPunct="1"/>
            <a:r>
              <a:rPr lang="en-US" altLang="zh-CN" sz="4800" dirty="0" smtClean="0">
                <a:solidFill>
                  <a:srgbClr val="FF0000"/>
                </a:solidFill>
              </a:rPr>
              <a:t> </a:t>
            </a:r>
            <a:r>
              <a:rPr lang="en-US" altLang="zh-CN" sz="4800" dirty="0" smtClean="0"/>
              <a:t> </a:t>
            </a:r>
            <a:endParaRPr lang="zh-CN" altLang="zh-CN" sz="4800" dirty="0" smtClean="0">
              <a:solidFill>
                <a:srgbClr val="FF0000"/>
              </a:solidFill>
            </a:endParaRPr>
          </a:p>
        </p:txBody>
      </p:sp>
      <p:sp>
        <p:nvSpPr>
          <p:cNvPr id="11268" name="Text Box 4"/>
          <p:cNvSpPr txBox="1">
            <a:spLocks noChangeArrowheads="1"/>
          </p:cNvSpPr>
          <p:nvPr/>
        </p:nvSpPr>
        <p:spPr bwMode="auto">
          <a:xfrm>
            <a:off x="36070" y="260648"/>
            <a:ext cx="9144000" cy="7109639"/>
          </a:xfrm>
          <a:prstGeom prst="rect">
            <a:avLst/>
          </a:prstGeom>
          <a:noFill/>
          <a:ln w="9525">
            <a:noFill/>
            <a:miter lim="800000"/>
            <a:headEnd/>
            <a:tailEnd/>
          </a:ln>
          <a:effectLst/>
        </p:spPr>
        <p:txBody>
          <a:bodyPr>
            <a:spAutoFit/>
          </a:bodyPr>
          <a:lstStyle/>
          <a:p>
            <a:pPr>
              <a:buFont typeface="Arial" pitchFamily="34" charset="0"/>
              <a:buNone/>
              <a:defRPr/>
            </a:pPr>
            <a:r>
              <a:rPr lang="zh-CN" altLang="zh-CN" sz="4800" dirty="0">
                <a:solidFill>
                  <a:srgbClr val="FF0000"/>
                </a:solidFill>
                <a:latin typeface="+mj-lt"/>
                <a:ea typeface="+mj-ea"/>
                <a:cs typeface="+mj-cs"/>
              </a:rPr>
              <a:t> </a:t>
            </a:r>
            <a:r>
              <a:rPr lang="en-US" altLang="zh-CN" sz="4800" dirty="0">
                <a:solidFill>
                  <a:srgbClr val="FF0000"/>
                </a:solidFill>
                <a:latin typeface="+mj-lt"/>
                <a:ea typeface="+mj-ea"/>
                <a:cs typeface="+mj-cs"/>
              </a:rPr>
              <a:t> </a:t>
            </a:r>
            <a:r>
              <a:rPr lang="en-US" altLang="zh-CN" sz="4800" dirty="0" smtClean="0">
                <a:solidFill>
                  <a:srgbClr val="FF0000"/>
                </a:solidFill>
                <a:latin typeface="+mj-lt"/>
                <a:ea typeface="+mj-ea"/>
                <a:cs typeface="+mj-cs"/>
              </a:rPr>
              <a:t>How </a:t>
            </a:r>
            <a:r>
              <a:rPr lang="en-US" altLang="zh-CN" sz="4800" dirty="0">
                <a:solidFill>
                  <a:srgbClr val="FF0000"/>
                </a:solidFill>
                <a:latin typeface="+mj-lt"/>
                <a:ea typeface="+mj-ea"/>
                <a:cs typeface="+mj-cs"/>
              </a:rPr>
              <a:t>to learn English well</a:t>
            </a:r>
            <a:br>
              <a:rPr lang="en-US" altLang="zh-CN" sz="4800" dirty="0">
                <a:solidFill>
                  <a:srgbClr val="FF0000"/>
                </a:solidFill>
                <a:latin typeface="+mj-lt"/>
                <a:ea typeface="+mj-ea"/>
                <a:cs typeface="+mj-cs"/>
              </a:rPr>
            </a:br>
            <a:endParaRPr lang="en-US" altLang="zh-CN" sz="4800" dirty="0">
              <a:solidFill>
                <a:srgbClr val="FF0000"/>
              </a:solidFill>
              <a:latin typeface="+mj-lt"/>
              <a:ea typeface="+mj-ea"/>
              <a:cs typeface="+mj-cs"/>
            </a:endParaRPr>
          </a:p>
          <a:p>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dirty="0">
                <a:solidFill>
                  <a:srgbClr val="0070C0"/>
                </a:solidFill>
                <a:latin typeface="Arial" pitchFamily="34" charset="0"/>
                <a:ea typeface="宋体" pitchFamily="2" charset="-122"/>
              </a:rPr>
              <a:t>3.</a:t>
            </a:r>
            <a:r>
              <a:rPr lang="en-US" altLang="zh-CN" sz="4000" dirty="0">
                <a:solidFill>
                  <a:srgbClr val="0070C0"/>
                </a:solidFill>
                <a:latin typeface="Arial" pitchFamily="34" charset="0"/>
                <a:ea typeface="宋体" pitchFamily="2" charset="-122"/>
              </a:rPr>
              <a:t>watch English movies or TV plays  will give you a great fun.And you can also listen to some English music which will be  helpful to your listening.That must be interesting .And you will enjoy it because it can make you relaxed.</a:t>
            </a:r>
            <a:endParaRPr lang="zh-CN" altLang="zh-CN" sz="4000" dirty="0">
              <a:solidFill>
                <a:srgbClr val="0070C0"/>
              </a:solidFill>
              <a:latin typeface="Arial" pitchFamily="34" charset="0"/>
              <a:ea typeface="宋体" pitchFamily="2" charset="-122"/>
            </a:endParaRPr>
          </a:p>
          <a:p>
            <a:pPr>
              <a:buFont typeface="Arial" pitchFamily="34" charset="0"/>
              <a:buNone/>
              <a:defRPr/>
            </a:pPr>
            <a:endParaRPr lang="en-US" sz="4000" dirty="0">
              <a:solidFill>
                <a:srgbClr val="0070C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26419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504826"/>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637628" y="0"/>
            <a:ext cx="7516813" cy="1319213"/>
          </a:xfrm>
        </p:spPr>
        <p:txBody>
          <a:bodyPr/>
          <a:lstStyle/>
          <a:p>
            <a:pPr algn="l" eaLnBrk="1" hangingPunct="1"/>
            <a:r>
              <a:rPr lang="en-US" altLang="zh-CN" sz="4800" dirty="0" smtClean="0"/>
              <a:t/>
            </a:r>
            <a:br>
              <a:rPr lang="en-US" altLang="zh-CN" sz="4800" dirty="0" smtClean="0"/>
            </a:br>
            <a:r>
              <a:rPr lang="en-US" altLang="zh-CN" sz="4800" dirty="0" smtClean="0"/>
              <a:t/>
            </a:r>
            <a:br>
              <a:rPr lang="en-US" altLang="zh-CN" sz="4800" dirty="0" smtClean="0"/>
            </a:br>
            <a:r>
              <a:rPr lang="en-US" altLang="zh-CN" sz="4800" dirty="0" smtClean="0">
                <a:solidFill>
                  <a:srgbClr val="FF0000"/>
                </a:solidFill>
              </a:rPr>
              <a:t>How </a:t>
            </a:r>
            <a:r>
              <a:rPr lang="en-US" altLang="zh-CN" sz="4800" dirty="0">
                <a:solidFill>
                  <a:srgbClr val="FF0000"/>
                </a:solidFill>
              </a:rPr>
              <a:t>to learn English well </a:t>
            </a:r>
            <a:br>
              <a:rPr lang="en-US" altLang="zh-CN" sz="4800" dirty="0">
                <a:solidFill>
                  <a:srgbClr val="FF0000"/>
                </a:solidFill>
              </a:rPr>
            </a:br>
            <a:r>
              <a:rPr lang="en-US" altLang="zh-CN" sz="4800" dirty="0"/>
              <a:t/>
            </a:r>
            <a:br>
              <a:rPr lang="en-US" altLang="zh-CN" sz="4800" dirty="0"/>
            </a:br>
            <a:endParaRPr lang="zh-CN" altLang="zh-CN" sz="4800" dirty="0" smtClean="0">
              <a:solidFill>
                <a:srgbClr val="FF0000"/>
              </a:solidFill>
            </a:endParaRPr>
          </a:p>
        </p:txBody>
      </p:sp>
      <p:sp>
        <p:nvSpPr>
          <p:cNvPr id="11268" name="Text Box 4"/>
          <p:cNvSpPr txBox="1">
            <a:spLocks noChangeArrowheads="1"/>
          </p:cNvSpPr>
          <p:nvPr/>
        </p:nvSpPr>
        <p:spPr bwMode="auto">
          <a:xfrm>
            <a:off x="214313" y="1317165"/>
            <a:ext cx="9144000" cy="2554545"/>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endParaRPr lang="en-US" sz="4000" dirty="0">
              <a:solidFill>
                <a:srgbClr val="00000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p:cNvSpPr txBox="1">
            <a:spLocks noChangeArrowheads="1"/>
          </p:cNvSpPr>
          <p:nvPr/>
        </p:nvSpPr>
        <p:spPr bwMode="auto">
          <a:xfrm>
            <a:off x="366713" y="1469565"/>
            <a:ext cx="9144000" cy="3170099"/>
          </a:xfrm>
          <a:prstGeom prst="rect">
            <a:avLst/>
          </a:prstGeom>
          <a:noFill/>
          <a:ln w="9525">
            <a:noFill/>
            <a:miter lim="800000"/>
            <a:headEnd/>
            <a:tailEnd/>
          </a:ln>
          <a:effectLst/>
        </p:spPr>
        <p:txBody>
          <a:bodyPr>
            <a:spAutoFit/>
          </a:bodyPr>
          <a:lstStyle/>
          <a:p>
            <a:endParaRPr lang="en-US" altLang="zh-CN" sz="4000" dirty="0" smtClean="0">
              <a:solidFill>
                <a:srgbClr val="FF0000"/>
              </a:solidFill>
            </a:endParaRPr>
          </a:p>
          <a:p>
            <a:r>
              <a:rPr lang="en-US" altLang="zh-CN" sz="4000" dirty="0" smtClean="0">
                <a:solidFill>
                  <a:srgbClr val="0070C0"/>
                </a:solidFill>
                <a:latin typeface="Arial" pitchFamily="34" charset="0"/>
                <a:ea typeface="宋体" pitchFamily="2" charset="-122"/>
              </a:rPr>
              <a:t>4</a:t>
            </a:r>
            <a:r>
              <a:rPr lang="en-US" altLang="zh-CN" sz="4000" dirty="0">
                <a:solidFill>
                  <a:srgbClr val="0070C0"/>
                </a:solidFill>
                <a:latin typeface="Arial" pitchFamily="34" charset="0"/>
                <a:ea typeface="宋体" pitchFamily="2" charset="-122"/>
              </a:rPr>
              <a:t>. </a:t>
            </a:r>
            <a:r>
              <a:rPr lang="en-US" altLang="zh-CN" sz="4000" dirty="0" smtClean="0">
                <a:solidFill>
                  <a:srgbClr val="0070C0"/>
                </a:solidFill>
                <a:latin typeface="Arial" pitchFamily="34" charset="0"/>
                <a:ea typeface="宋体" pitchFamily="2" charset="-122"/>
              </a:rPr>
              <a:t>Discuss </a:t>
            </a:r>
            <a:r>
              <a:rPr lang="en-US" altLang="zh-CN" sz="4000" dirty="0">
                <a:solidFill>
                  <a:srgbClr val="0070C0"/>
                </a:solidFill>
                <a:latin typeface="Arial" pitchFamily="34" charset="0"/>
                <a:ea typeface="宋体" pitchFamily="2" charset="-122"/>
              </a:rPr>
              <a:t>some difficult English questions and review the new words with your partner during your free time.</a:t>
            </a:r>
            <a:endParaRPr lang="zh-CN" altLang="zh-CN" sz="4000" dirty="0">
              <a:solidFill>
                <a:srgbClr val="0070C0"/>
              </a:solidFill>
              <a:latin typeface="Arial" pitchFamily="34" charset="0"/>
              <a:ea typeface="宋体" pitchFamily="2" charset="-122"/>
            </a:endParaRPr>
          </a:p>
          <a:p>
            <a:r>
              <a:rPr lang="en-US" altLang="zh-CN" sz="4000" dirty="0"/>
              <a:t> </a:t>
            </a:r>
            <a:endParaRPr lang="zh-CN" altLang="zh-CN" sz="4000" dirty="0"/>
          </a:p>
        </p:txBody>
      </p:sp>
    </p:spTree>
    <p:extLst>
      <p:ext uri="{BB962C8B-B14F-4D97-AF65-F5344CB8AC3E}">
        <p14:creationId xmlns:p14="http://schemas.microsoft.com/office/powerpoint/2010/main" val="39313759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par>
                    <p:cTn id="32" fill="hold">
                      <p:stCondLst>
                        <p:cond delay="indefinite"/>
                      </p:stCondLst>
                      <p:childTnLst>
                        <p:par>
                          <p:cTn id="33" fill="hold">
                            <p:stCondLst>
                              <p:cond delay="0"/>
                            </p:stCondLst>
                            <p:childTnLst>
                              <p:par>
                                <p:cTn id="34" presetID="15"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P spid="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504826"/>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577667" y="16864"/>
            <a:ext cx="7516813" cy="1319213"/>
          </a:xfrm>
        </p:spPr>
        <p:txBody>
          <a:bodyPr/>
          <a:lstStyle/>
          <a:p>
            <a:pPr algn="l" eaLnBrk="1" hangingPunct="1"/>
            <a:r>
              <a:rPr lang="en-US" altLang="zh-CN" sz="4800" dirty="0" smtClean="0">
                <a:solidFill>
                  <a:srgbClr val="FF0000"/>
                </a:solidFill>
              </a:rPr>
              <a:t> </a:t>
            </a:r>
            <a:r>
              <a:rPr lang="en-US" altLang="zh-CN" sz="4800" dirty="0" smtClean="0"/>
              <a:t> </a:t>
            </a:r>
            <a:br>
              <a:rPr lang="en-US" altLang="zh-CN" sz="4800" dirty="0" smtClean="0"/>
            </a:br>
            <a:r>
              <a:rPr lang="en-US" altLang="zh-CN" sz="4800" dirty="0" smtClean="0"/>
              <a:t/>
            </a:r>
            <a:br>
              <a:rPr lang="en-US" altLang="zh-CN" sz="4800" dirty="0" smtClean="0"/>
            </a:br>
            <a:r>
              <a:rPr lang="en-US" altLang="zh-CN" sz="4800" dirty="0" smtClean="0">
                <a:solidFill>
                  <a:srgbClr val="FF0000"/>
                </a:solidFill>
              </a:rPr>
              <a:t>How </a:t>
            </a:r>
            <a:r>
              <a:rPr lang="en-US" altLang="zh-CN" sz="4800" dirty="0">
                <a:solidFill>
                  <a:srgbClr val="FF0000"/>
                </a:solidFill>
              </a:rPr>
              <a:t>to learn English well </a:t>
            </a:r>
            <a:br>
              <a:rPr lang="en-US" altLang="zh-CN" sz="4800" dirty="0">
                <a:solidFill>
                  <a:srgbClr val="FF0000"/>
                </a:solidFill>
              </a:rPr>
            </a:br>
            <a:r>
              <a:rPr lang="en-US" altLang="zh-CN" sz="4800" dirty="0"/>
              <a:t/>
            </a:r>
            <a:br>
              <a:rPr lang="en-US" altLang="zh-CN" sz="4800" dirty="0"/>
            </a:br>
            <a:endParaRPr lang="zh-CN" altLang="zh-CN" sz="4800" dirty="0" smtClean="0">
              <a:solidFill>
                <a:srgbClr val="FF0000"/>
              </a:solidFill>
            </a:endParaRPr>
          </a:p>
        </p:txBody>
      </p:sp>
      <p:sp>
        <p:nvSpPr>
          <p:cNvPr id="11268" name="Text Box 4"/>
          <p:cNvSpPr txBox="1">
            <a:spLocks noChangeArrowheads="1"/>
          </p:cNvSpPr>
          <p:nvPr/>
        </p:nvSpPr>
        <p:spPr bwMode="auto">
          <a:xfrm>
            <a:off x="214313" y="1317165"/>
            <a:ext cx="9144000" cy="2554545"/>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endParaRPr lang="en-US" sz="4000" dirty="0">
              <a:solidFill>
                <a:srgbClr val="00000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p:cNvSpPr txBox="1">
            <a:spLocks noChangeArrowheads="1"/>
          </p:cNvSpPr>
          <p:nvPr/>
        </p:nvSpPr>
        <p:spPr bwMode="auto">
          <a:xfrm>
            <a:off x="366713" y="1469565"/>
            <a:ext cx="9144000" cy="2554545"/>
          </a:xfrm>
          <a:prstGeom prst="rect">
            <a:avLst/>
          </a:prstGeom>
          <a:noFill/>
          <a:ln w="9525">
            <a:noFill/>
            <a:miter lim="800000"/>
            <a:headEnd/>
            <a:tailEnd/>
          </a:ln>
          <a:effectLst/>
        </p:spPr>
        <p:txBody>
          <a:bodyPr>
            <a:spAutoFit/>
          </a:bodyPr>
          <a:lstStyle/>
          <a:p>
            <a:endParaRPr lang="en-US" altLang="zh-CN" sz="4000" dirty="0">
              <a:solidFill>
                <a:srgbClr val="FF0000"/>
              </a:solidFill>
              <a:latin typeface="Arial" pitchFamily="34" charset="0"/>
              <a:ea typeface="宋体" pitchFamily="2" charset="-122"/>
            </a:endParaRPr>
          </a:p>
          <a:p>
            <a:r>
              <a:rPr lang="en-US" altLang="zh-CN" sz="4000" dirty="0" smtClean="0">
                <a:solidFill>
                  <a:srgbClr val="0070C0"/>
                </a:solidFill>
                <a:latin typeface="Arial" pitchFamily="34" charset="0"/>
                <a:ea typeface="宋体" pitchFamily="2" charset="-122"/>
              </a:rPr>
              <a:t>5. </a:t>
            </a:r>
            <a:r>
              <a:rPr lang="en-US" altLang="zh-CN" sz="4000" dirty="0">
                <a:solidFill>
                  <a:srgbClr val="0070C0"/>
                </a:solidFill>
                <a:latin typeface="Arial" pitchFamily="34" charset="0"/>
                <a:ea typeface="宋体" pitchFamily="2" charset="-122"/>
              </a:rPr>
              <a:t>Make friends with English and learn it well.Because it is really fun !</a:t>
            </a:r>
            <a:endParaRPr lang="zh-CN" altLang="zh-CN" sz="4000" dirty="0">
              <a:solidFill>
                <a:srgbClr val="0070C0"/>
              </a:solidFill>
              <a:latin typeface="Arial" pitchFamily="34" charset="0"/>
              <a:ea typeface="宋体" pitchFamily="2" charset="-122"/>
            </a:endParaRPr>
          </a:p>
          <a:p>
            <a:r>
              <a:rPr lang="en-US" altLang="zh-CN" sz="4000" dirty="0">
                <a:solidFill>
                  <a:srgbClr val="0070C0"/>
                </a:solidFill>
                <a:latin typeface="Arial" pitchFamily="34" charset="0"/>
                <a:ea typeface="宋体" pitchFamily="2" charset="-122"/>
              </a:rPr>
              <a:t> </a:t>
            </a:r>
            <a:endParaRPr lang="zh-CN" altLang="zh-CN" sz="4000" dirty="0">
              <a:solidFill>
                <a:srgbClr val="0070C0"/>
              </a:solidFill>
              <a:latin typeface="Arial" pitchFamily="34" charset="0"/>
              <a:ea typeface="宋体" pitchFamily="2" charset="-122"/>
            </a:endParaRPr>
          </a:p>
        </p:txBody>
      </p:sp>
    </p:spTree>
    <p:extLst>
      <p:ext uri="{BB962C8B-B14F-4D97-AF65-F5344CB8AC3E}">
        <p14:creationId xmlns:p14="http://schemas.microsoft.com/office/powerpoint/2010/main" val="30996762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par>
                    <p:cTn id="32" fill="hold">
                      <p:stCondLst>
                        <p:cond delay="indefinite"/>
                      </p:stCondLst>
                      <p:childTnLst>
                        <p:par>
                          <p:cTn id="33" fill="hold">
                            <p:stCondLst>
                              <p:cond delay="0"/>
                            </p:stCondLst>
                            <p:childTnLst>
                              <p:par>
                                <p:cTn id="34" presetID="15"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P spid="9"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ijin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504826"/>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Grp="1" noChangeArrowheads="1"/>
          </p:cNvSpPr>
          <p:nvPr>
            <p:ph type="title"/>
          </p:nvPr>
        </p:nvSpPr>
        <p:spPr>
          <a:xfrm>
            <a:off x="577667" y="16864"/>
            <a:ext cx="7516813" cy="1319213"/>
          </a:xfrm>
        </p:spPr>
        <p:txBody>
          <a:bodyPr/>
          <a:lstStyle/>
          <a:p>
            <a:pPr algn="l" eaLnBrk="1" hangingPunct="1"/>
            <a:r>
              <a:rPr lang="en-US" altLang="zh-CN" sz="4800" dirty="0" smtClean="0">
                <a:solidFill>
                  <a:srgbClr val="FF0000"/>
                </a:solidFill>
              </a:rPr>
              <a:t> </a:t>
            </a:r>
            <a:r>
              <a:rPr lang="en-US" altLang="zh-CN" sz="4800" dirty="0" smtClean="0"/>
              <a:t> </a:t>
            </a:r>
            <a:br>
              <a:rPr lang="en-US" altLang="zh-CN" sz="4800" dirty="0" smtClean="0"/>
            </a:br>
            <a:r>
              <a:rPr lang="en-US" altLang="zh-CN" sz="4800" dirty="0" smtClean="0"/>
              <a:t/>
            </a:r>
            <a:br>
              <a:rPr lang="en-US" altLang="zh-CN" sz="4800" dirty="0" smtClean="0"/>
            </a:br>
            <a:r>
              <a:rPr lang="en-US" altLang="zh-CN" sz="4800" dirty="0" smtClean="0">
                <a:solidFill>
                  <a:srgbClr val="FF0000"/>
                </a:solidFill>
              </a:rPr>
              <a:t>Homework</a:t>
            </a:r>
            <a:r>
              <a:rPr lang="en-US" altLang="zh-CN" sz="4800" dirty="0">
                <a:solidFill>
                  <a:srgbClr val="FF0000"/>
                </a:solidFill>
              </a:rPr>
              <a:t/>
            </a:r>
            <a:br>
              <a:rPr lang="en-US" altLang="zh-CN" sz="4800" dirty="0">
                <a:solidFill>
                  <a:srgbClr val="FF0000"/>
                </a:solidFill>
              </a:rPr>
            </a:br>
            <a:r>
              <a:rPr lang="en-US" altLang="zh-CN" sz="4800" dirty="0"/>
              <a:t/>
            </a:r>
            <a:br>
              <a:rPr lang="en-US" altLang="zh-CN" sz="4800" dirty="0"/>
            </a:br>
            <a:endParaRPr lang="zh-CN" altLang="zh-CN" sz="4800" dirty="0" smtClean="0">
              <a:solidFill>
                <a:srgbClr val="FF0000"/>
              </a:solidFill>
            </a:endParaRPr>
          </a:p>
        </p:txBody>
      </p:sp>
      <p:sp>
        <p:nvSpPr>
          <p:cNvPr id="11268" name="Text Box 4"/>
          <p:cNvSpPr txBox="1">
            <a:spLocks noChangeArrowheads="1"/>
          </p:cNvSpPr>
          <p:nvPr/>
        </p:nvSpPr>
        <p:spPr bwMode="auto">
          <a:xfrm>
            <a:off x="214313" y="1317165"/>
            <a:ext cx="9144000" cy="2554545"/>
          </a:xfrm>
          <a:prstGeom prst="rect">
            <a:avLst/>
          </a:prstGeom>
          <a:noFill/>
          <a:ln w="9525">
            <a:noFill/>
            <a:miter lim="800000"/>
            <a:headEnd/>
            <a:tailEnd/>
          </a:ln>
          <a:effectLst/>
        </p:spPr>
        <p:txBody>
          <a:bodyPr>
            <a:spAutoFit/>
          </a:bodyPr>
          <a:lstStyle/>
          <a:p>
            <a:pPr>
              <a:buFont typeface="Arial" pitchFamily="34" charset="0"/>
              <a:buNone/>
              <a:defRPr/>
            </a:pPr>
            <a:r>
              <a:rPr lang="zh-CN" altLang="zh-CN"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altLang="zh-CN" sz="4000" b="1" dirty="0">
                <a:solidFill>
                  <a:srgbClr val="0000FF"/>
                </a:solidFill>
                <a:effectLst>
                  <a:outerShdw blurRad="38100" dist="38100" dir="2700000" algn="tl">
                    <a:srgbClr val="C0C0C0"/>
                  </a:outerShdw>
                </a:effectLst>
                <a:latin typeface="Arial" pitchFamily="34" charset="0"/>
                <a:ea typeface="宋体" pitchFamily="2" charset="-122"/>
              </a:rPr>
              <a:t>    </a:t>
            </a:r>
          </a:p>
          <a:p>
            <a:pPr>
              <a:buFont typeface="Arial" pitchFamily="34" charset="0"/>
              <a:buNone/>
              <a:defRPr/>
            </a:pPr>
            <a:r>
              <a:rPr lang="en-US" sz="4000" b="1" dirty="0">
                <a:solidFill>
                  <a:srgbClr val="0000FF"/>
                </a:solidFill>
                <a:effectLst>
                  <a:outerShdw blurRad="38100" dist="38100" dir="2700000" algn="tl">
                    <a:srgbClr val="C0C0C0"/>
                  </a:outerShdw>
                </a:effectLst>
                <a:latin typeface="Arial" pitchFamily="34" charset="0"/>
                <a:ea typeface="宋体" pitchFamily="2" charset="-122"/>
              </a:rPr>
              <a:t>     </a:t>
            </a:r>
            <a:r>
              <a:rPr lang="en-US" sz="4000" b="1" dirty="0">
                <a:solidFill>
                  <a:srgbClr val="0070C0"/>
                </a:solidFill>
                <a:effectLst>
                  <a:outerShdw blurRad="38100" dist="38100" dir="2700000" algn="tl">
                    <a:srgbClr val="C0C0C0"/>
                  </a:outerShdw>
                </a:effectLst>
                <a:latin typeface="Arial" pitchFamily="34" charset="0"/>
                <a:ea typeface="宋体" pitchFamily="2" charset="-122"/>
              </a:rPr>
              <a:t> </a:t>
            </a:r>
            <a:endParaRPr lang="en-US" sz="4000" dirty="0">
              <a:solidFill>
                <a:srgbClr val="000000"/>
              </a:solidFill>
              <a:latin typeface="Arial" pitchFamily="34" charset="0"/>
              <a:ea typeface="宋体" pitchFamily="2" charset="-122"/>
            </a:endParaRPr>
          </a:p>
          <a:p>
            <a:pPr>
              <a:buFont typeface="Arial" pitchFamily="34" charset="0"/>
              <a:buNone/>
              <a:defRPr/>
            </a:pPr>
            <a:endParaRPr lang="en-US" sz="4000" dirty="0">
              <a:solidFill>
                <a:srgbClr val="000000"/>
              </a:solidFill>
              <a:latin typeface="Arial" pitchFamily="34" charset="0"/>
              <a:ea typeface="宋体" pitchFamily="2" charset="-122"/>
            </a:endParaRPr>
          </a:p>
          <a:p>
            <a:pPr>
              <a:buFont typeface="Arial" pitchFamily="34" charset="0"/>
              <a:buNone/>
              <a:defRPr/>
            </a:pPr>
            <a:r>
              <a:rPr lang="en-US" sz="4000" dirty="0">
                <a:solidFill>
                  <a:srgbClr val="000000"/>
                </a:solidFill>
                <a:latin typeface="Arial" pitchFamily="34" charset="0"/>
                <a:ea typeface="宋体" pitchFamily="2" charset="-122"/>
              </a:rPr>
              <a:t> </a:t>
            </a:r>
            <a:endParaRPr lang="zh-CN" altLang="zh-CN" sz="4400" dirty="0">
              <a:solidFill>
                <a:srgbClr val="FF0000"/>
              </a:solidFill>
              <a:latin typeface="Arial" pitchFamily="34" charset="0"/>
              <a:ea typeface="宋体" pitchFamily="2" charset="-122"/>
            </a:endParaRPr>
          </a:p>
        </p:txBody>
      </p:sp>
      <p:sp>
        <p:nvSpPr>
          <p:cNvPr id="6149" name="Text Box 5"/>
          <p:cNvSpPr txBox="1">
            <a:spLocks noChangeArrowheads="1"/>
          </p:cNvSpPr>
          <p:nvPr/>
        </p:nvSpPr>
        <p:spPr bwMode="auto">
          <a:xfrm>
            <a:off x="1187450" y="4508500"/>
            <a:ext cx="6264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mtClean="0">
              <a:solidFill>
                <a:srgbClr val="000000"/>
              </a:solidFill>
            </a:endParaRPr>
          </a:p>
        </p:txBody>
      </p:sp>
      <p:sp>
        <p:nvSpPr>
          <p:cNvPr id="11270" name="Rectangle 6"/>
          <p:cNvSpPr>
            <a:spLocks noChangeArrowheads="1"/>
          </p:cNvSpPr>
          <p:nvPr/>
        </p:nvSpPr>
        <p:spPr bwMode="auto">
          <a:xfrm>
            <a:off x="323850" y="2924175"/>
            <a:ext cx="16695738"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20000"/>
              </a:spcBef>
              <a:buFont typeface="Arial" pitchFamily="34" charset="0"/>
              <a:buNone/>
            </a:pPr>
            <a:r>
              <a:rPr lang="en-US" altLang="zh-CN" sz="4000" smtClean="0">
                <a:solidFill>
                  <a:srgbClr val="7030A0"/>
                </a:solidFill>
              </a:rPr>
              <a:t/>
            </a:r>
            <a:br>
              <a:rPr lang="en-US" altLang="zh-CN" sz="4000" smtClean="0">
                <a:solidFill>
                  <a:srgbClr val="7030A0"/>
                </a:solidFill>
              </a:rPr>
            </a:br>
            <a:endParaRPr lang="en-US" altLang="zh-CN" sz="4000" smtClean="0">
              <a:solidFill>
                <a:srgbClr val="7030A0"/>
              </a:solidFill>
            </a:endParaRPr>
          </a:p>
          <a:p>
            <a:pPr eaLnBrk="1" hangingPunct="1">
              <a:spcBef>
                <a:spcPct val="20000"/>
              </a:spcBef>
              <a:buFont typeface="Arial" pitchFamily="34" charset="0"/>
              <a:buNone/>
            </a:pPr>
            <a:endParaRPr lang="en-US" altLang="zh-CN" sz="4000" smtClean="0">
              <a:solidFill>
                <a:srgbClr val="7030A0"/>
              </a:solidFill>
            </a:endParaRPr>
          </a:p>
          <a:p>
            <a:pPr eaLnBrk="1" hangingPunct="1">
              <a:spcBef>
                <a:spcPct val="20000"/>
              </a:spcBef>
              <a:buFont typeface="Arial" pitchFamily="34" charset="0"/>
              <a:buNone/>
            </a:pPr>
            <a:endParaRPr lang="zh-CN" altLang="zh-CN" sz="3600" smtClean="0">
              <a:solidFill>
                <a:srgbClr val="9900CC"/>
              </a:solidFill>
              <a:latin typeface="Arial Rounded MT Bold" pitchFamily="2" charset="0"/>
            </a:endParaRPr>
          </a:p>
        </p:txBody>
      </p:sp>
      <p:sp>
        <p:nvSpPr>
          <p:cNvPr id="11271" name="Text Box 7"/>
          <p:cNvSpPr txBox="1">
            <a:spLocks noChangeArrowheads="1"/>
          </p:cNvSpPr>
          <p:nvPr/>
        </p:nvSpPr>
        <p:spPr bwMode="auto">
          <a:xfrm>
            <a:off x="395288" y="4868863"/>
            <a:ext cx="81010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zh-CN" sz="3600" smtClean="0">
              <a:solidFill>
                <a:srgbClr val="9900CC"/>
              </a:solidFill>
              <a:latin typeface="Arial Rounded MT Bold" pitchFamily="2" charset="0"/>
            </a:endParaRPr>
          </a:p>
        </p:txBody>
      </p:sp>
      <p:pic>
        <p:nvPicPr>
          <p:cNvPr id="11272" name="Picture 8" descr="gifbj0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0"/>
            <a:ext cx="1368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p:cNvSpPr txBox="1">
            <a:spLocks noChangeArrowheads="1"/>
          </p:cNvSpPr>
          <p:nvPr/>
        </p:nvSpPr>
        <p:spPr bwMode="auto">
          <a:xfrm>
            <a:off x="366713" y="1469565"/>
            <a:ext cx="9144000" cy="3170099"/>
          </a:xfrm>
          <a:prstGeom prst="rect">
            <a:avLst/>
          </a:prstGeom>
          <a:noFill/>
          <a:ln w="9525">
            <a:noFill/>
            <a:miter lim="800000"/>
            <a:headEnd/>
            <a:tailEnd/>
          </a:ln>
          <a:effectLst/>
        </p:spPr>
        <p:txBody>
          <a:bodyPr>
            <a:spAutoFit/>
          </a:bodyPr>
          <a:lstStyle/>
          <a:p>
            <a:endParaRPr lang="en-US" altLang="zh-CN" sz="4000" dirty="0">
              <a:solidFill>
                <a:srgbClr val="FF0000"/>
              </a:solidFill>
              <a:latin typeface="Arial" pitchFamily="34" charset="0"/>
              <a:ea typeface="宋体" pitchFamily="2" charset="-122"/>
            </a:endParaRPr>
          </a:p>
          <a:p>
            <a:r>
              <a:rPr lang="en-US" altLang="zh-CN" sz="4000" dirty="0" smtClean="0">
                <a:solidFill>
                  <a:srgbClr val="0070C0"/>
                </a:solidFill>
                <a:latin typeface="Arial" pitchFamily="34" charset="0"/>
                <a:ea typeface="宋体" pitchFamily="2" charset="-122"/>
              </a:rPr>
              <a:t>1.Write an short article:Introduce myself </a:t>
            </a:r>
          </a:p>
          <a:p>
            <a:r>
              <a:rPr lang="en-US" altLang="zh-CN" sz="4000" dirty="0" smtClean="0">
                <a:solidFill>
                  <a:srgbClr val="0070C0"/>
                </a:solidFill>
                <a:latin typeface="Arial" pitchFamily="34" charset="0"/>
                <a:ea typeface="宋体" pitchFamily="2" charset="-122"/>
              </a:rPr>
              <a:t>,not less than 80 words.</a:t>
            </a:r>
          </a:p>
          <a:p>
            <a:r>
              <a:rPr lang="en-US" altLang="zh-CN" sz="4000" dirty="0" smtClean="0">
                <a:solidFill>
                  <a:srgbClr val="0070C0"/>
                </a:solidFill>
                <a:latin typeface="Arial" pitchFamily="34" charset="0"/>
                <a:ea typeface="宋体" pitchFamily="2" charset="-122"/>
              </a:rPr>
              <a:t>2.Prepare for Unit 1.</a:t>
            </a:r>
            <a:endParaRPr lang="zh-CN" altLang="zh-CN" sz="4000" dirty="0">
              <a:solidFill>
                <a:srgbClr val="0070C0"/>
              </a:solidFill>
              <a:latin typeface="Arial" pitchFamily="34" charset="0"/>
              <a:ea typeface="宋体" pitchFamily="2" charset="-122"/>
            </a:endParaRPr>
          </a:p>
          <a:p>
            <a:r>
              <a:rPr lang="en-US" altLang="zh-CN" sz="4000" dirty="0">
                <a:solidFill>
                  <a:srgbClr val="0070C0"/>
                </a:solidFill>
                <a:latin typeface="Arial" pitchFamily="34" charset="0"/>
                <a:ea typeface="宋体" pitchFamily="2" charset="-122"/>
              </a:rPr>
              <a:t> </a:t>
            </a:r>
            <a:endParaRPr lang="zh-CN" altLang="zh-CN" sz="4000" dirty="0">
              <a:solidFill>
                <a:srgbClr val="0070C0"/>
              </a:solidFill>
              <a:latin typeface="Arial" pitchFamily="34" charset="0"/>
              <a:ea typeface="宋体" pitchFamily="2" charset="-122"/>
            </a:endParaRPr>
          </a:p>
        </p:txBody>
      </p:sp>
    </p:spTree>
    <p:extLst>
      <p:ext uri="{BB962C8B-B14F-4D97-AF65-F5344CB8AC3E}">
        <p14:creationId xmlns:p14="http://schemas.microsoft.com/office/powerpoint/2010/main" val="38100452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fltVal val="0"/>
                                          </p:val>
                                        </p:tav>
                                        <p:tav tm="100000">
                                          <p:val>
                                            <p:strVal val="#ppt_w"/>
                                          </p:val>
                                        </p:tav>
                                      </p:tavLst>
                                    </p:anim>
                                    <p:anim calcmode="lin" valueType="num">
                                      <p:cBhvr>
                                        <p:cTn id="8" dur="1000" fill="hold"/>
                                        <p:tgtEl>
                                          <p:spTgt spid="11268"/>
                                        </p:tgtEl>
                                        <p:attrNameLst>
                                          <p:attrName>ppt_h</p:attrName>
                                        </p:attrNameLst>
                                      </p:cBhvr>
                                      <p:tavLst>
                                        <p:tav tm="0">
                                          <p:val>
                                            <p:fltVal val="0"/>
                                          </p:val>
                                        </p:tav>
                                        <p:tav tm="100000">
                                          <p:val>
                                            <p:strVal val="#ppt_h"/>
                                          </p:val>
                                        </p:tav>
                                      </p:tavLst>
                                    </p:anim>
                                    <p:anim calcmode="lin" valueType="num">
                                      <p:cBhvr>
                                        <p:cTn id="9" dur="1000" fill="hold"/>
                                        <p:tgtEl>
                                          <p:spTgt spid="1126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26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5" presetClass="entr" presetSubtype="0" fill="hold" nodeType="afterEffect">
                                  <p:stCondLst>
                                    <p:cond delay="0"/>
                                  </p:stCondLst>
                                  <p:childTnLst>
                                    <p:set>
                                      <p:cBhvr>
                                        <p:cTn id="13" dur="1" fill="hold">
                                          <p:stCondLst>
                                            <p:cond delay="0"/>
                                          </p:stCondLst>
                                        </p:cTn>
                                        <p:tgtEl>
                                          <p:spTgt spid="11272"/>
                                        </p:tgtEl>
                                        <p:attrNameLst>
                                          <p:attrName>style.visibility</p:attrName>
                                        </p:attrNameLst>
                                      </p:cBhvr>
                                      <p:to>
                                        <p:strVal val="visible"/>
                                      </p:to>
                                    </p:set>
                                    <p:anim calcmode="lin" valueType="num">
                                      <p:cBhvr>
                                        <p:cTn id="14" dur="1000" fill="hold"/>
                                        <p:tgtEl>
                                          <p:spTgt spid="11272"/>
                                        </p:tgtEl>
                                        <p:attrNameLst>
                                          <p:attrName>ppt_w</p:attrName>
                                        </p:attrNameLst>
                                      </p:cBhvr>
                                      <p:tavLst>
                                        <p:tav tm="0">
                                          <p:val>
                                            <p:fltVal val="0"/>
                                          </p:val>
                                        </p:tav>
                                        <p:tav tm="100000">
                                          <p:val>
                                            <p:strVal val="#ppt_w"/>
                                          </p:val>
                                        </p:tav>
                                      </p:tavLst>
                                    </p:anim>
                                    <p:anim calcmode="lin" valueType="num">
                                      <p:cBhvr>
                                        <p:cTn id="15" dur="1000" fill="hold"/>
                                        <p:tgtEl>
                                          <p:spTgt spid="11272"/>
                                        </p:tgtEl>
                                        <p:attrNameLst>
                                          <p:attrName>ppt_h</p:attrName>
                                        </p:attrNameLst>
                                      </p:cBhvr>
                                      <p:tavLst>
                                        <p:tav tm="0">
                                          <p:val>
                                            <p:fltVal val="0"/>
                                          </p:val>
                                        </p:tav>
                                        <p:tav tm="100000">
                                          <p:val>
                                            <p:strVal val="#ppt_h"/>
                                          </p:val>
                                        </p:tav>
                                      </p:tavLst>
                                    </p:anim>
                                    <p:anim calcmode="lin" valueType="num">
                                      <p:cBhvr>
                                        <p:cTn id="16"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1000" fill="hold"/>
                                        <p:tgtEl>
                                          <p:spTgt spid="11270"/>
                                        </p:tgtEl>
                                        <p:attrNameLst>
                                          <p:attrName>ppt_w</p:attrName>
                                        </p:attrNameLst>
                                      </p:cBhvr>
                                      <p:tavLst>
                                        <p:tav tm="0">
                                          <p:val>
                                            <p:fltVal val="0"/>
                                          </p:val>
                                        </p:tav>
                                        <p:tav tm="100000">
                                          <p:val>
                                            <p:strVal val="#ppt_w"/>
                                          </p:val>
                                        </p:tav>
                                      </p:tavLst>
                                    </p:anim>
                                    <p:anim calcmode="lin" valueType="num">
                                      <p:cBhvr>
                                        <p:cTn id="23" dur="1000" fill="hold"/>
                                        <p:tgtEl>
                                          <p:spTgt spid="11270"/>
                                        </p:tgtEl>
                                        <p:attrNameLst>
                                          <p:attrName>ppt_h</p:attrName>
                                        </p:attrNameLst>
                                      </p:cBhvr>
                                      <p:tavLst>
                                        <p:tav tm="0">
                                          <p:val>
                                            <p:fltVal val="0"/>
                                          </p:val>
                                        </p:tav>
                                        <p:tav tm="100000">
                                          <p:val>
                                            <p:strVal val="#ppt_h"/>
                                          </p:val>
                                        </p:tav>
                                      </p:tavLst>
                                    </p:anim>
                                    <p:anim calcmode="lin" valueType="num">
                                      <p:cBhvr>
                                        <p:cTn id="24" dur="1000" fill="hold"/>
                                        <p:tgtEl>
                                          <p:spTgt spid="1127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127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0"/>
                                            </p:cond>
                                          </p:stCondLst>
                                          <p:endCondLst>
                                            <p:cond evt="onStopAudio" delay="0">
                                              <p:tgtEl>
                                                <p:sldTgt/>
                                              </p:tgtEl>
                                            </p:cond>
                                          </p:endCondLst>
                                        </p:cTn>
                                        <p:tgtEl>
                                          <p:sndTgt r:embed="rId2" name="coin.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nodePh="1">
                                  <p:stCondLst>
                                    <p:cond delay="0"/>
                                  </p:stCondLst>
                                  <p:endCondLst>
                                    <p:cond evt="begin" delay="0">
                                      <p:tn val="28"/>
                                    </p:cond>
                                  </p:endCondLst>
                                  <p:childTnLst>
                                    <p:set>
                                      <p:cBhvr>
                                        <p:cTn id="29" dur="1" fill="hold">
                                          <p:stCondLst>
                                            <p:cond delay="0"/>
                                          </p:stCondLst>
                                        </p:cTn>
                                        <p:tgtEl>
                                          <p:spTgt spid="11271"/>
                                        </p:tgtEl>
                                        <p:attrNameLst>
                                          <p:attrName>style.visibility</p:attrName>
                                        </p:attrNameLst>
                                      </p:cBhvr>
                                      <p:to>
                                        <p:strVal val="visible"/>
                                      </p:to>
                                    </p:set>
                                    <p:anim calcmode="lin" valueType="num">
                                      <p:cBhvr>
                                        <p:cTn id="30" dur="500" fill="hold"/>
                                        <p:tgtEl>
                                          <p:spTgt spid="11271"/>
                                        </p:tgtEl>
                                        <p:attrNameLst>
                                          <p:attrName>ppt_w</p:attrName>
                                        </p:attrNameLst>
                                      </p:cBhvr>
                                      <p:tavLst>
                                        <p:tav tm="0">
                                          <p:val>
                                            <p:fltVal val="0"/>
                                          </p:val>
                                        </p:tav>
                                        <p:tav tm="100000">
                                          <p:val>
                                            <p:strVal val="#ppt_w"/>
                                          </p:val>
                                        </p:tav>
                                      </p:tavLst>
                                    </p:anim>
                                    <p:anim calcmode="lin" valueType="num">
                                      <p:cBhvr>
                                        <p:cTn id="31" dur="500" fill="hold"/>
                                        <p:tgtEl>
                                          <p:spTgt spid="1127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breeze.wav"/>
                                        </p:tgtEl>
                                      </p:cMediaNode>
                                    </p:audio>
                                  </p:subTnLst>
                                </p:cTn>
                              </p:par>
                            </p:childTnLst>
                          </p:cTn>
                        </p:par>
                      </p:childTnLst>
                    </p:cTn>
                  </p:par>
                  <p:par>
                    <p:cTn id="32" fill="hold">
                      <p:stCondLst>
                        <p:cond delay="indefinite"/>
                      </p:stCondLst>
                      <p:childTnLst>
                        <p:par>
                          <p:cTn id="33" fill="hold">
                            <p:stCondLst>
                              <p:cond delay="0"/>
                            </p:stCondLst>
                            <p:childTnLst>
                              <p:par>
                                <p:cTn id="34" presetID="15"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P spid="11270" grpId="0" autoUpdateAnimBg="0"/>
      <p:bldP spid="11271" grpId="0" autoUpdateAnimBg="0"/>
      <p:bldP spid="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3" name="Picture 8" descr="图片1副本"/>
          <p:cNvPicPr>
            <a:picLocks noChangeAspect="1" noChangeArrowheads="1"/>
          </p:cNvPicPr>
          <p:nvPr/>
        </p:nvPicPr>
        <p:blipFill>
          <a:blip r:embed="rId2" cstate="print"/>
          <a:srcRect/>
          <a:stretch>
            <a:fillRect/>
          </a:stretch>
        </p:blipFill>
        <p:spPr bwMode="auto">
          <a:xfrm>
            <a:off x="0" y="-60325"/>
            <a:ext cx="9144000" cy="6918325"/>
          </a:xfrm>
          <a:prstGeom prst="rect">
            <a:avLst/>
          </a:prstGeom>
          <a:noFill/>
          <a:ln w="9525">
            <a:noFill/>
            <a:miter lim="800000"/>
            <a:headEnd/>
            <a:tailEnd/>
          </a:ln>
        </p:spPr>
      </p:pic>
      <p:pic>
        <p:nvPicPr>
          <p:cNvPr id="79874" name="图片 3"/>
          <p:cNvPicPr>
            <a:picLocks noChangeAspect="1"/>
          </p:cNvPicPr>
          <p:nvPr/>
        </p:nvPicPr>
        <p:blipFill>
          <a:blip r:embed="rId3" cstate="print"/>
          <a:srcRect/>
          <a:stretch>
            <a:fillRect/>
          </a:stretch>
        </p:blipFill>
        <p:spPr bwMode="auto">
          <a:xfrm>
            <a:off x="4983163" y="1260475"/>
            <a:ext cx="3768725" cy="3770313"/>
          </a:xfrm>
          <a:prstGeom prst="rect">
            <a:avLst/>
          </a:prstGeom>
          <a:noFill/>
          <a:ln w="9525">
            <a:noFill/>
            <a:miter lim="800000"/>
            <a:headEnd/>
            <a:tailEnd/>
          </a:ln>
        </p:spPr>
      </p:pic>
      <p:sp>
        <p:nvSpPr>
          <p:cNvPr id="79875" name="文本框 4098"/>
          <p:cNvSpPr txBox="1">
            <a:spLocks noChangeArrowheads="1"/>
          </p:cNvSpPr>
          <p:nvPr/>
        </p:nvSpPr>
        <p:spPr bwMode="auto">
          <a:xfrm>
            <a:off x="1331913" y="2205038"/>
            <a:ext cx="4752975" cy="366712"/>
          </a:xfrm>
          <a:prstGeom prst="rect">
            <a:avLst/>
          </a:prstGeom>
          <a:noFill/>
          <a:ln w="9525">
            <a:noFill/>
            <a:miter lim="800000"/>
            <a:headEnd/>
            <a:tailEnd/>
          </a:ln>
        </p:spPr>
        <p:txBody>
          <a:bodyPr>
            <a:spAutoFit/>
          </a:bodyPr>
          <a:lstStyle/>
          <a:p>
            <a:pPr>
              <a:spcBef>
                <a:spcPct val="50000"/>
              </a:spcBef>
            </a:pPr>
            <a:endParaRPr lang="zh-CN" altLang="en-US"/>
          </a:p>
        </p:txBody>
      </p:sp>
      <p:sp>
        <p:nvSpPr>
          <p:cNvPr id="79876" name="文本框 39939"/>
          <p:cNvSpPr txBox="1">
            <a:spLocks noChangeArrowheads="1"/>
          </p:cNvSpPr>
          <p:nvPr/>
        </p:nvSpPr>
        <p:spPr bwMode="auto">
          <a:xfrm>
            <a:off x="485775" y="2308225"/>
            <a:ext cx="4105275" cy="3170099"/>
          </a:xfrm>
          <a:prstGeom prst="rect">
            <a:avLst/>
          </a:prstGeom>
          <a:noFill/>
          <a:ln w="9525">
            <a:noFill/>
            <a:miter lim="800000"/>
            <a:headEnd/>
            <a:tailEnd/>
          </a:ln>
        </p:spPr>
        <p:txBody>
          <a:bodyPr>
            <a:spAutoFit/>
          </a:bodyPr>
          <a:lstStyle/>
          <a:p>
            <a:pPr>
              <a:spcBef>
                <a:spcPct val="50000"/>
              </a:spcBef>
            </a:pPr>
            <a:r>
              <a:rPr lang="zh-CN" altLang="en-US" sz="4000" b="1" dirty="0">
                <a:solidFill>
                  <a:srgbClr val="C00000"/>
                </a:solidFill>
                <a:latin typeface="华文楷体"/>
                <a:ea typeface="华文楷体"/>
                <a:cs typeface="华文楷体"/>
              </a:rPr>
              <a:t>       </a:t>
            </a:r>
            <a:r>
              <a:rPr lang="zh-CN" altLang="en-US" sz="4000" b="1" dirty="0" smtClean="0">
                <a:solidFill>
                  <a:srgbClr val="C00000"/>
                </a:solidFill>
                <a:latin typeface="华文楷体"/>
                <a:ea typeface="华文楷体"/>
                <a:cs typeface="华文楷体"/>
              </a:rPr>
              <a:t>师生是最大的缘分之一，祝我们一起学习开心愉悦、收获多多！</a:t>
            </a:r>
            <a:endParaRPr lang="zh-CN" altLang="en-US" sz="4000" b="1" dirty="0">
              <a:solidFill>
                <a:srgbClr val="C00000"/>
              </a:solidFill>
              <a:latin typeface="华文楷体"/>
              <a:ea typeface="华文楷体"/>
              <a:cs typeface="华文楷体"/>
            </a:endParaRPr>
          </a:p>
        </p:txBody>
      </p:sp>
      <p:sp>
        <p:nvSpPr>
          <p:cNvPr id="79877" name="文本框 20486"/>
          <p:cNvSpPr txBox="1">
            <a:spLocks noChangeArrowheads="1"/>
          </p:cNvSpPr>
          <p:nvPr/>
        </p:nvSpPr>
        <p:spPr bwMode="auto">
          <a:xfrm>
            <a:off x="333375" y="1050925"/>
            <a:ext cx="4176713" cy="1108075"/>
          </a:xfrm>
          <a:prstGeom prst="rect">
            <a:avLst/>
          </a:prstGeom>
          <a:noFill/>
          <a:ln w="9525">
            <a:noFill/>
            <a:miter lim="800000"/>
            <a:headEnd/>
            <a:tailEnd/>
          </a:ln>
        </p:spPr>
        <p:txBody>
          <a:bodyPr>
            <a:spAutoFit/>
          </a:bodyPr>
          <a:lstStyle/>
          <a:p>
            <a:pPr>
              <a:spcBef>
                <a:spcPct val="50000"/>
              </a:spcBef>
            </a:pPr>
            <a:r>
              <a:rPr lang="en-US" altLang="zh-CN" sz="6600" b="1" dirty="0" smtClean="0">
                <a:solidFill>
                  <a:srgbClr val="0066FF"/>
                </a:solidFill>
                <a:latin typeface="隶书" pitchFamily="49" charset="-122"/>
                <a:ea typeface="隶书" pitchFamily="49" charset="-122"/>
              </a:rPr>
              <a:t>Thanks.</a:t>
            </a:r>
            <a:endParaRPr lang="zh-CN" altLang="en-US" sz="6600" b="1" dirty="0">
              <a:solidFill>
                <a:srgbClr val="0066FF"/>
              </a:solidFill>
              <a:latin typeface="隶书" pitchFamily="49" charset="-122"/>
              <a:ea typeface="隶书" pitchFamily="49" charset="-122"/>
            </a:endParaRPr>
          </a:p>
        </p:txBody>
      </p:sp>
      <p:sp>
        <p:nvSpPr>
          <p:cNvPr id="79878" name="文本框 27652"/>
          <p:cNvSpPr txBox="1">
            <a:spLocks noChangeArrowheads="1"/>
          </p:cNvSpPr>
          <p:nvPr/>
        </p:nvSpPr>
        <p:spPr bwMode="auto">
          <a:xfrm>
            <a:off x="5094288" y="5191125"/>
            <a:ext cx="3657600" cy="457200"/>
          </a:xfrm>
          <a:prstGeom prst="rect">
            <a:avLst/>
          </a:prstGeom>
          <a:noFill/>
          <a:ln w="9525">
            <a:noFill/>
            <a:miter lim="800000"/>
            <a:headEnd/>
            <a:tailEnd/>
          </a:ln>
        </p:spPr>
        <p:txBody>
          <a:bodyPr>
            <a:spAutoFit/>
          </a:bodyPr>
          <a:lstStyle/>
          <a:p>
            <a:r>
              <a:rPr lang="zh-CN" altLang="en-US" sz="2400" b="1"/>
              <a:t>联系电话：</a:t>
            </a:r>
            <a:r>
              <a:rPr lang="en-US" altLang="zh-CN" sz="2400" b="1"/>
              <a:t>13975098959</a:t>
            </a: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yyd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yydd">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87906" tIns="43955" rIns="87906" bIns="43955"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87906" tIns="43955" rIns="87906" bIns="43955"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yyd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yyd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yyd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yyd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yyd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yyd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yyd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yyd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yyd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yyd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yyd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yyd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yyd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yydd">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87906" tIns="43955" rIns="87906" bIns="43955"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87906" tIns="43955" rIns="87906" bIns="43955"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yyd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yyd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yyd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yyd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yyd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yyd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yyd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yyd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yyd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yyd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yyd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yyd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1812</TotalTime>
  <Words>297</Words>
  <Application>Microsoft Office PowerPoint</Application>
  <PresentationFormat>全屏显示(4:3)</PresentationFormat>
  <Paragraphs>92</Paragraphs>
  <Slides>13</Slides>
  <Notes>0</Notes>
  <HiddenSlides>0</HiddenSlides>
  <MMClips>0</MMClips>
  <ScaleCrop>false</ScaleCrop>
  <HeadingPairs>
    <vt:vector size="4" baseType="variant">
      <vt:variant>
        <vt:lpstr>主题</vt:lpstr>
      </vt:variant>
      <vt:variant>
        <vt:i4>7</vt:i4>
      </vt:variant>
      <vt:variant>
        <vt:lpstr>幻灯片标题</vt:lpstr>
      </vt:variant>
      <vt:variant>
        <vt:i4>13</vt:i4>
      </vt:variant>
    </vt:vector>
  </HeadingPairs>
  <TitlesOfParts>
    <vt:vector size="20" baseType="lpstr">
      <vt:lpstr>yydd</vt:lpstr>
      <vt:lpstr>Office 主题</vt:lpstr>
      <vt:lpstr>1_yydd</vt:lpstr>
      <vt:lpstr>默认设计模板</vt:lpstr>
      <vt:lpstr>1_默认设计模板</vt:lpstr>
      <vt:lpstr>2_默认设计模板</vt:lpstr>
      <vt:lpstr>3_默认设计模板</vt:lpstr>
      <vt:lpstr>PowerPoint 演示文稿</vt:lpstr>
      <vt:lpstr>   Intrduce  Myself</vt:lpstr>
      <vt:lpstr>Do you think so?</vt:lpstr>
      <vt:lpstr>Do you think so?</vt:lpstr>
      <vt:lpstr>   Final score</vt:lpstr>
      <vt:lpstr>  Introduce yourself briefly</vt:lpstr>
      <vt:lpstr>    How to learn English well  </vt:lpstr>
      <vt:lpstr> How to learn English well </vt:lpstr>
      <vt:lpstr>  </vt:lpstr>
      <vt:lpstr>  How to learn English well   </vt:lpstr>
      <vt:lpstr>    How to learn English well   </vt:lpstr>
      <vt:lpstr>    Homework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公务人员的礼仪修炼</dc:title>
  <dc:creator>administrator</dc:creator>
  <cp:lastModifiedBy>xb21cn</cp:lastModifiedBy>
  <cp:revision>108</cp:revision>
  <cp:lastPrinted>2019-01-13T12:57:55Z</cp:lastPrinted>
  <dcterms:created xsi:type="dcterms:W3CDTF">2017-12-06T08:55:10Z</dcterms:created>
  <dcterms:modified xsi:type="dcterms:W3CDTF">2019-01-13T13:14:19Z</dcterms:modified>
</cp:coreProperties>
</file>