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3"/>
    <p:sldId id="257" r:id="rId4"/>
    <p:sldId id="261" r:id="rId5"/>
    <p:sldId id="260" r:id="rId6"/>
    <p:sldId id="277" r:id="rId7"/>
    <p:sldId id="278" r:id="rId8"/>
    <p:sldId id="275" r:id="rId9"/>
  </p:sldIdLst>
  <p:sldSz cx="12192000" cy="6858000"/>
  <p:notesSz cx="6858000" cy="9144000"/>
  <p:embeddedFontLst>
    <p:embeddedFont>
      <p:font typeface="黑体" panose="02010609060101010101" charset="-122"/>
      <p:regular r:id="rId15"/>
    </p:embeddedFont>
  </p:embeddedFontLst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85" d="100"/>
          <a:sy n="85" d="100"/>
        </p:scale>
        <p:origin x="7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gs" Target="tags/tag1.xml"/><Relationship Id="rId15" Type="http://schemas.openxmlformats.org/officeDocument/2006/relationships/font" Target="fonts/font1.fntdata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handoutMaster" Target="handoutMasters/handoutMaster1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图层使用技巧</a:t>
            </a:r>
            <a:endParaRPr lang="zh-CN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图层的使用方法</a:t>
            </a:r>
            <a:endParaRPr lang="zh-CN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图层的使用方法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图层的使用方法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23315" y="2061845"/>
            <a:ext cx="3895725" cy="32550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indent="0" algn="l">
              <a:buFont typeface="+mj-lt"/>
              <a:buNone/>
            </a:pPr>
            <a:r>
              <a:rPr lang="zh-CN" altLang="en-US" sz="1800" b="0" i="0" dirty="0">
                <a:solidFill>
                  <a:srgbClr val="24292F"/>
                </a:solidFill>
                <a:effectLst/>
                <a:latin typeface="-apple-system"/>
              </a:rPr>
              <a:t>图层是</a:t>
            </a:r>
            <a:r>
              <a:rPr lang="en-US" altLang="zh-CN" sz="1800" b="0" i="0" dirty="0">
                <a:solidFill>
                  <a:srgbClr val="24292F"/>
                </a:solidFill>
                <a:effectLst/>
                <a:latin typeface="-apple-system"/>
              </a:rPr>
              <a:t>ps</a:t>
            </a:r>
            <a:r>
              <a:rPr lang="zh-CN" altLang="en-US" sz="1800" b="0" i="0" dirty="0">
                <a:solidFill>
                  <a:srgbClr val="24292F"/>
                </a:solidFill>
                <a:effectLst/>
                <a:latin typeface="-apple-system"/>
              </a:rPr>
              <a:t>中核心的功能之一，</a:t>
            </a:r>
            <a:r>
              <a:rPr lang="en-US" altLang="zh-CN" sz="1800" b="0" i="0" dirty="0">
                <a:solidFill>
                  <a:srgbClr val="24292F"/>
                </a:solidFill>
                <a:effectLst/>
                <a:latin typeface="-apple-system"/>
              </a:rPr>
              <a:t>ps</a:t>
            </a:r>
            <a:r>
              <a:rPr lang="zh-CN" altLang="en-US" sz="1800" b="0" i="0" dirty="0">
                <a:solidFill>
                  <a:srgbClr val="24292F"/>
                </a:solidFill>
                <a:effectLst/>
                <a:latin typeface="-apple-system"/>
              </a:rPr>
              <a:t>对保存在图层上的各个图像片段可以分别进行编辑和独立移动。图层的叠放顺序可以确定视觉元素在图像平面内的深度和位置。使用图层操作能够在创建图像的过程中充分控制图像。</a:t>
            </a:r>
            <a:endParaRPr lang="zh-CN" altLang="en-US" sz="1800" b="0" i="0" dirty="0">
              <a:solidFill>
                <a:srgbClr val="24292F"/>
              </a:solidFill>
              <a:effectLst/>
              <a:latin typeface="-apple-system"/>
            </a:endParaRPr>
          </a:p>
          <a:p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09285" y="1283335"/>
            <a:ext cx="5616575" cy="39439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2" name="图片 1" descr="火漆封章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5970" y="1651635"/>
            <a:ext cx="5320030" cy="3990340"/>
          </a:xfrm>
          <a:prstGeom prst="rect">
            <a:avLst/>
          </a:prstGeom>
        </p:spPr>
      </p:pic>
      <p:pic>
        <p:nvPicPr>
          <p:cNvPr id="3" name="图片 2" descr="星空设计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1520" y="1651635"/>
            <a:ext cx="2018030" cy="40360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MSwiaGRpZCI6ImEyODJhN2U1YzYyMzNkYWUyOTc4N2JjOWZmYWE5NDEzIiwidXNlckNvdW50IjoxfQ=="/>
  <p:tag name="commondata" val="eyJjb3VudCI6MiwiaGRpZCI6IjQ5Zjc3ZjExZjRiMDNjZjQzMmI2ODFlYjRhNzk4MzVk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WPS 演示</Application>
  <PresentationFormat>宽屏</PresentationFormat>
  <Paragraphs>28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9" baseType="lpstr">
      <vt:lpstr>Arial</vt:lpstr>
      <vt:lpstr>宋体</vt:lpstr>
      <vt:lpstr>Wingdings</vt:lpstr>
      <vt:lpstr>思源黑体 Regular</vt:lpstr>
      <vt:lpstr>黑体</vt:lpstr>
      <vt:lpstr>江城圆体 600W</vt:lpstr>
      <vt:lpstr>-apple-system</vt:lpstr>
      <vt:lpstr>微软雅黑</vt:lpstr>
      <vt:lpstr>Arial Unicode MS</vt:lpstr>
      <vt:lpstr>Segoe Print</vt:lpstr>
      <vt:lpstr>思源黑体 Regular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刘庆尧</cp:lastModifiedBy>
  <cp:revision>200</cp:revision>
  <dcterms:created xsi:type="dcterms:W3CDTF">2024-04-23T03:04:00Z</dcterms:created>
  <dcterms:modified xsi:type="dcterms:W3CDTF">2024-04-27T02:54:51Z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1ACD5243D8614C169169F89B44564CC6_13</vt:lpwstr>
  </property>
  <property fmtid="{D5CDD505-2E9C-101B-9397-08002B2CF9AE}" pid="4" name="KSOTemplateUUID">
    <vt:lpwstr>v1.0_mb_V1KlpKiTAsgXCbwt2nSBjw==</vt:lpwstr>
  </property>
</Properties>
</file>