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384" r:id="rId10"/>
    <p:sldId id="386" r:id="rId11"/>
    <p:sldId id="385" r:id="rId12"/>
    <p:sldId id="387" r:id="rId13"/>
    <p:sldId id="434" r:id="rId14"/>
    <p:sldId id="435" r:id="rId15"/>
    <p:sldId id="436" r:id="rId16"/>
    <p:sldId id="437" r:id="rId17"/>
    <p:sldId id="438" r:id="rId18"/>
    <p:sldId id="388" r:id="rId19"/>
    <p:sldId id="445" r:id="rId20"/>
    <p:sldId id="446" r:id="rId21"/>
    <p:sldId id="441" r:id="rId22"/>
    <p:sldId id="442" r:id="rId23"/>
    <p:sldId id="444" r:id="rId24"/>
    <p:sldId id="405" r:id="rId25"/>
    <p:sldId id="406" r:id="rId26"/>
    <p:sldId id="448" r:id="rId27"/>
    <p:sldId id="449" r:id="rId28"/>
    <p:sldId id="450" r:id="rId29"/>
    <p:sldId id="419" r:id="rId30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0"/>
        <p:sld r:id="rId11"/>
        <p:sld r:id="rId12"/>
        <p:sld r:id="rId13"/>
        <p:sld r:id="rId19"/>
        <p:sld r:id="rId25"/>
        <p:sld r:id="rId26"/>
        <p:sld r:id="rId30"/>
        <p:sld r:id="rId14"/>
        <p:sld r:id="rId15"/>
        <p:sld r:id="rId16"/>
        <p:sld r:id="rId17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E1F9FF"/>
    <a:srgbClr val="D5EBFF"/>
    <a:srgbClr val="7E0000"/>
    <a:srgbClr val="89E0FF"/>
    <a:srgbClr val="D1ECFF"/>
    <a:srgbClr val="DBEBFD"/>
    <a:srgbClr val="F8F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>
        <p:scale>
          <a:sx n="72" d="100"/>
          <a:sy n="72" d="100"/>
        </p:scale>
        <p:origin x="-2754" y="-870"/>
      </p:cViewPr>
      <p:guideLst>
        <p:guide orient="horz" pos="571"/>
        <p:guide pos="1098"/>
      </p:guideLst>
    </p:cSldViewPr>
  </p:slideViewPr>
  <p:outlineViewPr>
    <p:cViewPr>
      <p:scale>
        <a:sx n="33" d="100"/>
        <a:sy n="33" d="100"/>
      </p:scale>
      <p:origin x="0" y="204"/>
    </p:cViewPr>
  </p:outlin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9FFF554-57E0-4B80-A62B-8A4757E34842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3.pn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.xml"/><Relationship Id="rId2" Type="http://schemas.openxmlformats.org/officeDocument/2006/relationships/slide" Target="slide6.xml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0.xml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1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3.xml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4.xml"/><Relationship Id="rId2" Type="http://schemas.openxmlformats.org/officeDocument/2006/relationships/image" Target="../media/image21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5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24.jpeg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7.xml"/><Relationship Id="rId2" Type="http://schemas.openxmlformats.org/officeDocument/2006/relationships/image" Target="../media/image17.png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8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9.xml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1.xml"/><Relationship Id="rId1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2.xml"/><Relationship Id="rId3" Type="http://schemas.openxmlformats.org/officeDocument/2006/relationships/image" Target="../media/image35.jpe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3.xml"/><Relationship Id="rId1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4.xml"/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4.xml"/><Relationship Id="rId5" Type="http://schemas.openxmlformats.org/officeDocument/2006/relationships/image" Target="../media/image17.png"/><Relationship Id="rId4" Type="http://schemas.openxmlformats.org/officeDocument/2006/relationships/image" Target="../media/image38.jpeg"/><Relationship Id="rId3" Type="http://schemas.openxmlformats.org/officeDocument/2006/relationships/image" Target="../media/image37.jpeg"/><Relationship Id="rId2" Type="http://schemas.openxmlformats.org/officeDocument/2006/relationships/image" Target="../media/image36.emf"/><Relationship Id="rId1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5.xml"/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5.xml"/><Relationship Id="rId5" Type="http://schemas.openxmlformats.org/officeDocument/2006/relationships/image" Target="../media/image17.png"/><Relationship Id="rId4" Type="http://schemas.openxmlformats.org/officeDocument/2006/relationships/image" Target="../media/image41.jpeg"/><Relationship Id="rId3" Type="http://schemas.openxmlformats.org/officeDocument/2006/relationships/image" Target="../media/image40.jpeg"/><Relationship Id="rId2" Type="http://schemas.openxmlformats.org/officeDocument/2006/relationships/image" Target="../media/image39.emf"/><Relationship Id="rId1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6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6.xml"/><Relationship Id="rId5" Type="http://schemas.openxmlformats.org/officeDocument/2006/relationships/image" Target="../media/image17.png"/><Relationship Id="rId4" Type="http://schemas.openxmlformats.org/officeDocument/2006/relationships/image" Target="../media/image45.jpeg"/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7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1592263" y="2633028"/>
            <a:ext cx="5959475" cy="771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图像绘制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TextBox 13"/>
          <p:cNvSpPr>
            <a:spLocks noChangeArrowheads="1"/>
          </p:cNvSpPr>
          <p:nvPr/>
        </p:nvSpPr>
        <p:spPr bwMode="auto">
          <a:xfrm>
            <a:off x="4711700" y="5217478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定义图案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历史记录画笔工具 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74950" y="521747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画笔工具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颜色替换工具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32573" y="5362893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27188" y="551275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430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08" name="组合 18"/>
          <p:cNvGrpSpPr/>
          <p:nvPr/>
        </p:nvGrpSpPr>
        <p:grpSpPr>
          <a:xfrm>
            <a:off x="382588" y="1781175"/>
            <a:ext cx="2906712" cy="1166813"/>
            <a:chOff x="547807" y="2331995"/>
            <a:chExt cx="2906959" cy="1165938"/>
          </a:xfrm>
        </p:grpSpPr>
        <p:sp>
          <p:nvSpPr>
            <p:cNvPr id="7172" name="矩形 5"/>
            <p:cNvSpPr/>
            <p:nvPr/>
          </p:nvSpPr>
          <p:spPr>
            <a:xfrm>
              <a:off x="1246978" y="2331995"/>
              <a:ext cx="2207788" cy="10890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的使用，能够熟练运用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绘制图形</a:t>
              </a:r>
              <a:endPara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571" y="2352483"/>
                <a:ext cx="371507" cy="651974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2552" y="3004457"/>
                <a:ext cx="1816254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12" name="椭圆 111"/>
              <p:cNvSpPr>
                <a:spLocks noChangeArrowheads="1"/>
              </p:cNvSpPr>
              <p:nvPr/>
            </p:nvSpPr>
            <p:spPr bwMode="auto">
              <a:xfrm>
                <a:off x="1232465" y="3557750"/>
                <a:ext cx="474702" cy="4758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TextBox 112"/>
              <p:cNvSpPr txBox="1">
                <a:spLocks noChangeArrowheads="1"/>
              </p:cNvSpPr>
              <p:nvPr/>
            </p:nvSpPr>
            <p:spPr bwMode="auto">
              <a:xfrm>
                <a:off x="1288032" y="3529197"/>
                <a:ext cx="334991" cy="52348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16" name="组合 18"/>
          <p:cNvGrpSpPr/>
          <p:nvPr/>
        </p:nvGrpSpPr>
        <p:grpSpPr>
          <a:xfrm flipH="1">
            <a:off x="6032500" y="1768475"/>
            <a:ext cx="2713038" cy="1179513"/>
            <a:chOff x="547807" y="2319455"/>
            <a:chExt cx="2713945" cy="1178478"/>
          </a:xfrm>
        </p:grpSpPr>
        <p:sp>
          <p:nvSpPr>
            <p:cNvPr id="7180" name="矩形 5"/>
            <p:cNvSpPr/>
            <p:nvPr/>
          </p:nvSpPr>
          <p:spPr>
            <a:xfrm>
              <a:off x="1176029" y="2319455"/>
              <a:ext cx="2085723" cy="10887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 algn="r"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颜色替换工具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的使用，能够熟练进行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颜色的替换</a:t>
              </a:r>
              <a:endParaRPr lang="en-US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1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82" name="直接连接符 7"/>
              <p:cNvCxnSpPr/>
              <p:nvPr/>
            </p:nvCxnSpPr>
            <p:spPr>
              <a:xfrm>
                <a:off x="860649" y="2352567"/>
                <a:ext cx="371599" cy="65189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3" name="直接连接符 10"/>
              <p:cNvCxnSpPr/>
              <p:nvPr/>
            </p:nvCxnSpPr>
            <p:spPr>
              <a:xfrm>
                <a:off x="1222720" y="3004457"/>
                <a:ext cx="1815119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4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20" name="椭圆 119"/>
              <p:cNvSpPr>
                <a:spLocks noChangeArrowheads="1"/>
              </p:cNvSpPr>
              <p:nvPr/>
            </p:nvSpPr>
            <p:spPr bwMode="auto">
              <a:xfrm>
                <a:off x="1232465" y="3557891"/>
                <a:ext cx="474822" cy="475832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TextBox 120"/>
              <p:cNvSpPr txBox="1">
                <a:spLocks noChangeArrowheads="1"/>
              </p:cNvSpPr>
              <p:nvPr/>
            </p:nvSpPr>
            <p:spPr bwMode="auto">
              <a:xfrm>
                <a:off x="1288047" y="3529341"/>
                <a:ext cx="335074" cy="52341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6" name="组合 17"/>
          <p:cNvGrpSpPr/>
          <p:nvPr/>
        </p:nvGrpSpPr>
        <p:grpSpPr>
          <a:xfrm>
            <a:off x="357188" y="4498975"/>
            <a:ext cx="2849562" cy="1138238"/>
            <a:chOff x="547807" y="3950799"/>
            <a:chExt cx="2849071" cy="1137643"/>
          </a:xfrm>
        </p:grpSpPr>
        <p:sp>
          <p:nvSpPr>
            <p:cNvPr id="7188" name="矩形 21"/>
            <p:cNvSpPr/>
            <p:nvPr/>
          </p:nvSpPr>
          <p:spPr>
            <a:xfrm>
              <a:off x="1193011" y="4073361"/>
              <a:ext cx="2203867" cy="10150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2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熟悉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历史记录画笔工具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，能够进行基本的操作和应用</a:t>
              </a:r>
              <a:endPara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9" name="组合 26"/>
            <p:cNvGrpSpPr/>
            <p:nvPr/>
          </p:nvGrpSpPr>
          <p:grpSpPr>
            <a:xfrm rot="-10800000" flipH="1">
              <a:off x="860198" y="3950799"/>
              <a:ext cx="2203029" cy="652213"/>
              <a:chOff x="860198" y="2352244"/>
              <a:chExt cx="2203029" cy="652213"/>
            </a:xfrm>
          </p:grpSpPr>
          <p:cxnSp>
            <p:nvCxnSpPr>
              <p:cNvPr id="7190" name="直接连接符 27"/>
              <p:cNvCxnSpPr/>
              <p:nvPr/>
            </p:nvCxnSpPr>
            <p:spPr>
              <a:xfrm>
                <a:off x="858903" y="2352335"/>
                <a:ext cx="372998" cy="652122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1" name="直接连接符 28"/>
              <p:cNvCxnSpPr/>
              <p:nvPr/>
            </p:nvCxnSpPr>
            <p:spPr>
              <a:xfrm rot="-10800000" flipH="1">
                <a:off x="1222378" y="3002870"/>
                <a:ext cx="1839596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2" name="组合 29"/>
            <p:cNvGrpSpPr/>
            <p:nvPr/>
          </p:nvGrpSpPr>
          <p:grpSpPr>
            <a:xfrm>
              <a:off x="547807" y="4531428"/>
              <a:ext cx="474580" cy="523518"/>
              <a:chOff x="1232465" y="3533639"/>
              <a:chExt cx="474580" cy="523518"/>
            </a:xfrm>
          </p:grpSpPr>
          <p:sp>
            <p:nvSpPr>
              <p:cNvPr id="60" name="椭圆 59"/>
              <p:cNvSpPr>
                <a:spLocks noChangeArrowheads="1"/>
              </p:cNvSpPr>
              <p:nvPr/>
            </p:nvSpPr>
            <p:spPr bwMode="auto">
              <a:xfrm>
                <a:off x="1232465" y="3559118"/>
                <a:ext cx="474580" cy="474415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TextBox 60"/>
              <p:cNvSpPr txBox="1">
                <a:spLocks noChangeArrowheads="1"/>
              </p:cNvSpPr>
              <p:nvPr/>
            </p:nvSpPr>
            <p:spPr bwMode="auto">
              <a:xfrm>
                <a:off x="1275320" y="3533731"/>
                <a:ext cx="334905" cy="52360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1947863" y="1971675"/>
            <a:ext cx="5224462" cy="3551238"/>
            <a:chOff x="2024127" y="1971739"/>
            <a:chExt cx="5224334" cy="3551110"/>
          </a:xfrm>
        </p:grpSpPr>
        <p:sp>
          <p:nvSpPr>
            <p:cNvPr id="7196" name="弧形 66"/>
            <p:cNvSpPr/>
            <p:nvPr/>
          </p:nvSpPr>
          <p:spPr>
            <a:xfrm rot="5400000">
              <a:off x="3977505" y="3085323"/>
              <a:ext cx="1312816" cy="1314418"/>
            </a:xfrm>
            <a:custGeom>
              <a:avLst/>
              <a:gdLst/>
              <a:ahLst/>
              <a:cxnLst>
                <a:cxn ang="0">
                  <a:pos x="659811" y="1314409"/>
                </a:cxn>
                <a:cxn ang="0">
                  <a:pos x="50836" y="910805"/>
                </a:cxn>
                <a:cxn ang="0">
                  <a:pos x="190775" y="193981"/>
                </a:cxn>
                <a:cxn ang="0">
                  <a:pos x="907080" y="49810"/>
                </a:cxn>
                <a:cxn ang="0">
                  <a:pos x="1312816" y="657209"/>
                </a:cxn>
              </a:cxnLst>
              <a:pathLst>
                <a:path w="1312816" h="1314418" stroke="0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  <a:lnTo>
                    <a:pt x="656408" y="657209"/>
                  </a:lnTo>
                  <a:cubicBezTo>
                    <a:pt x="657542" y="876276"/>
                    <a:pt x="658677" y="1095342"/>
                    <a:pt x="659811" y="1314409"/>
                  </a:cubicBezTo>
                  <a:close/>
                </a:path>
                <a:path w="1312816" h="1314418" fill="none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7" name="弧形 67"/>
            <p:cNvSpPr/>
            <p:nvPr/>
          </p:nvSpPr>
          <p:spPr>
            <a:xfrm>
              <a:off x="4092588" y="3203595"/>
              <a:ext cx="1082648" cy="1084224"/>
            </a:xfrm>
            <a:custGeom>
              <a:avLst/>
              <a:gdLst/>
              <a:ahLst/>
              <a:cxnLst>
                <a:cxn ang="0">
                  <a:pos x="31" y="547901"/>
                </a:cxn>
                <a:cxn ang="0">
                  <a:pos x="267030" y="74748"/>
                </a:cxn>
                <a:cxn ang="0">
                  <a:pos x="810608" y="71835"/>
                </a:cxn>
                <a:cxn ang="0">
                  <a:pos x="1082648" y="542112"/>
                </a:cxn>
              </a:cxnLst>
              <a:pathLst>
                <a:path w="1082648" h="1084224" stroke="0">
                  <a:moveTo>
                    <a:pt x="31" y="547901"/>
                  </a:moveTo>
                  <a:cubicBezTo>
                    <a:pt x="-2040" y="353670"/>
                    <a:pt x="99814" y="173173"/>
                    <a:pt x="267030" y="74748"/>
                  </a:cubicBezTo>
                  <a:cubicBezTo>
                    <a:pt x="434566" y="-23864"/>
                    <a:pt x="642028" y="-24976"/>
                    <a:pt x="810608" y="71835"/>
                  </a:cubicBezTo>
                  <a:cubicBezTo>
                    <a:pt x="978870" y="168464"/>
                    <a:pt x="1082648" y="347865"/>
                    <a:pt x="1082648" y="542112"/>
                  </a:cubicBezTo>
                  <a:lnTo>
                    <a:pt x="541324" y="542112"/>
                  </a:lnTo>
                  <a:lnTo>
                    <a:pt x="31" y="547901"/>
                  </a:lnTo>
                  <a:close/>
                </a:path>
                <a:path w="1082648" h="1084224" fill="none">
                  <a:moveTo>
                    <a:pt x="31" y="547901"/>
                  </a:moveTo>
                  <a:cubicBezTo>
                    <a:pt x="-2040" y="353670"/>
                    <a:pt x="99814" y="173173"/>
                    <a:pt x="267030" y="74748"/>
                  </a:cubicBezTo>
                  <a:cubicBezTo>
                    <a:pt x="434566" y="-23864"/>
                    <a:pt x="642028" y="-24976"/>
                    <a:pt x="810608" y="71835"/>
                  </a:cubicBezTo>
                  <a:cubicBezTo>
                    <a:pt x="978870" y="168464"/>
                    <a:pt x="1082648" y="347865"/>
                    <a:pt x="1082648" y="54211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8" name="弧形 68"/>
            <p:cNvSpPr/>
            <p:nvPr/>
          </p:nvSpPr>
          <p:spPr>
            <a:xfrm rot="-5400000">
              <a:off x="4172760" y="3347253"/>
              <a:ext cx="898493" cy="823893"/>
            </a:xfrm>
            <a:custGeom>
              <a:avLst/>
              <a:gdLst/>
              <a:ahLst/>
              <a:cxnLst>
                <a:cxn ang="0">
                  <a:pos x="455455" y="39"/>
                </a:cxn>
                <a:cxn ang="0">
                  <a:pos x="898493" y="411947"/>
                </a:cxn>
              </a:cxnLst>
              <a:pathLst>
                <a:path w="898493" h="823893" stroke="0">
                  <a:moveTo>
                    <a:pt x="455455" y="39"/>
                  </a:moveTo>
                  <a:cubicBezTo>
                    <a:pt x="701123" y="3153"/>
                    <a:pt x="898493" y="186655"/>
                    <a:pt x="898493" y="411947"/>
                  </a:cubicBezTo>
                  <a:lnTo>
                    <a:pt x="449247" y="411947"/>
                  </a:lnTo>
                  <a:cubicBezTo>
                    <a:pt x="451316" y="274644"/>
                    <a:pt x="453386" y="137342"/>
                    <a:pt x="455455" y="39"/>
                  </a:cubicBezTo>
                  <a:close/>
                </a:path>
                <a:path w="898493" h="823893" fill="none">
                  <a:moveTo>
                    <a:pt x="455455" y="39"/>
                  </a:moveTo>
                  <a:cubicBezTo>
                    <a:pt x="701123" y="3153"/>
                    <a:pt x="898493" y="186655"/>
                    <a:pt x="898493" y="411947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199" name="组合 3"/>
            <p:cNvGrpSpPr/>
            <p:nvPr/>
          </p:nvGrpSpPr>
          <p:grpSpPr>
            <a:xfrm>
              <a:off x="2024127" y="1971739"/>
              <a:ext cx="5224334" cy="3551110"/>
              <a:chOff x="2024127" y="1971739"/>
              <a:chExt cx="5224334" cy="3551110"/>
            </a:xfrm>
          </p:grpSpPr>
          <p:graphicFrame>
            <p:nvGraphicFramePr>
              <p:cNvPr id="7200" name="图表 2"/>
              <p:cNvGraphicFramePr/>
              <p:nvPr/>
            </p:nvGraphicFramePr>
            <p:xfrm>
              <a:off x="1973328" y="1920940"/>
              <a:ext cx="5325933" cy="36527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327650" imgH="3651250" progId="Excel.Chart.8">
                      <p:embed/>
                    </p:oleObj>
                  </mc:Choice>
                  <mc:Fallback>
                    <p:oleObj name="" r:id="rId1" imgW="5327650" imgH="3651250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973328" y="1920940"/>
                            <a:ext cx="5325933" cy="365270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5" name="TextBox 74"/>
              <p:cNvSpPr txBox="1"/>
              <p:nvPr/>
            </p:nvSpPr>
            <p:spPr>
              <a:xfrm rot="18760561">
                <a:off x="3488566" y="2674181"/>
                <a:ext cx="1041362" cy="36987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 rot="2839439" flipH="1">
              <a:off x="5018084" y="3003575"/>
              <a:ext cx="1041362" cy="368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 rot="13580827" flipV="1">
              <a:off x="3526665" y="4441004"/>
              <a:ext cx="1041362" cy="3698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熟悉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 rot="8019173" flipH="1" flipV="1">
              <a:off x="4979985" y="4179870"/>
              <a:ext cx="1041362" cy="368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78" name="组合 17"/>
          <p:cNvGrpSpPr/>
          <p:nvPr/>
        </p:nvGrpSpPr>
        <p:grpSpPr>
          <a:xfrm flipH="1">
            <a:off x="5740400" y="4498975"/>
            <a:ext cx="3048000" cy="1092200"/>
            <a:chOff x="547807" y="3950799"/>
            <a:chExt cx="3047290" cy="1092210"/>
          </a:xfrm>
        </p:grpSpPr>
        <p:sp>
          <p:nvSpPr>
            <p:cNvPr id="7206" name="矩形 21"/>
            <p:cNvSpPr/>
            <p:nvPr/>
          </p:nvSpPr>
          <p:spPr>
            <a:xfrm>
              <a:off x="1084901" y="4134255"/>
              <a:ext cx="2510196" cy="7074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r">
                <a:lnSpc>
                  <a:spcPct val="12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定义图案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命令，能够熟练定义填充图案</a:t>
              </a:r>
              <a:endPara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207" name="组合 26"/>
            <p:cNvGrpSpPr/>
            <p:nvPr/>
          </p:nvGrpSpPr>
          <p:grpSpPr>
            <a:xfrm rot="-10800000" flipH="1">
              <a:off x="860198" y="3950799"/>
              <a:ext cx="2203029" cy="652213"/>
              <a:chOff x="860198" y="2352244"/>
              <a:chExt cx="2203029" cy="652213"/>
            </a:xfrm>
          </p:grpSpPr>
          <p:cxnSp>
            <p:nvCxnSpPr>
              <p:cNvPr id="7208" name="直接连接符 27"/>
              <p:cNvCxnSpPr/>
              <p:nvPr/>
            </p:nvCxnSpPr>
            <p:spPr>
              <a:xfrm>
                <a:off x="862059" y="2351988"/>
                <a:ext cx="372975" cy="652469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09" name="直接连接符 28"/>
              <p:cNvCxnSpPr/>
              <p:nvPr/>
            </p:nvCxnSpPr>
            <p:spPr>
              <a:xfrm rot="-10800000" flipH="1">
                <a:off x="1225511" y="3002869"/>
                <a:ext cx="183948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210" name="组合 29"/>
            <p:cNvGrpSpPr/>
            <p:nvPr/>
          </p:nvGrpSpPr>
          <p:grpSpPr>
            <a:xfrm>
              <a:off x="547807" y="4520146"/>
              <a:ext cx="474580" cy="522863"/>
              <a:chOff x="1232465" y="3522357"/>
              <a:chExt cx="474580" cy="522863"/>
            </a:xfrm>
          </p:grpSpPr>
          <p:sp>
            <p:nvSpPr>
              <p:cNvPr id="88" name="椭圆 87"/>
              <p:cNvSpPr>
                <a:spLocks noChangeArrowheads="1"/>
              </p:cNvSpPr>
              <p:nvPr/>
            </p:nvSpPr>
            <p:spPr bwMode="auto">
              <a:xfrm>
                <a:off x="1232465" y="3559440"/>
                <a:ext cx="474551" cy="47466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TextBox 88"/>
              <p:cNvSpPr txBox="1">
                <a:spLocks noChangeArrowheads="1"/>
              </p:cNvSpPr>
              <p:nvPr/>
            </p:nvSpPr>
            <p:spPr bwMode="auto">
              <a:xfrm flipH="1">
                <a:off x="1308647" y="3522928"/>
                <a:ext cx="334884" cy="52229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2281873" y="1578610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28" name="组合 1"/>
          <p:cNvGrpSpPr/>
          <p:nvPr/>
        </p:nvGrpSpPr>
        <p:grpSpPr>
          <a:xfrm>
            <a:off x="2392998" y="3039110"/>
            <a:ext cx="4695825" cy="952500"/>
            <a:chOff x="2030066" y="1631492"/>
            <a:chExt cx="4695825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6" y="1631492"/>
              <a:ext cx="4695825" cy="952500"/>
              <a:chOff x="1711766" y="1263329"/>
              <a:chExt cx="4696001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6" y="1263329"/>
                <a:ext cx="884380" cy="952284"/>
                <a:chOff x="1936620" y="1275606"/>
                <a:chExt cx="129614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72" name="圆角矩形 71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606"/>
                    <a:ext cx="129598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5.1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18" y="1347615"/>
                    <a:ext cx="1188955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844698" y="2064388"/>
                  <a:ext cx="1293657" cy="936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357" y="1760104"/>
                <a:ext cx="3597410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558315" y="1286488"/>
                <a:ext cx="3317058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16】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泡泡屏保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37" name="TextBox 126">
              <a:hlinkClick r:id="rId1" action="ppaction://hlinksldjump"/>
            </p:cNvPr>
            <p:cNvSpPr txBox="1"/>
            <p:nvPr/>
          </p:nvSpPr>
          <p:spPr>
            <a:xfrm>
              <a:off x="3036541" y="2150605"/>
              <a:ext cx="3525837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8" name="组合 3"/>
          <p:cNvGrpSpPr/>
          <p:nvPr/>
        </p:nvGrpSpPr>
        <p:grpSpPr>
          <a:xfrm>
            <a:off x="2392998" y="4454208"/>
            <a:ext cx="4695825" cy="952500"/>
            <a:chOff x="2030066" y="4092470"/>
            <a:chExt cx="4695825" cy="952500"/>
          </a:xfrm>
        </p:grpSpPr>
        <p:grpSp>
          <p:nvGrpSpPr>
            <p:cNvPr id="9239" name="4.1"/>
            <p:cNvGrpSpPr/>
            <p:nvPr/>
          </p:nvGrpSpPr>
          <p:grpSpPr>
            <a:xfrm>
              <a:off x="2030066" y="4092470"/>
              <a:ext cx="4695825" cy="952500"/>
              <a:chOff x="1711766" y="1263329"/>
              <a:chExt cx="4696001" cy="952284"/>
            </a:xfrm>
          </p:grpSpPr>
          <p:grpSp>
            <p:nvGrpSpPr>
              <p:cNvPr id="9240" name="组合 29"/>
              <p:cNvGrpSpPr/>
              <p:nvPr/>
            </p:nvGrpSpPr>
            <p:grpSpPr>
              <a:xfrm rot="-12767">
                <a:off x="1711766" y="1263329"/>
                <a:ext cx="884380" cy="952284"/>
                <a:chOff x="1936620" y="1275606"/>
                <a:chExt cx="1296144" cy="1728192"/>
              </a:xfrm>
            </p:grpSpPr>
            <p:grpSp>
              <p:nvGrpSpPr>
                <p:cNvPr id="924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29" name="圆角矩形 28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606"/>
                    <a:ext cx="129598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5.2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30" name="圆角矩形 29"/>
                  <p:cNvSpPr/>
                  <p:nvPr/>
                </p:nvSpPr>
                <p:spPr>
                  <a:xfrm>
                    <a:off x="1961218" y="1347613"/>
                    <a:ext cx="1188955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28" name="圆角矩形 5"/>
                <p:cNvSpPr/>
                <p:nvPr/>
              </p:nvSpPr>
              <p:spPr>
                <a:xfrm>
                  <a:off x="1844698" y="2064388"/>
                  <a:ext cx="1293657" cy="936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45" name="直接连接符 24"/>
              <p:cNvCxnSpPr/>
              <p:nvPr/>
            </p:nvCxnSpPr>
            <p:spPr>
              <a:xfrm>
                <a:off x="2810357" y="1760103"/>
                <a:ext cx="3597410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46" name="矩形 35"/>
              <p:cNvSpPr/>
              <p:nvPr/>
            </p:nvSpPr>
            <p:spPr>
              <a:xfrm>
                <a:off x="2547025" y="1286488"/>
                <a:ext cx="3733854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护肤</a:t>
                </a:r>
                <a:r>
                  <a:rPr lang="en-US" altLang="zh-CN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Banner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47" name="TextBox 126">
              <a:hlinkClick r:id="rId2" action="ppaction://hlinksldjump"/>
            </p:cNvPr>
            <p:cNvSpPr txBox="1"/>
            <p:nvPr/>
          </p:nvSpPr>
          <p:spPr>
            <a:xfrm>
              <a:off x="3036541" y="4611582"/>
              <a:ext cx="3525837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747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48774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779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11269" name="组合 311"/>
          <p:cNvGrpSpPr/>
          <p:nvPr/>
        </p:nvGrpSpPr>
        <p:grpSpPr>
          <a:xfrm>
            <a:off x="1106488" y="2606675"/>
            <a:ext cx="7629525" cy="668338"/>
            <a:chOff x="1029300" y="5045322"/>
            <a:chExt cx="7628925" cy="669008"/>
          </a:xfrm>
        </p:grpSpPr>
        <p:grpSp>
          <p:nvGrpSpPr>
            <p:cNvPr id="112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12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1279" name="TextBox 312"/>
          <p:cNvSpPr txBox="1"/>
          <p:nvPr/>
        </p:nvSpPr>
        <p:spPr>
          <a:xfrm>
            <a:off x="3414713" y="1560513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80" name="组合 313"/>
          <p:cNvGrpSpPr/>
          <p:nvPr/>
        </p:nvGrpSpPr>
        <p:grpSpPr>
          <a:xfrm>
            <a:off x="1328738" y="3536950"/>
            <a:ext cx="7407275" cy="668338"/>
            <a:chOff x="1252258" y="5045323"/>
            <a:chExt cx="7405967" cy="669007"/>
          </a:xfrm>
        </p:grpSpPr>
        <p:grpSp>
          <p:nvGrpSpPr>
            <p:cNvPr id="1128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8" name="组合 314"/>
          <p:cNvGrpSpPr/>
          <p:nvPr/>
        </p:nvGrpSpPr>
        <p:grpSpPr>
          <a:xfrm>
            <a:off x="1328738" y="4414838"/>
            <a:ext cx="7407275" cy="668337"/>
            <a:chOff x="1252258" y="5045323"/>
            <a:chExt cx="7405967" cy="669007"/>
          </a:xfrm>
        </p:grpSpPr>
        <p:grpSp>
          <p:nvGrpSpPr>
            <p:cNvPr id="11289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91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6" name="组合 315"/>
          <p:cNvGrpSpPr/>
          <p:nvPr/>
        </p:nvGrpSpPr>
        <p:grpSpPr>
          <a:xfrm>
            <a:off x="1112838" y="3502025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9" name="组合 316"/>
          <p:cNvGrpSpPr/>
          <p:nvPr/>
        </p:nvGrpSpPr>
        <p:grpSpPr>
          <a:xfrm>
            <a:off x="1112838" y="4378325"/>
            <a:ext cx="635000" cy="636588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02" name="TextBox 317"/>
          <p:cNvSpPr txBox="1"/>
          <p:nvPr/>
        </p:nvSpPr>
        <p:spPr>
          <a:xfrm>
            <a:off x="1262063" y="2711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3" name="TextBox 320"/>
          <p:cNvSpPr txBox="1"/>
          <p:nvPr/>
        </p:nvSpPr>
        <p:spPr>
          <a:xfrm>
            <a:off x="3213100" y="27082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4" name="TextBox 321"/>
          <p:cNvSpPr txBox="1"/>
          <p:nvPr/>
        </p:nvSpPr>
        <p:spPr>
          <a:xfrm>
            <a:off x="3213100" y="363855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“画笔”面板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5" name="TextBox 322"/>
          <p:cNvSpPr txBox="1"/>
          <p:nvPr/>
        </p:nvSpPr>
        <p:spPr>
          <a:xfrm>
            <a:off x="3213100" y="451802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“画笔预设”面板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30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335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07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541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33550" y="1412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309" name="TextBox 317"/>
          <p:cNvSpPr txBox="1"/>
          <p:nvPr/>
        </p:nvSpPr>
        <p:spPr>
          <a:xfrm>
            <a:off x="1262063" y="36274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0" name="TextBox 317"/>
          <p:cNvSpPr txBox="1"/>
          <p:nvPr/>
        </p:nvSpPr>
        <p:spPr>
          <a:xfrm>
            <a:off x="1262063" y="45037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9377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6782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9700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460750" y="157956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5.2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17】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5260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323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414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3321" name="组合 311"/>
          <p:cNvGrpSpPr/>
          <p:nvPr/>
        </p:nvGrpSpPr>
        <p:grpSpPr>
          <a:xfrm>
            <a:off x="1106488" y="2625725"/>
            <a:ext cx="7629525" cy="668338"/>
            <a:chOff x="1029300" y="5045322"/>
            <a:chExt cx="7628925" cy="669008"/>
          </a:xfrm>
        </p:grpSpPr>
        <p:grpSp>
          <p:nvGrpSpPr>
            <p:cNvPr id="13322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9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6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5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3328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57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58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3331" name="组合 313"/>
          <p:cNvGrpSpPr/>
          <p:nvPr/>
        </p:nvGrpSpPr>
        <p:grpSpPr>
          <a:xfrm>
            <a:off x="1328738" y="3556000"/>
            <a:ext cx="7407275" cy="668338"/>
            <a:chOff x="1252258" y="5045323"/>
            <a:chExt cx="7405967" cy="669007"/>
          </a:xfrm>
        </p:grpSpPr>
        <p:grpSp>
          <p:nvGrpSpPr>
            <p:cNvPr id="1333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67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7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65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6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9" name="组合 314"/>
          <p:cNvGrpSpPr/>
          <p:nvPr/>
        </p:nvGrpSpPr>
        <p:grpSpPr>
          <a:xfrm>
            <a:off x="1328738" y="4433888"/>
            <a:ext cx="7407275" cy="668337"/>
            <a:chOff x="1252258" y="5045323"/>
            <a:chExt cx="7405967" cy="669007"/>
          </a:xfrm>
        </p:grpSpPr>
        <p:grpSp>
          <p:nvGrpSpPr>
            <p:cNvPr id="1334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7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4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7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7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7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7" name="组合 315"/>
          <p:cNvGrpSpPr/>
          <p:nvPr/>
        </p:nvGrpSpPr>
        <p:grpSpPr>
          <a:xfrm>
            <a:off x="1112838" y="3521075"/>
            <a:ext cx="635000" cy="638175"/>
            <a:chOff x="1190461" y="2772022"/>
            <a:chExt cx="635025" cy="637257"/>
          </a:xfrm>
        </p:grpSpPr>
        <p:sp>
          <p:nvSpPr>
            <p:cNvPr id="18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81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50" name="组合 316"/>
          <p:cNvGrpSpPr/>
          <p:nvPr/>
        </p:nvGrpSpPr>
        <p:grpSpPr>
          <a:xfrm>
            <a:off x="1112838" y="4397375"/>
            <a:ext cx="635000" cy="636588"/>
            <a:chOff x="1190461" y="2772022"/>
            <a:chExt cx="635025" cy="637257"/>
          </a:xfrm>
        </p:grpSpPr>
        <p:sp>
          <p:nvSpPr>
            <p:cNvPr id="18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8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53" name="TextBox 317"/>
          <p:cNvSpPr txBox="1"/>
          <p:nvPr/>
        </p:nvSpPr>
        <p:spPr>
          <a:xfrm>
            <a:off x="1262063" y="27305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4" name="TextBox 320"/>
          <p:cNvSpPr txBox="1"/>
          <p:nvPr/>
        </p:nvSpPr>
        <p:spPr>
          <a:xfrm>
            <a:off x="3213100" y="272732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铅笔工具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5" name="TextBox 321"/>
          <p:cNvSpPr txBox="1"/>
          <p:nvPr/>
        </p:nvSpPr>
        <p:spPr>
          <a:xfrm>
            <a:off x="3213100" y="365760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定义图案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6" name="TextBox 322"/>
          <p:cNvSpPr txBox="1"/>
          <p:nvPr/>
        </p:nvSpPr>
        <p:spPr>
          <a:xfrm>
            <a:off x="3213100" y="453707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减淡工具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7" name="TextBox 317"/>
          <p:cNvSpPr txBox="1"/>
          <p:nvPr/>
        </p:nvSpPr>
        <p:spPr>
          <a:xfrm>
            <a:off x="1262063" y="36464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8" name="TextBox 317"/>
          <p:cNvSpPr txBox="1"/>
          <p:nvPr/>
        </p:nvSpPr>
        <p:spPr>
          <a:xfrm>
            <a:off x="1262063" y="45227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59" name="组合 314"/>
          <p:cNvGrpSpPr/>
          <p:nvPr/>
        </p:nvGrpSpPr>
        <p:grpSpPr>
          <a:xfrm>
            <a:off x="1328738" y="5383213"/>
            <a:ext cx="7407275" cy="668337"/>
            <a:chOff x="1252258" y="5045323"/>
            <a:chExt cx="7405967" cy="669007"/>
          </a:xfrm>
        </p:grpSpPr>
        <p:grpSp>
          <p:nvGrpSpPr>
            <p:cNvPr id="1336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9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6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9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9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9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9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67" name="组合 316"/>
          <p:cNvGrpSpPr/>
          <p:nvPr/>
        </p:nvGrpSpPr>
        <p:grpSpPr>
          <a:xfrm>
            <a:off x="1112838" y="5346700"/>
            <a:ext cx="635000" cy="636588"/>
            <a:chOff x="1190461" y="2772022"/>
            <a:chExt cx="635025" cy="637257"/>
          </a:xfrm>
        </p:grpSpPr>
        <p:sp>
          <p:nvSpPr>
            <p:cNvPr id="20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01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70" name="TextBox 322"/>
          <p:cNvSpPr txBox="1"/>
          <p:nvPr/>
        </p:nvSpPr>
        <p:spPr>
          <a:xfrm>
            <a:off x="3213100" y="548640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加深工具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71" name="TextBox 317"/>
          <p:cNvSpPr txBox="1"/>
          <p:nvPr/>
        </p:nvSpPr>
        <p:spPr>
          <a:xfrm>
            <a:off x="1262063" y="54721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2235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96398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2557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27413" y="160813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5.3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8117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0181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14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311"/>
          <p:cNvGrpSpPr/>
          <p:nvPr/>
        </p:nvGrpSpPr>
        <p:grpSpPr>
          <a:xfrm>
            <a:off x="1106488" y="2654300"/>
            <a:ext cx="7629525" cy="668338"/>
            <a:chOff x="1029300" y="5045322"/>
            <a:chExt cx="7628925" cy="669008"/>
          </a:xfrm>
        </p:grpSpPr>
        <p:grpSp>
          <p:nvGrpSpPr>
            <p:cNvPr id="153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9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65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53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67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68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5379" name="组合 313"/>
          <p:cNvGrpSpPr/>
          <p:nvPr/>
        </p:nvGrpSpPr>
        <p:grpSpPr>
          <a:xfrm>
            <a:off x="1328738" y="3584575"/>
            <a:ext cx="7407275" cy="668338"/>
            <a:chOff x="1252258" y="5045323"/>
            <a:chExt cx="7405967" cy="669007"/>
          </a:xfrm>
        </p:grpSpPr>
        <p:grpSp>
          <p:nvGrpSpPr>
            <p:cNvPr id="15380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77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82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75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6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87" name="组合 314"/>
          <p:cNvGrpSpPr/>
          <p:nvPr/>
        </p:nvGrpSpPr>
        <p:grpSpPr>
          <a:xfrm>
            <a:off x="1328738" y="4462463"/>
            <a:ext cx="7407275" cy="668337"/>
            <a:chOff x="1252258" y="5045323"/>
            <a:chExt cx="7405967" cy="669007"/>
          </a:xfrm>
        </p:grpSpPr>
        <p:grpSp>
          <p:nvGrpSpPr>
            <p:cNvPr id="1538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8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90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8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8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95" name="组合 315"/>
          <p:cNvGrpSpPr/>
          <p:nvPr/>
        </p:nvGrpSpPr>
        <p:grpSpPr>
          <a:xfrm>
            <a:off x="1112838" y="3549650"/>
            <a:ext cx="635000" cy="638175"/>
            <a:chOff x="1190461" y="2772022"/>
            <a:chExt cx="635025" cy="637257"/>
          </a:xfrm>
        </p:grpSpPr>
        <p:sp>
          <p:nvSpPr>
            <p:cNvPr id="9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91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98" name="组合 316"/>
          <p:cNvGrpSpPr/>
          <p:nvPr/>
        </p:nvGrpSpPr>
        <p:grpSpPr>
          <a:xfrm>
            <a:off x="1112838" y="4425950"/>
            <a:ext cx="635000" cy="636588"/>
            <a:chOff x="1190461" y="2772022"/>
            <a:chExt cx="635025" cy="637257"/>
          </a:xfrm>
        </p:grpSpPr>
        <p:sp>
          <p:nvSpPr>
            <p:cNvPr id="9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9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01" name="TextBox 317"/>
          <p:cNvSpPr txBox="1"/>
          <p:nvPr/>
        </p:nvSpPr>
        <p:spPr>
          <a:xfrm>
            <a:off x="1262063" y="275907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02" name="TextBox 320"/>
          <p:cNvSpPr txBox="1"/>
          <p:nvPr/>
        </p:nvSpPr>
        <p:spPr>
          <a:xfrm>
            <a:off x="3213100" y="275590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颜色替换工具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3" name="TextBox 321"/>
          <p:cNvSpPr txBox="1"/>
          <p:nvPr/>
        </p:nvSpPr>
        <p:spPr>
          <a:xfrm>
            <a:off x="3213100" y="36861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混合器画笔工具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4" name="TextBox 322"/>
          <p:cNvSpPr txBox="1"/>
          <p:nvPr/>
        </p:nvSpPr>
        <p:spPr>
          <a:xfrm>
            <a:off x="3213100" y="456565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历史记录画笔工具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5" name="TextBox 317"/>
          <p:cNvSpPr txBox="1"/>
          <p:nvPr/>
        </p:nvSpPr>
        <p:spPr>
          <a:xfrm>
            <a:off x="1262063" y="36750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06" name="TextBox 317"/>
          <p:cNvSpPr txBox="1"/>
          <p:nvPr/>
        </p:nvSpPr>
        <p:spPr>
          <a:xfrm>
            <a:off x="1262063" y="45513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407" name="组合 314"/>
          <p:cNvGrpSpPr/>
          <p:nvPr/>
        </p:nvGrpSpPr>
        <p:grpSpPr>
          <a:xfrm>
            <a:off x="1328738" y="5411788"/>
            <a:ext cx="7407275" cy="668337"/>
            <a:chOff x="1252258" y="5045323"/>
            <a:chExt cx="7405967" cy="669007"/>
          </a:xfrm>
        </p:grpSpPr>
        <p:grpSp>
          <p:nvGrpSpPr>
            <p:cNvPr id="1540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05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10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07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08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03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04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415" name="组合 316"/>
          <p:cNvGrpSpPr/>
          <p:nvPr/>
        </p:nvGrpSpPr>
        <p:grpSpPr>
          <a:xfrm>
            <a:off x="1112838" y="5375275"/>
            <a:ext cx="635000" cy="636588"/>
            <a:chOff x="1190461" y="2772022"/>
            <a:chExt cx="635025" cy="637257"/>
          </a:xfrm>
        </p:grpSpPr>
        <p:sp>
          <p:nvSpPr>
            <p:cNvPr id="11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11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18" name="TextBox 322"/>
          <p:cNvSpPr txBox="1"/>
          <p:nvPr/>
        </p:nvSpPr>
        <p:spPr>
          <a:xfrm>
            <a:off x="3213100" y="551497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模糊工具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19" name="TextBox 317"/>
          <p:cNvSpPr txBox="1"/>
          <p:nvPr/>
        </p:nvSpPr>
        <p:spPr>
          <a:xfrm>
            <a:off x="1262063" y="55006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601663" y="1443038"/>
            <a:ext cx="8213725" cy="1893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latinLnBrk="1">
              <a:lnSpc>
                <a:spcPct val="150000"/>
              </a:lnSpc>
            </a:pP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铅笔工具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颜色替换工具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混合器画笔工具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用于绘画的工具，它们可以绘制和更改像素。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latinLnBrk="1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特别是当其与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手绘板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结合使用时，其方便修改的性能和绘制出的绚丽效果，深受美术爱好者的青睐。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85800" y="6078538"/>
            <a:ext cx="8112125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2" name="标题 1"/>
          <p:cNvSpPr>
            <a:spLocks noChangeArrowheads="1"/>
          </p:cNvSpPr>
          <p:nvPr/>
        </p:nvSpPr>
        <p:spPr bwMode="auto">
          <a:xfrm>
            <a:off x="17430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图像绘制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685800" y="1328738"/>
            <a:ext cx="7939088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175" name="Picture 12" descr="C:\Users\admin\Desktop\51143cb08ddf87084800000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3760788"/>
            <a:ext cx="3900488" cy="1925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6" name="Picture 13" descr="C:\Users\admin\Desktop\t01556178de10eb53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3213" y="4197350"/>
            <a:ext cx="1898650" cy="1881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14" descr="C:\Users\admin\Desktop\200612051600351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3588" y="3657600"/>
            <a:ext cx="2954337" cy="19319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20" name="矩形 1"/>
          <p:cNvSpPr/>
          <p:nvPr/>
        </p:nvSpPr>
        <p:spPr>
          <a:xfrm>
            <a:off x="530225" y="1227138"/>
            <a:ext cx="8047038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中不仅提供了各种强大的基础功能，还能根据需求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预设自定义功能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，其中“画笔工具”就具备这种强大的自定预设功能。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501650" y="5116513"/>
            <a:ext cx="8597900" cy="5905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本节将使用“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画笔工具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”和“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定义画笔预设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”绘制梦幻的“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泡泡屏保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6" name="标题 1"/>
          <p:cNvSpPr>
            <a:spLocks noChangeArrowheads="1"/>
          </p:cNvSpPr>
          <p:nvPr/>
        </p:nvSpPr>
        <p:spPr bwMode="auto">
          <a:xfrm>
            <a:off x="17430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泡泡屏保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8198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5075" y="3238500"/>
            <a:ext cx="2162175" cy="1708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8" y="3278188"/>
            <a:ext cx="2720975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9163" y="2287588"/>
            <a:ext cx="2855912" cy="19034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150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87500" y="2671763"/>
            <a:ext cx="1517650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泡泡屏保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1509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151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151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标题 1"/>
          <p:cNvSpPr>
            <a:spLocks noChangeArrowheads="1"/>
          </p:cNvSpPr>
          <p:nvPr/>
        </p:nvSpPr>
        <p:spPr bwMode="auto">
          <a:xfrm>
            <a:off x="1741488" y="1412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泡泡屏保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21515" name="Picture 17" descr="QQ截图201509110949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850" y="3384550"/>
            <a:ext cx="1017588" cy="18034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355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9" name="矩形 10"/>
            <p:cNvSpPr/>
            <p:nvPr/>
          </p:nvSpPr>
          <p:spPr>
            <a:xfrm>
              <a:off x="4022725" y="3357563"/>
              <a:ext cx="4248150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泡泡屏保案例知识点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248" name="标题 1"/>
          <p:cNvSpPr>
            <a:spLocks noChangeArrowheads="1"/>
          </p:cNvSpPr>
          <p:nvPr/>
        </p:nvSpPr>
        <p:spPr bwMode="auto">
          <a:xfrm>
            <a:off x="1743075" y="1016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6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、画笔工具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56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56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56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5" name="组合 45"/>
          <p:cNvGrpSpPr/>
          <p:nvPr/>
        </p:nvGrpSpPr>
        <p:grpSpPr>
          <a:xfrm>
            <a:off x="676275" y="2111375"/>
            <a:ext cx="8137525" cy="1814513"/>
            <a:chOff x="641723" y="5014686"/>
            <a:chExt cx="8138351" cy="1815121"/>
          </a:xfrm>
        </p:grpSpPr>
        <p:grpSp>
          <p:nvGrpSpPr>
            <p:cNvPr id="25641" name="组合 76"/>
            <p:cNvGrpSpPr/>
            <p:nvPr/>
          </p:nvGrpSpPr>
          <p:grpSpPr>
            <a:xfrm>
              <a:off x="641723" y="5014686"/>
              <a:ext cx="8138351" cy="1815121"/>
              <a:chOff x="533397" y="3181246"/>
              <a:chExt cx="11474177" cy="2559616"/>
            </a:xfrm>
          </p:grpSpPr>
          <p:grpSp>
            <p:nvGrpSpPr>
              <p:cNvPr id="25642" name="组合 72"/>
              <p:cNvGrpSpPr/>
              <p:nvPr/>
            </p:nvGrpSpPr>
            <p:grpSpPr>
              <a:xfrm>
                <a:off x="533397" y="3181246"/>
                <a:ext cx="11474177" cy="2559616"/>
                <a:chOff x="1523997" y="2388304"/>
                <a:chExt cx="12749090" cy="2820028"/>
              </a:xfrm>
            </p:grpSpPr>
            <p:sp>
              <p:nvSpPr>
                <p:cNvPr id="65" name="矩形 64"/>
                <p:cNvSpPr/>
                <p:nvPr/>
              </p:nvSpPr>
              <p:spPr>
                <a:xfrm>
                  <a:off x="1523997" y="2736182"/>
                  <a:ext cx="12749090" cy="247215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6" name="任意多边形 65"/>
                <p:cNvSpPr/>
                <p:nvPr/>
              </p:nvSpPr>
              <p:spPr bwMode="auto">
                <a:xfrm>
                  <a:off x="1832403" y="2388304"/>
                  <a:ext cx="3444692" cy="577328"/>
                </a:xfrm>
                <a:custGeom>
                  <a:avLst/>
                  <a:gdLst>
                    <a:gd name="T0" fmla="*/ 0 w 4267200"/>
                    <a:gd name="T1" fmla="*/ 45877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77 h 1210897"/>
                    <a:gd name="T8" fmla="*/ 2780723 w 4267200"/>
                    <a:gd name="T9" fmla="*/ 229380 h 1210897"/>
                    <a:gd name="T10" fmla="*/ 2649207 w 4267200"/>
                    <a:gd name="T11" fmla="*/ 275257 h 1210897"/>
                    <a:gd name="T12" fmla="*/ 131516 w 4267200"/>
                    <a:gd name="T13" fmla="*/ 275257 h 1210897"/>
                    <a:gd name="T14" fmla="*/ 0 w 4267200"/>
                    <a:gd name="T15" fmla="*/ 229380 h 1210897"/>
                    <a:gd name="T16" fmla="*/ 0 w 4267200"/>
                    <a:gd name="T17" fmla="*/ 45877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56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646" name="矩形 15"/>
            <p:cNvSpPr/>
            <p:nvPr/>
          </p:nvSpPr>
          <p:spPr>
            <a:xfrm>
              <a:off x="780819" y="5487721"/>
              <a:ext cx="7999255" cy="12136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中，使用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可以快速绘制带有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艺术效果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笔触图像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。选择工具箱中的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，在其选项栏中设置相关的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参数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，即可进行绘图操作。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2725"/>
            <a:ext cx="9144000" cy="2835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272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765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、画笔工具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653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76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76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76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793750" y="2049463"/>
            <a:ext cx="5811838" cy="46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画笔工具选项栏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画笔预设选取器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175" y="2759075"/>
            <a:ext cx="7570788" cy="341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1476375" y="2774950"/>
            <a:ext cx="566738" cy="3095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74700" y="4978400"/>
            <a:ext cx="8056563" cy="841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“画笔预设”选取器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：单击该按钮，可打开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画笔下拉面板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，在面板中可选择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笔尖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，以及设置画笔的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硬度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75" y="3162300"/>
            <a:ext cx="1476375" cy="1485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9" name="标题 1"/>
          <p:cNvSpPr>
            <a:spLocks noChangeArrowheads="1"/>
          </p:cNvSpPr>
          <p:nvPr/>
        </p:nvSpPr>
        <p:spPr bwMode="auto">
          <a:xfrm>
            <a:off x="1746250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0" animBg="1"/>
      <p:bldP spid="48" grpId="1" animBg="1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6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70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、画笔工具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70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793750" y="2049463"/>
            <a:ext cx="5811838" cy="46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画笔工具选项栏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不透明度和流量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175" y="2759075"/>
            <a:ext cx="7570788" cy="341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4532313" y="2773363"/>
            <a:ext cx="2987675" cy="2794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792163" y="3517900"/>
            <a:ext cx="8120062" cy="1570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不透明度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：用来设置画笔的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不透明度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，该值越低，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透明度越高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50000"/>
              </a:lnSpc>
            </a:pPr>
            <a:endParaRPr lang="zh-CN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：用于设置当光标移动到某个区域上方时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应用颜色的速率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流量越大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，应用颜色的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速率越快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2" name="标题 1"/>
          <p:cNvSpPr>
            <a:spLocks noChangeArrowheads="1"/>
          </p:cNvSpPr>
          <p:nvPr/>
        </p:nvSpPr>
        <p:spPr bwMode="auto">
          <a:xfrm>
            <a:off x="17430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0" animBg="1"/>
      <p:bldP spid="48" grpId="1" animBg="1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、画笔面板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717550" y="2028825"/>
            <a:ext cx="809625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“窗口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命令（或按下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F5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快捷键），即可调出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画笔面板。</a:t>
            </a:r>
            <a:endParaRPr lang="zh-CN" altLang="en-US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313" y="2581275"/>
            <a:ext cx="2198687" cy="3865563"/>
          </a:xfrm>
          <a:prstGeom prst="rect">
            <a:avLst/>
          </a:prstGeom>
          <a:noFill/>
          <a:ln w="28575" cap="flat" cmpd="sng">
            <a:solidFill>
              <a:srgbClr val="00ACE6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51" name="组合 50"/>
          <p:cNvGrpSpPr/>
          <p:nvPr/>
        </p:nvGrpSpPr>
        <p:grpSpPr>
          <a:xfrm>
            <a:off x="1773238" y="2936875"/>
            <a:ext cx="2055812" cy="2054225"/>
            <a:chOff x="1772576" y="2936838"/>
            <a:chExt cx="2057145" cy="2054710"/>
          </a:xfrm>
        </p:grpSpPr>
        <p:sp>
          <p:nvSpPr>
            <p:cNvPr id="14355" name="矩形 46"/>
            <p:cNvSpPr>
              <a:spLocks noChangeArrowheads="1"/>
            </p:cNvSpPr>
            <p:nvPr/>
          </p:nvSpPr>
          <p:spPr bwMode="auto">
            <a:xfrm>
              <a:off x="3173659" y="2936838"/>
              <a:ext cx="656062" cy="2054710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1788" name="直接连接符 49"/>
            <p:cNvCxnSpPr/>
            <p:nvPr/>
          </p:nvCxnSpPr>
          <p:spPr>
            <a:xfrm flipH="1">
              <a:off x="2828948" y="3964194"/>
              <a:ext cx="327237" cy="0"/>
            </a:xfrm>
            <a:prstGeom prst="line">
              <a:avLst/>
            </a:prstGeom>
            <a:ln w="28575" cap="flat" cmpd="sng">
              <a:solidFill>
                <a:srgbClr val="00B0F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1789" name="矩形 51"/>
            <p:cNvSpPr/>
            <p:nvPr/>
          </p:nvSpPr>
          <p:spPr>
            <a:xfrm>
              <a:off x="1772576" y="3787968"/>
              <a:ext cx="115354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画笔设置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flipH="1">
            <a:off x="3879850" y="2722563"/>
            <a:ext cx="3530600" cy="1081087"/>
            <a:chOff x="299792" y="2936838"/>
            <a:chExt cx="3529931" cy="1081137"/>
          </a:xfrm>
        </p:grpSpPr>
        <p:sp>
          <p:nvSpPr>
            <p:cNvPr id="14352" name="矩形 54"/>
            <p:cNvSpPr>
              <a:spLocks noChangeArrowheads="1"/>
            </p:cNvSpPr>
            <p:nvPr/>
          </p:nvSpPr>
          <p:spPr bwMode="auto">
            <a:xfrm>
              <a:off x="2432988" y="2936838"/>
              <a:ext cx="1396735" cy="1081137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1792" name="直接连接符 55"/>
            <p:cNvCxnSpPr/>
            <p:nvPr/>
          </p:nvCxnSpPr>
          <p:spPr>
            <a:xfrm flipH="1">
              <a:off x="2096501" y="3476613"/>
              <a:ext cx="328550" cy="0"/>
            </a:xfrm>
            <a:prstGeom prst="line">
              <a:avLst/>
            </a:prstGeom>
            <a:ln w="28575" cap="flat" cmpd="sng">
              <a:solidFill>
                <a:srgbClr val="00B0F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1793" name="矩形 56"/>
            <p:cNvSpPr/>
            <p:nvPr/>
          </p:nvSpPr>
          <p:spPr>
            <a:xfrm>
              <a:off x="299792" y="3292740"/>
              <a:ext cx="1885368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画笔笔触显示框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 flipH="1">
            <a:off x="3879850" y="4906963"/>
            <a:ext cx="3530600" cy="401637"/>
            <a:chOff x="299792" y="3572140"/>
            <a:chExt cx="3529931" cy="401385"/>
          </a:xfrm>
        </p:grpSpPr>
        <p:sp>
          <p:nvSpPr>
            <p:cNvPr id="14349" name="矩形 58"/>
            <p:cNvSpPr>
              <a:spLocks noChangeArrowheads="1"/>
            </p:cNvSpPr>
            <p:nvPr/>
          </p:nvSpPr>
          <p:spPr bwMode="auto">
            <a:xfrm>
              <a:off x="2432988" y="3573726"/>
              <a:ext cx="1396735" cy="399799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1796" name="直接连接符 59"/>
            <p:cNvCxnSpPr/>
            <p:nvPr/>
          </p:nvCxnSpPr>
          <p:spPr>
            <a:xfrm flipH="1">
              <a:off x="2096501" y="3756174"/>
              <a:ext cx="328550" cy="0"/>
            </a:xfrm>
            <a:prstGeom prst="line">
              <a:avLst/>
            </a:prstGeom>
            <a:ln w="28575" cap="flat" cmpd="sng">
              <a:solidFill>
                <a:srgbClr val="00B0F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1797" name="矩形 60"/>
            <p:cNvSpPr/>
            <p:nvPr/>
          </p:nvSpPr>
          <p:spPr>
            <a:xfrm>
              <a:off x="299792" y="3572140"/>
              <a:ext cx="1885368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画笔笔触间距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347" name="标题 1"/>
          <p:cNvSpPr>
            <a:spLocks noChangeArrowheads="1"/>
          </p:cNvSpPr>
          <p:nvPr/>
        </p:nvSpPr>
        <p:spPr bwMode="auto">
          <a:xfrm>
            <a:off x="1743075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、画笔面板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7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366" name="标题 1"/>
          <p:cNvSpPr>
            <a:spLocks noChangeArrowheads="1"/>
          </p:cNvSpPr>
          <p:nvPr/>
        </p:nvSpPr>
        <p:spPr bwMode="auto">
          <a:xfrm>
            <a:off x="1743075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93750" y="1878013"/>
            <a:ext cx="3419475" cy="46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画笔面板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主要选项解释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09613" y="2513013"/>
            <a:ext cx="3733800" cy="1338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形状动态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：选择形状动态可以调整画笔的形态，如大小抖动、角度抖动等。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451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1225" y="2630488"/>
            <a:ext cx="1612900" cy="2846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746125" y="3963988"/>
            <a:ext cx="3578225" cy="1754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散布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：选择散布，可以调整画笔的分布和位置，当选择散布时，“画笔”面板会自动切换到“散布”选项栏。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451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988" y="2620963"/>
            <a:ext cx="1620837" cy="2855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4721225" y="5534025"/>
            <a:ext cx="1568450" cy="2762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“形状动态”选项栏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937375" y="5534025"/>
            <a:ext cx="1262063" cy="2762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“散布”选项栏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0" grpId="0"/>
      <p:bldP spid="3" grpId="0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、“画笔预设”面板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5880" name="组合 76"/>
          <p:cNvGrpSpPr/>
          <p:nvPr/>
        </p:nvGrpSpPr>
        <p:grpSpPr>
          <a:xfrm>
            <a:off x="676275" y="2185988"/>
            <a:ext cx="8137525" cy="985837"/>
            <a:chOff x="533397" y="3181246"/>
            <a:chExt cx="11474177" cy="1389400"/>
          </a:xfrm>
        </p:grpSpPr>
        <p:grpSp>
          <p:nvGrpSpPr>
            <p:cNvPr id="35881" name="组合 72"/>
            <p:cNvGrpSpPr/>
            <p:nvPr/>
          </p:nvGrpSpPr>
          <p:grpSpPr>
            <a:xfrm>
              <a:off x="533397" y="3181246"/>
              <a:ext cx="11474177" cy="1389400"/>
              <a:chOff x="1523997" y="2388304"/>
              <a:chExt cx="12749090" cy="1530756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1523997" y="2735866"/>
                <a:ext cx="12749090" cy="1183194"/>
              </a:xfrm>
              <a:prstGeom prst="rect">
                <a:avLst/>
              </a:prstGeom>
              <a:ln w="9525">
                <a:solidFill>
                  <a:srgbClr val="00B0F0"/>
                </a:solidFill>
              </a:ln>
            </p:spPr>
            <p:style>
              <a:lnRef idx="2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2" name="任意多边形 51"/>
              <p:cNvSpPr/>
              <p:nvPr/>
            </p:nvSpPr>
            <p:spPr bwMode="auto">
              <a:xfrm>
                <a:off x="1832403" y="2388304"/>
                <a:ext cx="3444692" cy="576807"/>
              </a:xfrm>
              <a:custGeom>
                <a:avLst/>
                <a:gdLst>
                  <a:gd name="T0" fmla="*/ 0 w 4267200"/>
                  <a:gd name="T1" fmla="*/ 45794 h 1210897"/>
                  <a:gd name="T2" fmla="*/ 131516 w 4267200"/>
                  <a:gd name="T3" fmla="*/ 0 h 1210897"/>
                  <a:gd name="T4" fmla="*/ 2649207 w 4267200"/>
                  <a:gd name="T5" fmla="*/ 0 h 1210897"/>
                  <a:gd name="T6" fmla="*/ 2780723 w 4267200"/>
                  <a:gd name="T7" fmla="*/ 45794 h 1210897"/>
                  <a:gd name="T8" fmla="*/ 2780723 w 4267200"/>
                  <a:gd name="T9" fmla="*/ 228966 h 1210897"/>
                  <a:gd name="T10" fmla="*/ 2649207 w 4267200"/>
                  <a:gd name="T11" fmla="*/ 274760 h 1210897"/>
                  <a:gd name="T12" fmla="*/ 131516 w 4267200"/>
                  <a:gd name="T13" fmla="*/ 274760 h 1210897"/>
                  <a:gd name="T14" fmla="*/ 0 w 4267200"/>
                  <a:gd name="T15" fmla="*/ 228966 h 1210897"/>
                  <a:gd name="T16" fmla="*/ 0 w 4267200"/>
                  <a:gd name="T17" fmla="*/ 45794 h 12108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267200" h="1210897">
                    <a:moveTo>
                      <a:pt x="0" y="201820"/>
                    </a:moveTo>
                    <a:cubicBezTo>
                      <a:pt x="0" y="90358"/>
                      <a:pt x="90358" y="0"/>
                      <a:pt x="201820" y="0"/>
                    </a:cubicBezTo>
                    <a:lnTo>
                      <a:pt x="4065380" y="0"/>
                    </a:lnTo>
                    <a:cubicBezTo>
                      <a:pt x="4176842" y="0"/>
                      <a:pt x="4267200" y="90358"/>
                      <a:pt x="4267200" y="201820"/>
                    </a:cubicBezTo>
                    <a:lnTo>
                      <a:pt x="4267200" y="1009077"/>
                    </a:lnTo>
                    <a:cubicBezTo>
                      <a:pt x="4267200" y="1120539"/>
                      <a:pt x="4176842" y="1210897"/>
                      <a:pt x="4065380" y="1210897"/>
                    </a:cubicBezTo>
                    <a:lnTo>
                      <a:pt x="201820" y="1210897"/>
                    </a:lnTo>
                    <a:cubicBezTo>
                      <a:pt x="90358" y="1210897"/>
                      <a:pt x="0" y="1120539"/>
                      <a:pt x="0" y="1009077"/>
                    </a:cubicBezTo>
                    <a:lnTo>
                      <a:pt x="0" y="201820"/>
                    </a:lnTo>
                    <a:close/>
                  </a:path>
                </a:pathLst>
              </a:custGeom>
              <a:solidFill>
                <a:srgbClr val="00B0F0"/>
              </a:solidFill>
              <a:ln w="38100" cap="flat" cmpd="sng">
                <a:solidFill>
                  <a:srgbClr val="FFFFFF"/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lIns="220401" tIns="59111" rIns="220401" bIns="59111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884" name="矩形 75"/>
            <p:cNvSpPr/>
            <p:nvPr/>
          </p:nvSpPr>
          <p:spPr>
            <a:xfrm>
              <a:off x="810936" y="3193947"/>
              <a:ext cx="2974544" cy="520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知识点概述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885" name="矩形 15"/>
          <p:cNvSpPr/>
          <p:nvPr/>
        </p:nvSpPr>
        <p:spPr>
          <a:xfrm>
            <a:off x="815975" y="2659063"/>
            <a:ext cx="7997825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“画笔预设”面板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中提供了各种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预设的画笔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2" name="标题 1"/>
          <p:cNvSpPr>
            <a:spLocks noChangeArrowheads="1"/>
          </p:cNvSpPr>
          <p:nvPr/>
        </p:nvSpPr>
        <p:spPr bwMode="auto">
          <a:xfrm>
            <a:off x="1743075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5887" name="矩形 3"/>
          <p:cNvSpPr/>
          <p:nvPr/>
        </p:nvSpPr>
        <p:spPr>
          <a:xfrm>
            <a:off x="1071563" y="3370263"/>
            <a:ext cx="4572000" cy="300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预设画笔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带有诸如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形状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硬度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等可定义的特性。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“画笔预设”面板，选择一个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预设的笔尖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并调整笔尖大小即可。在“画笔预设”面板中，选中面板中的一个笔尖形状，拖动“大小”滑块可调整笔尖的大小。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88" name="Picture 58" descr="QQ截图201509081122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7900" y="3535363"/>
            <a:ext cx="1414463" cy="247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89" name="矩形 4"/>
          <p:cNvSpPr/>
          <p:nvPr/>
        </p:nvSpPr>
        <p:spPr>
          <a:xfrm>
            <a:off x="6049963" y="6016625"/>
            <a:ext cx="1416050" cy="2778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“画笔预设”面板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标题 1"/>
          <p:cNvSpPr>
            <a:spLocks noChangeArrowheads="1"/>
          </p:cNvSpPr>
          <p:nvPr/>
        </p:nvSpPr>
        <p:spPr bwMode="auto">
          <a:xfrm>
            <a:off x="1739900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2296" name="Picture 24" descr="C:\Users\admin\Desktop\20091028104453222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62" y="3133725"/>
            <a:ext cx="9139237" cy="372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8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4039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4404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4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3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2" name="组合 45"/>
          <p:cNvGrpSpPr/>
          <p:nvPr/>
        </p:nvGrpSpPr>
        <p:grpSpPr>
          <a:xfrm>
            <a:off x="676275" y="2209800"/>
            <a:ext cx="8137525" cy="1754188"/>
            <a:chOff x="641723" y="5014684"/>
            <a:chExt cx="8138351" cy="1755172"/>
          </a:xfrm>
        </p:grpSpPr>
        <p:grpSp>
          <p:nvGrpSpPr>
            <p:cNvPr id="44075" name="组合 76"/>
            <p:cNvGrpSpPr/>
            <p:nvPr/>
          </p:nvGrpSpPr>
          <p:grpSpPr>
            <a:xfrm>
              <a:off x="641723" y="5014684"/>
              <a:ext cx="8138351" cy="1677694"/>
              <a:chOff x="533397" y="3181246"/>
              <a:chExt cx="11474177" cy="2365822"/>
            </a:xfrm>
          </p:grpSpPr>
          <p:grpSp>
            <p:nvGrpSpPr>
              <p:cNvPr id="44076" name="组合 72"/>
              <p:cNvGrpSpPr/>
              <p:nvPr/>
            </p:nvGrpSpPr>
            <p:grpSpPr>
              <a:xfrm>
                <a:off x="533397" y="3181246"/>
                <a:ext cx="11474177" cy="2365822"/>
                <a:chOff x="1523997" y="2388304"/>
                <a:chExt cx="12749090" cy="2606520"/>
              </a:xfrm>
            </p:grpSpPr>
            <p:sp>
              <p:nvSpPr>
                <p:cNvPr id="97" name="矩形 96"/>
                <p:cNvSpPr/>
                <p:nvPr/>
              </p:nvSpPr>
              <p:spPr>
                <a:xfrm>
                  <a:off x="1523997" y="2736261"/>
                  <a:ext cx="12749090" cy="225801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8" name="任意多边形 97"/>
                <p:cNvSpPr/>
                <p:nvPr/>
              </p:nvSpPr>
              <p:spPr bwMode="auto">
                <a:xfrm>
                  <a:off x="1832403" y="2388304"/>
                  <a:ext cx="3444692" cy="577460"/>
                </a:xfrm>
                <a:custGeom>
                  <a:avLst/>
                  <a:gdLst>
                    <a:gd name="T0" fmla="*/ 0 w 4267200"/>
                    <a:gd name="T1" fmla="*/ 4589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98 h 1210897"/>
                    <a:gd name="T8" fmla="*/ 2780723 w 4267200"/>
                    <a:gd name="T9" fmla="*/ 229485 h 1210897"/>
                    <a:gd name="T10" fmla="*/ 2649207 w 4267200"/>
                    <a:gd name="T11" fmla="*/ 275383 h 1210897"/>
                    <a:gd name="T12" fmla="*/ 131516 w 4267200"/>
                    <a:gd name="T13" fmla="*/ 275383 h 1210897"/>
                    <a:gd name="T14" fmla="*/ 0 w 4267200"/>
                    <a:gd name="T15" fmla="*/ 229485 h 1210897"/>
                    <a:gd name="T16" fmla="*/ 0 w 4267200"/>
                    <a:gd name="T17" fmla="*/ 4589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407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080" name="矩形 15"/>
            <p:cNvSpPr/>
            <p:nvPr/>
          </p:nvSpPr>
          <p:spPr>
            <a:xfrm>
              <a:off x="780819" y="5513156"/>
              <a:ext cx="7999255" cy="12567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20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“铅笔工具”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，是画笔工具组中的重要一员，它也是使用前景色来绘制线条的，与“画笔工具”最大区别是“铅笔工具”只能绘制硬边线条。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35000"/>
                </a:lnSpc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081" name="矩形 23"/>
          <p:cNvSpPr/>
          <p:nvPr/>
        </p:nvSpPr>
        <p:spPr>
          <a:xfrm>
            <a:off x="2959100" y="1284288"/>
            <a:ext cx="58547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、铅笔工具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696913" y="3967163"/>
            <a:ext cx="7827962" cy="1338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自动涂抹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：开始拖动鼠标时，如果光标的中心在包含前景色的区域上，可将该区域涂抹成背景色；如果光标的中心在不包含前景色的区域上，则将该区域涂抹成前景色。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1507" name="标题 1"/>
          <p:cNvSpPr>
            <a:spLocks noChangeArrowheads="1"/>
          </p:cNvSpPr>
          <p:nvPr/>
        </p:nvSpPr>
        <p:spPr bwMode="auto">
          <a:xfrm>
            <a:off x="1743075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5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6086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4608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2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121" name="矩形 23"/>
          <p:cNvSpPr/>
          <p:nvPr/>
        </p:nvSpPr>
        <p:spPr>
          <a:xfrm>
            <a:off x="2959100" y="1284288"/>
            <a:ext cx="58547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、定义图案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122" name="组合 76"/>
          <p:cNvGrpSpPr/>
          <p:nvPr/>
        </p:nvGrpSpPr>
        <p:grpSpPr>
          <a:xfrm>
            <a:off x="676275" y="2189163"/>
            <a:ext cx="8137525" cy="2030412"/>
            <a:chOff x="533397" y="3149988"/>
            <a:chExt cx="11474177" cy="3122958"/>
          </a:xfrm>
        </p:grpSpPr>
        <p:grpSp>
          <p:nvGrpSpPr>
            <p:cNvPr id="46123" name="组合 72"/>
            <p:cNvGrpSpPr/>
            <p:nvPr/>
          </p:nvGrpSpPr>
          <p:grpSpPr>
            <a:xfrm>
              <a:off x="533397" y="3181246"/>
              <a:ext cx="11474177" cy="3091700"/>
              <a:chOff x="1523997" y="2388304"/>
              <a:chExt cx="12749090" cy="3406249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1523997" y="2735865"/>
                <a:ext cx="12749090" cy="3058688"/>
              </a:xfrm>
              <a:prstGeom prst="rect">
                <a:avLst/>
              </a:prstGeom>
              <a:ln w="9525">
                <a:solidFill>
                  <a:srgbClr val="00B0F0"/>
                </a:solidFill>
              </a:ln>
            </p:spPr>
            <p:style>
              <a:lnRef idx="2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6" name="任意多边形 55"/>
              <p:cNvSpPr/>
              <p:nvPr/>
            </p:nvSpPr>
            <p:spPr bwMode="auto">
              <a:xfrm>
                <a:off x="1832403" y="2388836"/>
                <a:ext cx="3444692" cy="578381"/>
              </a:xfrm>
              <a:custGeom>
                <a:avLst/>
                <a:gdLst>
                  <a:gd name="T0" fmla="*/ 0 w 4267200"/>
                  <a:gd name="T1" fmla="*/ 46045 h 1210897"/>
                  <a:gd name="T2" fmla="*/ 131516 w 4267200"/>
                  <a:gd name="T3" fmla="*/ 0 h 1210897"/>
                  <a:gd name="T4" fmla="*/ 2649207 w 4267200"/>
                  <a:gd name="T5" fmla="*/ 0 h 1210897"/>
                  <a:gd name="T6" fmla="*/ 2780723 w 4267200"/>
                  <a:gd name="T7" fmla="*/ 46045 h 1210897"/>
                  <a:gd name="T8" fmla="*/ 2780723 w 4267200"/>
                  <a:gd name="T9" fmla="*/ 230217 h 1210897"/>
                  <a:gd name="T10" fmla="*/ 2649207 w 4267200"/>
                  <a:gd name="T11" fmla="*/ 276262 h 1210897"/>
                  <a:gd name="T12" fmla="*/ 131516 w 4267200"/>
                  <a:gd name="T13" fmla="*/ 276262 h 1210897"/>
                  <a:gd name="T14" fmla="*/ 0 w 4267200"/>
                  <a:gd name="T15" fmla="*/ 230217 h 1210897"/>
                  <a:gd name="T16" fmla="*/ 0 w 4267200"/>
                  <a:gd name="T17" fmla="*/ 46045 h 12108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267200" h="1210897">
                    <a:moveTo>
                      <a:pt x="0" y="201820"/>
                    </a:moveTo>
                    <a:cubicBezTo>
                      <a:pt x="0" y="90358"/>
                      <a:pt x="90358" y="0"/>
                      <a:pt x="201820" y="0"/>
                    </a:cubicBezTo>
                    <a:lnTo>
                      <a:pt x="4065380" y="0"/>
                    </a:lnTo>
                    <a:cubicBezTo>
                      <a:pt x="4176842" y="0"/>
                      <a:pt x="4267200" y="90358"/>
                      <a:pt x="4267200" y="201820"/>
                    </a:cubicBezTo>
                    <a:lnTo>
                      <a:pt x="4267200" y="1009077"/>
                    </a:lnTo>
                    <a:cubicBezTo>
                      <a:pt x="4267200" y="1120539"/>
                      <a:pt x="4176842" y="1210897"/>
                      <a:pt x="4065380" y="1210897"/>
                    </a:cubicBezTo>
                    <a:lnTo>
                      <a:pt x="201820" y="1210897"/>
                    </a:lnTo>
                    <a:cubicBezTo>
                      <a:pt x="90358" y="1210897"/>
                      <a:pt x="0" y="1120539"/>
                      <a:pt x="0" y="1009077"/>
                    </a:cubicBezTo>
                    <a:lnTo>
                      <a:pt x="0" y="201820"/>
                    </a:lnTo>
                    <a:close/>
                  </a:path>
                </a:pathLst>
              </a:custGeom>
              <a:solidFill>
                <a:srgbClr val="00B0F0"/>
              </a:solidFill>
              <a:ln w="38100" cap="flat" cmpd="sng">
                <a:solidFill>
                  <a:srgbClr val="FFFFFF"/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lIns="220401" tIns="59111" rIns="220401" bIns="59111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6126" name="矩形 75"/>
            <p:cNvSpPr/>
            <p:nvPr/>
          </p:nvSpPr>
          <p:spPr>
            <a:xfrm>
              <a:off x="810937" y="3149988"/>
              <a:ext cx="2974545" cy="5208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知识点概述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127" name="矩形 1"/>
          <p:cNvSpPr/>
          <p:nvPr/>
        </p:nvSpPr>
        <p:spPr>
          <a:xfrm>
            <a:off x="788988" y="2698750"/>
            <a:ext cx="6240462" cy="1338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使用“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定义图案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”命令可以将图层或选区中的图像定义为图案。定义图案后，可以用“填充”命令将图案填充到整个图层区域或选区中。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124700" y="2932113"/>
            <a:ext cx="1620838" cy="903287"/>
            <a:chOff x="7124699" y="2932394"/>
            <a:chExt cx="1620957" cy="903601"/>
          </a:xfrm>
        </p:grpSpPr>
        <p:pic>
          <p:nvPicPr>
            <p:cNvPr id="46129" name="Picture 1" descr="雪花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26409" y="2932394"/>
              <a:ext cx="522288" cy="5222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30" name="矩形 2"/>
            <p:cNvSpPr/>
            <p:nvPr/>
          </p:nvSpPr>
          <p:spPr>
            <a:xfrm>
              <a:off x="7124699" y="3528218"/>
              <a:ext cx="1620957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素材图像“雪花”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35038" y="4584700"/>
            <a:ext cx="1620837" cy="1747838"/>
            <a:chOff x="935523" y="4580134"/>
            <a:chExt cx="1620957" cy="1749227"/>
          </a:xfrm>
        </p:grpSpPr>
        <p:pic>
          <p:nvPicPr>
            <p:cNvPr id="46132" name="Picture 2" descr="QQ截图201509091626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65055" y="4580134"/>
              <a:ext cx="1509712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33" name="矩形 3"/>
            <p:cNvSpPr/>
            <p:nvPr/>
          </p:nvSpPr>
          <p:spPr>
            <a:xfrm>
              <a:off x="935523" y="6021584"/>
              <a:ext cx="1620957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预设图案填充效果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828925" y="4584700"/>
            <a:ext cx="1981200" cy="1747838"/>
            <a:chOff x="2959100" y="4581722"/>
            <a:chExt cx="1980029" cy="1749227"/>
          </a:xfrm>
        </p:grpSpPr>
        <p:pic>
          <p:nvPicPr>
            <p:cNvPr id="46135" name="Picture 3" descr="QQ截图2015090916303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56094" y="4581722"/>
              <a:ext cx="1439862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36" name="矩形 4"/>
            <p:cNvSpPr/>
            <p:nvPr/>
          </p:nvSpPr>
          <p:spPr>
            <a:xfrm>
              <a:off x="2959100" y="6023172"/>
              <a:ext cx="1980029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“正片叠底”模式效果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06975" y="4581525"/>
            <a:ext cx="1620838" cy="1754188"/>
            <a:chOff x="4986349" y="4581722"/>
            <a:chExt cx="1620957" cy="1755577"/>
          </a:xfrm>
        </p:grpSpPr>
        <p:pic>
          <p:nvPicPr>
            <p:cNvPr id="46138" name="Picture 4" descr="QQ截图2015090916305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67444" y="4581722"/>
              <a:ext cx="1439862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39" name="矩形 5"/>
            <p:cNvSpPr/>
            <p:nvPr/>
          </p:nvSpPr>
          <p:spPr>
            <a:xfrm>
              <a:off x="4986349" y="6029522"/>
              <a:ext cx="1620957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“滤色”模式效果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00888" y="4584700"/>
            <a:ext cx="1620837" cy="1747838"/>
            <a:chOff x="6976340" y="4581722"/>
            <a:chExt cx="1620957" cy="1747639"/>
          </a:xfrm>
        </p:grpSpPr>
        <p:pic>
          <p:nvPicPr>
            <p:cNvPr id="46141" name="Picture 5" descr="QQ截图2015090916311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066094" y="4581722"/>
              <a:ext cx="1441450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42" name="矩形 6"/>
            <p:cNvSpPr/>
            <p:nvPr/>
          </p:nvSpPr>
          <p:spPr>
            <a:xfrm>
              <a:off x="6976340" y="6021584"/>
              <a:ext cx="1620957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“叠加”模式效果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1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32" name="矩形 23"/>
          <p:cNvSpPr/>
          <p:nvPr/>
        </p:nvSpPr>
        <p:spPr>
          <a:xfrm>
            <a:off x="2959100" y="1284288"/>
            <a:ext cx="58547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、减淡工具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3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481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168" name="组合 45"/>
          <p:cNvGrpSpPr/>
          <p:nvPr/>
        </p:nvGrpSpPr>
        <p:grpSpPr>
          <a:xfrm>
            <a:off x="676275" y="2209800"/>
            <a:ext cx="8137525" cy="1371600"/>
            <a:chOff x="641723" y="5014684"/>
            <a:chExt cx="8138351" cy="1372663"/>
          </a:xfrm>
        </p:grpSpPr>
        <p:grpSp>
          <p:nvGrpSpPr>
            <p:cNvPr id="48169" name="组合 76"/>
            <p:cNvGrpSpPr/>
            <p:nvPr/>
          </p:nvGrpSpPr>
          <p:grpSpPr>
            <a:xfrm>
              <a:off x="641723" y="5014684"/>
              <a:ext cx="8138351" cy="1372663"/>
              <a:chOff x="533397" y="3181246"/>
              <a:chExt cx="11474177" cy="1935679"/>
            </a:xfrm>
          </p:grpSpPr>
          <p:grpSp>
            <p:nvGrpSpPr>
              <p:cNvPr id="48170" name="组合 72"/>
              <p:cNvGrpSpPr/>
              <p:nvPr/>
            </p:nvGrpSpPr>
            <p:grpSpPr>
              <a:xfrm>
                <a:off x="533397" y="3181246"/>
                <a:ext cx="11474177" cy="1935679"/>
                <a:chOff x="1523997" y="2388304"/>
                <a:chExt cx="12749090" cy="2132614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6336"/>
                  <a:ext cx="12749090" cy="1784582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7583"/>
                </a:xfrm>
                <a:custGeom>
                  <a:avLst/>
                  <a:gdLst>
                    <a:gd name="T0" fmla="*/ 0 w 4267200"/>
                    <a:gd name="T1" fmla="*/ 45918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918 h 1210897"/>
                    <a:gd name="T8" fmla="*/ 2780723 w 4267200"/>
                    <a:gd name="T9" fmla="*/ 229582 h 1210897"/>
                    <a:gd name="T10" fmla="*/ 2649207 w 4267200"/>
                    <a:gd name="T11" fmla="*/ 275500 h 1210897"/>
                    <a:gd name="T12" fmla="*/ 131516 w 4267200"/>
                    <a:gd name="T13" fmla="*/ 275500 h 1210897"/>
                    <a:gd name="T14" fmla="*/ 0 w 4267200"/>
                    <a:gd name="T15" fmla="*/ 229582 h 1210897"/>
                    <a:gd name="T16" fmla="*/ 0 w 4267200"/>
                    <a:gd name="T17" fmla="*/ 45918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8173" name="矩形 75"/>
              <p:cNvSpPr/>
              <p:nvPr/>
            </p:nvSpPr>
            <p:spPr>
              <a:xfrm>
                <a:off x="810937" y="3193947"/>
                <a:ext cx="2974545" cy="9121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 eaLnBrk="0" hangingPunct="0"/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174" name="矩形 15"/>
            <p:cNvSpPr/>
            <p:nvPr/>
          </p:nvSpPr>
          <p:spPr>
            <a:xfrm>
              <a:off x="780819" y="5475026"/>
              <a:ext cx="7999255" cy="8408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，可以加亮图像的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局部区域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，通过提高图像选区的亮度来校正曝光。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53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417638" y="3833813"/>
            <a:ext cx="6348412" cy="2441575"/>
            <a:chOff x="1417832" y="3834367"/>
            <a:chExt cx="6348926" cy="2441546"/>
          </a:xfrm>
        </p:grpSpPr>
        <p:pic>
          <p:nvPicPr>
            <p:cNvPr id="48177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17832" y="3834367"/>
              <a:ext cx="2781525" cy="21304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8178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26511" y="3834367"/>
              <a:ext cx="2740247" cy="213833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79" name="矩形 64"/>
            <p:cNvSpPr/>
            <p:nvPr/>
          </p:nvSpPr>
          <p:spPr>
            <a:xfrm>
              <a:off x="2225042" y="5956847"/>
              <a:ext cx="108234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减淡处理前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8180" name="矩形 65"/>
            <p:cNvSpPr/>
            <p:nvPr/>
          </p:nvSpPr>
          <p:spPr>
            <a:xfrm>
              <a:off x="5950374" y="5968136"/>
              <a:ext cx="108234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减淡处理后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537" name="标题 1"/>
          <p:cNvSpPr>
            <a:spLocks noChangeArrowheads="1"/>
          </p:cNvSpPr>
          <p:nvPr/>
        </p:nvSpPr>
        <p:spPr bwMode="auto">
          <a:xfrm>
            <a:off x="1739900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79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0" name="矩形 23"/>
          <p:cNvSpPr/>
          <p:nvPr/>
        </p:nvSpPr>
        <p:spPr>
          <a:xfrm>
            <a:off x="2959100" y="1284288"/>
            <a:ext cx="58547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、加深工具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181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501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0216" name="组合 45"/>
          <p:cNvGrpSpPr/>
          <p:nvPr/>
        </p:nvGrpSpPr>
        <p:grpSpPr>
          <a:xfrm>
            <a:off x="676275" y="2209800"/>
            <a:ext cx="8137525" cy="1085850"/>
            <a:chOff x="641723" y="5014684"/>
            <a:chExt cx="8138351" cy="1087113"/>
          </a:xfrm>
        </p:grpSpPr>
        <p:grpSp>
          <p:nvGrpSpPr>
            <p:cNvPr id="50217" name="组合 76"/>
            <p:cNvGrpSpPr/>
            <p:nvPr/>
          </p:nvGrpSpPr>
          <p:grpSpPr>
            <a:xfrm>
              <a:off x="641723" y="5014684"/>
              <a:ext cx="8138351" cy="1087113"/>
              <a:chOff x="533397" y="3181246"/>
              <a:chExt cx="11474177" cy="1533007"/>
            </a:xfrm>
          </p:grpSpPr>
          <p:grpSp>
            <p:nvGrpSpPr>
              <p:cNvPr id="50218" name="组合 72"/>
              <p:cNvGrpSpPr/>
              <p:nvPr/>
            </p:nvGrpSpPr>
            <p:grpSpPr>
              <a:xfrm>
                <a:off x="533397" y="3181246"/>
                <a:ext cx="11474177" cy="1533007"/>
                <a:chOff x="1523997" y="2388304"/>
                <a:chExt cx="12749090" cy="1688974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6470"/>
                  <a:ext cx="12749090" cy="134080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7807"/>
                </a:xfrm>
                <a:custGeom>
                  <a:avLst/>
                  <a:gdLst>
                    <a:gd name="T0" fmla="*/ 0 w 4267200"/>
                    <a:gd name="T1" fmla="*/ 45953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953 h 1210897"/>
                    <a:gd name="T8" fmla="*/ 2780723 w 4267200"/>
                    <a:gd name="T9" fmla="*/ 229761 h 1210897"/>
                    <a:gd name="T10" fmla="*/ 2649207 w 4267200"/>
                    <a:gd name="T11" fmla="*/ 275714 h 1210897"/>
                    <a:gd name="T12" fmla="*/ 131516 w 4267200"/>
                    <a:gd name="T13" fmla="*/ 275714 h 1210897"/>
                    <a:gd name="T14" fmla="*/ 0 w 4267200"/>
                    <a:gd name="T15" fmla="*/ 229761 h 1210897"/>
                    <a:gd name="T16" fmla="*/ 0 w 4267200"/>
                    <a:gd name="T17" fmla="*/ 45953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0221" name="矩形 75"/>
              <p:cNvSpPr/>
              <p:nvPr/>
            </p:nvSpPr>
            <p:spPr>
              <a:xfrm>
                <a:off x="878089" y="3193947"/>
                <a:ext cx="2974545" cy="5208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0222" name="矩形 15"/>
            <p:cNvSpPr/>
            <p:nvPr/>
          </p:nvSpPr>
          <p:spPr>
            <a:xfrm>
              <a:off x="780819" y="5486319"/>
              <a:ext cx="7999255" cy="4668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“加深工具”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“减淡工具”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恰恰相反，可以变暗图像的局部区域。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55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1435100" y="3676650"/>
            <a:ext cx="6530975" cy="2441575"/>
            <a:chOff x="1503592" y="3834367"/>
            <a:chExt cx="6530156" cy="2441546"/>
          </a:xfrm>
        </p:grpSpPr>
        <p:sp>
          <p:nvSpPr>
            <p:cNvPr id="50225" name="矩形 55"/>
            <p:cNvSpPr/>
            <p:nvPr/>
          </p:nvSpPr>
          <p:spPr>
            <a:xfrm>
              <a:off x="2371799" y="5956847"/>
              <a:ext cx="108234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减淡处理前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226" name="矩形 56"/>
            <p:cNvSpPr/>
            <p:nvPr/>
          </p:nvSpPr>
          <p:spPr>
            <a:xfrm>
              <a:off x="6097131" y="5968136"/>
              <a:ext cx="108234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减淡处理后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50227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03592" y="3834367"/>
              <a:ext cx="2769841" cy="21224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0228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32162" y="3834367"/>
              <a:ext cx="2801586" cy="21335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561" name="标题 1"/>
          <p:cNvSpPr>
            <a:spLocks noChangeArrowheads="1"/>
          </p:cNvSpPr>
          <p:nvPr/>
        </p:nvSpPr>
        <p:spPr bwMode="auto">
          <a:xfrm>
            <a:off x="17430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矩形 1"/>
          <p:cNvSpPr/>
          <p:nvPr/>
        </p:nvSpPr>
        <p:spPr>
          <a:xfrm>
            <a:off x="830263" y="1417638"/>
            <a:ext cx="78740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画笔工具除了可以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绘制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图像，也可以应用于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/>
          <p:nvPr/>
        </p:nvSpPr>
        <p:spPr>
          <a:xfrm>
            <a:off x="901700" y="5273675"/>
            <a:ext cx="545782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“护肤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80" name="标题 1"/>
          <p:cNvSpPr>
            <a:spLocks noChangeArrowheads="1"/>
          </p:cNvSpPr>
          <p:nvPr/>
        </p:nvSpPr>
        <p:spPr bwMode="auto">
          <a:xfrm>
            <a:off x="17430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护肤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4582" name="Picture 2" descr="C:\Users\admin\Desktop\356a567562c3ef906e22c00b7888174e61f629ee30828-n4oSDo_fw65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0075" y="1990725"/>
            <a:ext cx="5530850" cy="32067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427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4276" name="矩形 8"/>
          <p:cNvSpPr/>
          <p:nvPr/>
        </p:nvSpPr>
        <p:spPr>
          <a:xfrm>
            <a:off x="1587500" y="2671763"/>
            <a:ext cx="2039938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护肤</a:t>
            </a:r>
            <a:r>
              <a:rPr lang="en-US" altLang="zh-CN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277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54278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428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7" name="标题 1"/>
          <p:cNvSpPr>
            <a:spLocks noChangeArrowheads="1"/>
          </p:cNvSpPr>
          <p:nvPr/>
        </p:nvSpPr>
        <p:spPr bwMode="auto">
          <a:xfrm>
            <a:off x="1749425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护肤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4283" name="Picture 17" descr="QQ截图201509111412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788" y="3205163"/>
            <a:ext cx="2946400" cy="16891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881562" cy="1573212"/>
            <a:chOff x="3814763" y="3024265"/>
            <a:chExt cx="4881567" cy="1573135"/>
          </a:xfrm>
        </p:grpSpPr>
        <p:pic>
          <p:nvPicPr>
            <p:cNvPr id="56326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88156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27" name="矩形 10"/>
            <p:cNvSpPr/>
            <p:nvPr/>
          </p:nvSpPr>
          <p:spPr>
            <a:xfrm>
              <a:off x="4098930" y="3357563"/>
              <a:ext cx="4248150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护肤</a:t>
              </a:r>
              <a:r>
                <a:rPr lang="en-US" altLang="zh-CN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Banner</a:t>
              </a: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案例知识点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2" name="标题 1"/>
          <p:cNvSpPr>
            <a:spLocks noChangeArrowheads="1"/>
          </p:cNvSpPr>
          <p:nvPr/>
        </p:nvSpPr>
        <p:spPr bwMode="auto">
          <a:xfrm>
            <a:off x="1743075" y="1492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 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65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652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65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654" name="标题 1"/>
          <p:cNvSpPr>
            <a:spLocks noChangeArrowheads="1"/>
          </p:cNvSpPr>
          <p:nvPr/>
        </p:nvSpPr>
        <p:spPr bwMode="auto">
          <a:xfrm>
            <a:off x="1743075" y="1492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 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76275" y="4819650"/>
            <a:ext cx="3001963" cy="1552575"/>
            <a:chOff x="676275" y="4819650"/>
            <a:chExt cx="3001962" cy="1552575"/>
          </a:xfrm>
        </p:grpSpPr>
        <p:sp>
          <p:nvSpPr>
            <p:cNvPr id="58376" name="矩形 3"/>
            <p:cNvSpPr/>
            <p:nvPr/>
          </p:nvSpPr>
          <p:spPr>
            <a:xfrm>
              <a:off x="946150" y="4967675"/>
              <a:ext cx="2655887" cy="12464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注意：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颜色替换工具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不能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位图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索引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多通道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颜色模式的图像。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713" name="圆角矩形 4"/>
            <p:cNvSpPr>
              <a:spLocks noChangeArrowheads="1"/>
            </p:cNvSpPr>
            <p:nvPr/>
          </p:nvSpPr>
          <p:spPr bwMode="auto">
            <a:xfrm>
              <a:off x="676275" y="4819650"/>
              <a:ext cx="3001962" cy="1552575"/>
            </a:xfrm>
            <a:prstGeom prst="roundRect">
              <a:avLst>
                <a:gd name="adj" fmla="val 16667"/>
              </a:avLst>
            </a:prstGeom>
            <a:noFill/>
            <a:ln w="28575">
              <a:solidFill>
                <a:srgbClr val="00ACE6"/>
              </a:solidFill>
              <a:prstDash val="dash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sp>
        <p:nvSpPr>
          <p:cNvPr id="2765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689100" y="3406775"/>
            <a:ext cx="5781675" cy="1174750"/>
            <a:chOff x="1689100" y="3406776"/>
            <a:chExt cx="5781675" cy="1175524"/>
          </a:xfrm>
        </p:grpSpPr>
        <p:graphicFrame>
          <p:nvGraphicFramePr>
            <p:cNvPr id="58380" name="对象 6"/>
            <p:cNvGraphicFramePr>
              <a:graphicFrameLocks noChangeAspect="1"/>
            </p:cNvGraphicFramePr>
            <p:nvPr/>
          </p:nvGraphicFramePr>
          <p:xfrm>
            <a:off x="1689100" y="3406776"/>
            <a:ext cx="5781675" cy="790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8216900" imgH="1130300" progId="Visio.Drawing.11">
                    <p:embed/>
                  </p:oleObj>
                </mc:Choice>
                <mc:Fallback>
                  <p:oleObj name="" r:id="rId1" imgW="8216900" imgH="1130300" progId="Visio.Drawing.11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89100" y="3406776"/>
                          <a:ext cx="5781675" cy="7905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8381" name="矩形 7"/>
            <p:cNvSpPr/>
            <p:nvPr/>
          </p:nvSpPr>
          <p:spPr>
            <a:xfrm>
              <a:off x="3749675" y="4305301"/>
              <a:ext cx="187743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“颜色替换工具”选项栏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27525" y="4773613"/>
            <a:ext cx="3749675" cy="1717675"/>
            <a:chOff x="4327525" y="4774308"/>
            <a:chExt cx="3749674" cy="1716861"/>
          </a:xfrm>
        </p:grpSpPr>
        <p:pic>
          <p:nvPicPr>
            <p:cNvPr id="58383" name="Picture 7" descr="绵羊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27525" y="4774308"/>
              <a:ext cx="1441450" cy="14398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8384" name="Picture 8" descr="5GfGd_fw65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40475" y="4774308"/>
              <a:ext cx="1439863" cy="1439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8385" name="矩形 8"/>
            <p:cNvSpPr/>
            <p:nvPr/>
          </p:nvSpPr>
          <p:spPr>
            <a:xfrm>
              <a:off x="4424363" y="6212583"/>
              <a:ext cx="1415772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素材图像“绵羊”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386" name="矩形 9"/>
            <p:cNvSpPr/>
            <p:nvPr/>
          </p:nvSpPr>
          <p:spPr>
            <a:xfrm>
              <a:off x="6183312" y="6214170"/>
              <a:ext cx="189388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“颜色替换工具”效果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8387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463800" y="1108075"/>
            <a:ext cx="6600825" cy="1089025"/>
            <a:chOff x="2463800" y="1108075"/>
            <a:chExt cx="6600825" cy="1089025"/>
          </a:xfrm>
        </p:grpSpPr>
        <p:sp>
          <p:nvSpPr>
            <p:cNvPr id="22" name="燕尾形箭头 32"/>
            <p:cNvSpPr/>
            <p:nvPr/>
          </p:nvSpPr>
          <p:spPr>
            <a:xfrm>
              <a:off x="2463800" y="1108075"/>
              <a:ext cx="6600825" cy="1089025"/>
            </a:xfrm>
            <a:custGeom>
              <a:avLst/>
              <a:gdLst>
                <a:gd name="connsiteX0" fmla="*/ 0 w 6096000"/>
                <a:gd name="connsiteY0" fmla="*/ 406400 h 1625600"/>
                <a:gd name="connsiteX1" fmla="*/ 5283200 w 6096000"/>
                <a:gd name="connsiteY1" fmla="*/ 406400 h 1625600"/>
                <a:gd name="connsiteX2" fmla="*/ 5283200 w 6096000"/>
                <a:gd name="connsiteY2" fmla="*/ 0 h 1625600"/>
                <a:gd name="connsiteX3" fmla="*/ 6096000 w 6096000"/>
                <a:gd name="connsiteY3" fmla="*/ 812800 h 1625600"/>
                <a:gd name="connsiteX4" fmla="*/ 5283200 w 6096000"/>
                <a:gd name="connsiteY4" fmla="*/ 1625600 h 1625600"/>
                <a:gd name="connsiteX5" fmla="*/ 5283200 w 6096000"/>
                <a:gd name="connsiteY5" fmla="*/ 1219200 h 1625600"/>
                <a:gd name="connsiteX6" fmla="*/ 0 w 6096000"/>
                <a:gd name="connsiteY6" fmla="*/ 1219200 h 1625600"/>
                <a:gd name="connsiteX7" fmla="*/ 406400 w 6096000"/>
                <a:gd name="connsiteY7" fmla="*/ 812800 h 1625600"/>
                <a:gd name="connsiteX8" fmla="*/ 0 w 6096000"/>
                <a:gd name="connsiteY8" fmla="*/ 406400 h 1625600"/>
                <a:gd name="connsiteX0-1" fmla="*/ 798285 w 6096000"/>
                <a:gd name="connsiteY0-2" fmla="*/ 420914 h 1625600"/>
                <a:gd name="connsiteX1-3" fmla="*/ 5283200 w 6096000"/>
                <a:gd name="connsiteY1-4" fmla="*/ 406400 h 1625600"/>
                <a:gd name="connsiteX2-5" fmla="*/ 5283200 w 6096000"/>
                <a:gd name="connsiteY2-6" fmla="*/ 0 h 1625600"/>
                <a:gd name="connsiteX3-7" fmla="*/ 6096000 w 6096000"/>
                <a:gd name="connsiteY3-8" fmla="*/ 812800 h 1625600"/>
                <a:gd name="connsiteX4-9" fmla="*/ 5283200 w 6096000"/>
                <a:gd name="connsiteY4-10" fmla="*/ 1625600 h 1625600"/>
                <a:gd name="connsiteX5-11" fmla="*/ 5283200 w 6096000"/>
                <a:gd name="connsiteY5-12" fmla="*/ 1219200 h 1625600"/>
                <a:gd name="connsiteX6-13" fmla="*/ 0 w 6096000"/>
                <a:gd name="connsiteY6-14" fmla="*/ 1219200 h 1625600"/>
                <a:gd name="connsiteX7-15" fmla="*/ 406400 w 6096000"/>
                <a:gd name="connsiteY7-16" fmla="*/ 812800 h 1625600"/>
                <a:gd name="connsiteX8-17" fmla="*/ 798285 w 6096000"/>
                <a:gd name="connsiteY8-18" fmla="*/ 420914 h 1625600"/>
                <a:gd name="connsiteX0-19" fmla="*/ 798285 w 6096000"/>
                <a:gd name="connsiteY0-20" fmla="*/ 420914 h 1625600"/>
                <a:gd name="connsiteX1-21" fmla="*/ 5283200 w 6096000"/>
                <a:gd name="connsiteY1-22" fmla="*/ 406400 h 1625600"/>
                <a:gd name="connsiteX2-23" fmla="*/ 5283200 w 6096000"/>
                <a:gd name="connsiteY2-24" fmla="*/ 0 h 1625600"/>
                <a:gd name="connsiteX3-25" fmla="*/ 6096000 w 6096000"/>
                <a:gd name="connsiteY3-26" fmla="*/ 812800 h 1625600"/>
                <a:gd name="connsiteX4-27" fmla="*/ 5283200 w 6096000"/>
                <a:gd name="connsiteY4-28" fmla="*/ 1625600 h 1625600"/>
                <a:gd name="connsiteX5-29" fmla="*/ 5283200 w 6096000"/>
                <a:gd name="connsiteY5-30" fmla="*/ 1219200 h 1625600"/>
                <a:gd name="connsiteX6-31" fmla="*/ 0 w 6096000"/>
                <a:gd name="connsiteY6-32" fmla="*/ 1219200 h 1625600"/>
                <a:gd name="connsiteX7-33" fmla="*/ 798285 w 6096000"/>
                <a:gd name="connsiteY7-34" fmla="*/ 420914 h 1625600"/>
                <a:gd name="connsiteX0-35" fmla="*/ 580571 w 6096000"/>
                <a:gd name="connsiteY0-36" fmla="*/ 420914 h 1625600"/>
                <a:gd name="connsiteX1-37" fmla="*/ 5283200 w 6096000"/>
                <a:gd name="connsiteY1-38" fmla="*/ 406400 h 1625600"/>
                <a:gd name="connsiteX2-39" fmla="*/ 5283200 w 6096000"/>
                <a:gd name="connsiteY2-40" fmla="*/ 0 h 1625600"/>
                <a:gd name="connsiteX3-41" fmla="*/ 6096000 w 6096000"/>
                <a:gd name="connsiteY3-42" fmla="*/ 812800 h 1625600"/>
                <a:gd name="connsiteX4-43" fmla="*/ 5283200 w 6096000"/>
                <a:gd name="connsiteY4-44" fmla="*/ 1625600 h 1625600"/>
                <a:gd name="connsiteX5-45" fmla="*/ 5283200 w 6096000"/>
                <a:gd name="connsiteY5-46" fmla="*/ 1219200 h 1625600"/>
                <a:gd name="connsiteX6-47" fmla="*/ 0 w 6096000"/>
                <a:gd name="connsiteY6-48" fmla="*/ 1219200 h 1625600"/>
                <a:gd name="connsiteX7-49" fmla="*/ 580571 w 6096000"/>
                <a:gd name="connsiteY7-50" fmla="*/ 420914 h 16256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6096000" h="1625600">
                  <a:moveTo>
                    <a:pt x="580571" y="420914"/>
                  </a:moveTo>
                  <a:lnTo>
                    <a:pt x="5283200" y="406400"/>
                  </a:lnTo>
                  <a:lnTo>
                    <a:pt x="5283200" y="0"/>
                  </a:lnTo>
                  <a:lnTo>
                    <a:pt x="6096000" y="812800"/>
                  </a:lnTo>
                  <a:lnTo>
                    <a:pt x="5283200" y="1625600"/>
                  </a:lnTo>
                  <a:lnTo>
                    <a:pt x="5283200" y="1219200"/>
                  </a:lnTo>
                  <a:lnTo>
                    <a:pt x="0" y="1219200"/>
                  </a:lnTo>
                  <a:lnTo>
                    <a:pt x="580571" y="420914"/>
                  </a:lnTo>
                  <a:close/>
                </a:path>
              </a:pathLst>
            </a:custGeom>
            <a:solidFill>
              <a:srgbClr val="E1F9FF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8390" name="矩形 23"/>
            <p:cNvSpPr/>
            <p:nvPr/>
          </p:nvSpPr>
          <p:spPr>
            <a:xfrm>
              <a:off x="2959100" y="1284288"/>
              <a:ext cx="5854700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en-US" altLang="zh-CN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、颜色替换工具</a:t>
              </a:r>
              <a:endPara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5839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9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25" name="Picture 66" descr="C:\Users\Administrator\Desktop\2222222222222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" name="组合 3"/>
          <p:cNvGrpSpPr/>
          <p:nvPr/>
        </p:nvGrpSpPr>
        <p:grpSpPr>
          <a:xfrm>
            <a:off x="676275" y="2209800"/>
            <a:ext cx="8137525" cy="1085850"/>
            <a:chOff x="676275" y="2209800"/>
            <a:chExt cx="8137525" cy="1085850"/>
          </a:xfrm>
        </p:grpSpPr>
        <p:grpSp>
          <p:nvGrpSpPr>
            <p:cNvPr id="58427" name="组合 76"/>
            <p:cNvGrpSpPr/>
            <p:nvPr/>
          </p:nvGrpSpPr>
          <p:grpSpPr>
            <a:xfrm>
              <a:off x="676275" y="2209800"/>
              <a:ext cx="8137525" cy="1085850"/>
              <a:chOff x="533397" y="3181246"/>
              <a:chExt cx="11474177" cy="1533007"/>
            </a:xfrm>
          </p:grpSpPr>
          <p:grpSp>
            <p:nvGrpSpPr>
              <p:cNvPr id="58428" name="组合 72"/>
              <p:cNvGrpSpPr/>
              <p:nvPr/>
            </p:nvGrpSpPr>
            <p:grpSpPr>
              <a:xfrm>
                <a:off x="533397" y="3181246"/>
                <a:ext cx="11474177" cy="1533007"/>
                <a:chOff x="1523997" y="2388304"/>
                <a:chExt cx="12749090" cy="1688974"/>
              </a:xfrm>
            </p:grpSpPr>
            <p:sp>
              <p:nvSpPr>
                <p:cNvPr id="65" name="矩形 64"/>
                <p:cNvSpPr/>
                <p:nvPr/>
              </p:nvSpPr>
              <p:spPr>
                <a:xfrm>
                  <a:off x="1523997" y="2736470"/>
                  <a:ext cx="12749090" cy="134080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6" name="任意多边形 65"/>
                <p:cNvSpPr/>
                <p:nvPr/>
              </p:nvSpPr>
              <p:spPr bwMode="auto">
                <a:xfrm>
                  <a:off x="1832403" y="2388304"/>
                  <a:ext cx="3444692" cy="577807"/>
                </a:xfrm>
                <a:custGeom>
                  <a:avLst/>
                  <a:gdLst>
                    <a:gd name="T0" fmla="*/ 0 w 4267200"/>
                    <a:gd name="T1" fmla="*/ 45953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953 h 1210897"/>
                    <a:gd name="T8" fmla="*/ 2780723 w 4267200"/>
                    <a:gd name="T9" fmla="*/ 229761 h 1210897"/>
                    <a:gd name="T10" fmla="*/ 2649207 w 4267200"/>
                    <a:gd name="T11" fmla="*/ 275714 h 1210897"/>
                    <a:gd name="T12" fmla="*/ 131516 w 4267200"/>
                    <a:gd name="T13" fmla="*/ 275714 h 1210897"/>
                    <a:gd name="T14" fmla="*/ 0 w 4267200"/>
                    <a:gd name="T15" fmla="*/ 229761 h 1210897"/>
                    <a:gd name="T16" fmla="*/ 0 w 4267200"/>
                    <a:gd name="T17" fmla="*/ 45953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843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432" name="矩形 15"/>
            <p:cNvSpPr/>
            <p:nvPr/>
          </p:nvSpPr>
          <p:spPr>
            <a:xfrm>
              <a:off x="815357" y="2680887"/>
              <a:ext cx="7998443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</a:t>
              </a:r>
              <a:r>
                <a:rPr lang="zh-CN" altLang="en-US" sz="20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颜色替换工具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”可以用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前景色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替换图像中的颜色。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8674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6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8" name="标题 1"/>
          <p:cNvSpPr>
            <a:spLocks noChangeArrowheads="1"/>
          </p:cNvSpPr>
          <p:nvPr/>
        </p:nvSpPr>
        <p:spPr bwMode="auto">
          <a:xfrm>
            <a:off x="1743075" y="1492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 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867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20738" y="4087813"/>
            <a:ext cx="7785100" cy="1454150"/>
            <a:chOff x="820738" y="4087813"/>
            <a:chExt cx="7785100" cy="1454943"/>
          </a:xfrm>
        </p:grpSpPr>
        <p:graphicFrame>
          <p:nvGraphicFramePr>
            <p:cNvPr id="60425" name="对象 2"/>
            <p:cNvGraphicFramePr>
              <a:graphicFrameLocks noChangeAspect="1"/>
            </p:cNvGraphicFramePr>
            <p:nvPr/>
          </p:nvGraphicFramePr>
          <p:xfrm>
            <a:off x="820738" y="4087813"/>
            <a:ext cx="7785100" cy="1074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2115800" imgH="1676400" progId="Visio.Drawing.11">
                    <p:embed/>
                  </p:oleObj>
                </mc:Choice>
                <mc:Fallback>
                  <p:oleObj name="" r:id="rId1" imgW="12115800" imgH="1676400" progId="Visio.Drawing.11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20738" y="4087813"/>
                          <a:ext cx="7785100" cy="10747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0426" name="矩形 3"/>
            <p:cNvSpPr/>
            <p:nvPr/>
          </p:nvSpPr>
          <p:spPr>
            <a:xfrm>
              <a:off x="3697288" y="5264944"/>
              <a:ext cx="2032000" cy="2778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“混合器画笔工具”选项栏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493" name="矩形 4"/>
          <p:cNvSpPr/>
          <p:nvPr/>
        </p:nvSpPr>
        <p:spPr>
          <a:xfrm>
            <a:off x="788988" y="4006850"/>
            <a:ext cx="3159125" cy="2170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混合器画笔有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绘画色管（一个储槽和一个拾取器）。储槽存储最终应用于画布的颜色，拾取色管接收来自画布的油彩。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568825" y="4341813"/>
            <a:ext cx="3846513" cy="1724025"/>
            <a:chOff x="4568825" y="4342606"/>
            <a:chExt cx="3846513" cy="1722438"/>
          </a:xfrm>
        </p:grpSpPr>
        <p:pic>
          <p:nvPicPr>
            <p:cNvPr id="60429" name="Picture 16" descr="静物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68825" y="4343400"/>
              <a:ext cx="1733550" cy="14414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0430" name="Picture 17" descr="静物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88125" y="4342606"/>
              <a:ext cx="1735138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0431" name="矩形 1"/>
            <p:cNvSpPr/>
            <p:nvPr/>
          </p:nvSpPr>
          <p:spPr>
            <a:xfrm>
              <a:off x="4821712" y="5784850"/>
              <a:ext cx="1414463" cy="2762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素材图像“静物”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432" name="矩形 2"/>
            <p:cNvSpPr/>
            <p:nvPr/>
          </p:nvSpPr>
          <p:spPr>
            <a:xfrm>
              <a:off x="6538913" y="5787231"/>
              <a:ext cx="1876425" cy="2778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“混合器画笔工具”效果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433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463800" y="1108075"/>
            <a:ext cx="6600825" cy="1089025"/>
            <a:chOff x="2463800" y="1108075"/>
            <a:chExt cx="6600825" cy="1089025"/>
          </a:xfrm>
        </p:grpSpPr>
        <p:sp>
          <p:nvSpPr>
            <p:cNvPr id="20" name="燕尾形箭头 32"/>
            <p:cNvSpPr/>
            <p:nvPr/>
          </p:nvSpPr>
          <p:spPr>
            <a:xfrm>
              <a:off x="2463800" y="1108075"/>
              <a:ext cx="6600825" cy="1089025"/>
            </a:xfrm>
            <a:custGeom>
              <a:avLst/>
              <a:gdLst>
                <a:gd name="connsiteX0" fmla="*/ 0 w 6096000"/>
                <a:gd name="connsiteY0" fmla="*/ 406400 h 1625600"/>
                <a:gd name="connsiteX1" fmla="*/ 5283200 w 6096000"/>
                <a:gd name="connsiteY1" fmla="*/ 406400 h 1625600"/>
                <a:gd name="connsiteX2" fmla="*/ 5283200 w 6096000"/>
                <a:gd name="connsiteY2" fmla="*/ 0 h 1625600"/>
                <a:gd name="connsiteX3" fmla="*/ 6096000 w 6096000"/>
                <a:gd name="connsiteY3" fmla="*/ 812800 h 1625600"/>
                <a:gd name="connsiteX4" fmla="*/ 5283200 w 6096000"/>
                <a:gd name="connsiteY4" fmla="*/ 1625600 h 1625600"/>
                <a:gd name="connsiteX5" fmla="*/ 5283200 w 6096000"/>
                <a:gd name="connsiteY5" fmla="*/ 1219200 h 1625600"/>
                <a:gd name="connsiteX6" fmla="*/ 0 w 6096000"/>
                <a:gd name="connsiteY6" fmla="*/ 1219200 h 1625600"/>
                <a:gd name="connsiteX7" fmla="*/ 406400 w 6096000"/>
                <a:gd name="connsiteY7" fmla="*/ 812800 h 1625600"/>
                <a:gd name="connsiteX8" fmla="*/ 0 w 6096000"/>
                <a:gd name="connsiteY8" fmla="*/ 406400 h 1625600"/>
                <a:gd name="connsiteX0-1" fmla="*/ 798285 w 6096000"/>
                <a:gd name="connsiteY0-2" fmla="*/ 420914 h 1625600"/>
                <a:gd name="connsiteX1-3" fmla="*/ 5283200 w 6096000"/>
                <a:gd name="connsiteY1-4" fmla="*/ 406400 h 1625600"/>
                <a:gd name="connsiteX2-5" fmla="*/ 5283200 w 6096000"/>
                <a:gd name="connsiteY2-6" fmla="*/ 0 h 1625600"/>
                <a:gd name="connsiteX3-7" fmla="*/ 6096000 w 6096000"/>
                <a:gd name="connsiteY3-8" fmla="*/ 812800 h 1625600"/>
                <a:gd name="connsiteX4-9" fmla="*/ 5283200 w 6096000"/>
                <a:gd name="connsiteY4-10" fmla="*/ 1625600 h 1625600"/>
                <a:gd name="connsiteX5-11" fmla="*/ 5283200 w 6096000"/>
                <a:gd name="connsiteY5-12" fmla="*/ 1219200 h 1625600"/>
                <a:gd name="connsiteX6-13" fmla="*/ 0 w 6096000"/>
                <a:gd name="connsiteY6-14" fmla="*/ 1219200 h 1625600"/>
                <a:gd name="connsiteX7-15" fmla="*/ 406400 w 6096000"/>
                <a:gd name="connsiteY7-16" fmla="*/ 812800 h 1625600"/>
                <a:gd name="connsiteX8-17" fmla="*/ 798285 w 6096000"/>
                <a:gd name="connsiteY8-18" fmla="*/ 420914 h 1625600"/>
                <a:gd name="connsiteX0-19" fmla="*/ 798285 w 6096000"/>
                <a:gd name="connsiteY0-20" fmla="*/ 420914 h 1625600"/>
                <a:gd name="connsiteX1-21" fmla="*/ 5283200 w 6096000"/>
                <a:gd name="connsiteY1-22" fmla="*/ 406400 h 1625600"/>
                <a:gd name="connsiteX2-23" fmla="*/ 5283200 w 6096000"/>
                <a:gd name="connsiteY2-24" fmla="*/ 0 h 1625600"/>
                <a:gd name="connsiteX3-25" fmla="*/ 6096000 w 6096000"/>
                <a:gd name="connsiteY3-26" fmla="*/ 812800 h 1625600"/>
                <a:gd name="connsiteX4-27" fmla="*/ 5283200 w 6096000"/>
                <a:gd name="connsiteY4-28" fmla="*/ 1625600 h 1625600"/>
                <a:gd name="connsiteX5-29" fmla="*/ 5283200 w 6096000"/>
                <a:gd name="connsiteY5-30" fmla="*/ 1219200 h 1625600"/>
                <a:gd name="connsiteX6-31" fmla="*/ 0 w 6096000"/>
                <a:gd name="connsiteY6-32" fmla="*/ 1219200 h 1625600"/>
                <a:gd name="connsiteX7-33" fmla="*/ 798285 w 6096000"/>
                <a:gd name="connsiteY7-34" fmla="*/ 420914 h 1625600"/>
                <a:gd name="connsiteX0-35" fmla="*/ 580571 w 6096000"/>
                <a:gd name="connsiteY0-36" fmla="*/ 420914 h 1625600"/>
                <a:gd name="connsiteX1-37" fmla="*/ 5283200 w 6096000"/>
                <a:gd name="connsiteY1-38" fmla="*/ 406400 h 1625600"/>
                <a:gd name="connsiteX2-39" fmla="*/ 5283200 w 6096000"/>
                <a:gd name="connsiteY2-40" fmla="*/ 0 h 1625600"/>
                <a:gd name="connsiteX3-41" fmla="*/ 6096000 w 6096000"/>
                <a:gd name="connsiteY3-42" fmla="*/ 812800 h 1625600"/>
                <a:gd name="connsiteX4-43" fmla="*/ 5283200 w 6096000"/>
                <a:gd name="connsiteY4-44" fmla="*/ 1625600 h 1625600"/>
                <a:gd name="connsiteX5-45" fmla="*/ 5283200 w 6096000"/>
                <a:gd name="connsiteY5-46" fmla="*/ 1219200 h 1625600"/>
                <a:gd name="connsiteX6-47" fmla="*/ 0 w 6096000"/>
                <a:gd name="connsiteY6-48" fmla="*/ 1219200 h 1625600"/>
                <a:gd name="connsiteX7-49" fmla="*/ 580571 w 6096000"/>
                <a:gd name="connsiteY7-50" fmla="*/ 420914 h 16256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6096000" h="1625600">
                  <a:moveTo>
                    <a:pt x="580571" y="420914"/>
                  </a:moveTo>
                  <a:lnTo>
                    <a:pt x="5283200" y="406400"/>
                  </a:lnTo>
                  <a:lnTo>
                    <a:pt x="5283200" y="0"/>
                  </a:lnTo>
                  <a:lnTo>
                    <a:pt x="6096000" y="812800"/>
                  </a:lnTo>
                  <a:lnTo>
                    <a:pt x="5283200" y="1625600"/>
                  </a:lnTo>
                  <a:lnTo>
                    <a:pt x="5283200" y="1219200"/>
                  </a:lnTo>
                  <a:lnTo>
                    <a:pt x="0" y="1219200"/>
                  </a:lnTo>
                  <a:lnTo>
                    <a:pt x="580571" y="420914"/>
                  </a:lnTo>
                  <a:close/>
                </a:path>
              </a:pathLst>
            </a:custGeom>
            <a:solidFill>
              <a:srgbClr val="E1F9FF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0436" name="矩形 21"/>
            <p:cNvSpPr/>
            <p:nvPr/>
          </p:nvSpPr>
          <p:spPr>
            <a:xfrm>
              <a:off x="2970213" y="1229128"/>
              <a:ext cx="5854700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en-US" altLang="zh-CN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、混合器画笔工具</a:t>
              </a:r>
              <a:endPara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604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04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0471" name="Picture 66" descr="C:\Users\Administrator\Desktop\2222222222222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0472" name="组合 72"/>
          <p:cNvGrpSpPr/>
          <p:nvPr/>
        </p:nvGrpSpPr>
        <p:grpSpPr>
          <a:xfrm>
            <a:off x="676275" y="2209800"/>
            <a:ext cx="8137525" cy="1600200"/>
            <a:chOff x="1523997" y="2388304"/>
            <a:chExt cx="12749090" cy="2489014"/>
          </a:xfrm>
        </p:grpSpPr>
        <p:sp>
          <p:nvSpPr>
            <p:cNvPr id="61" name="矩形 60"/>
            <p:cNvSpPr/>
            <p:nvPr/>
          </p:nvSpPr>
          <p:spPr>
            <a:xfrm>
              <a:off x="1523997" y="2736470"/>
              <a:ext cx="12749090" cy="2140848"/>
            </a:xfrm>
            <a:prstGeom prst="rect">
              <a:avLst/>
            </a:prstGeom>
            <a:ln w="9525">
              <a:solidFill>
                <a:srgbClr val="00B0F0"/>
              </a:solidFill>
            </a:ln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2" name="任意多边形 61"/>
            <p:cNvSpPr/>
            <p:nvPr/>
          </p:nvSpPr>
          <p:spPr bwMode="auto">
            <a:xfrm>
              <a:off x="1832403" y="2388304"/>
              <a:ext cx="3444692" cy="577807"/>
            </a:xfrm>
            <a:custGeom>
              <a:avLst/>
              <a:gdLst>
                <a:gd name="T0" fmla="*/ 0 w 4267200"/>
                <a:gd name="T1" fmla="*/ 45953 h 1210897"/>
                <a:gd name="T2" fmla="*/ 131516 w 4267200"/>
                <a:gd name="T3" fmla="*/ 0 h 1210897"/>
                <a:gd name="T4" fmla="*/ 2649207 w 4267200"/>
                <a:gd name="T5" fmla="*/ 0 h 1210897"/>
                <a:gd name="T6" fmla="*/ 2780723 w 4267200"/>
                <a:gd name="T7" fmla="*/ 45953 h 1210897"/>
                <a:gd name="T8" fmla="*/ 2780723 w 4267200"/>
                <a:gd name="T9" fmla="*/ 229761 h 1210897"/>
                <a:gd name="T10" fmla="*/ 2649207 w 4267200"/>
                <a:gd name="T11" fmla="*/ 275714 h 1210897"/>
                <a:gd name="T12" fmla="*/ 131516 w 4267200"/>
                <a:gd name="T13" fmla="*/ 275714 h 1210897"/>
                <a:gd name="T14" fmla="*/ 0 w 4267200"/>
                <a:gd name="T15" fmla="*/ 229761 h 1210897"/>
                <a:gd name="T16" fmla="*/ 0 w 4267200"/>
                <a:gd name="T17" fmla="*/ 45953 h 121089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267200" h="1210897">
                  <a:moveTo>
                    <a:pt x="0" y="201820"/>
                  </a:moveTo>
                  <a:cubicBezTo>
                    <a:pt x="0" y="90358"/>
                    <a:pt x="90358" y="0"/>
                    <a:pt x="201820" y="0"/>
                  </a:cubicBezTo>
                  <a:lnTo>
                    <a:pt x="4065380" y="0"/>
                  </a:lnTo>
                  <a:cubicBezTo>
                    <a:pt x="4176842" y="0"/>
                    <a:pt x="4267200" y="90358"/>
                    <a:pt x="4267200" y="201820"/>
                  </a:cubicBezTo>
                  <a:lnTo>
                    <a:pt x="4267200" y="1009077"/>
                  </a:lnTo>
                  <a:cubicBezTo>
                    <a:pt x="4267200" y="1120539"/>
                    <a:pt x="4176842" y="1210897"/>
                    <a:pt x="4065380" y="1210897"/>
                  </a:cubicBezTo>
                  <a:lnTo>
                    <a:pt x="201820" y="1210897"/>
                  </a:lnTo>
                  <a:cubicBezTo>
                    <a:pt x="90358" y="1210897"/>
                    <a:pt x="0" y="1120539"/>
                    <a:pt x="0" y="1009077"/>
                  </a:cubicBezTo>
                  <a:lnTo>
                    <a:pt x="0" y="201820"/>
                  </a:lnTo>
                  <a:close/>
                </a:path>
              </a:pathLst>
            </a:custGeom>
            <a:solidFill>
              <a:srgbClr val="00B0F0"/>
            </a:solidFill>
            <a:ln w="38100" cap="flat" cmpd="sng">
              <a:solidFill>
                <a:srgbClr val="FFFFFF"/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lIns="220401" tIns="59111" rIns="220401" bIns="59111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0475" name="矩形 75"/>
          <p:cNvSpPr/>
          <p:nvPr/>
        </p:nvSpPr>
        <p:spPr>
          <a:xfrm>
            <a:off x="873125" y="2219325"/>
            <a:ext cx="2109788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 eaLnBrk="0" hangingPunct="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知识点概述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476" name="矩形 7"/>
          <p:cNvSpPr/>
          <p:nvPr/>
        </p:nvSpPr>
        <p:spPr>
          <a:xfrm>
            <a:off x="823913" y="2627313"/>
            <a:ext cx="7996237" cy="968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混合器画笔工具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可以混合像素，它能模拟真实的绘画技巧，如混合画布上的颜色、组合画笔上的颜色以及在描边过程中使用不同的绘画湿度。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2466" name="组合 72"/>
          <p:cNvGrpSpPr/>
          <p:nvPr/>
        </p:nvGrpSpPr>
        <p:grpSpPr>
          <a:xfrm>
            <a:off x="676275" y="2219325"/>
            <a:ext cx="8137525" cy="1600200"/>
            <a:chOff x="1523997" y="2388304"/>
            <a:chExt cx="12749090" cy="2489014"/>
          </a:xfrm>
        </p:grpSpPr>
        <p:sp>
          <p:nvSpPr>
            <p:cNvPr id="60" name="矩形 59"/>
            <p:cNvSpPr/>
            <p:nvPr/>
          </p:nvSpPr>
          <p:spPr>
            <a:xfrm>
              <a:off x="1523997" y="2736470"/>
              <a:ext cx="12749090" cy="2140848"/>
            </a:xfrm>
            <a:prstGeom prst="rect">
              <a:avLst/>
            </a:prstGeom>
            <a:ln w="9525">
              <a:solidFill>
                <a:srgbClr val="00B0F0"/>
              </a:solidFill>
            </a:ln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1" name="任意多边形 60"/>
            <p:cNvSpPr/>
            <p:nvPr/>
          </p:nvSpPr>
          <p:spPr bwMode="auto">
            <a:xfrm>
              <a:off x="1832403" y="2388304"/>
              <a:ext cx="3444692" cy="577807"/>
            </a:xfrm>
            <a:custGeom>
              <a:avLst/>
              <a:gdLst>
                <a:gd name="T0" fmla="*/ 0 w 4267200"/>
                <a:gd name="T1" fmla="*/ 45953 h 1210897"/>
                <a:gd name="T2" fmla="*/ 131516 w 4267200"/>
                <a:gd name="T3" fmla="*/ 0 h 1210897"/>
                <a:gd name="T4" fmla="*/ 2649207 w 4267200"/>
                <a:gd name="T5" fmla="*/ 0 h 1210897"/>
                <a:gd name="T6" fmla="*/ 2780723 w 4267200"/>
                <a:gd name="T7" fmla="*/ 45953 h 1210897"/>
                <a:gd name="T8" fmla="*/ 2780723 w 4267200"/>
                <a:gd name="T9" fmla="*/ 229761 h 1210897"/>
                <a:gd name="T10" fmla="*/ 2649207 w 4267200"/>
                <a:gd name="T11" fmla="*/ 275714 h 1210897"/>
                <a:gd name="T12" fmla="*/ 131516 w 4267200"/>
                <a:gd name="T13" fmla="*/ 275714 h 1210897"/>
                <a:gd name="T14" fmla="*/ 0 w 4267200"/>
                <a:gd name="T15" fmla="*/ 229761 h 1210897"/>
                <a:gd name="T16" fmla="*/ 0 w 4267200"/>
                <a:gd name="T17" fmla="*/ 45953 h 121089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267200" h="1210897">
                  <a:moveTo>
                    <a:pt x="0" y="201820"/>
                  </a:moveTo>
                  <a:cubicBezTo>
                    <a:pt x="0" y="90358"/>
                    <a:pt x="90358" y="0"/>
                    <a:pt x="201820" y="0"/>
                  </a:cubicBezTo>
                  <a:lnTo>
                    <a:pt x="4065380" y="0"/>
                  </a:lnTo>
                  <a:cubicBezTo>
                    <a:pt x="4176842" y="0"/>
                    <a:pt x="4267200" y="90358"/>
                    <a:pt x="4267200" y="201820"/>
                  </a:cubicBezTo>
                  <a:lnTo>
                    <a:pt x="4267200" y="1009077"/>
                  </a:lnTo>
                  <a:cubicBezTo>
                    <a:pt x="4267200" y="1120539"/>
                    <a:pt x="4176842" y="1210897"/>
                    <a:pt x="4065380" y="1210897"/>
                  </a:cubicBezTo>
                  <a:lnTo>
                    <a:pt x="201820" y="1210897"/>
                  </a:lnTo>
                  <a:cubicBezTo>
                    <a:pt x="90358" y="1210897"/>
                    <a:pt x="0" y="1120539"/>
                    <a:pt x="0" y="1009077"/>
                  </a:cubicBezTo>
                  <a:lnTo>
                    <a:pt x="0" y="201820"/>
                  </a:lnTo>
                  <a:close/>
                </a:path>
              </a:pathLst>
            </a:custGeom>
            <a:solidFill>
              <a:srgbClr val="00B0F0"/>
            </a:solidFill>
            <a:ln w="38100" cap="flat" cmpd="sng">
              <a:solidFill>
                <a:srgbClr val="FFFFFF"/>
              </a:solidFill>
              <a:prstDash val="solid"/>
              <a:rou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lIns="220401" tIns="59111" rIns="220401" bIns="59111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69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0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2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3" name="标题 1"/>
          <p:cNvSpPr>
            <a:spLocks noChangeArrowheads="1"/>
          </p:cNvSpPr>
          <p:nvPr/>
        </p:nvSpPr>
        <p:spPr bwMode="auto">
          <a:xfrm>
            <a:off x="1743075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 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2474" name="矩形 7"/>
          <p:cNvSpPr/>
          <p:nvPr/>
        </p:nvSpPr>
        <p:spPr>
          <a:xfrm>
            <a:off x="854075" y="2701925"/>
            <a:ext cx="7978775" cy="969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历史记录画笔工具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可以将图像恢复到编辑过程中的某一步骤状态，或者将部分图像恢复为原样。该工具需配合“历史记录”面板一同使用。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00125" y="4140200"/>
            <a:ext cx="7624763" cy="1768475"/>
            <a:chOff x="999721" y="4140200"/>
            <a:chExt cx="7624763" cy="1768475"/>
          </a:xfrm>
        </p:grpSpPr>
        <p:pic>
          <p:nvPicPr>
            <p:cNvPr id="62476" name="Picture 13" descr="QQ截图2015091415483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20384" y="4141788"/>
              <a:ext cx="949325" cy="14398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2477" name="Picture 14" descr="QQ截图201509141548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6" y="4141788"/>
              <a:ext cx="949325" cy="14414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2478" name="Picture 15" descr="QQ截图201509141551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55746" y="4227513"/>
              <a:ext cx="1552575" cy="12684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2479" name="Picture 16" descr="QQ截图201509141556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33821" y="4140200"/>
              <a:ext cx="949325" cy="144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2480" name="矩形 1"/>
            <p:cNvSpPr/>
            <p:nvPr/>
          </p:nvSpPr>
          <p:spPr>
            <a:xfrm>
              <a:off x="999721" y="5621338"/>
              <a:ext cx="1570038" cy="2762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素材图像“郁金香”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481" name="矩形 2"/>
            <p:cNvSpPr/>
            <p:nvPr/>
          </p:nvSpPr>
          <p:spPr>
            <a:xfrm>
              <a:off x="2860271" y="5630863"/>
              <a:ext cx="1108075" cy="2778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“去色”命令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482" name="矩形 3"/>
            <p:cNvSpPr/>
            <p:nvPr/>
          </p:nvSpPr>
          <p:spPr>
            <a:xfrm>
              <a:off x="4841471" y="5599113"/>
              <a:ext cx="1416050" cy="2778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“历史记录”面板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483" name="矩形 4"/>
            <p:cNvSpPr/>
            <p:nvPr/>
          </p:nvSpPr>
          <p:spPr>
            <a:xfrm>
              <a:off x="6592484" y="5562600"/>
              <a:ext cx="2032000" cy="2778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使用“历史记录画笔工具”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2484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463800" y="1108075"/>
            <a:ext cx="6600825" cy="1089025"/>
            <a:chOff x="2463800" y="1108075"/>
            <a:chExt cx="6600825" cy="1089025"/>
          </a:xfrm>
        </p:grpSpPr>
        <p:sp>
          <p:nvSpPr>
            <p:cNvPr id="21" name="燕尾形箭头 32"/>
            <p:cNvSpPr/>
            <p:nvPr/>
          </p:nvSpPr>
          <p:spPr>
            <a:xfrm>
              <a:off x="2463800" y="1108075"/>
              <a:ext cx="6600825" cy="1089025"/>
            </a:xfrm>
            <a:custGeom>
              <a:avLst/>
              <a:gdLst>
                <a:gd name="connsiteX0" fmla="*/ 0 w 6096000"/>
                <a:gd name="connsiteY0" fmla="*/ 406400 h 1625600"/>
                <a:gd name="connsiteX1" fmla="*/ 5283200 w 6096000"/>
                <a:gd name="connsiteY1" fmla="*/ 406400 h 1625600"/>
                <a:gd name="connsiteX2" fmla="*/ 5283200 w 6096000"/>
                <a:gd name="connsiteY2" fmla="*/ 0 h 1625600"/>
                <a:gd name="connsiteX3" fmla="*/ 6096000 w 6096000"/>
                <a:gd name="connsiteY3" fmla="*/ 812800 h 1625600"/>
                <a:gd name="connsiteX4" fmla="*/ 5283200 w 6096000"/>
                <a:gd name="connsiteY4" fmla="*/ 1625600 h 1625600"/>
                <a:gd name="connsiteX5" fmla="*/ 5283200 w 6096000"/>
                <a:gd name="connsiteY5" fmla="*/ 1219200 h 1625600"/>
                <a:gd name="connsiteX6" fmla="*/ 0 w 6096000"/>
                <a:gd name="connsiteY6" fmla="*/ 1219200 h 1625600"/>
                <a:gd name="connsiteX7" fmla="*/ 406400 w 6096000"/>
                <a:gd name="connsiteY7" fmla="*/ 812800 h 1625600"/>
                <a:gd name="connsiteX8" fmla="*/ 0 w 6096000"/>
                <a:gd name="connsiteY8" fmla="*/ 406400 h 1625600"/>
                <a:gd name="connsiteX0-1" fmla="*/ 798285 w 6096000"/>
                <a:gd name="connsiteY0-2" fmla="*/ 420914 h 1625600"/>
                <a:gd name="connsiteX1-3" fmla="*/ 5283200 w 6096000"/>
                <a:gd name="connsiteY1-4" fmla="*/ 406400 h 1625600"/>
                <a:gd name="connsiteX2-5" fmla="*/ 5283200 w 6096000"/>
                <a:gd name="connsiteY2-6" fmla="*/ 0 h 1625600"/>
                <a:gd name="connsiteX3-7" fmla="*/ 6096000 w 6096000"/>
                <a:gd name="connsiteY3-8" fmla="*/ 812800 h 1625600"/>
                <a:gd name="connsiteX4-9" fmla="*/ 5283200 w 6096000"/>
                <a:gd name="connsiteY4-10" fmla="*/ 1625600 h 1625600"/>
                <a:gd name="connsiteX5-11" fmla="*/ 5283200 w 6096000"/>
                <a:gd name="connsiteY5-12" fmla="*/ 1219200 h 1625600"/>
                <a:gd name="connsiteX6-13" fmla="*/ 0 w 6096000"/>
                <a:gd name="connsiteY6-14" fmla="*/ 1219200 h 1625600"/>
                <a:gd name="connsiteX7-15" fmla="*/ 406400 w 6096000"/>
                <a:gd name="connsiteY7-16" fmla="*/ 812800 h 1625600"/>
                <a:gd name="connsiteX8-17" fmla="*/ 798285 w 6096000"/>
                <a:gd name="connsiteY8-18" fmla="*/ 420914 h 1625600"/>
                <a:gd name="connsiteX0-19" fmla="*/ 798285 w 6096000"/>
                <a:gd name="connsiteY0-20" fmla="*/ 420914 h 1625600"/>
                <a:gd name="connsiteX1-21" fmla="*/ 5283200 w 6096000"/>
                <a:gd name="connsiteY1-22" fmla="*/ 406400 h 1625600"/>
                <a:gd name="connsiteX2-23" fmla="*/ 5283200 w 6096000"/>
                <a:gd name="connsiteY2-24" fmla="*/ 0 h 1625600"/>
                <a:gd name="connsiteX3-25" fmla="*/ 6096000 w 6096000"/>
                <a:gd name="connsiteY3-26" fmla="*/ 812800 h 1625600"/>
                <a:gd name="connsiteX4-27" fmla="*/ 5283200 w 6096000"/>
                <a:gd name="connsiteY4-28" fmla="*/ 1625600 h 1625600"/>
                <a:gd name="connsiteX5-29" fmla="*/ 5283200 w 6096000"/>
                <a:gd name="connsiteY5-30" fmla="*/ 1219200 h 1625600"/>
                <a:gd name="connsiteX6-31" fmla="*/ 0 w 6096000"/>
                <a:gd name="connsiteY6-32" fmla="*/ 1219200 h 1625600"/>
                <a:gd name="connsiteX7-33" fmla="*/ 798285 w 6096000"/>
                <a:gd name="connsiteY7-34" fmla="*/ 420914 h 1625600"/>
                <a:gd name="connsiteX0-35" fmla="*/ 580571 w 6096000"/>
                <a:gd name="connsiteY0-36" fmla="*/ 420914 h 1625600"/>
                <a:gd name="connsiteX1-37" fmla="*/ 5283200 w 6096000"/>
                <a:gd name="connsiteY1-38" fmla="*/ 406400 h 1625600"/>
                <a:gd name="connsiteX2-39" fmla="*/ 5283200 w 6096000"/>
                <a:gd name="connsiteY2-40" fmla="*/ 0 h 1625600"/>
                <a:gd name="connsiteX3-41" fmla="*/ 6096000 w 6096000"/>
                <a:gd name="connsiteY3-42" fmla="*/ 812800 h 1625600"/>
                <a:gd name="connsiteX4-43" fmla="*/ 5283200 w 6096000"/>
                <a:gd name="connsiteY4-44" fmla="*/ 1625600 h 1625600"/>
                <a:gd name="connsiteX5-45" fmla="*/ 5283200 w 6096000"/>
                <a:gd name="connsiteY5-46" fmla="*/ 1219200 h 1625600"/>
                <a:gd name="connsiteX6-47" fmla="*/ 0 w 6096000"/>
                <a:gd name="connsiteY6-48" fmla="*/ 1219200 h 1625600"/>
                <a:gd name="connsiteX7-49" fmla="*/ 580571 w 6096000"/>
                <a:gd name="connsiteY7-50" fmla="*/ 420914 h 16256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6096000" h="1625600">
                  <a:moveTo>
                    <a:pt x="580571" y="420914"/>
                  </a:moveTo>
                  <a:lnTo>
                    <a:pt x="5283200" y="406400"/>
                  </a:lnTo>
                  <a:lnTo>
                    <a:pt x="5283200" y="0"/>
                  </a:lnTo>
                  <a:lnTo>
                    <a:pt x="6096000" y="812800"/>
                  </a:lnTo>
                  <a:lnTo>
                    <a:pt x="5283200" y="1625600"/>
                  </a:lnTo>
                  <a:lnTo>
                    <a:pt x="5283200" y="1219200"/>
                  </a:lnTo>
                  <a:lnTo>
                    <a:pt x="0" y="1219200"/>
                  </a:lnTo>
                  <a:lnTo>
                    <a:pt x="580571" y="420914"/>
                  </a:lnTo>
                  <a:close/>
                </a:path>
              </a:pathLst>
            </a:custGeom>
            <a:solidFill>
              <a:srgbClr val="E1F9FF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2487" name="矩形 22"/>
            <p:cNvSpPr/>
            <p:nvPr/>
          </p:nvSpPr>
          <p:spPr>
            <a:xfrm>
              <a:off x="2959100" y="1255713"/>
              <a:ext cx="5854700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en-US" altLang="zh-CN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、历史记录画笔工具</a:t>
              </a:r>
              <a:endPara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6248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9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1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2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2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22" name="Picture 66" descr="C:\Users\Administrator\Desktop\2222222222222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2523" name="矩形 75"/>
          <p:cNvSpPr/>
          <p:nvPr/>
        </p:nvSpPr>
        <p:spPr>
          <a:xfrm>
            <a:off x="873125" y="2219325"/>
            <a:ext cx="2109788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 eaLnBrk="0" hangingPunct="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知识点概述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ChangeArrowheads="1"/>
          </p:cNvSpPr>
          <p:nvPr/>
        </p:nvSpPr>
        <p:spPr bwMode="auto">
          <a:xfrm>
            <a:off x="17430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5.3【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463800" y="11080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6" name="矩形 30"/>
          <p:cNvSpPr/>
          <p:nvPr/>
        </p:nvSpPr>
        <p:spPr>
          <a:xfrm>
            <a:off x="150813" y="13843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86" y="0"/>
              </a:cxn>
              <a:cxn ang="0">
                <a:pos x="256700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959100" y="1284288"/>
            <a:ext cx="58547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、模糊工具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98500" y="1106488"/>
            <a:ext cx="1862138" cy="914400"/>
            <a:chOff x="546156" y="953538"/>
            <a:chExt cx="1861999" cy="914608"/>
          </a:xfrm>
        </p:grpSpPr>
        <p:grpSp>
          <p:nvGrpSpPr>
            <p:cNvPr id="6451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2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5056" name="组合 45055"/>
          <p:cNvGrpSpPr/>
          <p:nvPr/>
        </p:nvGrpSpPr>
        <p:grpSpPr>
          <a:xfrm>
            <a:off x="676275" y="2209800"/>
            <a:ext cx="8637588" cy="4191000"/>
            <a:chOff x="676275" y="2209622"/>
            <a:chExt cx="8637058" cy="4190470"/>
          </a:xfrm>
        </p:grpSpPr>
        <p:grpSp>
          <p:nvGrpSpPr>
            <p:cNvPr id="64554" name="组合 45"/>
            <p:cNvGrpSpPr/>
            <p:nvPr/>
          </p:nvGrpSpPr>
          <p:grpSpPr>
            <a:xfrm>
              <a:off x="676275" y="2209622"/>
              <a:ext cx="8637058" cy="1052865"/>
              <a:chOff x="641723" y="5014684"/>
              <a:chExt cx="8637935" cy="1053231"/>
            </a:xfrm>
          </p:grpSpPr>
          <p:grpSp>
            <p:nvGrpSpPr>
              <p:cNvPr id="64555" name="组合 76"/>
              <p:cNvGrpSpPr/>
              <p:nvPr/>
            </p:nvGrpSpPr>
            <p:grpSpPr>
              <a:xfrm>
                <a:off x="641723" y="5014684"/>
                <a:ext cx="8138351" cy="1053231"/>
                <a:chOff x="533397" y="3181246"/>
                <a:chExt cx="11474177" cy="1485228"/>
              </a:xfrm>
            </p:grpSpPr>
            <p:grpSp>
              <p:nvGrpSpPr>
                <p:cNvPr id="64556" name="组合 72"/>
                <p:cNvGrpSpPr/>
                <p:nvPr/>
              </p:nvGrpSpPr>
              <p:grpSpPr>
                <a:xfrm>
                  <a:off x="533397" y="3181246"/>
                  <a:ext cx="11474177" cy="1485228"/>
                  <a:chOff x="1523997" y="2388304"/>
                  <a:chExt cx="12749090" cy="1636334"/>
                </a:xfrm>
              </p:grpSpPr>
              <p:sp>
                <p:nvSpPr>
                  <p:cNvPr id="53" name="矩形 52"/>
                  <p:cNvSpPr/>
                  <p:nvPr/>
                </p:nvSpPr>
                <p:spPr>
                  <a:xfrm>
                    <a:off x="1523997" y="2736143"/>
                    <a:ext cx="12748308" cy="1287741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4" name="任意多边形 53"/>
                  <p:cNvSpPr/>
                  <p:nvPr/>
                </p:nvSpPr>
                <p:spPr bwMode="auto">
                  <a:xfrm>
                    <a:off x="1832384" y="2388304"/>
                    <a:ext cx="3444481" cy="577263"/>
                  </a:xfrm>
                  <a:custGeom>
                    <a:avLst/>
                    <a:gdLst>
                      <a:gd name="T0" fmla="*/ 0 w 4267200"/>
                      <a:gd name="T1" fmla="*/ 45867 h 1210897"/>
                      <a:gd name="T2" fmla="*/ 131500 w 4267200"/>
                      <a:gd name="T3" fmla="*/ 0 h 1210897"/>
                      <a:gd name="T4" fmla="*/ 2648883 w 4267200"/>
                      <a:gd name="T5" fmla="*/ 0 h 1210897"/>
                      <a:gd name="T6" fmla="*/ 2780383 w 4267200"/>
                      <a:gd name="T7" fmla="*/ 45867 h 1210897"/>
                      <a:gd name="T8" fmla="*/ 2780383 w 4267200"/>
                      <a:gd name="T9" fmla="*/ 229328 h 1210897"/>
                      <a:gd name="T10" fmla="*/ 2648883 w 4267200"/>
                      <a:gd name="T11" fmla="*/ 275195 h 1210897"/>
                      <a:gd name="T12" fmla="*/ 131500 w 4267200"/>
                      <a:gd name="T13" fmla="*/ 275195 h 1210897"/>
                      <a:gd name="T14" fmla="*/ 0 w 4267200"/>
                      <a:gd name="T15" fmla="*/ 229328 h 1210897"/>
                      <a:gd name="T16" fmla="*/ 0 w 4267200"/>
                      <a:gd name="T17" fmla="*/ 45867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64559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模糊工具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4560" name="矩形 15"/>
              <p:cNvSpPr/>
              <p:nvPr/>
            </p:nvSpPr>
            <p:spPr>
              <a:xfrm>
                <a:off x="780819" y="5475026"/>
                <a:ext cx="8498839" cy="3694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“模糊工具”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可以对图像进行适当的修饰，产生模糊的效果，使主体更加突出。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4561" name="组合 62"/>
            <p:cNvGrpSpPr/>
            <p:nvPr/>
          </p:nvGrpSpPr>
          <p:grpSpPr>
            <a:xfrm>
              <a:off x="882244" y="3581806"/>
              <a:ext cx="7566292" cy="2818286"/>
              <a:chOff x="690331" y="3581806"/>
              <a:chExt cx="7566292" cy="2818286"/>
            </a:xfrm>
          </p:grpSpPr>
          <p:grpSp>
            <p:nvGrpSpPr>
              <p:cNvPr id="64562" name="组合 60"/>
              <p:cNvGrpSpPr/>
              <p:nvPr/>
            </p:nvGrpSpPr>
            <p:grpSpPr>
              <a:xfrm>
                <a:off x="690331" y="3581806"/>
                <a:ext cx="3456000" cy="2818286"/>
                <a:chOff x="690331" y="3581806"/>
                <a:chExt cx="3456000" cy="2818286"/>
              </a:xfrm>
            </p:grpSpPr>
            <p:pic>
              <p:nvPicPr>
                <p:cNvPr id="64563" name="Picture 2"/>
                <p:cNvPicPr>
                  <a:picLocks noChangeAspect="1"/>
                </p:cNvPicPr>
                <p:nvPr/>
              </p:nvPicPr>
              <p:blipFill>
                <a:blip r:embed="rId2"/>
                <a:srcRect l="317" r="-317"/>
                <a:stretch>
                  <a:fillRect/>
                </a:stretch>
              </p:blipFill>
              <p:spPr>
                <a:xfrm>
                  <a:off x="690724" y="3581048"/>
                  <a:ext cx="3455776" cy="250634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64564" name="矩形 59"/>
                <p:cNvSpPr/>
                <p:nvPr/>
              </p:nvSpPr>
              <p:spPr>
                <a:xfrm>
                  <a:off x="1886372" y="6092315"/>
                  <a:ext cx="1082348" cy="30777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pPr eaLnBrk="0" hangingPunct="0"/>
                  <a:r>
                    <a:rPr lang="zh-CN" altLang="en-US" sz="1400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模糊处理前</a:t>
                  </a:r>
                  <a:endParaRPr lang="zh-CN" altLang="en-US" sz="14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64565" name="组合 61"/>
              <p:cNvGrpSpPr/>
              <p:nvPr/>
            </p:nvGrpSpPr>
            <p:grpSpPr>
              <a:xfrm>
                <a:off x="4813008" y="3581806"/>
                <a:ext cx="3443615" cy="2818286"/>
                <a:chOff x="4813008" y="3581806"/>
                <a:chExt cx="3443615" cy="2818286"/>
              </a:xfrm>
            </p:grpSpPr>
            <p:pic>
              <p:nvPicPr>
                <p:cNvPr id="64566" name="Picture 3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813209" y="3581048"/>
                  <a:ext cx="3443076" cy="250634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64567" name="矩形 63"/>
                <p:cNvSpPr/>
                <p:nvPr/>
              </p:nvSpPr>
              <p:spPr>
                <a:xfrm>
                  <a:off x="6221672" y="6092315"/>
                  <a:ext cx="1082348" cy="30777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pPr eaLnBrk="0" hangingPunct="0"/>
                  <a:r>
                    <a:rPr lang="zh-CN" altLang="en-US" sz="1400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模糊处理后</a:t>
                  </a:r>
                  <a:endParaRPr lang="zh-CN" altLang="en-US" sz="14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p="http://schemas.openxmlformats.org/presentationml/2006/main">
  <p:tag name="GENSWF_SLIDE_TITLE" val="第5章 图像绘制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图像绘制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【案例16】泡泡屏保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案例16】泡泡屏保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16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17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17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17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17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18】护肤Banner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18】护肤Banner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18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18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18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18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18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2321</Words>
  <Application>WPS 演示</Application>
  <PresentationFormat>全屏显示(4:3)</PresentationFormat>
  <Paragraphs>322</Paragraphs>
  <Slides>27</Slides>
  <Notes>31</Notes>
  <HiddenSlides>3</HiddenSlides>
  <MMClips>0</MMClips>
  <ScaleCrop>false</ScaleCrop>
  <HeadingPairs>
    <vt:vector size="10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27</vt:i4>
      </vt:variant>
      <vt:variant>
        <vt:lpstr>自定义放映</vt:lpstr>
      </vt:variant>
      <vt:variant>
        <vt:i4>1</vt:i4>
      </vt:variant>
    </vt:vector>
  </HeadingPairs>
  <TitlesOfParts>
    <vt:vector size="45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楷体</vt:lpstr>
      <vt:lpstr>Wingdings</vt:lpstr>
      <vt:lpstr>Arial Unicode MS</vt:lpstr>
      <vt:lpstr>默认设计模板</vt:lpstr>
      <vt:lpstr>Excel.Chart.8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第5章 图像绘制</dc:title>
  <dc:creator>王哲</dc:creator>
  <cp:lastModifiedBy>vanson</cp:lastModifiedBy>
  <cp:revision>621</cp:revision>
  <dcterms:created xsi:type="dcterms:W3CDTF">2013-01-25T01:44:32Z</dcterms:created>
  <dcterms:modified xsi:type="dcterms:W3CDTF">2022-04-13T02:08:24Z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D856E84F84E0433C9F2ACE997D17733C</vt:lpwstr>
  </property>
</Properties>
</file>