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xls" ContentType="application/vnd.ms-excel"/>
  <Default Extension="bin" ContentType="application/vnd.openxmlformats-officedocument.oleObjec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300" r:id="rId5"/>
    <p:sldId id="257" r:id="rId6"/>
    <p:sldId id="290" r:id="rId7"/>
    <p:sldId id="291" r:id="rId8"/>
    <p:sldId id="382" r:id="rId9"/>
    <p:sldId id="383" r:id="rId10"/>
    <p:sldId id="384" r:id="rId11"/>
    <p:sldId id="386" r:id="rId12"/>
    <p:sldId id="385" r:id="rId13"/>
    <p:sldId id="387" r:id="rId14"/>
    <p:sldId id="388" r:id="rId15"/>
    <p:sldId id="389" r:id="rId16"/>
    <p:sldId id="390" r:id="rId17"/>
    <p:sldId id="392" r:id="rId18"/>
    <p:sldId id="391" r:id="rId19"/>
    <p:sldId id="393" r:id="rId20"/>
    <p:sldId id="394" r:id="rId21"/>
    <p:sldId id="395" r:id="rId22"/>
    <p:sldId id="396" r:id="rId23"/>
    <p:sldId id="419" r:id="rId24"/>
    <p:sldId id="397" r:id="rId25"/>
    <p:sldId id="398" r:id="rId26"/>
    <p:sldId id="399" r:id="rId27"/>
    <p:sldId id="400" r:id="rId28"/>
    <p:sldId id="401" r:id="rId29"/>
    <p:sldId id="402" r:id="rId30"/>
    <p:sldId id="403" r:id="rId31"/>
    <p:sldId id="404" r:id="rId32"/>
    <p:sldId id="405" r:id="rId33"/>
    <p:sldId id="408" r:id="rId34"/>
    <p:sldId id="409" r:id="rId35"/>
    <p:sldId id="410" r:id="rId36"/>
    <p:sldId id="411" r:id="rId37"/>
    <p:sldId id="412" r:id="rId38"/>
    <p:sldId id="413" r:id="rId39"/>
    <p:sldId id="414" r:id="rId40"/>
    <p:sldId id="415" r:id="rId41"/>
    <p:sldId id="418" r:id="rId42"/>
  </p:sldIdLst>
  <p:sldSz cx="9144000" cy="6858000" type="screen4x3"/>
  <p:notesSz cx="6858000" cy="9144000"/>
  <p:custShowLst>
    <p:custShow name="自定义放映 1" id="0">
      <p:sldLst>
        <p:sld r:id="rId3"/>
        <p:sld r:id="rId5"/>
        <p:sld r:id="rId6"/>
        <p:sld r:id="rId11"/>
        <p:sld r:id="rId12"/>
        <p:sld r:id="rId13"/>
        <p:sld r:id="rId14"/>
        <p:sld r:id="rId15"/>
        <p:sld r:id="rId16"/>
        <p:sld r:id="rId17"/>
        <p:sld r:id="rId18"/>
        <p:sld r:id="rId19"/>
        <p:sld r:id="rId20"/>
        <p:sld r:id="rId21"/>
        <p:sld r:id="rId22"/>
        <p:sld r:id="rId23"/>
        <p:sld r:id="rId24"/>
        <p:sld r:id="rId25"/>
        <p:sld r:id="rId26"/>
        <p:sld r:id="rId27"/>
        <p:sld r:id="rId28"/>
        <p:sld r:id="rId29"/>
        <p:sld r:id="rId30"/>
        <p:sld r:id="rId31"/>
        <p:sld r:id="rId32"/>
        <p:sld r:id="rId33"/>
        <p:sld r:id="rId34"/>
        <p:sld r:id="rId35"/>
        <p:sld r:id="rId36"/>
        <p:sld r:id="rId37"/>
        <p:sld r:id="rId38"/>
        <p:sld r:id="rId39"/>
        <p:sld r:id="rId40"/>
        <p:sld r:id="rId41"/>
        <p:sld r:id="rId42"/>
      </p:sldLst>
    </p:custShow>
  </p:custShow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1369B2"/>
    <a:srgbClr val="E1F9FF"/>
    <a:srgbClr val="D5EBFF"/>
    <a:srgbClr val="7E0000"/>
    <a:srgbClr val="89E0FF"/>
    <a:srgbClr val="D1ECFF"/>
    <a:srgbClr val="DBEBFD"/>
    <a:srgbClr val="F8FC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 showGuides="1">
      <p:cViewPr>
        <p:scale>
          <a:sx n="84" d="100"/>
          <a:sy n="84" d="100"/>
        </p:scale>
        <p:origin x="-2394" y="-600"/>
      </p:cViewPr>
      <p:guideLst>
        <p:guide orient="horz" pos="568"/>
        <p:guide pos="110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5" Type="http://schemas.openxmlformats.org/officeDocument/2006/relationships/tableStyles" Target="tableStyles.xml"/><Relationship Id="rId44" Type="http://schemas.openxmlformats.org/officeDocument/2006/relationships/viewProps" Target="viewProps.xml"/><Relationship Id="rId43" Type="http://schemas.openxmlformats.org/officeDocument/2006/relationships/presProps" Target="presProps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7637803D-8D01-4CB7-9520-EB8EFD021443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100" name="Rectangle 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单击此处编辑母版文本样式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1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宋体" panose="02010600030101010101" pitchFamily="2" charset="-122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1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1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2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22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3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843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048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253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457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662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867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072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277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481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686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891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096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301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505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710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915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120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325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529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73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93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14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34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55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6553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373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94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577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78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782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7987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6019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192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397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0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601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091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8806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62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备注占位符 2"/>
          <p:cNvSpPr>
            <a:spLocks noGrp="1"/>
          </p:cNvSpPr>
          <p:nvPr>
            <p:ph type="body" idx="1"/>
          </p:nvPr>
        </p:nvSpPr>
        <p:spPr>
          <a:ln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6259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标题和图示或组织结构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SmartArt 占位符 2"/>
          <p:cNvSpPr>
            <a:spLocks noGrp="1"/>
          </p:cNvSpPr>
          <p:nvPr>
            <p:ph type="pic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3.png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宋体" panose="02010600030101010101" pitchFamily="2" charset="-122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宋体" panose="02010600030101010101" pitchFamily="2" charset="-12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.xml"/><Relationship Id="rId2" Type="http://schemas.openxmlformats.org/officeDocument/2006/relationships/image" Target="../media/image4.png"/><Relationship Id="rId1" Type="http://schemas.openxmlformats.org/officeDocument/2006/relationships/oleObject" Target="../embeddings/Workbook1.xls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.xml"/><Relationship Id="rId2" Type="http://schemas.openxmlformats.org/officeDocument/2006/relationships/slide" Target="slide4.xml"/><Relationship Id="rId1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4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6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7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8.xml"/><Relationship Id="rId2" Type="http://schemas.openxmlformats.org/officeDocument/2006/relationships/image" Target="../media/image8.jpeg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9.xml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0.xml"/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1.xml"/><Relationship Id="rId1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2.xml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3.xml"/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4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4.xml"/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15.xml"/><Relationship Id="rId1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6.xml"/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6.xml"/><Relationship Id="rId3" Type="http://schemas.openxmlformats.org/officeDocument/2006/relationships/image" Target="../media/image23.e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7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7.xml"/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8.xml"/><Relationship Id="rId2" Type="http://schemas.openxmlformats.org/officeDocument/2006/relationships/image" Target="../media/image26.png"/><Relationship Id="rId1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19.xml"/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0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0.xml"/><Relationship Id="rId3" Type="http://schemas.openxmlformats.org/officeDocument/2006/relationships/image" Target="../media/image30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1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21.xml"/><Relationship Id="rId1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2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22.xml"/><Relationship Id="rId5" Type="http://schemas.openxmlformats.org/officeDocument/2006/relationships/image" Target="../media/image34.png"/><Relationship Id="rId4" Type="http://schemas.openxmlformats.org/officeDocument/2006/relationships/image" Target="../media/image33.jpeg"/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3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3.xml"/><Relationship Id="rId3" Type="http://schemas.openxmlformats.org/officeDocument/2006/relationships/image" Target="../media/image31.png"/><Relationship Id="rId2" Type="http://schemas.openxmlformats.org/officeDocument/2006/relationships/image" Target="../media/image16.png"/><Relationship Id="rId1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4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24.xml"/><Relationship Id="rId4" Type="http://schemas.openxmlformats.org/officeDocument/2006/relationships/image" Target="../media/image37.png"/><Relationship Id="rId3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5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5.xml"/><Relationship Id="rId3" Type="http://schemas.openxmlformats.org/officeDocument/2006/relationships/image" Target="../media/image38.png"/><Relationship Id="rId2" Type="http://schemas.openxmlformats.org/officeDocument/2006/relationships/image" Target="../media/image31.png"/><Relationship Id="rId1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6.xml"/><Relationship Id="rId7" Type="http://schemas.openxmlformats.org/officeDocument/2006/relationships/slideLayout" Target="../slideLayouts/slideLayout3.xml"/><Relationship Id="rId6" Type="http://schemas.openxmlformats.org/officeDocument/2006/relationships/tags" Target="../tags/tag26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3" Type="http://schemas.openxmlformats.org/officeDocument/2006/relationships/image" Target="../media/image39.png"/><Relationship Id="rId2" Type="http://schemas.openxmlformats.org/officeDocument/2006/relationships/image" Target="../media/image31.png"/><Relationship Id="rId1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7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7.xml"/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8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28.xml"/><Relationship Id="rId4" Type="http://schemas.openxmlformats.org/officeDocument/2006/relationships/image" Target="../media/image45.jpeg"/><Relationship Id="rId3" Type="http://schemas.openxmlformats.org/officeDocument/2006/relationships/image" Target="../media/image44.png"/><Relationship Id="rId2" Type="http://schemas.openxmlformats.org/officeDocument/2006/relationships/image" Target="../media/image42.png"/><Relationship Id="rId1" Type="http://schemas.openxmlformats.org/officeDocument/2006/relationships/image" Target="../media/image16.png"/></Relationships>
</file>

<file path=ppt/slides/_rels/slide2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9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29.xml"/><Relationship Id="rId3" Type="http://schemas.openxmlformats.org/officeDocument/2006/relationships/image" Target="../media/image46.png"/><Relationship Id="rId2" Type="http://schemas.openxmlformats.org/officeDocument/2006/relationships/image" Target="../media/image42.png"/><Relationship Id="rId1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0.xml"/><Relationship Id="rId7" Type="http://schemas.openxmlformats.org/officeDocument/2006/relationships/vmlDrawing" Target="../drawings/vmlDrawing3.v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30.xml"/><Relationship Id="rId4" Type="http://schemas.openxmlformats.org/officeDocument/2006/relationships/image" Target="../media/image47.e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42.png"/><Relationship Id="rId1" Type="http://schemas.openxmlformats.org/officeDocument/2006/relationships/image" Target="../media/image16.png"/></Relationships>
</file>

<file path=ppt/slides/_rels/slide3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1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1.xml"/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image" Target="../media/image16.png"/></Relationships>
</file>

<file path=ppt/slides/_rels/slide3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2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32.xml"/><Relationship Id="rId4" Type="http://schemas.openxmlformats.org/officeDocument/2006/relationships/image" Target="../media/image52.png"/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image" Target="../media/image16.png"/></Relationships>
</file>

<file path=ppt/slides/_rels/slide3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3.xml"/><Relationship Id="rId2" Type="http://schemas.openxmlformats.org/officeDocument/2006/relationships/image" Target="../media/image53.png"/><Relationship Id="rId1" Type="http://schemas.openxmlformats.org/officeDocument/2006/relationships/image" Target="../media/image16.png"/></Relationships>
</file>

<file path=ppt/slides/_rels/slide3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4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34.xml"/><Relationship Id="rId4" Type="http://schemas.openxmlformats.org/officeDocument/2006/relationships/image" Target="../media/image56.png"/><Relationship Id="rId3" Type="http://schemas.openxmlformats.org/officeDocument/2006/relationships/image" Target="../media/image55.jpeg"/><Relationship Id="rId2" Type="http://schemas.openxmlformats.org/officeDocument/2006/relationships/image" Target="../media/image54.png"/><Relationship Id="rId1" Type="http://schemas.openxmlformats.org/officeDocument/2006/relationships/image" Target="../media/image16.png"/></Relationships>
</file>

<file path=ppt/slides/_rels/slide3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5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35.xml"/><Relationship Id="rId4" Type="http://schemas.openxmlformats.org/officeDocument/2006/relationships/image" Target="../media/image59.png"/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image" Target="../media/image16.png"/></Relationships>
</file>

<file path=ppt/slides/_rels/slide3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6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36.xml"/><Relationship Id="rId3" Type="http://schemas.openxmlformats.org/officeDocument/2006/relationships/image" Target="../media/image60.png"/><Relationship Id="rId2" Type="http://schemas.openxmlformats.org/officeDocument/2006/relationships/image" Target="../media/image57.png"/><Relationship Id="rId1" Type="http://schemas.openxmlformats.org/officeDocument/2006/relationships/image" Target="../media/image16.png"/></Relationships>
</file>

<file path=ppt/slides/_rels/slide3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7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37.xml"/><Relationship Id="rId2" Type="http://schemas.openxmlformats.org/officeDocument/2006/relationships/image" Target="../media/image57.png"/><Relationship Id="rId1" Type="http://schemas.openxmlformats.org/officeDocument/2006/relationships/image" Target="../media/image16.png"/></Relationships>
</file>

<file path=ppt/slides/_rels/slide3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8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38.xml"/><Relationship Id="rId4" Type="http://schemas.openxmlformats.org/officeDocument/2006/relationships/image" Target="../media/image63.png"/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image" Target="../media/image16.png"/></Relationships>
</file>

<file path=ppt/slides/_rels/slide39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39.xml"/><Relationship Id="rId8" Type="http://schemas.openxmlformats.org/officeDocument/2006/relationships/slideLayout" Target="../slideLayouts/slideLayout3.xml"/><Relationship Id="rId7" Type="http://schemas.openxmlformats.org/officeDocument/2006/relationships/tags" Target="../tags/tag39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Text Box 2"/>
          <p:cNvSpPr txBox="1"/>
          <p:nvPr/>
        </p:nvSpPr>
        <p:spPr>
          <a:xfrm>
            <a:off x="1592263" y="2828925"/>
            <a:ext cx="5959475" cy="14462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第</a:t>
            </a:r>
            <a:r>
              <a:rPr lang="en-US" altLang="zh-CN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章  图层与选区工具</a:t>
            </a:r>
            <a:endParaRPr lang="en-US" altLang="zh-CN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/>
            <a:r>
              <a:rPr lang="zh-CN" altLang="en-US" sz="4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高级技巧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TextBox 13"/>
          <p:cNvSpPr>
            <a:spLocks noChangeArrowheads="1"/>
          </p:cNvSpPr>
          <p:nvPr/>
        </p:nvSpPr>
        <p:spPr bwMode="auto">
          <a:xfrm>
            <a:off x="4689475" y="5494338"/>
            <a:ext cx="3841750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· 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魔棒工具</a:t>
            </a:r>
            <a:endParaRPr kumimoji="0" lang="zh-CN" altLang="en-US" sz="2000" b="0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· </a:t>
            </a:r>
            <a:r>
              <a:rPr kumimoji="0" lang="zh-CN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微软雅黑" panose="020B0503020204020204" pitchFamily="34" charset="-122"/>
              </a:rPr>
              <a:t>套索工具 </a:t>
            </a:r>
            <a:endParaRPr kumimoji="0" lang="zh-CN" altLang="en-US" sz="2000" b="0" i="0" u="none" strike="noStrike" kern="1200" cap="none" spc="0" normalizeH="0" baseline="0" noProof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微软雅黑" panose="020B0503020204020204" pitchFamily="34" charset="-122"/>
            </a:endParaRPr>
          </a:p>
        </p:txBody>
      </p:sp>
      <p:sp>
        <p:nvSpPr>
          <p:cNvPr id="5124" name="矩形 9"/>
          <p:cNvSpPr/>
          <p:nvPr/>
        </p:nvSpPr>
        <p:spPr>
          <a:xfrm>
            <a:off x="2752725" y="5494338"/>
            <a:ext cx="4572000" cy="1016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渐变工具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· 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渐变编辑器 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25" name="椭圆 10"/>
          <p:cNvSpPr/>
          <p:nvPr/>
        </p:nvSpPr>
        <p:spPr>
          <a:xfrm>
            <a:off x="1510348" y="5639753"/>
            <a:ext cx="793750" cy="792162"/>
          </a:xfrm>
          <a:prstGeom prst="ellipse">
            <a:avLst/>
          </a:prstGeom>
          <a:solidFill>
            <a:schemeClr val="bg2">
              <a:lumMod val="50000"/>
            </a:schemeClr>
          </a:solidFill>
          <a:ln w="28575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6" name="矩形 4"/>
          <p:cNvSpPr/>
          <p:nvPr/>
        </p:nvSpPr>
        <p:spPr>
          <a:xfrm>
            <a:off x="1604963" y="5789613"/>
            <a:ext cx="604837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en-US" altLang="zh-CN" sz="2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PS</a:t>
            </a:r>
            <a:endParaRPr lang="zh-CN" altLang="en-US" sz="2600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ChangeArrowheads="1"/>
          </p:cNvSpPr>
          <p:nvPr/>
        </p:nvSpPr>
        <p:spPr bwMode="auto">
          <a:xfrm>
            <a:off x="1746250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学习目标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80" name="组合 79"/>
          <p:cNvGrpSpPr/>
          <p:nvPr/>
        </p:nvGrpSpPr>
        <p:grpSpPr>
          <a:xfrm>
            <a:off x="1958975" y="1743075"/>
            <a:ext cx="5326063" cy="3652838"/>
            <a:chOff x="1973360" y="1920972"/>
            <a:chExt cx="5325869" cy="3652644"/>
          </a:xfrm>
        </p:grpSpPr>
        <p:sp>
          <p:nvSpPr>
            <p:cNvPr id="7172" name="弧形 80"/>
            <p:cNvSpPr/>
            <p:nvPr/>
          </p:nvSpPr>
          <p:spPr>
            <a:xfrm rot="5400000">
              <a:off x="3977515" y="3085329"/>
              <a:ext cx="1312793" cy="1314402"/>
            </a:xfrm>
            <a:custGeom>
              <a:avLst/>
              <a:gdLst/>
              <a:ahLst/>
              <a:cxnLst>
                <a:cxn ang="0">
                  <a:pos x="659800" y="1314393"/>
                </a:cxn>
                <a:cxn ang="0">
                  <a:pos x="50835" y="910793"/>
                </a:cxn>
                <a:cxn ang="0">
                  <a:pos x="190771" y="193980"/>
                </a:cxn>
                <a:cxn ang="0">
                  <a:pos x="907066" y="49810"/>
                </a:cxn>
                <a:cxn ang="0">
                  <a:pos x="1312794" y="657201"/>
                </a:cxn>
              </a:cxnLst>
              <a:pathLst>
                <a:path w="1312793" h="1314402" stroke="0">
                  <a:moveTo>
                    <a:pt x="659800" y="1314393"/>
                  </a:moveTo>
                  <a:cubicBezTo>
                    <a:pt x="393901" y="1315773"/>
                    <a:pt x="153438" y="1156403"/>
                    <a:pt x="50835" y="910793"/>
                  </a:cubicBezTo>
                  <a:cubicBezTo>
                    <a:pt x="-51631" y="665512"/>
                    <a:pt x="3603" y="382581"/>
                    <a:pt x="190771" y="193980"/>
                  </a:cubicBezTo>
                  <a:cubicBezTo>
                    <a:pt x="378291" y="5024"/>
                    <a:pt x="661183" y="-51914"/>
                    <a:pt x="907066" y="49810"/>
                  </a:cubicBezTo>
                  <a:cubicBezTo>
                    <a:pt x="1152623" y="151399"/>
                    <a:pt x="1312794" y="391182"/>
                    <a:pt x="1312794" y="657201"/>
                  </a:cubicBezTo>
                  <a:lnTo>
                    <a:pt x="656397" y="657201"/>
                  </a:lnTo>
                  <a:cubicBezTo>
                    <a:pt x="657531" y="876265"/>
                    <a:pt x="658666" y="1095329"/>
                    <a:pt x="659800" y="1314393"/>
                  </a:cubicBezTo>
                  <a:close/>
                </a:path>
                <a:path w="1312793" h="1314402" fill="none">
                  <a:moveTo>
                    <a:pt x="659800" y="1314393"/>
                  </a:moveTo>
                  <a:cubicBezTo>
                    <a:pt x="393901" y="1315773"/>
                    <a:pt x="153438" y="1156403"/>
                    <a:pt x="50835" y="910793"/>
                  </a:cubicBezTo>
                  <a:cubicBezTo>
                    <a:pt x="-51631" y="665512"/>
                    <a:pt x="3603" y="382581"/>
                    <a:pt x="190771" y="193980"/>
                  </a:cubicBezTo>
                  <a:cubicBezTo>
                    <a:pt x="378291" y="5024"/>
                    <a:pt x="661183" y="-51914"/>
                    <a:pt x="907066" y="49810"/>
                  </a:cubicBezTo>
                  <a:cubicBezTo>
                    <a:pt x="1152623" y="151399"/>
                    <a:pt x="1312794" y="391182"/>
                    <a:pt x="1312794" y="657201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oval" w="sm" len="sm"/>
              <a:tailEnd type="oval" w="sm" len="sm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3" name="弧形 81"/>
            <p:cNvSpPr/>
            <p:nvPr/>
          </p:nvSpPr>
          <p:spPr>
            <a:xfrm>
              <a:off x="4092596" y="3203604"/>
              <a:ext cx="1082636" cy="1084205"/>
            </a:xfrm>
            <a:custGeom>
              <a:avLst/>
              <a:gdLst/>
              <a:ahLst/>
              <a:cxnLst>
                <a:cxn ang="0">
                  <a:pos x="31" y="547891"/>
                </a:cxn>
                <a:cxn ang="0">
                  <a:pos x="267028" y="74745"/>
                </a:cxn>
                <a:cxn ang="0">
                  <a:pos x="810598" y="71832"/>
                </a:cxn>
                <a:cxn ang="0">
                  <a:pos x="1082636" y="542102"/>
                </a:cxn>
              </a:cxnLst>
              <a:pathLst>
                <a:path w="1082636" h="1084205" stroke="0">
                  <a:moveTo>
                    <a:pt x="31" y="547891"/>
                  </a:moveTo>
                  <a:cubicBezTo>
                    <a:pt x="-2040" y="353662"/>
                    <a:pt x="99813" y="173168"/>
                    <a:pt x="267028" y="74745"/>
                  </a:cubicBezTo>
                  <a:cubicBezTo>
                    <a:pt x="434561" y="-23865"/>
                    <a:pt x="642020" y="-24977"/>
                    <a:pt x="810598" y="71832"/>
                  </a:cubicBezTo>
                  <a:cubicBezTo>
                    <a:pt x="978859" y="168459"/>
                    <a:pt x="1082636" y="347858"/>
                    <a:pt x="1082636" y="542102"/>
                  </a:cubicBezTo>
                  <a:lnTo>
                    <a:pt x="541318" y="542103"/>
                  </a:lnTo>
                  <a:lnTo>
                    <a:pt x="31" y="547891"/>
                  </a:lnTo>
                  <a:close/>
                </a:path>
                <a:path w="1082636" h="1084205" fill="none">
                  <a:moveTo>
                    <a:pt x="31" y="547891"/>
                  </a:moveTo>
                  <a:cubicBezTo>
                    <a:pt x="-2040" y="353662"/>
                    <a:pt x="99813" y="173168"/>
                    <a:pt x="267028" y="74745"/>
                  </a:cubicBezTo>
                  <a:cubicBezTo>
                    <a:pt x="434561" y="-23865"/>
                    <a:pt x="642020" y="-24977"/>
                    <a:pt x="810598" y="71832"/>
                  </a:cubicBezTo>
                  <a:cubicBezTo>
                    <a:pt x="978859" y="168459"/>
                    <a:pt x="1082636" y="347858"/>
                    <a:pt x="1082636" y="542102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4" name="弧形 82"/>
            <p:cNvSpPr/>
            <p:nvPr/>
          </p:nvSpPr>
          <p:spPr>
            <a:xfrm rot="-5400000">
              <a:off x="4172767" y="3347257"/>
              <a:ext cx="898477" cy="823882"/>
            </a:xfrm>
            <a:custGeom>
              <a:avLst/>
              <a:gdLst/>
              <a:ahLst/>
              <a:cxnLst>
                <a:cxn ang="0">
                  <a:pos x="455447" y="39"/>
                </a:cxn>
                <a:cxn ang="0">
                  <a:pos x="898478" y="411941"/>
                </a:cxn>
              </a:cxnLst>
              <a:pathLst>
                <a:path w="898477" h="823882" stroke="0">
                  <a:moveTo>
                    <a:pt x="455447" y="39"/>
                  </a:moveTo>
                  <a:cubicBezTo>
                    <a:pt x="701110" y="3152"/>
                    <a:pt x="898478" y="186652"/>
                    <a:pt x="898478" y="411941"/>
                  </a:cubicBezTo>
                  <a:lnTo>
                    <a:pt x="449239" y="411941"/>
                  </a:lnTo>
                  <a:cubicBezTo>
                    <a:pt x="451308" y="274640"/>
                    <a:pt x="453378" y="137340"/>
                    <a:pt x="455447" y="39"/>
                  </a:cubicBezTo>
                  <a:close/>
                </a:path>
                <a:path w="898477" h="823882" fill="none">
                  <a:moveTo>
                    <a:pt x="455447" y="39"/>
                  </a:moveTo>
                  <a:cubicBezTo>
                    <a:pt x="701110" y="3152"/>
                    <a:pt x="898478" y="186652"/>
                    <a:pt x="898478" y="411941"/>
                  </a:cubicBezTo>
                </a:path>
              </a:pathLst>
            </a:custGeom>
            <a:noFill/>
            <a:ln w="57150" cap="flat" cmpd="sng">
              <a:solidFill>
                <a:srgbClr val="D5F4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graphicFrame>
          <p:nvGraphicFramePr>
            <p:cNvPr id="7175" name="图表 2"/>
            <p:cNvGraphicFramePr/>
            <p:nvPr/>
          </p:nvGraphicFramePr>
          <p:xfrm>
            <a:off x="1922561" y="1870174"/>
            <a:ext cx="5427467" cy="3754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5425440" imgH="3749040" progId="Excel.Chart.8">
                    <p:embed/>
                  </p:oleObj>
                </mc:Choice>
                <mc:Fallback>
                  <p:oleObj name="" r:id="rId1" imgW="5425440" imgH="3749040" progId="Excel.Chart.8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922561" y="1870174"/>
                          <a:ext cx="5427467" cy="37542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5" name="TextBox 84"/>
            <p:cNvSpPr txBox="1"/>
            <p:nvPr/>
          </p:nvSpPr>
          <p:spPr>
            <a:xfrm rot="18094912" flipH="1">
              <a:off x="3263959" y="2771823"/>
              <a:ext cx="1041345" cy="368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 rot="10800000" flipH="1" flipV="1">
              <a:off x="4283089" y="4691013"/>
              <a:ext cx="1041362" cy="36828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熟悉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07" name="TextBox 106"/>
            <p:cNvSpPr txBox="1"/>
            <p:nvPr/>
          </p:nvSpPr>
          <p:spPr>
            <a:xfrm rot="3505088">
              <a:off x="5202225" y="3028984"/>
              <a:ext cx="1041345" cy="3682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kern="1200" cap="none" spc="300" normalizeH="0" baseline="0" noProof="0" dirty="0"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掌握</a:t>
              </a:r>
              <a:endParaRPr kumimoji="0" lang="zh-CN" altLang="en-US" kern="1200" cap="none" spc="300" normalizeH="0" baseline="0" noProof="0" dirty="0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08" name="组合 18"/>
          <p:cNvGrpSpPr/>
          <p:nvPr/>
        </p:nvGrpSpPr>
        <p:grpSpPr>
          <a:xfrm>
            <a:off x="433388" y="1531938"/>
            <a:ext cx="2906712" cy="1416050"/>
            <a:chOff x="547807" y="2082465"/>
            <a:chExt cx="2906959" cy="1415468"/>
          </a:xfrm>
        </p:grpSpPr>
        <p:sp>
          <p:nvSpPr>
            <p:cNvPr id="7180" name="矩形 5"/>
            <p:cNvSpPr/>
            <p:nvPr/>
          </p:nvSpPr>
          <p:spPr>
            <a:xfrm>
              <a:off x="1246978" y="2082465"/>
              <a:ext cx="2207788" cy="141040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indent="-457200">
                <a:lnSpc>
                  <a:spcPts val="3600"/>
                </a:lnSpc>
              </a:pP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掌握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渐变工具</a:t>
              </a: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的使用，可以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绘制常见的渐变效果。</a:t>
              </a:r>
              <a:endParaRPr lang="en-US" altLang="zh-CN" sz="1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181" name="组合 16"/>
            <p:cNvGrpSpPr/>
            <p:nvPr/>
          </p:nvGrpSpPr>
          <p:grpSpPr>
            <a:xfrm>
              <a:off x="860198" y="2845720"/>
              <a:ext cx="2178276" cy="652213"/>
              <a:chOff x="860198" y="2352244"/>
              <a:chExt cx="2178276" cy="652213"/>
            </a:xfrm>
          </p:grpSpPr>
          <p:cxnSp>
            <p:nvCxnSpPr>
              <p:cNvPr id="7182" name="直接连接符 7"/>
              <p:cNvCxnSpPr/>
              <p:nvPr/>
            </p:nvCxnSpPr>
            <p:spPr>
              <a:xfrm>
                <a:off x="860571" y="2352262"/>
                <a:ext cx="371507" cy="652195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83" name="直接连接符 10"/>
              <p:cNvCxnSpPr/>
              <p:nvPr/>
            </p:nvCxnSpPr>
            <p:spPr>
              <a:xfrm>
                <a:off x="1222552" y="3004457"/>
                <a:ext cx="1816254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84" name="组合 15"/>
            <p:cNvGrpSpPr/>
            <p:nvPr/>
          </p:nvGrpSpPr>
          <p:grpSpPr>
            <a:xfrm>
              <a:off x="547807" y="2356492"/>
              <a:ext cx="474581" cy="522300"/>
              <a:chOff x="1232465" y="3529898"/>
              <a:chExt cx="474581" cy="522300"/>
            </a:xfrm>
          </p:grpSpPr>
          <p:sp>
            <p:nvSpPr>
              <p:cNvPr id="112" name="椭圆 111"/>
              <p:cNvSpPr>
                <a:spLocks noChangeArrowheads="1"/>
              </p:cNvSpPr>
              <p:nvPr/>
            </p:nvSpPr>
            <p:spPr bwMode="auto">
              <a:xfrm>
                <a:off x="1232465" y="3558958"/>
                <a:ext cx="474702" cy="47446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13" name="TextBox 112"/>
              <p:cNvSpPr txBox="1">
                <a:spLocks noChangeArrowheads="1"/>
              </p:cNvSpPr>
              <p:nvPr/>
            </p:nvSpPr>
            <p:spPr bwMode="auto">
              <a:xfrm>
                <a:off x="1288032" y="3530395"/>
                <a:ext cx="334991" cy="522073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116" name="组合 18"/>
          <p:cNvGrpSpPr/>
          <p:nvPr/>
        </p:nvGrpSpPr>
        <p:grpSpPr>
          <a:xfrm flipH="1">
            <a:off x="6194425" y="1531938"/>
            <a:ext cx="2601913" cy="1416050"/>
            <a:chOff x="547807" y="2082254"/>
            <a:chExt cx="2602171" cy="1415679"/>
          </a:xfrm>
        </p:grpSpPr>
        <p:sp>
          <p:nvSpPr>
            <p:cNvPr id="7188" name="矩形 5"/>
            <p:cNvSpPr/>
            <p:nvPr/>
          </p:nvSpPr>
          <p:spPr>
            <a:xfrm>
              <a:off x="1176029" y="2082254"/>
              <a:ext cx="1973949" cy="141082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indent="-457200" algn="r">
                <a:lnSpc>
                  <a:spcPts val="3600"/>
                </a:lnSpc>
              </a:pP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掌握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魔棒工具</a:t>
              </a: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的使用，学会使用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魔棒工具抠图。</a:t>
              </a:r>
              <a:endParaRPr lang="en-US" altLang="zh-CN" sz="16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7189" name="组合 16"/>
            <p:cNvGrpSpPr/>
            <p:nvPr/>
          </p:nvGrpSpPr>
          <p:grpSpPr>
            <a:xfrm>
              <a:off x="860198" y="2845720"/>
              <a:ext cx="2178276" cy="652213"/>
              <a:chOff x="860198" y="2352244"/>
              <a:chExt cx="2178276" cy="652213"/>
            </a:xfrm>
          </p:grpSpPr>
          <p:cxnSp>
            <p:nvCxnSpPr>
              <p:cNvPr id="7190" name="直接连接符 7"/>
              <p:cNvCxnSpPr/>
              <p:nvPr/>
            </p:nvCxnSpPr>
            <p:spPr>
              <a:xfrm>
                <a:off x="860576" y="2352165"/>
                <a:ext cx="371512" cy="652292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7191" name="直接连接符 10"/>
              <p:cNvCxnSpPr/>
              <p:nvPr/>
            </p:nvCxnSpPr>
            <p:spPr>
              <a:xfrm>
                <a:off x="1222562" y="3004457"/>
                <a:ext cx="1816280" cy="0"/>
              </a:xfrm>
              <a:prstGeom prst="line">
                <a:avLst/>
              </a:prstGeom>
              <a:ln w="28575" cap="flat" cmpd="sng">
                <a:solidFill>
                  <a:srgbClr val="1369B2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</p:grpSp>
        <p:grpSp>
          <p:nvGrpSpPr>
            <p:cNvPr id="7192" name="组合 15"/>
            <p:cNvGrpSpPr/>
            <p:nvPr/>
          </p:nvGrpSpPr>
          <p:grpSpPr>
            <a:xfrm>
              <a:off x="547807" y="2356492"/>
              <a:ext cx="474581" cy="522300"/>
              <a:chOff x="1232465" y="3529898"/>
              <a:chExt cx="474581" cy="522300"/>
            </a:xfrm>
          </p:grpSpPr>
          <p:sp>
            <p:nvSpPr>
              <p:cNvPr id="120" name="椭圆 119"/>
              <p:cNvSpPr>
                <a:spLocks noChangeArrowheads="1"/>
              </p:cNvSpPr>
              <p:nvPr/>
            </p:nvSpPr>
            <p:spPr bwMode="auto">
              <a:xfrm>
                <a:off x="1232465" y="3558792"/>
                <a:ext cx="474710" cy="47453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blurRad="254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1" name="TextBox 120"/>
              <p:cNvSpPr txBox="1">
                <a:spLocks noChangeArrowheads="1"/>
              </p:cNvSpPr>
              <p:nvPr/>
            </p:nvSpPr>
            <p:spPr bwMode="auto">
              <a:xfrm>
                <a:off x="1288034" y="3530225"/>
                <a:ext cx="334995" cy="522151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12700"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endParaRPr kumimoji="0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2135188" y="5311775"/>
            <a:ext cx="4559300" cy="1055688"/>
            <a:chOff x="2135143" y="5311821"/>
            <a:chExt cx="4559166" cy="1056470"/>
          </a:xfrm>
        </p:grpSpPr>
        <p:grpSp>
          <p:nvGrpSpPr>
            <p:cNvPr id="7196" name="组合 18"/>
            <p:cNvGrpSpPr/>
            <p:nvPr/>
          </p:nvGrpSpPr>
          <p:grpSpPr>
            <a:xfrm>
              <a:off x="2135143" y="5311821"/>
              <a:ext cx="2472033" cy="1046598"/>
              <a:chOff x="2135143" y="5311821"/>
              <a:chExt cx="2472033" cy="1046598"/>
            </a:xfrm>
          </p:grpSpPr>
          <p:grpSp>
            <p:nvGrpSpPr>
              <p:cNvPr id="7197" name="组合 17"/>
              <p:cNvGrpSpPr/>
              <p:nvPr/>
            </p:nvGrpSpPr>
            <p:grpSpPr>
              <a:xfrm flipV="1">
                <a:off x="2428526" y="5311821"/>
                <a:ext cx="2178650" cy="652190"/>
                <a:chOff x="687738" y="3710530"/>
                <a:chExt cx="2178650" cy="652190"/>
              </a:xfrm>
            </p:grpSpPr>
            <p:cxnSp>
              <p:nvCxnSpPr>
                <p:cNvPr id="7198" name="直接连接符 7"/>
                <p:cNvCxnSpPr/>
                <p:nvPr/>
              </p:nvCxnSpPr>
              <p:spPr>
                <a:xfrm>
                  <a:off x="688033" y="3709773"/>
                  <a:ext cx="371464" cy="652947"/>
                </a:xfrm>
                <a:prstGeom prst="line">
                  <a:avLst/>
                </a:prstGeom>
                <a:ln w="28575" cap="flat" cmpd="sng">
                  <a:solidFill>
                    <a:srgbClr val="1369B2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7199" name="直接连接符 10"/>
                <p:cNvCxnSpPr/>
                <p:nvPr/>
              </p:nvCxnSpPr>
              <p:spPr>
                <a:xfrm>
                  <a:off x="1049972" y="4362720"/>
                  <a:ext cx="1816047" cy="0"/>
                </a:xfrm>
                <a:prstGeom prst="line">
                  <a:avLst/>
                </a:prstGeom>
                <a:ln w="28575" cap="flat" cmpd="sng">
                  <a:solidFill>
                    <a:srgbClr val="1369B2"/>
                  </a:solidFill>
                  <a:prstDash val="solid"/>
                  <a:round/>
                  <a:headEnd type="none" w="med" len="med"/>
                  <a:tailEnd type="oval" w="med" len="med"/>
                </a:ln>
              </p:spPr>
            </p:cxnSp>
          </p:grpSp>
          <p:grpSp>
            <p:nvGrpSpPr>
              <p:cNvPr id="7200" name="组合 16"/>
              <p:cNvGrpSpPr/>
              <p:nvPr/>
            </p:nvGrpSpPr>
            <p:grpSpPr>
              <a:xfrm>
                <a:off x="2135143" y="5836132"/>
                <a:ext cx="474662" cy="522287"/>
                <a:chOff x="8474491" y="1801104"/>
                <a:chExt cx="474662" cy="522287"/>
              </a:xfrm>
            </p:grpSpPr>
            <p:sp>
              <p:nvSpPr>
                <p:cNvPr id="125" name="椭圆 124"/>
                <p:cNvSpPr>
                  <a:spLocks noChangeArrowheads="1"/>
                </p:cNvSpPr>
                <p:nvPr/>
              </p:nvSpPr>
              <p:spPr bwMode="auto">
                <a:xfrm flipH="1">
                  <a:off x="8474491" y="1829652"/>
                  <a:ext cx="474648" cy="475015"/>
                </a:xfrm>
                <a:prstGeom prst="ellipse">
                  <a:avLst/>
                </a:prstGeom>
                <a:solidFill>
                  <a:srgbClr val="1369B2"/>
                </a:solidFill>
                <a:ln>
                  <a:noFill/>
                </a:ln>
                <a:effectLst>
                  <a:outerShdw blurRad="25400" dist="12700" dir="2700000" algn="tl" rotWithShape="0">
                    <a:srgbClr val="808080">
                      <a:alpha val="39998"/>
                    </a:srgbClr>
                  </a:outerShdw>
                </a:effectLst>
                <a:extLst>
                  <a:ext uri="{91240B29-F687-4F45-9708-019B960494DF}">
                    <a14:hiddenLine xmlns:a14="http://schemas.microsoft.com/office/drawing/2010/main" w="2857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  <p:sp>
              <p:nvSpPr>
                <p:cNvPr id="126" name="TextBox 125"/>
                <p:cNvSpPr txBox="1">
                  <a:spLocks noChangeArrowheads="1"/>
                </p:cNvSpPr>
                <p:nvPr/>
              </p:nvSpPr>
              <p:spPr bwMode="auto">
                <a:xfrm flipH="1">
                  <a:off x="8558626" y="1801056"/>
                  <a:ext cx="334953" cy="522675"/>
                </a:xfrm>
                <a:prstGeom prst="rect">
                  <a:avLst/>
                </a:prstGeom>
                <a:noFill/>
                <a:ln>
                  <a:noFill/>
                </a:ln>
                <a:effectLst>
                  <a:outerShdw blurRad="12700" dist="12700" dir="2700000" algn="tl" rotWithShape="0">
                    <a:srgbClr val="808080">
                      <a:alpha val="39998"/>
                    </a:srgbClr>
                  </a:outerShdw>
                </a:effectLst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28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bg1"/>
                      </a:solidFill>
                      <a:effectLst/>
                      <a:uLnTx/>
                      <a:uFillTx/>
                      <a:latin typeface="Times New Roman" panose="02020603050405020304" pitchFamily="18" charset="0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3</a:t>
                  </a:r>
                  <a:endParaRPr kumimoji="0" lang="zh-CN" altLang="en-US" sz="2800" b="1" i="0" u="none" strike="noStrike" kern="1200" cap="none" spc="0" normalizeH="0" baseline="0" noProof="0" smtClean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7203" name="矩形 5"/>
            <p:cNvSpPr/>
            <p:nvPr/>
          </p:nvSpPr>
          <p:spPr>
            <a:xfrm flipH="1">
              <a:off x="2732569" y="5352120"/>
              <a:ext cx="3961740" cy="101617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 anchorCtr="0">
              <a:spAutoFit/>
            </a:bodyPr>
            <a:p>
              <a:pPr indent="-457200">
                <a:lnSpc>
                  <a:spcPts val="3600"/>
                </a:lnSpc>
              </a:pP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熟悉图像的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变形操作</a:t>
              </a: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，会使用</a:t>
              </a:r>
              <a:r>
                <a:rPr lang="zh-CN" altLang="en-US" sz="1600" b="1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斜切、扭曲、透视、变形</a:t>
              </a:r>
              <a:r>
                <a:rPr lang="zh-CN" altLang="en-US" sz="16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实现一些特殊效果。</a:t>
              </a:r>
              <a:endPara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4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" name="标题 1"/>
          <p:cNvSpPr>
            <a:spLocks noChangeArrowheads="1"/>
          </p:cNvSpPr>
          <p:nvPr/>
        </p:nvSpPr>
        <p:spPr bwMode="auto">
          <a:xfrm>
            <a:off x="1836738" y="162941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目录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9219" name="组合 2"/>
          <p:cNvGrpSpPr/>
          <p:nvPr/>
        </p:nvGrpSpPr>
        <p:grpSpPr>
          <a:xfrm>
            <a:off x="3151505" y="4580255"/>
            <a:ext cx="4430713" cy="954088"/>
            <a:chOff x="3250851" y="2900312"/>
            <a:chExt cx="4430713" cy="954087"/>
          </a:xfrm>
        </p:grpSpPr>
        <p:cxnSp>
          <p:nvCxnSpPr>
            <p:cNvPr id="9220" name="直接连接符 41"/>
            <p:cNvCxnSpPr/>
            <p:nvPr/>
          </p:nvCxnSpPr>
          <p:spPr>
            <a:xfrm>
              <a:off x="4373214" y="3403549"/>
              <a:ext cx="2836862" cy="0"/>
            </a:xfrm>
            <a:prstGeom prst="line">
              <a:avLst/>
            </a:prstGeom>
            <a:ln w="3175" cap="flat" cmpd="sng">
              <a:solidFill>
                <a:srgbClr val="7F7F7F"/>
              </a:solidFill>
              <a:prstDash val="sysDot"/>
              <a:round/>
              <a:headEnd type="oval" w="sm" len="sm"/>
              <a:tailEnd type="oval" w="sm" len="sm"/>
            </a:ln>
          </p:spPr>
        </p:cxnSp>
        <p:sp>
          <p:nvSpPr>
            <p:cNvPr id="9221" name="矩形 36"/>
            <p:cNvSpPr/>
            <p:nvPr/>
          </p:nvSpPr>
          <p:spPr>
            <a:xfrm flipH="1">
              <a:off x="4255739" y="2900312"/>
              <a:ext cx="2828018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【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案例</a:t>
              </a:r>
              <a:r>
                <a:rPr lang="en-US" altLang="zh-CN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8】</a:t>
              </a:r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</a:t>
              </a:r>
              <a:r>
                <a:rPr lang="zh-CN" altLang="en-US" sz="24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水晶球</a:t>
              </a:r>
              <a:endParaRPr lang="zh-CN" altLang="en-US" sz="24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9222" name="组合 111"/>
            <p:cNvGrpSpPr/>
            <p:nvPr/>
          </p:nvGrpSpPr>
          <p:grpSpPr>
            <a:xfrm rot="-12767">
              <a:off x="3250851" y="2900312"/>
              <a:ext cx="884238" cy="954087"/>
              <a:chOff x="1936620" y="1275606"/>
              <a:chExt cx="1296144" cy="1728192"/>
            </a:xfrm>
          </p:grpSpPr>
          <p:grpSp>
            <p:nvGrpSpPr>
              <p:cNvPr id="9223" name="组合 112"/>
              <p:cNvGrpSpPr/>
              <p:nvPr/>
            </p:nvGrpSpPr>
            <p:grpSpPr>
              <a:xfrm>
                <a:off x="1936620" y="1275606"/>
                <a:ext cx="1296142" cy="1728192"/>
                <a:chOff x="1907704" y="1275606"/>
                <a:chExt cx="1296142" cy="1728192"/>
              </a:xfrm>
            </p:grpSpPr>
            <p:sp>
              <p:nvSpPr>
                <p:cNvPr id="47" name="圆角矩形 46"/>
                <p:cNvSpPr>
                  <a:spLocks noChangeArrowheads="1"/>
                </p:cNvSpPr>
                <p:nvPr/>
              </p:nvSpPr>
              <p:spPr bwMode="auto">
                <a:xfrm>
                  <a:off x="1907704" y="1275606"/>
                  <a:ext cx="1296143" cy="1728192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1369B2"/>
                </a:solidFill>
                <a:ln>
                  <a:noFill/>
                </a:ln>
                <a:effectLst>
                  <a:outerShdw blurRad="76200" sy="23000" kx="1199993" algn="br" rotWithShape="0">
                    <a:srgbClr val="808080">
                      <a:alpha val="20000"/>
                    </a:srgbClr>
                  </a:outerShdw>
                </a:effectLst>
                <a:extLst>
                  <a:ext uri="{91240B29-F687-4F45-9708-019B960494DF}">
                    <a14:hiddenLine xmlns:a14="http://schemas.microsoft.com/office/drawing/2010/main" w="25400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anchor="ctr"/>
                <a:lstStyle>
                  <a:lvl1pPr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r>
                    <a:rPr kumimoji="0" lang="en-US" altLang="zh-CN" sz="36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rPr>
                    <a:t>3.2</a:t>
                  </a:r>
                  <a:endParaRPr kumimoji="0" lang="zh-CN" altLang="en-US" sz="36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  <p:sp>
              <p:nvSpPr>
                <p:cNvPr id="48" name="圆角矩形 47"/>
                <p:cNvSpPr/>
                <p:nvPr/>
              </p:nvSpPr>
              <p:spPr>
                <a:xfrm>
                  <a:off x="1961226" y="1347495"/>
                  <a:ext cx="1189100" cy="1584414"/>
                </a:xfrm>
                <a:prstGeom prst="roundRect">
                  <a:avLst/>
                </a:prstGeom>
                <a:noFill/>
                <a:ln w="15875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1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sp>
            <p:nvSpPr>
              <p:cNvPr id="46" name="圆角矩形 5"/>
              <p:cNvSpPr/>
              <p:nvPr/>
            </p:nvSpPr>
            <p:spPr>
              <a:xfrm>
                <a:off x="1844688" y="2063076"/>
                <a:ext cx="1293816" cy="937421"/>
              </a:xfrm>
              <a:custGeom>
                <a:avLst/>
                <a:gdLst/>
                <a:ahLst/>
                <a:cxnLst/>
                <a:rect l="l" t="t" r="r" b="b"/>
                <a:pathLst>
                  <a:path w="1292867" h="936362">
                    <a:moveTo>
                      <a:pt x="0" y="0"/>
                    </a:moveTo>
                    <a:lnTo>
                      <a:pt x="1292867" y="752847"/>
                    </a:lnTo>
                    <a:cubicBezTo>
                      <a:pt x="1277961" y="856795"/>
                      <a:pt x="1188330" y="936362"/>
                      <a:pt x="1080116" y="936362"/>
                    </a:cubicBezTo>
                    <a:lnTo>
                      <a:pt x="216028" y="936362"/>
                    </a:lnTo>
                    <a:cubicBezTo>
                      <a:pt x="96719" y="936362"/>
                      <a:pt x="0" y="839643"/>
                      <a:pt x="0" y="720334"/>
                    </a:cubicBezTo>
                    <a:close/>
                  </a:path>
                </a:pathLst>
              </a:custGeom>
              <a:solidFill>
                <a:sysClr val="window" lastClr="FFFFFF">
                  <a:alpha val="43000"/>
                </a:sys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6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 Math" panose="02040503050406030204" pitchFamily="18" charset="0"/>
                  <a:ea typeface="汉仪综艺体简" pitchFamily="49" charset="-122"/>
                  <a:cs typeface="+mn-cs"/>
                </a:endParaRPr>
              </a:p>
            </p:txBody>
          </p:sp>
        </p:grpSp>
        <p:sp>
          <p:nvSpPr>
            <p:cNvPr id="9227" name="TextBox 126">
              <a:hlinkClick r:id="rId1" action="ppaction://hlinksldjump"/>
            </p:cNvPr>
            <p:cNvSpPr txBox="1"/>
            <p:nvPr/>
          </p:nvSpPr>
          <p:spPr>
            <a:xfrm>
              <a:off x="4301776" y="3422599"/>
              <a:ext cx="3379788" cy="3698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☞</a:t>
              </a:r>
              <a:r>
                <a:rPr lang="zh-CN" altLang="en-US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点击查看本案例相关知识点</a:t>
              </a:r>
              <a:endParaRPr lang="zh-CN" altLang="en-US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228" name="组合 1"/>
          <p:cNvGrpSpPr/>
          <p:nvPr/>
        </p:nvGrpSpPr>
        <p:grpSpPr>
          <a:xfrm>
            <a:off x="1838643" y="3449955"/>
            <a:ext cx="4695825" cy="952500"/>
            <a:chOff x="2030066" y="1631492"/>
            <a:chExt cx="4695825" cy="952500"/>
          </a:xfrm>
        </p:grpSpPr>
        <p:grpSp>
          <p:nvGrpSpPr>
            <p:cNvPr id="9229" name="4.1"/>
            <p:cNvGrpSpPr/>
            <p:nvPr/>
          </p:nvGrpSpPr>
          <p:grpSpPr>
            <a:xfrm>
              <a:off x="2030066" y="1631492"/>
              <a:ext cx="4695825" cy="952500"/>
              <a:chOff x="1711766" y="1263329"/>
              <a:chExt cx="4696001" cy="952284"/>
            </a:xfrm>
          </p:grpSpPr>
          <p:grpSp>
            <p:nvGrpSpPr>
              <p:cNvPr id="9230" name="组合 29"/>
              <p:cNvGrpSpPr/>
              <p:nvPr/>
            </p:nvGrpSpPr>
            <p:grpSpPr>
              <a:xfrm rot="-12767">
                <a:off x="1711766" y="1263329"/>
                <a:ext cx="884380" cy="952284"/>
                <a:chOff x="1936620" y="1275606"/>
                <a:chExt cx="1296144" cy="1728192"/>
              </a:xfrm>
            </p:grpSpPr>
            <p:grpSp>
              <p:nvGrpSpPr>
                <p:cNvPr id="9231" name="组合 31"/>
                <p:cNvGrpSpPr/>
                <p:nvPr/>
              </p:nvGrpSpPr>
              <p:grpSpPr>
                <a:xfrm>
                  <a:off x="1936620" y="1275606"/>
                  <a:ext cx="1296142" cy="1728192"/>
                  <a:chOff x="1907704" y="1275606"/>
                  <a:chExt cx="1296142" cy="1728192"/>
                </a:xfrm>
              </p:grpSpPr>
              <p:sp>
                <p:nvSpPr>
                  <p:cNvPr id="72" name="圆角矩形 71"/>
                  <p:cNvSpPr>
                    <a:spLocks noChangeArrowheads="1"/>
                  </p:cNvSpPr>
                  <p:nvPr/>
                </p:nvSpPr>
                <p:spPr bwMode="auto">
                  <a:xfrm>
                    <a:off x="1907704" y="1275606"/>
                    <a:ext cx="1295982" cy="1728192"/>
                  </a:xfrm>
                  <a:prstGeom prst="roundRect">
                    <a:avLst>
                      <a:gd name="adj" fmla="val 16667"/>
                    </a:avLst>
                  </a:prstGeom>
                  <a:solidFill>
                    <a:srgbClr val="1369B2"/>
                  </a:solidFill>
                  <a:ln>
                    <a:noFill/>
                  </a:ln>
                  <a:effectLst>
                    <a:outerShdw blurRad="76200" sy="23000" kx="1199993" algn="br" rotWithShape="0">
                      <a:srgbClr val="808080">
                        <a:alpha val="20000"/>
                      </a:srgbClr>
                    </a:outerShdw>
                  </a:effectLst>
                  <a:extLst>
                    <a:ext uri="{91240B29-F687-4F45-9708-019B960494DF}">
                      <a14:hiddenLine xmlns:a14="http://schemas.microsoft.com/office/drawing/2010/main" w="25400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>
                    <a:lvl1pPr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kumimoji="1" sz="240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r>
                      <a:rPr kumimoji="0" lang="en-US" altLang="zh-CN" sz="3600" b="1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汉仪综艺体简" pitchFamily="49" charset="-122"/>
                        <a:cs typeface="+mn-cs"/>
                      </a:rPr>
                      <a:t>3.1</a:t>
                    </a:r>
                    <a:endParaRPr kumimoji="0" lang="zh-CN" altLang="en-US" sz="3600" b="1" i="0" u="none" strike="noStrike" kern="1200" cap="none" spc="0" normalizeH="0" baseline="0" noProof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endParaRPr>
                  </a:p>
                </p:txBody>
              </p:sp>
              <p:sp>
                <p:nvSpPr>
                  <p:cNvPr id="73" name="圆角矩形 72"/>
                  <p:cNvSpPr/>
                  <p:nvPr/>
                </p:nvSpPr>
                <p:spPr>
                  <a:xfrm>
                    <a:off x="1961218" y="1347615"/>
                    <a:ext cx="1188955" cy="1584176"/>
                  </a:xfrm>
                  <a:prstGeom prst="roundRect">
                    <a:avLst/>
                  </a:prstGeom>
                  <a:noFill/>
                  <a:ln w="15875" cap="flat" cmpd="sng" algn="ctr">
                    <a:solidFill>
                      <a:sysClr val="window" lastClr="FFFFFF"/>
                    </a:solidFill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1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mbria Math" panose="02040503050406030204" pitchFamily="18" charset="0"/>
                      <a:ea typeface="汉仪综艺体简" pitchFamily="49" charset="-122"/>
                      <a:cs typeface="+mn-cs"/>
                    </a:endParaRPr>
                  </a:p>
                </p:txBody>
              </p:sp>
            </p:grpSp>
            <p:sp>
              <p:nvSpPr>
                <p:cNvPr id="71" name="圆角矩形 5"/>
                <p:cNvSpPr/>
                <p:nvPr/>
              </p:nvSpPr>
              <p:spPr>
                <a:xfrm>
                  <a:off x="1844698" y="2064388"/>
                  <a:ext cx="1293657" cy="9361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92867" h="936362">
                      <a:moveTo>
                        <a:pt x="0" y="0"/>
                      </a:moveTo>
                      <a:lnTo>
                        <a:pt x="1292867" y="752847"/>
                      </a:lnTo>
                      <a:cubicBezTo>
                        <a:pt x="1277961" y="856795"/>
                        <a:pt x="1188330" y="936362"/>
                        <a:pt x="1080116" y="936362"/>
                      </a:cubicBezTo>
                      <a:lnTo>
                        <a:pt x="216028" y="936362"/>
                      </a:lnTo>
                      <a:cubicBezTo>
                        <a:pt x="96719" y="936362"/>
                        <a:pt x="0" y="839643"/>
                        <a:pt x="0" y="720334"/>
                      </a:cubicBezTo>
                      <a:close/>
                    </a:path>
                  </a:pathLst>
                </a:custGeom>
                <a:solidFill>
                  <a:sysClr val="window" lastClr="FFFFFF">
                    <a:alpha val="43000"/>
                  </a:sysClr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6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 Math" panose="02040503050406030204" pitchFamily="18" charset="0"/>
                    <a:ea typeface="汉仪综艺体简" pitchFamily="49" charset="-122"/>
                    <a:cs typeface="+mn-cs"/>
                  </a:endParaRPr>
                </a:p>
              </p:txBody>
            </p:sp>
          </p:grpSp>
          <p:cxnSp>
            <p:nvCxnSpPr>
              <p:cNvPr id="9235" name="直接连接符 67"/>
              <p:cNvCxnSpPr/>
              <p:nvPr/>
            </p:nvCxnSpPr>
            <p:spPr>
              <a:xfrm>
                <a:off x="2810357" y="1760104"/>
                <a:ext cx="3597410" cy="0"/>
              </a:xfrm>
              <a:prstGeom prst="line">
                <a:avLst/>
              </a:prstGeom>
              <a:ln w="3175" cap="flat" cmpd="sng">
                <a:solidFill>
                  <a:srgbClr val="7F7F7F"/>
                </a:solidFill>
                <a:prstDash val="sysDot"/>
                <a:round/>
                <a:headEnd type="oval" w="sm" len="sm"/>
                <a:tailEnd type="oval" w="sm" len="sm"/>
              </a:ln>
            </p:spPr>
          </p:cxnSp>
          <p:sp>
            <p:nvSpPr>
              <p:cNvPr id="9236" name="矩形 35"/>
              <p:cNvSpPr/>
              <p:nvPr/>
            </p:nvSpPr>
            <p:spPr>
              <a:xfrm>
                <a:off x="2671209" y="1286488"/>
                <a:ext cx="3443700" cy="4615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en-US" altLang="zh-CN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【</a:t>
                </a:r>
                <a:r>
                  <a:rPr lang="zh-CN" altLang="en-US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案例</a:t>
                </a:r>
                <a:r>
                  <a:rPr lang="en-US" altLang="zh-CN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7】</a:t>
                </a:r>
                <a:r>
                  <a:rPr lang="zh-CN" altLang="en-US" sz="2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：</a:t>
                </a:r>
                <a:r>
                  <a:rPr lang="zh-CN" altLang="en-US" sz="2400" dirty="0">
                    <a:solidFill>
                      <a:srgbClr val="1369B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机器人图标</a:t>
                </a:r>
                <a:endParaRPr lang="zh-CN" altLang="en-US" sz="2400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237" name="TextBox 126">
              <a:hlinkClick r:id="rId2" action="ppaction://hlinksldjump"/>
            </p:cNvPr>
            <p:cNvSpPr txBox="1"/>
            <p:nvPr/>
          </p:nvSpPr>
          <p:spPr>
            <a:xfrm>
              <a:off x="3036541" y="2150605"/>
              <a:ext cx="3525837" cy="3698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☞</a:t>
              </a:r>
              <a:r>
                <a:rPr lang="zh-CN" altLang="en-US" u="sng" dirty="0">
                  <a:solidFill>
                    <a:srgbClr val="BFBFB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点击查看本案例相关知识点</a:t>
              </a:r>
              <a:endParaRPr lang="zh-CN" altLang="en-US" u="sng" dirty="0">
                <a:solidFill>
                  <a:srgbClr val="BFBFB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" name="AutoShape 207"/>
          <p:cNvSpPr>
            <a:spLocks noChangeArrowheads="1"/>
          </p:cNvSpPr>
          <p:nvPr/>
        </p:nvSpPr>
        <p:spPr bwMode="auto">
          <a:xfrm>
            <a:off x="233363" y="1127125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132"/>
          <p:cNvSpPr>
            <a:spLocks noChangeArrowheads="1"/>
          </p:cNvSpPr>
          <p:nvPr/>
        </p:nvSpPr>
        <p:spPr bwMode="auto">
          <a:xfrm>
            <a:off x="392113" y="1301174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AutoShape 208"/>
          <p:cNvSpPr>
            <a:spLocks noChangeArrowheads="1"/>
          </p:cNvSpPr>
          <p:nvPr/>
        </p:nvSpPr>
        <p:spPr bwMode="auto">
          <a:xfrm>
            <a:off x="2670175" y="1530350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grpSp>
        <p:nvGrpSpPr>
          <p:cNvPr id="11269" name="组合 311"/>
          <p:cNvGrpSpPr/>
          <p:nvPr/>
        </p:nvGrpSpPr>
        <p:grpSpPr>
          <a:xfrm>
            <a:off x="1106488" y="2690813"/>
            <a:ext cx="7629525" cy="668337"/>
            <a:chOff x="1029300" y="5045322"/>
            <a:chExt cx="7628925" cy="669008"/>
          </a:xfrm>
        </p:grpSpPr>
        <p:grpSp>
          <p:nvGrpSpPr>
            <p:cNvPr id="11270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47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272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49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7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50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5"/>
                  <a:ext cx="5689152" cy="49047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43" name="Line 188"/>
            <p:cNvSpPr>
              <a:spLocks noChangeShapeType="1"/>
            </p:cNvSpPr>
            <p:nvPr/>
          </p:nvSpPr>
          <p:spPr bwMode="auto">
            <a:xfrm flipH="1">
              <a:off x="1500750" y="5329769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11276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45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46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sp>
        <p:nvSpPr>
          <p:cNvPr id="11279" name="TextBox 312"/>
          <p:cNvSpPr txBox="1"/>
          <p:nvPr/>
        </p:nvSpPr>
        <p:spPr>
          <a:xfrm>
            <a:off x="3279775" y="1712913"/>
            <a:ext cx="5073650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3.1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280" name="组合 313"/>
          <p:cNvGrpSpPr/>
          <p:nvPr/>
        </p:nvGrpSpPr>
        <p:grpSpPr>
          <a:xfrm>
            <a:off x="1328738" y="3394075"/>
            <a:ext cx="7407275" cy="668338"/>
            <a:chOff x="1252258" y="5045323"/>
            <a:chExt cx="7405967" cy="669007"/>
          </a:xfrm>
        </p:grpSpPr>
        <p:grpSp>
          <p:nvGrpSpPr>
            <p:cNvPr id="11281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38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283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40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41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36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7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288" name="组合 314"/>
          <p:cNvGrpSpPr/>
          <p:nvPr/>
        </p:nvGrpSpPr>
        <p:grpSpPr>
          <a:xfrm>
            <a:off x="1328738" y="4075113"/>
            <a:ext cx="7407275" cy="668337"/>
            <a:chOff x="1252258" y="5045323"/>
            <a:chExt cx="7405967" cy="669007"/>
          </a:xfrm>
        </p:grpSpPr>
        <p:grpSp>
          <p:nvGrpSpPr>
            <p:cNvPr id="11289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31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291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33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34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29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0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296" name="组合 315"/>
          <p:cNvGrpSpPr/>
          <p:nvPr/>
        </p:nvGrpSpPr>
        <p:grpSpPr>
          <a:xfrm>
            <a:off x="1112838" y="3359150"/>
            <a:ext cx="635000" cy="638175"/>
            <a:chOff x="1190461" y="2772022"/>
            <a:chExt cx="635025" cy="637257"/>
          </a:xfrm>
        </p:grpSpPr>
        <p:sp>
          <p:nvSpPr>
            <p:cNvPr id="26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7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299" name="组合 316"/>
          <p:cNvGrpSpPr/>
          <p:nvPr/>
        </p:nvGrpSpPr>
        <p:grpSpPr>
          <a:xfrm>
            <a:off x="1112838" y="4038600"/>
            <a:ext cx="635000" cy="636588"/>
            <a:chOff x="1190461" y="2772022"/>
            <a:chExt cx="635025" cy="637257"/>
          </a:xfrm>
        </p:grpSpPr>
        <p:sp>
          <p:nvSpPr>
            <p:cNvPr id="24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5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1302" name="TextBox 317"/>
          <p:cNvSpPr txBox="1"/>
          <p:nvPr/>
        </p:nvSpPr>
        <p:spPr>
          <a:xfrm>
            <a:off x="1262063" y="279558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03" name="TextBox 320"/>
          <p:cNvSpPr txBox="1"/>
          <p:nvPr/>
        </p:nvSpPr>
        <p:spPr>
          <a:xfrm>
            <a:off x="3213100" y="2792413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图层的不透明度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04" name="TextBox 321"/>
          <p:cNvSpPr txBox="1"/>
          <p:nvPr/>
        </p:nvSpPr>
        <p:spPr>
          <a:xfrm>
            <a:off x="3213100" y="3495675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吸管工具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05" name="TextBox 322"/>
          <p:cNvSpPr txBox="1"/>
          <p:nvPr/>
        </p:nvSpPr>
        <p:spPr>
          <a:xfrm>
            <a:off x="3213100" y="4178300"/>
            <a:ext cx="2446338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缩放工具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306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885950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307" name="图片 325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906588"/>
            <a:ext cx="479425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" name="标题 1"/>
          <p:cNvSpPr>
            <a:spLocks noChangeArrowheads="1"/>
          </p:cNvSpPr>
          <p:nvPr/>
        </p:nvSpPr>
        <p:spPr bwMode="auto">
          <a:xfrm>
            <a:off x="1752600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1309" name="TextBox 317"/>
          <p:cNvSpPr txBox="1"/>
          <p:nvPr/>
        </p:nvSpPr>
        <p:spPr>
          <a:xfrm>
            <a:off x="1262063" y="348456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10" name="TextBox 317"/>
          <p:cNvSpPr txBox="1"/>
          <p:nvPr/>
        </p:nvSpPr>
        <p:spPr>
          <a:xfrm>
            <a:off x="1262063" y="416401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1311" name="组合 314"/>
          <p:cNvGrpSpPr/>
          <p:nvPr/>
        </p:nvGrpSpPr>
        <p:grpSpPr>
          <a:xfrm>
            <a:off x="1328738" y="4752975"/>
            <a:ext cx="7407275" cy="668338"/>
            <a:chOff x="1252258" y="5045323"/>
            <a:chExt cx="7405967" cy="669007"/>
          </a:xfrm>
        </p:grpSpPr>
        <p:grpSp>
          <p:nvGrpSpPr>
            <p:cNvPr id="11312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58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314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60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61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56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57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319" name="组合 316"/>
          <p:cNvGrpSpPr/>
          <p:nvPr/>
        </p:nvGrpSpPr>
        <p:grpSpPr>
          <a:xfrm>
            <a:off x="1112838" y="4716463"/>
            <a:ext cx="635000" cy="636587"/>
            <a:chOff x="1190461" y="2772022"/>
            <a:chExt cx="635025" cy="637257"/>
          </a:xfrm>
        </p:grpSpPr>
        <p:sp>
          <p:nvSpPr>
            <p:cNvPr id="63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64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1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1322" name="TextBox 322"/>
          <p:cNvSpPr txBox="1"/>
          <p:nvPr/>
        </p:nvSpPr>
        <p:spPr>
          <a:xfrm>
            <a:off x="3213100" y="4856163"/>
            <a:ext cx="2446338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抓手工具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23" name="TextBox 317"/>
          <p:cNvSpPr txBox="1"/>
          <p:nvPr/>
        </p:nvSpPr>
        <p:spPr>
          <a:xfrm>
            <a:off x="1262063" y="4841875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1324" name="组合 314"/>
          <p:cNvGrpSpPr/>
          <p:nvPr/>
        </p:nvGrpSpPr>
        <p:grpSpPr>
          <a:xfrm>
            <a:off x="1328738" y="5441950"/>
            <a:ext cx="7407275" cy="668338"/>
            <a:chOff x="1252258" y="5045323"/>
            <a:chExt cx="7405967" cy="669007"/>
          </a:xfrm>
        </p:grpSpPr>
        <p:grpSp>
          <p:nvGrpSpPr>
            <p:cNvPr id="11325" name="组合 331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71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1327" name="组合 335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73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74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69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70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1332" name="组合 316"/>
          <p:cNvGrpSpPr/>
          <p:nvPr/>
        </p:nvGrpSpPr>
        <p:grpSpPr>
          <a:xfrm>
            <a:off x="1112838" y="5405438"/>
            <a:ext cx="635000" cy="636587"/>
            <a:chOff x="1190461" y="2772022"/>
            <a:chExt cx="635025" cy="637257"/>
          </a:xfrm>
        </p:grpSpPr>
        <p:sp>
          <p:nvSpPr>
            <p:cNvPr id="76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77" name="Oval 151"/>
            <p:cNvSpPr>
              <a:spLocks noChangeArrowheads="1"/>
            </p:cNvSpPr>
            <p:nvPr/>
          </p:nvSpPr>
          <p:spPr bwMode="auto">
            <a:xfrm>
              <a:off x="1412720" y="2791092"/>
              <a:ext cx="169869" cy="170041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1335" name="TextBox 322"/>
          <p:cNvSpPr txBox="1"/>
          <p:nvPr/>
        </p:nvSpPr>
        <p:spPr>
          <a:xfrm>
            <a:off x="3213100" y="5545138"/>
            <a:ext cx="2446338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裁剪工具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336" name="TextBox 317"/>
          <p:cNvSpPr txBox="1"/>
          <p:nvPr/>
        </p:nvSpPr>
        <p:spPr>
          <a:xfrm>
            <a:off x="1262063" y="553085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" name="AutoShape 207"/>
          <p:cNvSpPr>
            <a:spLocks noChangeArrowheads="1"/>
          </p:cNvSpPr>
          <p:nvPr/>
        </p:nvSpPr>
        <p:spPr bwMode="auto">
          <a:xfrm>
            <a:off x="233363" y="1036638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132"/>
          <p:cNvSpPr>
            <a:spLocks noChangeArrowheads="1"/>
          </p:cNvSpPr>
          <p:nvPr/>
        </p:nvSpPr>
        <p:spPr bwMode="auto">
          <a:xfrm>
            <a:off x="392113" y="1210862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7" name="AutoShape 208"/>
          <p:cNvSpPr>
            <a:spLocks noChangeArrowheads="1"/>
          </p:cNvSpPr>
          <p:nvPr/>
        </p:nvSpPr>
        <p:spPr bwMode="auto">
          <a:xfrm>
            <a:off x="2670175" y="1439863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3317" name="TextBox 359"/>
          <p:cNvSpPr txBox="1"/>
          <p:nvPr/>
        </p:nvSpPr>
        <p:spPr>
          <a:xfrm>
            <a:off x="3236913" y="1601788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3.2 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8】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318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95463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9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816100"/>
            <a:ext cx="479425" cy="477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" name="标题 1"/>
          <p:cNvSpPr>
            <a:spLocks noChangeArrowheads="1"/>
          </p:cNvSpPr>
          <p:nvPr/>
        </p:nvSpPr>
        <p:spPr bwMode="auto">
          <a:xfrm>
            <a:off x="1752600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3321" name="组合 311"/>
          <p:cNvGrpSpPr/>
          <p:nvPr/>
        </p:nvGrpSpPr>
        <p:grpSpPr>
          <a:xfrm>
            <a:off x="1106488" y="2871788"/>
            <a:ext cx="7629525" cy="668337"/>
            <a:chOff x="1029300" y="5045322"/>
            <a:chExt cx="7628925" cy="669008"/>
          </a:xfrm>
        </p:grpSpPr>
        <p:grpSp>
          <p:nvGrpSpPr>
            <p:cNvPr id="13322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89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24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91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7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92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5"/>
                  <a:ext cx="5689152" cy="49047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83" name="Line 188"/>
            <p:cNvSpPr>
              <a:spLocks noChangeShapeType="1"/>
            </p:cNvSpPr>
            <p:nvPr/>
          </p:nvSpPr>
          <p:spPr bwMode="auto">
            <a:xfrm flipH="1">
              <a:off x="1500750" y="5329769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13328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87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88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grpSp>
        <p:nvGrpSpPr>
          <p:cNvPr id="13331" name="组合 313"/>
          <p:cNvGrpSpPr/>
          <p:nvPr/>
        </p:nvGrpSpPr>
        <p:grpSpPr>
          <a:xfrm>
            <a:off x="1328738" y="3654425"/>
            <a:ext cx="7407275" cy="668338"/>
            <a:chOff x="1252258" y="5045323"/>
            <a:chExt cx="7405967" cy="669007"/>
          </a:xfrm>
        </p:grpSpPr>
        <p:grpSp>
          <p:nvGrpSpPr>
            <p:cNvPr id="13332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97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0"/>
                <a:ext cx="5807637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3334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99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100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7"/>
                  <a:ext cx="5690183" cy="490471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95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96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3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3339" name="组合 315"/>
          <p:cNvGrpSpPr/>
          <p:nvPr/>
        </p:nvGrpSpPr>
        <p:grpSpPr>
          <a:xfrm>
            <a:off x="1112838" y="3619500"/>
            <a:ext cx="635000" cy="638175"/>
            <a:chOff x="1190461" y="2772022"/>
            <a:chExt cx="635025" cy="637257"/>
          </a:xfrm>
        </p:grpSpPr>
        <p:sp>
          <p:nvSpPr>
            <p:cNvPr id="110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111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9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3342" name="TextBox 317"/>
          <p:cNvSpPr txBox="1"/>
          <p:nvPr/>
        </p:nvSpPr>
        <p:spPr>
          <a:xfrm>
            <a:off x="1262063" y="297656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43" name="TextBox 320"/>
          <p:cNvSpPr txBox="1"/>
          <p:nvPr/>
        </p:nvSpPr>
        <p:spPr>
          <a:xfrm>
            <a:off x="3213100" y="2973388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渐变工具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44" name="TextBox 321"/>
          <p:cNvSpPr txBox="1"/>
          <p:nvPr/>
        </p:nvSpPr>
        <p:spPr>
          <a:xfrm>
            <a:off x="3213100" y="3756025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渐变编辑器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45" name="TextBox 317"/>
          <p:cNvSpPr txBox="1"/>
          <p:nvPr/>
        </p:nvSpPr>
        <p:spPr>
          <a:xfrm>
            <a:off x="1262063" y="374491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AutoShape 207"/>
          <p:cNvSpPr>
            <a:spLocks noChangeArrowheads="1"/>
          </p:cNvSpPr>
          <p:nvPr/>
        </p:nvSpPr>
        <p:spPr bwMode="auto">
          <a:xfrm>
            <a:off x="233363" y="1058863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AutoShape 132"/>
          <p:cNvSpPr>
            <a:spLocks noChangeArrowheads="1"/>
          </p:cNvSpPr>
          <p:nvPr/>
        </p:nvSpPr>
        <p:spPr bwMode="auto">
          <a:xfrm>
            <a:off x="392113" y="1233440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208"/>
          <p:cNvSpPr>
            <a:spLocks noChangeArrowheads="1"/>
          </p:cNvSpPr>
          <p:nvPr/>
        </p:nvSpPr>
        <p:spPr bwMode="auto">
          <a:xfrm>
            <a:off x="2670175" y="1462088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5365" name="TextBox 359"/>
          <p:cNvSpPr txBox="1"/>
          <p:nvPr/>
        </p:nvSpPr>
        <p:spPr>
          <a:xfrm>
            <a:off x="3332163" y="1625600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3.3  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9】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366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817688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7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838325"/>
            <a:ext cx="479425" cy="477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标题 1"/>
          <p:cNvSpPr>
            <a:spLocks noChangeArrowheads="1"/>
          </p:cNvSpPr>
          <p:nvPr/>
        </p:nvSpPr>
        <p:spPr bwMode="auto">
          <a:xfrm>
            <a:off x="1747838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5369" name="组合 311"/>
          <p:cNvGrpSpPr/>
          <p:nvPr/>
        </p:nvGrpSpPr>
        <p:grpSpPr>
          <a:xfrm>
            <a:off x="1106488" y="2894013"/>
            <a:ext cx="7629525" cy="668337"/>
            <a:chOff x="1029300" y="5045322"/>
            <a:chExt cx="7628925" cy="669008"/>
          </a:xfrm>
        </p:grpSpPr>
        <p:grpSp>
          <p:nvGrpSpPr>
            <p:cNvPr id="15370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21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372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23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7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24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5"/>
                  <a:ext cx="5689152" cy="49047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7" name="Line 188"/>
            <p:cNvSpPr>
              <a:spLocks noChangeShapeType="1"/>
            </p:cNvSpPr>
            <p:nvPr/>
          </p:nvSpPr>
          <p:spPr bwMode="auto">
            <a:xfrm flipH="1">
              <a:off x="1500750" y="5329769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15376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19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20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grpSp>
        <p:nvGrpSpPr>
          <p:cNvPr id="15379" name="组合 313"/>
          <p:cNvGrpSpPr/>
          <p:nvPr/>
        </p:nvGrpSpPr>
        <p:grpSpPr>
          <a:xfrm>
            <a:off x="1328738" y="3586163"/>
            <a:ext cx="7407275" cy="668337"/>
            <a:chOff x="1252258" y="5045323"/>
            <a:chExt cx="7405967" cy="669007"/>
          </a:xfrm>
        </p:grpSpPr>
        <p:grpSp>
          <p:nvGrpSpPr>
            <p:cNvPr id="15380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29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382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31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32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27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28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5387" name="组合 315"/>
          <p:cNvGrpSpPr/>
          <p:nvPr/>
        </p:nvGrpSpPr>
        <p:grpSpPr>
          <a:xfrm>
            <a:off x="1112838" y="3551238"/>
            <a:ext cx="635000" cy="638175"/>
            <a:chOff x="1190461" y="2772022"/>
            <a:chExt cx="635025" cy="637257"/>
          </a:xfrm>
        </p:grpSpPr>
        <p:sp>
          <p:nvSpPr>
            <p:cNvPr id="34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35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8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5390" name="TextBox 317"/>
          <p:cNvSpPr txBox="1"/>
          <p:nvPr/>
        </p:nvSpPr>
        <p:spPr>
          <a:xfrm>
            <a:off x="1262063" y="2998788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91" name="TextBox 320"/>
          <p:cNvSpPr txBox="1"/>
          <p:nvPr/>
        </p:nvSpPr>
        <p:spPr>
          <a:xfrm>
            <a:off x="3213100" y="2995613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魔棒工具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92" name="TextBox 321"/>
          <p:cNvSpPr txBox="1"/>
          <p:nvPr/>
        </p:nvSpPr>
        <p:spPr>
          <a:xfrm>
            <a:off x="3213100" y="3687763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套索工具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93" name="TextBox 317"/>
          <p:cNvSpPr txBox="1"/>
          <p:nvPr/>
        </p:nvSpPr>
        <p:spPr>
          <a:xfrm>
            <a:off x="1262063" y="367665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5394" name="组合 311"/>
          <p:cNvGrpSpPr/>
          <p:nvPr/>
        </p:nvGrpSpPr>
        <p:grpSpPr>
          <a:xfrm>
            <a:off x="1106488" y="4256088"/>
            <a:ext cx="7629525" cy="668337"/>
            <a:chOff x="1029300" y="5045322"/>
            <a:chExt cx="7628925" cy="669008"/>
          </a:xfrm>
        </p:grpSpPr>
        <p:grpSp>
          <p:nvGrpSpPr>
            <p:cNvPr id="15395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46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397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48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7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49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5"/>
                  <a:ext cx="5689152" cy="490474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42" name="Line 188"/>
            <p:cNvSpPr>
              <a:spLocks noChangeShapeType="1"/>
            </p:cNvSpPr>
            <p:nvPr/>
          </p:nvSpPr>
          <p:spPr bwMode="auto">
            <a:xfrm flipH="1">
              <a:off x="1500750" y="5329769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15401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44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45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2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grpSp>
        <p:nvGrpSpPr>
          <p:cNvPr id="15404" name="组合 313"/>
          <p:cNvGrpSpPr/>
          <p:nvPr/>
        </p:nvGrpSpPr>
        <p:grpSpPr>
          <a:xfrm>
            <a:off x="1328738" y="4948238"/>
            <a:ext cx="7407275" cy="668337"/>
            <a:chOff x="1252258" y="5045323"/>
            <a:chExt cx="7405967" cy="669007"/>
          </a:xfrm>
        </p:grpSpPr>
        <p:grpSp>
          <p:nvGrpSpPr>
            <p:cNvPr id="15405" name="组合 338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54" name="AutoShape 218"/>
              <p:cNvSpPr>
                <a:spLocks noChangeArrowheads="1"/>
              </p:cNvSpPr>
              <p:nvPr/>
            </p:nvSpPr>
            <p:spPr bwMode="auto">
              <a:xfrm>
                <a:off x="2720436" y="5393591"/>
                <a:ext cx="5807637" cy="32073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5407" name="组合 342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56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17272" y="4868193"/>
                  <a:ext cx="6140953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EB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57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1703" y="4984196"/>
                  <a:ext cx="5690183" cy="490473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52" name="Line 188"/>
            <p:cNvSpPr>
              <a:spLocks noChangeShapeType="1"/>
            </p:cNvSpPr>
            <p:nvPr/>
          </p:nvSpPr>
          <p:spPr bwMode="auto">
            <a:xfrm flipH="1">
              <a:off x="1499864" y="5329770"/>
              <a:ext cx="1498335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53" name="Oval 151"/>
            <p:cNvSpPr>
              <a:spLocks noChangeArrowheads="1"/>
            </p:cNvSpPr>
            <p:nvPr/>
          </p:nvSpPr>
          <p:spPr bwMode="auto">
            <a:xfrm>
              <a:off x="1252258" y="5064392"/>
              <a:ext cx="169832" cy="170032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grpSp>
        <p:nvGrpSpPr>
          <p:cNvPr id="15412" name="组合 315"/>
          <p:cNvGrpSpPr/>
          <p:nvPr/>
        </p:nvGrpSpPr>
        <p:grpSpPr>
          <a:xfrm>
            <a:off x="1112838" y="4913313"/>
            <a:ext cx="635000" cy="638175"/>
            <a:chOff x="1190461" y="2772022"/>
            <a:chExt cx="635025" cy="637257"/>
          </a:xfrm>
        </p:grpSpPr>
        <p:sp>
          <p:nvSpPr>
            <p:cNvPr id="59" name="Oval 148"/>
            <p:cNvSpPr>
              <a:spLocks noChangeArrowheads="1"/>
            </p:cNvSpPr>
            <p:nvPr/>
          </p:nvSpPr>
          <p:spPr bwMode="auto">
            <a:xfrm>
              <a:off x="1190461" y="2772022"/>
              <a:ext cx="635025" cy="637257"/>
            </a:xfrm>
            <a:prstGeom prst="ellipse">
              <a:avLst/>
            </a:prstGeom>
            <a:gradFill flip="none" rotWithShape="1">
              <a:gsLst>
                <a:gs pos="0">
                  <a:srgbClr val="A3D3FF"/>
                </a:gs>
                <a:gs pos="100000">
                  <a:srgbClr val="B9E9FF"/>
                </a:gs>
              </a:gsLst>
              <a:lin ang="27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Gulim" panose="020B0600000101010101" pitchFamily="34" charset="-127"/>
                <a:cs typeface="+mn-cs"/>
              </a:endParaRPr>
            </a:p>
          </p:txBody>
        </p:sp>
        <p:sp>
          <p:nvSpPr>
            <p:cNvPr id="60" name="Oval 151"/>
            <p:cNvSpPr>
              <a:spLocks noChangeArrowheads="1"/>
            </p:cNvSpPr>
            <p:nvPr/>
          </p:nvSpPr>
          <p:spPr bwMode="auto">
            <a:xfrm>
              <a:off x="1412720" y="2791045"/>
              <a:ext cx="169869" cy="169618"/>
            </a:xfrm>
            <a:prstGeom prst="ellipse">
              <a:avLst/>
            </a:prstGeom>
            <a:gradFill rotWithShape="1">
              <a:gsLst>
                <a:gs pos="0">
                  <a:srgbClr val="FFFFFF">
                    <a:alpha val="50000"/>
                  </a:srgb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ko-KR" altLang="ko-KR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</p:grpSp>
      <p:sp>
        <p:nvSpPr>
          <p:cNvPr id="15415" name="TextBox 317"/>
          <p:cNvSpPr txBox="1"/>
          <p:nvPr/>
        </p:nvSpPr>
        <p:spPr>
          <a:xfrm>
            <a:off x="1262063" y="4360863"/>
            <a:ext cx="792162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416" name="TextBox 320"/>
          <p:cNvSpPr txBox="1"/>
          <p:nvPr/>
        </p:nvSpPr>
        <p:spPr>
          <a:xfrm>
            <a:off x="3213100" y="4357688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橡皮擦工具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417" name="TextBox 321"/>
          <p:cNvSpPr txBox="1"/>
          <p:nvPr/>
        </p:nvSpPr>
        <p:spPr>
          <a:xfrm>
            <a:off x="3213100" y="5049838"/>
            <a:ext cx="2671763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全选与反选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418" name="TextBox 317"/>
          <p:cNvSpPr txBox="1"/>
          <p:nvPr/>
        </p:nvSpPr>
        <p:spPr>
          <a:xfrm>
            <a:off x="1262063" y="5038725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" name="AutoShape 207"/>
          <p:cNvSpPr>
            <a:spLocks noChangeArrowheads="1"/>
          </p:cNvSpPr>
          <p:nvPr/>
        </p:nvSpPr>
        <p:spPr bwMode="auto">
          <a:xfrm>
            <a:off x="233363" y="1036638"/>
            <a:ext cx="8724900" cy="5524500"/>
          </a:xfrm>
          <a:prstGeom prst="roundRect">
            <a:avLst>
              <a:gd name="adj" fmla="val 4171"/>
            </a:avLst>
          </a:prstGeom>
          <a:solidFill>
            <a:schemeClr val="bg1"/>
          </a:solidFill>
          <a:ln w="19050" algn="ctr">
            <a:solidFill>
              <a:schemeClr val="bg1">
                <a:lumMod val="95000"/>
              </a:schemeClr>
            </a:solidFill>
            <a:round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5" name="AutoShape 132"/>
          <p:cNvSpPr>
            <a:spLocks noChangeArrowheads="1"/>
          </p:cNvSpPr>
          <p:nvPr/>
        </p:nvSpPr>
        <p:spPr bwMode="auto">
          <a:xfrm>
            <a:off x="392113" y="1210862"/>
            <a:ext cx="2016124" cy="5178435"/>
          </a:xfrm>
          <a:prstGeom prst="upArrow">
            <a:avLst>
              <a:gd name="adj1" fmla="val 66296"/>
              <a:gd name="adj2" fmla="val 58426"/>
            </a:avLst>
          </a:prstGeom>
          <a:gradFill flip="none" rotWithShape="1">
            <a:gsLst>
              <a:gs pos="0">
                <a:srgbClr val="D5F4FF"/>
              </a:gs>
              <a:gs pos="100000">
                <a:srgbClr val="764718">
                  <a:alpha val="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txBody>
          <a:bodyPr wrap="none" anchor="ctr"/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6" name="AutoShape 208"/>
          <p:cNvSpPr>
            <a:spLocks noChangeArrowheads="1"/>
          </p:cNvSpPr>
          <p:nvPr/>
        </p:nvSpPr>
        <p:spPr bwMode="auto">
          <a:xfrm>
            <a:off x="2670175" y="1439863"/>
            <a:ext cx="5976938" cy="850900"/>
          </a:xfrm>
          <a:prstGeom prst="roundRect">
            <a:avLst>
              <a:gd name="adj" fmla="val 17352"/>
            </a:avLst>
          </a:prstGeom>
          <a:solidFill>
            <a:srgbClr val="FFFFFF"/>
          </a:solidFill>
          <a:ln w="19050">
            <a:solidFill>
              <a:srgbClr val="F2F2F2"/>
            </a:solidFill>
            <a:round/>
          </a:ln>
          <a:effectLst>
            <a:outerShdw blurRad="76200" sy="23000" kx="1199993" algn="br" rotWithShape="0">
              <a:srgbClr val="808080">
                <a:alpha val="20000"/>
              </a:srgbClr>
            </a:outerShdw>
          </a:effectLst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ko-KR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ulim" panose="020B0600000101010101" pitchFamily="34" charset="-127"/>
              <a:ea typeface="Gulim" panose="020B0600000101010101" pitchFamily="34" charset="-127"/>
              <a:cs typeface="+mn-cs"/>
            </a:endParaRPr>
          </a:p>
        </p:txBody>
      </p:sp>
      <p:sp>
        <p:nvSpPr>
          <p:cNvPr id="17413" name="TextBox 359"/>
          <p:cNvSpPr txBox="1"/>
          <p:nvPr/>
        </p:nvSpPr>
        <p:spPr>
          <a:xfrm>
            <a:off x="3346450" y="1622425"/>
            <a:ext cx="5286375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3.4  【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案例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】</a:t>
            </a:r>
            <a:r>
              <a:rPr lang="zh-CN" altLang="en-US" sz="28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28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7414" name="Picture 3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963" y="1795463"/>
            <a:ext cx="1622425" cy="52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5" name="图片 368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75" y="1816100"/>
            <a:ext cx="479425" cy="477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标题 1"/>
          <p:cNvSpPr>
            <a:spLocks noChangeArrowheads="1"/>
          </p:cNvSpPr>
          <p:nvPr/>
        </p:nvSpPr>
        <p:spPr bwMode="auto">
          <a:xfrm>
            <a:off x="1746250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3600" b="0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</a:t>
            </a:r>
            <a:r>
              <a:rPr kumimoji="0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 知识架构</a:t>
            </a:r>
            <a:endParaRPr kumimoji="0" lang="zh-CN" altLang="en-US" sz="36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grpSp>
        <p:nvGrpSpPr>
          <p:cNvPr id="17417" name="组合 311"/>
          <p:cNvGrpSpPr/>
          <p:nvPr/>
        </p:nvGrpSpPr>
        <p:grpSpPr>
          <a:xfrm>
            <a:off x="1106488" y="2860675"/>
            <a:ext cx="7629525" cy="668338"/>
            <a:chOff x="1029300" y="5045322"/>
            <a:chExt cx="7628925" cy="669008"/>
          </a:xfrm>
        </p:grpSpPr>
        <p:grpSp>
          <p:nvGrpSpPr>
            <p:cNvPr id="17418" name="组合 345"/>
            <p:cNvGrpSpPr/>
            <p:nvPr/>
          </p:nvGrpSpPr>
          <p:grpSpPr>
            <a:xfrm>
              <a:off x="2520950" y="5045323"/>
              <a:ext cx="6137275" cy="669007"/>
              <a:chOff x="2520950" y="4924673"/>
              <a:chExt cx="6137275" cy="789657"/>
            </a:xfrm>
          </p:grpSpPr>
          <p:sp>
            <p:nvSpPr>
              <p:cNvPr id="21" name="AutoShape 218"/>
              <p:cNvSpPr>
                <a:spLocks noChangeArrowheads="1"/>
              </p:cNvSpPr>
              <p:nvPr/>
            </p:nvSpPr>
            <p:spPr bwMode="auto">
              <a:xfrm>
                <a:off x="2721442" y="5393590"/>
                <a:ext cx="5806618" cy="32074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0000">
                      <a:alpha val="50000"/>
                    </a:srgbClr>
                  </a:gs>
                  <a:gs pos="100000">
                    <a:srgbClr val="000000">
                      <a:gamma/>
                      <a:tint val="57647"/>
                      <a:invGamma/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 algn="ctr">
                <a:noFill/>
                <a:round/>
              </a:ln>
              <a:effectLst/>
            </p:spPr>
            <p:txBody>
              <a:bodyPr wrap="none" anchor="ctr"/>
              <a:lstStyle/>
              <a:p>
                <a:pPr marL="0" marR="0" lvl="0" indent="0" algn="l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  <p:grpSp>
            <p:nvGrpSpPr>
              <p:cNvPr id="17420" name="组合 351"/>
              <p:cNvGrpSpPr/>
              <p:nvPr/>
            </p:nvGrpSpPr>
            <p:grpSpPr>
              <a:xfrm>
                <a:off x="2520950" y="4924673"/>
                <a:ext cx="6137275" cy="664245"/>
                <a:chOff x="2520950" y="4868193"/>
                <a:chExt cx="6137275" cy="720725"/>
              </a:xfrm>
            </p:grpSpPr>
            <p:sp>
              <p:nvSpPr>
                <p:cNvPr id="23" name="AutoShape 181"/>
                <p:cNvSpPr>
                  <a:spLocks noChangeArrowheads="1"/>
                </p:cNvSpPr>
                <p:nvPr/>
              </p:nvSpPr>
              <p:spPr bwMode="auto">
                <a:xfrm>
                  <a:off x="2521433" y="4868192"/>
                  <a:ext cx="6136792" cy="720446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D5F4FF"/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24" name="AutoShape 202"/>
                <p:cNvSpPr>
                  <a:spLocks noChangeArrowheads="1"/>
                </p:cNvSpPr>
                <p:nvPr/>
              </p:nvSpPr>
              <p:spPr bwMode="auto">
                <a:xfrm>
                  <a:off x="2762714" y="4984196"/>
                  <a:ext cx="5689152" cy="490472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FFFF">
                    <a:alpha val="45882"/>
                  </a:srgbClr>
                </a:solidFill>
                <a:ln w="19050" algn="ctr">
                  <a:solidFill>
                    <a:srgbClr val="FFFFFF"/>
                  </a:solidFill>
                  <a:round/>
                </a:ln>
              </p:spPr>
              <p:txBody>
                <a:bodyPr wrap="none" anchor="ctr"/>
                <a:lstStyle/>
                <a:p>
                  <a:pPr marL="0" marR="0" lvl="0" indent="0" algn="l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Gulim" panose="020B0600000101010101" pitchFamily="34" charset="-127"/>
                    <a:ea typeface="Gulim" panose="020B0600000101010101" pitchFamily="34" charset="-127"/>
                    <a:cs typeface="+mn-cs"/>
                  </a:endParaRPr>
                </a:p>
              </p:txBody>
            </p:sp>
          </p:grpSp>
        </p:grpSp>
        <p:sp>
          <p:nvSpPr>
            <p:cNvPr id="17" name="Line 188"/>
            <p:cNvSpPr>
              <a:spLocks noChangeShapeType="1"/>
            </p:cNvSpPr>
            <p:nvPr/>
          </p:nvSpPr>
          <p:spPr bwMode="auto">
            <a:xfrm flipH="1">
              <a:off x="1500750" y="5329770"/>
              <a:ext cx="1498482" cy="0"/>
            </a:xfrm>
            <a:prstGeom prst="line">
              <a:avLst/>
            </a:prstGeom>
            <a:noFill/>
            <a:ln w="31750" cap="rnd">
              <a:solidFill>
                <a:schemeClr val="bg1">
                  <a:lumMod val="50000"/>
                </a:schemeClr>
              </a:solidFill>
              <a:prstDash val="sysDot"/>
              <a:round/>
              <a:head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1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ulim" panose="020B0600000101010101" pitchFamily="34" charset="-127"/>
                <a:ea typeface="Gulim" panose="020B0600000101010101" pitchFamily="34" charset="-127"/>
                <a:cs typeface="+mn-cs"/>
              </a:endParaRPr>
            </a:p>
          </p:txBody>
        </p:sp>
        <p:grpSp>
          <p:nvGrpSpPr>
            <p:cNvPr id="17424" name="组合 347"/>
            <p:cNvGrpSpPr/>
            <p:nvPr/>
          </p:nvGrpSpPr>
          <p:grpSpPr>
            <a:xfrm>
              <a:off x="1029300" y="5045322"/>
              <a:ext cx="635025" cy="637257"/>
              <a:chOff x="1098627" y="4776118"/>
              <a:chExt cx="903287" cy="906462"/>
            </a:xfrm>
          </p:grpSpPr>
          <p:sp>
            <p:nvSpPr>
              <p:cNvPr id="19" name="Oval 148"/>
              <p:cNvSpPr>
                <a:spLocks noChangeArrowheads="1"/>
              </p:cNvSpPr>
              <p:nvPr/>
            </p:nvSpPr>
            <p:spPr bwMode="auto">
              <a:xfrm>
                <a:off x="1098627" y="4776118"/>
                <a:ext cx="903180" cy="906418"/>
              </a:xfrm>
              <a:prstGeom prst="ellipse">
                <a:avLst/>
              </a:prstGeom>
              <a:gradFill flip="none" rotWithShape="1">
                <a:gsLst>
                  <a:gs pos="0">
                    <a:srgbClr val="A3D3FF"/>
                  </a:gs>
                  <a:gs pos="100000">
                    <a:srgbClr val="B9E9FF"/>
                  </a:gs>
                </a:gsLst>
                <a:lin ang="27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Arial Black" panose="020B0A04020102020204" pitchFamily="34" charset="0"/>
                  <a:ea typeface="Gulim" panose="020B0600000101010101" pitchFamily="34" charset="-127"/>
                  <a:cs typeface="+mn-cs"/>
                </a:endParaRPr>
              </a:p>
            </p:txBody>
          </p:sp>
          <p:sp>
            <p:nvSpPr>
              <p:cNvPr id="20" name="Oval 151"/>
              <p:cNvSpPr>
                <a:spLocks noChangeArrowheads="1"/>
              </p:cNvSpPr>
              <p:nvPr/>
            </p:nvSpPr>
            <p:spPr bwMode="auto">
              <a:xfrm>
                <a:off x="1414740" y="4803243"/>
                <a:ext cx="241600" cy="241863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000000">
                      <a:alpha val="0"/>
                    </a:srgb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1" lang="ko-KR" altLang="ko-KR" sz="18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Gulim" panose="020B0600000101010101" pitchFamily="34" charset="-127"/>
                  <a:ea typeface="Gulim" panose="020B0600000101010101" pitchFamily="34" charset="-127"/>
                  <a:cs typeface="+mn-cs"/>
                </a:endParaRPr>
              </a:p>
            </p:txBody>
          </p:sp>
        </p:grpSp>
      </p:grpSp>
      <p:sp>
        <p:nvSpPr>
          <p:cNvPr id="17427" name="TextBox 317"/>
          <p:cNvSpPr txBox="1"/>
          <p:nvPr/>
        </p:nvSpPr>
        <p:spPr>
          <a:xfrm>
            <a:off x="1262063" y="2965450"/>
            <a:ext cx="792162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8" name="TextBox 320"/>
          <p:cNvSpPr txBox="1"/>
          <p:nvPr/>
        </p:nvSpPr>
        <p:spPr>
          <a:xfrm>
            <a:off x="3213100" y="2962275"/>
            <a:ext cx="2671763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图像的变形操作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" name="矩形 4"/>
          <p:cNvSpPr/>
          <p:nvPr/>
        </p:nvSpPr>
        <p:spPr>
          <a:xfrm>
            <a:off x="569913" y="2116138"/>
            <a:ext cx="4024312" cy="3416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just" latinLnBrk="1">
              <a:lnSpc>
                <a:spcPct val="15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在第二章中我们可以使用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“图层”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与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“选区”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来绘制一些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基础图形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，然而要想实现一些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特殊效果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，例如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渐变填充、变形操作、特殊选区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的绘制等，还需要对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“图层”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“选区”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工具有一些更深的认识。本章将对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“图层”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与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“选区”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工具的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高级技巧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进行详细讲解。</a:t>
            </a:r>
            <a:endParaRPr lang="en-US" altLang="zh-CN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338138" y="5670550"/>
            <a:ext cx="6632575" cy="0"/>
          </a:xfrm>
          <a:prstGeom prst="line">
            <a:avLst/>
          </a:prstGeom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7" name="直接连接符 6"/>
          <p:cNvCxnSpPr/>
          <p:nvPr/>
        </p:nvCxnSpPr>
        <p:spPr>
          <a:xfrm>
            <a:off x="7100888" y="1927225"/>
            <a:ext cx="1765300" cy="0"/>
          </a:xfrm>
          <a:prstGeom prst="line">
            <a:avLst/>
          </a:prstGeom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" name="直接连接符 7"/>
          <p:cNvCxnSpPr/>
          <p:nvPr/>
        </p:nvCxnSpPr>
        <p:spPr>
          <a:xfrm>
            <a:off x="338138" y="1927225"/>
            <a:ext cx="4635500" cy="0"/>
          </a:xfrm>
          <a:prstGeom prst="line">
            <a:avLst/>
          </a:prstGeom>
          <a:ln w="19050" cap="flat" cmpd="sng">
            <a:solidFill>
              <a:srgbClr val="D9D9D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198" name="标题 1"/>
          <p:cNvSpPr>
            <a:spLocks noChangeArrowheads="1"/>
          </p:cNvSpPr>
          <p:nvPr/>
        </p:nvSpPr>
        <p:spPr bwMode="auto">
          <a:xfrm>
            <a:off x="1746250" y="1397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图层与选区工具高级技巧</a:t>
            </a:r>
            <a:endParaRPr kumimoji="0" lang="zh-CN" altLang="en-US" sz="28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8200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00888" y="3457575"/>
            <a:ext cx="1731962" cy="2212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1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0800" y="1905000"/>
            <a:ext cx="1806575" cy="137953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218" name="标题 1"/>
          <p:cNvSpPr>
            <a:spLocks noChangeArrowheads="1"/>
          </p:cNvSpPr>
          <p:nvPr/>
        </p:nvSpPr>
        <p:spPr bwMode="auto">
          <a:xfrm>
            <a:off x="1746250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7】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机器人图标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9220" name="矩形 1"/>
          <p:cNvSpPr/>
          <p:nvPr/>
        </p:nvSpPr>
        <p:spPr>
          <a:xfrm>
            <a:off x="841375" y="1576388"/>
            <a:ext cx="8455025" cy="508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“图标”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的设计与制作是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平面设计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与</a:t>
            </a:r>
            <a:r>
              <a:rPr lang="en-US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UI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领域经常涉及的内容之一。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21" name="矩形 2"/>
          <p:cNvSpPr/>
          <p:nvPr/>
        </p:nvSpPr>
        <p:spPr>
          <a:xfrm>
            <a:off x="1025525" y="5070475"/>
            <a:ext cx="5313363" cy="5064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本案例将带领大家绘制一款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“机器人图标”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Picture 11" descr="C:\Users\admin\Desktop\zr2_033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44600" y="2540000"/>
            <a:ext cx="2016125" cy="21478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8" name="Picture 12" descr="C:\Users\admin\Desktop\162431A25-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3775" y="2540000"/>
            <a:ext cx="2120900" cy="2120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Picture 13" descr="C:\Users\admin\Desktop\1241738_132382934471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8838" y="2517775"/>
            <a:ext cx="2170112" cy="2170113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3554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3556" name="矩形 10"/>
          <p:cNvSpPr/>
          <p:nvPr/>
        </p:nvSpPr>
        <p:spPr>
          <a:xfrm>
            <a:off x="1441450" y="2671763"/>
            <a:ext cx="1852613" cy="49212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sz="2600" b="1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机器人图标</a:t>
            </a:r>
            <a:endParaRPr lang="zh-CN" altLang="en-US" sz="2600" b="1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557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23558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5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3561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7" name="标题 1"/>
          <p:cNvSpPr>
            <a:spLocks noChangeArrowheads="1"/>
          </p:cNvSpPr>
          <p:nvPr/>
        </p:nvSpPr>
        <p:spPr bwMode="auto">
          <a:xfrm>
            <a:off x="1749425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7】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机器人图标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pic>
        <p:nvPicPr>
          <p:cNvPr id="23563" name="Picture 2" descr="【案例1】机器人图标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1450" y="3498850"/>
            <a:ext cx="1876425" cy="18161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1266" name="标题 1"/>
          <p:cNvSpPr>
            <a:spLocks noChangeArrowheads="1"/>
          </p:cNvSpPr>
          <p:nvPr/>
        </p:nvSpPr>
        <p:spPr bwMode="auto">
          <a:xfrm>
            <a:off x="1746250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7】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14763" y="3024188"/>
            <a:ext cx="4478337" cy="1573212"/>
            <a:chOff x="3814763" y="3024265"/>
            <a:chExt cx="4478617" cy="1573135"/>
          </a:xfrm>
        </p:grpSpPr>
        <p:pic>
          <p:nvPicPr>
            <p:cNvPr id="25607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08" name="矩形 10"/>
            <p:cNvSpPr/>
            <p:nvPr/>
          </p:nvSpPr>
          <p:spPr>
            <a:xfrm>
              <a:off x="4022725" y="3357563"/>
              <a:ext cx="4248150" cy="55399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3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机器人图标案例知识点</a:t>
              </a:r>
              <a:endParaRPr lang="zh-CN" altLang="en-US" sz="3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2290" name="标题 1"/>
          <p:cNvSpPr>
            <a:spLocks noChangeArrowheads="1"/>
          </p:cNvSpPr>
          <p:nvPr/>
        </p:nvSpPr>
        <p:spPr bwMode="auto">
          <a:xfrm>
            <a:off x="1746250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7】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652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、图层的不透明度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27655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27656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57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58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59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0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1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2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3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4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5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6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7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8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69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0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1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2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3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4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5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6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7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8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79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0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1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2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3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4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5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6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7687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27688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6" name="组合 55"/>
          <p:cNvGrpSpPr/>
          <p:nvPr/>
        </p:nvGrpSpPr>
        <p:grpSpPr>
          <a:xfrm>
            <a:off x="676275" y="2152650"/>
            <a:ext cx="8137525" cy="3895725"/>
            <a:chOff x="676275" y="2276476"/>
            <a:chExt cx="8137525" cy="3895994"/>
          </a:xfrm>
        </p:grpSpPr>
        <p:grpSp>
          <p:nvGrpSpPr>
            <p:cNvPr id="27690" name="组合 54"/>
            <p:cNvGrpSpPr/>
            <p:nvPr/>
          </p:nvGrpSpPr>
          <p:grpSpPr>
            <a:xfrm>
              <a:off x="676275" y="2276476"/>
              <a:ext cx="8137525" cy="3571871"/>
              <a:chOff x="676275" y="2276476"/>
              <a:chExt cx="8137525" cy="3571871"/>
            </a:xfrm>
          </p:grpSpPr>
          <p:grpSp>
            <p:nvGrpSpPr>
              <p:cNvPr id="27691" name="组合 45"/>
              <p:cNvGrpSpPr/>
              <p:nvPr/>
            </p:nvGrpSpPr>
            <p:grpSpPr>
              <a:xfrm>
                <a:off x="676275" y="2276476"/>
                <a:ext cx="8137525" cy="1550458"/>
                <a:chOff x="641723" y="5014686"/>
                <a:chExt cx="8138351" cy="1549746"/>
              </a:xfrm>
            </p:grpSpPr>
            <p:grpSp>
              <p:nvGrpSpPr>
                <p:cNvPr id="27692" name="组合 76"/>
                <p:cNvGrpSpPr/>
                <p:nvPr/>
              </p:nvGrpSpPr>
              <p:grpSpPr>
                <a:xfrm>
                  <a:off x="641723" y="5014686"/>
                  <a:ext cx="8138351" cy="1549746"/>
                  <a:chOff x="533397" y="3181246"/>
                  <a:chExt cx="11474177" cy="2185394"/>
                </a:xfrm>
              </p:grpSpPr>
              <p:grpSp>
                <p:nvGrpSpPr>
                  <p:cNvPr id="27693" name="组合 72"/>
                  <p:cNvGrpSpPr/>
                  <p:nvPr/>
                </p:nvGrpSpPr>
                <p:grpSpPr>
                  <a:xfrm>
                    <a:off x="533397" y="3181246"/>
                    <a:ext cx="11474177" cy="2185394"/>
                    <a:chOff x="1523997" y="2388304"/>
                    <a:chExt cx="12749090" cy="2407733"/>
                  </a:xfrm>
                </p:grpSpPr>
                <p:sp>
                  <p:nvSpPr>
                    <p:cNvPr id="51" name="矩形 50"/>
                    <p:cNvSpPr/>
                    <p:nvPr/>
                  </p:nvSpPr>
                  <p:spPr>
                    <a:xfrm>
                      <a:off x="1523997" y="2735930"/>
                      <a:ext cx="12749090" cy="2061096"/>
                    </a:xfrm>
                    <a:prstGeom prst="rect">
                      <a:avLst/>
                    </a:prstGeom>
                    <a:ln w="9525">
                      <a:solidFill>
                        <a:srgbClr val="00B0F0"/>
                      </a:solidFill>
                    </a:ln>
                  </p:spPr>
                  <p:style>
                    <a:lnRef idx="2">
                      <a:schemeClr val="accent4">
                        <a:hueOff val="0"/>
                        <a:satOff val="0"/>
                        <a:lumOff val="0"/>
                        <a:alphaOff val="0"/>
                      </a:schemeClr>
                    </a:lnRef>
                    <a:fillRef idx="1">
                      <a:schemeClr val="lt1">
                        <a:alpha val="90000"/>
                        <a:hueOff val="0"/>
                        <a:satOff val="0"/>
                        <a:lumOff val="0"/>
                        <a:alphaOff val="0"/>
                      </a:schemeClr>
                    </a:fillRef>
                    <a:effectRef idx="0">
                      <a:schemeClr val="lt1">
                        <a:alpha val="90000"/>
                        <a:hueOff val="0"/>
                        <a:satOff val="0"/>
                        <a:lumOff val="0"/>
                        <a:alphaOff val="0"/>
                      </a:schemeClr>
                    </a:effectRef>
                    <a:fontRef idx="minor">
                      <a:schemeClr val="dk1">
                        <a:hueOff val="0"/>
                        <a:satOff val="0"/>
                        <a:lumOff val="0"/>
                        <a:alphaOff val="0"/>
                      </a:schemeClr>
                    </a:fontRef>
                  </p:style>
                </p:sp>
                <p:sp>
                  <p:nvSpPr>
                    <p:cNvPr id="52" name="任意多边形 51"/>
                    <p:cNvSpPr/>
                    <p:nvPr/>
                  </p:nvSpPr>
                  <p:spPr bwMode="auto">
                    <a:xfrm>
                      <a:off x="1832403" y="2388304"/>
                      <a:ext cx="3444692" cy="576910"/>
                    </a:xfrm>
                    <a:custGeom>
                      <a:avLst/>
                      <a:gdLst>
                        <a:gd name="T0" fmla="*/ 0 w 4267200"/>
                        <a:gd name="T1" fmla="*/ 45810 h 1210897"/>
                        <a:gd name="T2" fmla="*/ 131516 w 4267200"/>
                        <a:gd name="T3" fmla="*/ 0 h 1210897"/>
                        <a:gd name="T4" fmla="*/ 2649207 w 4267200"/>
                        <a:gd name="T5" fmla="*/ 0 h 1210897"/>
                        <a:gd name="T6" fmla="*/ 2780723 w 4267200"/>
                        <a:gd name="T7" fmla="*/ 45810 h 1210897"/>
                        <a:gd name="T8" fmla="*/ 2780723 w 4267200"/>
                        <a:gd name="T9" fmla="*/ 229048 h 1210897"/>
                        <a:gd name="T10" fmla="*/ 2649207 w 4267200"/>
                        <a:gd name="T11" fmla="*/ 274858 h 1210897"/>
                        <a:gd name="T12" fmla="*/ 131516 w 4267200"/>
                        <a:gd name="T13" fmla="*/ 274858 h 1210897"/>
                        <a:gd name="T14" fmla="*/ 0 w 4267200"/>
                        <a:gd name="T15" fmla="*/ 229048 h 1210897"/>
                        <a:gd name="T16" fmla="*/ 0 w 4267200"/>
                        <a:gd name="T17" fmla="*/ 45810 h 1210897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</a:gdLst>
                      <a:ahLst/>
                      <a:cxnLst>
                        <a:cxn ang="T18">
                          <a:pos x="T0" y="T1"/>
                        </a:cxn>
                        <a:cxn ang="T19">
                          <a:pos x="T2" y="T3"/>
                        </a:cxn>
                        <a:cxn ang="T20">
                          <a:pos x="T4" y="T5"/>
                        </a:cxn>
                        <a:cxn ang="T21">
                          <a:pos x="T6" y="T7"/>
                        </a:cxn>
                        <a:cxn ang="T22">
                          <a:pos x="T8" y="T9"/>
                        </a:cxn>
                        <a:cxn ang="T23">
                          <a:pos x="T10" y="T11"/>
                        </a:cxn>
                        <a:cxn ang="T24">
                          <a:pos x="T12" y="T13"/>
                        </a:cxn>
                        <a:cxn ang="T25">
                          <a:pos x="T14" y="T15"/>
                        </a:cxn>
                        <a:cxn ang="T26">
                          <a:pos x="T16" y="T17"/>
                        </a:cxn>
                      </a:cxnLst>
                      <a:rect l="0" t="0" r="r" b="b"/>
                      <a:pathLst>
                        <a:path w="4267200" h="1210897">
                          <a:moveTo>
                            <a:pt x="0" y="201820"/>
                          </a:moveTo>
                          <a:cubicBezTo>
                            <a:pt x="0" y="90358"/>
                            <a:pt x="90358" y="0"/>
                            <a:pt x="201820" y="0"/>
                          </a:cubicBezTo>
                          <a:lnTo>
                            <a:pt x="4065380" y="0"/>
                          </a:lnTo>
                          <a:cubicBezTo>
                            <a:pt x="4176842" y="0"/>
                            <a:pt x="4267200" y="90358"/>
                            <a:pt x="4267200" y="201820"/>
                          </a:cubicBezTo>
                          <a:lnTo>
                            <a:pt x="4267200" y="1009077"/>
                          </a:lnTo>
                          <a:cubicBezTo>
                            <a:pt x="4267200" y="1120539"/>
                            <a:pt x="4176842" y="1210897"/>
                            <a:pt x="4065380" y="1210897"/>
                          </a:cubicBezTo>
                          <a:lnTo>
                            <a:pt x="201820" y="1210897"/>
                          </a:lnTo>
                          <a:cubicBezTo>
                            <a:pt x="90358" y="1210897"/>
                            <a:pt x="0" y="1120539"/>
                            <a:pt x="0" y="1009077"/>
                          </a:cubicBezTo>
                          <a:lnTo>
                            <a:pt x="0" y="201820"/>
                          </a:lnTo>
                          <a:close/>
                        </a:path>
                      </a:pathLst>
                    </a:custGeom>
                    <a:solidFill>
                      <a:srgbClr val="00B0F0"/>
                    </a:solidFill>
                    <a:ln w="38100" cap="flat" cmpd="sng">
                      <a:solidFill>
                        <a:srgbClr val="FFFFFF"/>
                      </a:solidFill>
                      <a:prstDash val="solid"/>
                      <a:round/>
                    </a:ln>
                    <a:effectLst>
                      <a:outerShdw blurRad="40000" dist="20000" dir="5400000" rotWithShape="0">
                        <a:srgbClr val="000000">
                          <a:alpha val="37999"/>
                        </a:srgbClr>
                      </a:outerShdw>
                    </a:effectLst>
                  </p:spPr>
                  <p:txBody>
                    <a:bodyPr lIns="220401" tIns="59111" rIns="220401" bIns="59111" anchor="ctr"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kumimoji="0" lang="zh-CN" altLang="en-US" sz="1800" b="0" i="0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宋体" panose="02010600030101010101" pitchFamily="2" charset="-122"/>
                        <a:cs typeface="+mn-cs"/>
                      </a:endParaRPr>
                    </a:p>
                  </p:txBody>
                </p:sp>
              </p:grpSp>
              <p:sp>
                <p:nvSpPr>
                  <p:cNvPr id="27696" name="矩形 75"/>
                  <p:cNvSpPr/>
                  <p:nvPr/>
                </p:nvSpPr>
                <p:spPr>
                  <a:xfrm>
                    <a:off x="810936" y="3193947"/>
                    <a:ext cx="2974544" cy="520818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 anchorCtr="0">
                    <a:spAutoFit/>
                  </a:bodyPr>
                  <a:p>
                    <a:pPr algn="ctr" eaLnBrk="0" hangingPunct="0"/>
                    <a:r>
                      <a:rPr lang="zh-CN" altLang="en-US" dirty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知识点概述</a:t>
                    </a:r>
                    <a:endPara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27697" name="矩形 15"/>
                <p:cNvSpPr/>
                <p:nvPr/>
              </p:nvSpPr>
              <p:spPr>
                <a:xfrm>
                  <a:off x="780819" y="5386160"/>
                  <a:ext cx="7999255" cy="1130560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latinLnBrk="1">
                    <a:lnSpc>
                      <a:spcPct val="125000"/>
                    </a:lnSpc>
                  </a:pPr>
                  <a:r>
                    <a:rPr lang="zh-CN" altLang="en-US" dirty="0">
                      <a:solidFill>
                        <a:srgbClr val="00B0F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“不透明度”</a:t>
                  </a:r>
                  <a:r>
                    <a:rPr lang="zh-CN" altLang="en-US" dirty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用于控制</a:t>
                  </a:r>
                  <a:r>
                    <a:rPr lang="zh-CN" altLang="en-US" dirty="0">
                      <a:solidFill>
                        <a:srgbClr val="00B0F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图层、图层组</a:t>
                  </a:r>
                  <a:r>
                    <a:rPr lang="zh-CN" altLang="en-US" dirty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中绘制的</a:t>
                  </a:r>
                  <a:r>
                    <a:rPr lang="zh-CN" altLang="en-US" dirty="0">
                      <a:solidFill>
                        <a:srgbClr val="00B0F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像素</a:t>
                  </a:r>
                  <a:r>
                    <a:rPr lang="zh-CN" altLang="en-US" dirty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和</a:t>
                  </a:r>
                  <a:r>
                    <a:rPr lang="zh-CN" altLang="en-US" dirty="0">
                      <a:solidFill>
                        <a:srgbClr val="00B0F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形状</a:t>
                  </a:r>
                  <a:r>
                    <a:rPr lang="zh-CN" altLang="en-US" dirty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的不透明程度。通过</a:t>
                  </a:r>
                  <a:r>
                    <a:rPr lang="zh-CN" altLang="en-US" dirty="0">
                      <a:solidFill>
                        <a:srgbClr val="00B0F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“图层面板”</a:t>
                  </a:r>
                  <a:r>
                    <a:rPr lang="zh-CN" altLang="en-US" dirty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右上角的</a:t>
                  </a:r>
                  <a:r>
                    <a:rPr lang="zh-CN" altLang="en-US" dirty="0">
                      <a:solidFill>
                        <a:srgbClr val="00B0F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“不透明度”</a:t>
                  </a:r>
                  <a:r>
                    <a:rPr lang="zh-CN" altLang="en-US" dirty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数值框可以对当前图层的透明度进行调节，其设置范围为</a:t>
                  </a:r>
                  <a:r>
                    <a:rPr lang="en-US" altLang="zh-CN" dirty="0">
                      <a:solidFill>
                        <a:srgbClr val="00B0F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0%</a:t>
                  </a:r>
                  <a:r>
                    <a:rPr lang="zh-CN" altLang="en-US" dirty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到</a:t>
                  </a:r>
                  <a:r>
                    <a:rPr lang="en-US" altLang="zh-CN" dirty="0">
                      <a:solidFill>
                        <a:srgbClr val="00B0F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100%</a:t>
                  </a:r>
                  <a:r>
                    <a:rPr lang="zh-CN" altLang="en-US" dirty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。</a:t>
                  </a:r>
                  <a:endParaRPr lang="zh-CN" altLang="zh-CN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pic>
            <p:nvPicPr>
              <p:cNvPr id="27698" name="图片 1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710975" y="4133847"/>
                <a:ext cx="2543175" cy="171450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7699" name="图片 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058932" y="4126967"/>
                <a:ext cx="2514600" cy="1704975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27700" name="矩形 59"/>
            <p:cNvSpPr/>
            <p:nvPr/>
          </p:nvSpPr>
          <p:spPr>
            <a:xfrm>
              <a:off x="2364796" y="5864693"/>
              <a:ext cx="1380506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100%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不透明度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701" name="矩形 60"/>
            <p:cNvSpPr/>
            <p:nvPr/>
          </p:nvSpPr>
          <p:spPr>
            <a:xfrm>
              <a:off x="5751463" y="5864693"/>
              <a:ext cx="1274708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50%</a:t>
              </a: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不透明度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3314" name="标题 1"/>
          <p:cNvSpPr>
            <a:spLocks noChangeArrowheads="1"/>
          </p:cNvSpPr>
          <p:nvPr/>
        </p:nvSpPr>
        <p:spPr bwMode="auto">
          <a:xfrm>
            <a:off x="1746250" y="1111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7】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9700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、吸管工具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29703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29704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5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6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7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8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09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0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1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2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3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4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5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6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7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8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9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0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1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2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3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4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5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6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7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8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9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0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1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2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3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4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35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29736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" name="组合 1"/>
          <p:cNvGrpSpPr/>
          <p:nvPr/>
        </p:nvGrpSpPr>
        <p:grpSpPr>
          <a:xfrm>
            <a:off x="676275" y="2276475"/>
            <a:ext cx="8137525" cy="3862388"/>
            <a:chOff x="676275" y="2276475"/>
            <a:chExt cx="8137525" cy="3862388"/>
          </a:xfrm>
        </p:grpSpPr>
        <p:grpSp>
          <p:nvGrpSpPr>
            <p:cNvPr id="29738" name="组合 46"/>
            <p:cNvGrpSpPr/>
            <p:nvPr/>
          </p:nvGrpSpPr>
          <p:grpSpPr>
            <a:xfrm>
              <a:off x="676275" y="2276475"/>
              <a:ext cx="8137525" cy="1290638"/>
              <a:chOff x="641723" y="5014687"/>
              <a:chExt cx="8138351" cy="1290221"/>
            </a:xfrm>
          </p:grpSpPr>
          <p:grpSp>
            <p:nvGrpSpPr>
              <p:cNvPr id="29739" name="组合 76"/>
              <p:cNvGrpSpPr/>
              <p:nvPr/>
            </p:nvGrpSpPr>
            <p:grpSpPr>
              <a:xfrm>
                <a:off x="641723" y="5014687"/>
                <a:ext cx="8138351" cy="1290221"/>
                <a:chOff x="533397" y="3181246"/>
                <a:chExt cx="11474177" cy="1819421"/>
              </a:xfrm>
            </p:grpSpPr>
            <p:grpSp>
              <p:nvGrpSpPr>
                <p:cNvPr id="29740" name="组合 72"/>
                <p:cNvGrpSpPr/>
                <p:nvPr/>
              </p:nvGrpSpPr>
              <p:grpSpPr>
                <a:xfrm>
                  <a:off x="533397" y="3181246"/>
                  <a:ext cx="11474177" cy="1819421"/>
                  <a:chOff x="1523997" y="2388304"/>
                  <a:chExt cx="12749090" cy="2004526"/>
                </a:xfrm>
              </p:grpSpPr>
              <p:sp>
                <p:nvSpPr>
                  <p:cNvPr id="54" name="矩形 53"/>
                  <p:cNvSpPr/>
                  <p:nvPr/>
                </p:nvSpPr>
                <p:spPr>
                  <a:xfrm>
                    <a:off x="1523997" y="2735953"/>
                    <a:ext cx="12749090" cy="1656877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55" name="任意多边形 54"/>
                  <p:cNvSpPr/>
                  <p:nvPr/>
                </p:nvSpPr>
                <p:spPr bwMode="auto">
                  <a:xfrm>
                    <a:off x="1832403" y="2388304"/>
                    <a:ext cx="3444692" cy="576948"/>
                  </a:xfrm>
                  <a:custGeom>
                    <a:avLst/>
                    <a:gdLst>
                      <a:gd name="T0" fmla="*/ 0 w 4267200"/>
                      <a:gd name="T1" fmla="*/ 45817 h 1210897"/>
                      <a:gd name="T2" fmla="*/ 131516 w 4267200"/>
                      <a:gd name="T3" fmla="*/ 0 h 1210897"/>
                      <a:gd name="T4" fmla="*/ 2649207 w 4267200"/>
                      <a:gd name="T5" fmla="*/ 0 h 1210897"/>
                      <a:gd name="T6" fmla="*/ 2780723 w 4267200"/>
                      <a:gd name="T7" fmla="*/ 45817 h 1210897"/>
                      <a:gd name="T8" fmla="*/ 2780723 w 4267200"/>
                      <a:gd name="T9" fmla="*/ 229078 h 1210897"/>
                      <a:gd name="T10" fmla="*/ 2649207 w 4267200"/>
                      <a:gd name="T11" fmla="*/ 274895 h 1210897"/>
                      <a:gd name="T12" fmla="*/ 131516 w 4267200"/>
                      <a:gd name="T13" fmla="*/ 274895 h 1210897"/>
                      <a:gd name="T14" fmla="*/ 0 w 4267200"/>
                      <a:gd name="T15" fmla="*/ 229078 h 1210897"/>
                      <a:gd name="T16" fmla="*/ 0 w 4267200"/>
                      <a:gd name="T17" fmla="*/ 45817 h 1210897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  <a:ln w="38100" cap="flat" cmpd="sng">
                    <a:solidFill>
                      <a:srgbClr val="FFFFFF"/>
                    </a:solidFill>
                    <a:prstDash val="solid"/>
                    <a:round/>
                  </a:ln>
                  <a:effectLst>
                    <a:outerShdw blurRad="40000" dist="20000" dir="5400000" rotWithShape="0">
                      <a:srgbClr val="000000">
                        <a:alpha val="37999"/>
                      </a:srgbClr>
                    </a:outerShdw>
                  </a:effectLst>
                </p:spPr>
                <p:txBody>
                  <a:bodyPr lIns="220401" tIns="59111" rIns="220401" bIns="59111"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29743" name="矩形 75"/>
                <p:cNvSpPr/>
                <p:nvPr/>
              </p:nvSpPr>
              <p:spPr>
                <a:xfrm>
                  <a:off x="810936" y="3193947"/>
                  <a:ext cx="2974544" cy="5208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知识点概述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29744" name="矩形 15"/>
              <p:cNvSpPr/>
              <p:nvPr/>
            </p:nvSpPr>
            <p:spPr>
              <a:xfrm>
                <a:off x="780819" y="5408728"/>
                <a:ext cx="7999255" cy="83995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在图像处理的过程中，经常需要从图像中获取某处的颜色，这时就需要用到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“吸管工具”。</a:t>
                </a:r>
                <a:endPara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29745" name="Picture 3" descr="0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77988" y="3848100"/>
              <a:ext cx="2619375" cy="19526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9746" name="Picture 4" descr="0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38725" y="3829050"/>
              <a:ext cx="2657475" cy="197167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9747" name="矩形 60"/>
            <p:cNvSpPr/>
            <p:nvPr/>
          </p:nvSpPr>
          <p:spPr>
            <a:xfrm>
              <a:off x="2365375" y="5830888"/>
              <a:ext cx="1262063" cy="30797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选择吸管工具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748" name="矩形 62"/>
            <p:cNvSpPr/>
            <p:nvPr/>
          </p:nvSpPr>
          <p:spPr>
            <a:xfrm>
              <a:off x="5864225" y="5830888"/>
              <a:ext cx="1262063" cy="30797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运用吸管工具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ChangeArrowheads="1"/>
          </p:cNvSpPr>
          <p:nvPr/>
        </p:nvSpPr>
        <p:spPr bwMode="auto">
          <a:xfrm>
            <a:off x="1751013" y="1238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7】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1748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、缩放工具与抓手工具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1751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1752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3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4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5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6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7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8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59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0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1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2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3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4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5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6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7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8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69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0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1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2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3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4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5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6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7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8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79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0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1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2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1783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1784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8" name="组合 57"/>
          <p:cNvGrpSpPr/>
          <p:nvPr/>
        </p:nvGrpSpPr>
        <p:grpSpPr>
          <a:xfrm>
            <a:off x="676275" y="2276475"/>
            <a:ext cx="8137525" cy="3930650"/>
            <a:chOff x="676275" y="2276478"/>
            <a:chExt cx="8137525" cy="3930431"/>
          </a:xfrm>
        </p:grpSpPr>
        <p:grpSp>
          <p:nvGrpSpPr>
            <p:cNvPr id="31786" name="组合 46"/>
            <p:cNvGrpSpPr/>
            <p:nvPr/>
          </p:nvGrpSpPr>
          <p:grpSpPr>
            <a:xfrm>
              <a:off x="676275" y="2276478"/>
              <a:ext cx="8137525" cy="1290814"/>
              <a:chOff x="641723" y="5014687"/>
              <a:chExt cx="8138351" cy="1290221"/>
            </a:xfrm>
          </p:grpSpPr>
          <p:grpSp>
            <p:nvGrpSpPr>
              <p:cNvPr id="31787" name="组合 76"/>
              <p:cNvGrpSpPr/>
              <p:nvPr/>
            </p:nvGrpSpPr>
            <p:grpSpPr>
              <a:xfrm>
                <a:off x="641723" y="5014687"/>
                <a:ext cx="8138351" cy="1290221"/>
                <a:chOff x="533397" y="3181246"/>
                <a:chExt cx="11474177" cy="1819421"/>
              </a:xfrm>
            </p:grpSpPr>
            <p:grpSp>
              <p:nvGrpSpPr>
                <p:cNvPr id="31788" name="组合 72"/>
                <p:cNvGrpSpPr/>
                <p:nvPr/>
              </p:nvGrpSpPr>
              <p:grpSpPr>
                <a:xfrm>
                  <a:off x="533397" y="3181246"/>
                  <a:ext cx="11474177" cy="1819421"/>
                  <a:chOff x="1523997" y="2388304"/>
                  <a:chExt cx="12749090" cy="2004526"/>
                </a:xfrm>
              </p:grpSpPr>
              <p:sp>
                <p:nvSpPr>
                  <p:cNvPr id="54" name="矩形 53"/>
                  <p:cNvSpPr/>
                  <p:nvPr/>
                </p:nvSpPr>
                <p:spPr>
                  <a:xfrm>
                    <a:off x="1523997" y="2735886"/>
                    <a:ext cx="12749090" cy="1656559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55" name="任意多边形 54"/>
                  <p:cNvSpPr/>
                  <p:nvPr/>
                </p:nvSpPr>
                <p:spPr bwMode="auto">
                  <a:xfrm>
                    <a:off x="1832403" y="2388304"/>
                    <a:ext cx="3444692" cy="576837"/>
                  </a:xfrm>
                  <a:custGeom>
                    <a:avLst/>
                    <a:gdLst>
                      <a:gd name="T0" fmla="*/ 0 w 4267200"/>
                      <a:gd name="T1" fmla="*/ 45799 h 1210897"/>
                      <a:gd name="T2" fmla="*/ 131516 w 4267200"/>
                      <a:gd name="T3" fmla="*/ 0 h 1210897"/>
                      <a:gd name="T4" fmla="*/ 2649207 w 4267200"/>
                      <a:gd name="T5" fmla="*/ 0 h 1210897"/>
                      <a:gd name="T6" fmla="*/ 2780723 w 4267200"/>
                      <a:gd name="T7" fmla="*/ 45799 h 1210897"/>
                      <a:gd name="T8" fmla="*/ 2780723 w 4267200"/>
                      <a:gd name="T9" fmla="*/ 228990 h 1210897"/>
                      <a:gd name="T10" fmla="*/ 2649207 w 4267200"/>
                      <a:gd name="T11" fmla="*/ 274789 h 1210897"/>
                      <a:gd name="T12" fmla="*/ 131516 w 4267200"/>
                      <a:gd name="T13" fmla="*/ 274789 h 1210897"/>
                      <a:gd name="T14" fmla="*/ 0 w 4267200"/>
                      <a:gd name="T15" fmla="*/ 228990 h 1210897"/>
                      <a:gd name="T16" fmla="*/ 0 w 4267200"/>
                      <a:gd name="T17" fmla="*/ 45799 h 1210897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  <a:ln w="38100" cap="flat" cmpd="sng">
                    <a:solidFill>
                      <a:srgbClr val="FFFFFF"/>
                    </a:solidFill>
                    <a:prstDash val="solid"/>
                    <a:round/>
                  </a:ln>
                  <a:effectLst>
                    <a:outerShdw blurRad="40000" dist="20000" dir="5400000" rotWithShape="0">
                      <a:srgbClr val="000000">
                        <a:alpha val="37999"/>
                      </a:srgbClr>
                    </a:outerShdw>
                  </a:effectLst>
                </p:spPr>
                <p:txBody>
                  <a:bodyPr lIns="220401" tIns="59111" rIns="220401" bIns="59111"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31791" name="矩形 75"/>
                <p:cNvSpPr/>
                <p:nvPr/>
              </p:nvSpPr>
              <p:spPr>
                <a:xfrm>
                  <a:off x="810936" y="3193947"/>
                  <a:ext cx="2974544" cy="5208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知识点概述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31792" name="矩形 15"/>
              <p:cNvSpPr/>
              <p:nvPr/>
            </p:nvSpPr>
            <p:spPr>
              <a:xfrm>
                <a:off x="780819" y="5408728"/>
                <a:ext cx="7999255" cy="801326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编辑图像时，为了查看图像中的细节，经常需要对图像在屏幕中的显示比例进行放大或缩小，这时就需要用到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“缩放工具”。</a:t>
                </a:r>
                <a:endPara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31793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68450" y="3854365"/>
              <a:ext cx="2703513" cy="202395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1794" name="Picture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986338" y="3852778"/>
              <a:ext cx="2698750" cy="205728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1795" name="矩形 56"/>
            <p:cNvSpPr/>
            <p:nvPr/>
          </p:nvSpPr>
          <p:spPr>
            <a:xfrm>
              <a:off x="2466397" y="5875982"/>
              <a:ext cx="902811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正常比例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796" name="矩形 60"/>
            <p:cNvSpPr/>
            <p:nvPr/>
          </p:nvSpPr>
          <p:spPr>
            <a:xfrm>
              <a:off x="5985101" y="5899132"/>
              <a:ext cx="902811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放大比例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ChangeArrowheads="1"/>
          </p:cNvSpPr>
          <p:nvPr/>
        </p:nvSpPr>
        <p:spPr bwMode="auto">
          <a:xfrm>
            <a:off x="1746250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7】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3796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3797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、缩放工具与抓手工具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3798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3799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3800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1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2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3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4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5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6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7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8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09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0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1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2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3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4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5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6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7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8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19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0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1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2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3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4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5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6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7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8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29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30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3831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3832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5368" name="矩形 45"/>
          <p:cNvSpPr/>
          <p:nvPr/>
        </p:nvSpPr>
        <p:spPr>
          <a:xfrm>
            <a:off x="752475" y="2038350"/>
            <a:ext cx="7861300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 CS6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中编辑图像时，有一些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缩放图像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的小技巧，具体如下：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1538288" y="2513013"/>
            <a:ext cx="6096000" cy="1127125"/>
            <a:chOff x="1910363" y="2286295"/>
            <a:chExt cx="6096000" cy="1127125"/>
          </a:xfrm>
        </p:grpSpPr>
        <p:sp>
          <p:nvSpPr>
            <p:cNvPr id="48" name="任意多边形 47"/>
            <p:cNvSpPr/>
            <p:nvPr/>
          </p:nvSpPr>
          <p:spPr>
            <a:xfrm>
              <a:off x="1910363" y="2286295"/>
              <a:ext cx="788987" cy="1127125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anchor="ctr"/>
            <a:lstStyle>
              <a:lvl1pPr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1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2699350" y="2286295"/>
              <a:ext cx="5307013" cy="733425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1" indent="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900" b="0" i="0" u="none" strike="noStrike" kern="1200" cap="none" spc="0" normalizeH="0" baseline="0" noProof="0" dirty="0">
                  <a:ln>
                    <a:noFill/>
                  </a:ln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         </a:t>
              </a:r>
              <a:endParaRPr kumimoji="0" lang="en-US" altLang="zh-CN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837" name="矩形 19"/>
            <p:cNvSpPr/>
            <p:nvPr/>
          </p:nvSpPr>
          <p:spPr>
            <a:xfrm>
              <a:off x="2893025" y="2490026"/>
              <a:ext cx="5113338" cy="333233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marL="342900" indent="-342900" eaLnBrk="0" hangingPunct="0">
                <a:lnSpc>
                  <a:spcPct val="125000"/>
                </a:lnSpc>
                <a:buFont typeface="Wingdings" panose="05000000000000000000" pitchFamily="2" charset="2"/>
                <a:buChar char="Ø"/>
              </a:pP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按下</a:t>
              </a:r>
              <a:r>
                <a:rPr lang="en-US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【Ctrl+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加号</a:t>
              </a:r>
              <a:r>
                <a:rPr lang="en-US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】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键，能以一定的比例快速放大图像。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538288" y="3446463"/>
            <a:ext cx="6096000" cy="1127125"/>
            <a:chOff x="1910363" y="3265414"/>
            <a:chExt cx="6096000" cy="1126563"/>
          </a:xfrm>
        </p:grpSpPr>
        <p:sp>
          <p:nvSpPr>
            <p:cNvPr id="52" name="任意多边形 51"/>
            <p:cNvSpPr/>
            <p:nvPr/>
          </p:nvSpPr>
          <p:spPr>
            <a:xfrm>
              <a:off x="1910363" y="3265414"/>
              <a:ext cx="788987" cy="1126563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anchor="ctr"/>
            <a:lstStyle>
              <a:lvl1pPr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2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2699350" y="3265414"/>
              <a:ext cx="5307013" cy="731472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841" name="矩形 20"/>
            <p:cNvSpPr/>
            <p:nvPr/>
          </p:nvSpPr>
          <p:spPr>
            <a:xfrm>
              <a:off x="2892689" y="3454410"/>
              <a:ext cx="5113673" cy="333067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marL="342900" indent="-342900" eaLnBrk="0" hangingPunct="0">
                <a:lnSpc>
                  <a:spcPct val="125000"/>
                </a:lnSpc>
                <a:buFont typeface="Wingdings" panose="05000000000000000000" pitchFamily="2" charset="2"/>
                <a:buChar char="Ø"/>
              </a:pP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按下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【</a:t>
              </a:r>
              <a:r>
                <a:rPr lang="en-US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Ctrl+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减号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】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键，能以一定的比例快速缩小图像。</a:t>
              </a:r>
              <a:endParaRPr lang="zh-CN" altLang="zh-CN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1538288" y="4424363"/>
            <a:ext cx="6096000" cy="1127125"/>
            <a:chOff x="1910363" y="4243265"/>
            <a:chExt cx="6096000" cy="1127269"/>
          </a:xfrm>
        </p:grpSpPr>
        <p:sp>
          <p:nvSpPr>
            <p:cNvPr id="56" name="任意多边形 55"/>
            <p:cNvSpPr/>
            <p:nvPr/>
          </p:nvSpPr>
          <p:spPr>
            <a:xfrm>
              <a:off x="1910363" y="4243265"/>
              <a:ext cx="788987" cy="1127269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701" tIns="407195" rIns="12700" bIns="407193" anchor="ctr"/>
            <a:lstStyle>
              <a:lvl1pPr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8890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8890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8890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3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7" name="同侧圆角矩形 56"/>
            <p:cNvSpPr/>
            <p:nvPr/>
          </p:nvSpPr>
          <p:spPr>
            <a:xfrm rot="5400000">
              <a:off x="4986096" y="1956517"/>
              <a:ext cx="733519" cy="5307013"/>
            </a:xfrm>
            <a:prstGeom prst="round2SameRect">
              <a:avLst/>
            </a:pr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845" name="矩形 21"/>
            <p:cNvSpPr/>
            <p:nvPr/>
          </p:nvSpPr>
          <p:spPr>
            <a:xfrm>
              <a:off x="2892690" y="4304656"/>
              <a:ext cx="4572000" cy="631023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marL="342900" indent="-342900" eaLnBrk="0" hangingPunct="0">
                <a:lnSpc>
                  <a:spcPct val="125000"/>
                </a:lnSpc>
                <a:buFont typeface="Wingdings" panose="05000000000000000000" pitchFamily="2" charset="2"/>
                <a:buChar char="Ø"/>
              </a:pP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按下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【</a:t>
              </a:r>
              <a:r>
                <a:rPr lang="en-US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Ctrl+1</a:t>
              </a:r>
              <a:r>
                <a:rPr lang="zh-CN" altLang="zh-CN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】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键，能使图像以</a:t>
              </a:r>
              <a:r>
                <a:rPr lang="en-US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100%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的比例（即实际像素）显示。</a:t>
              </a:r>
              <a:endParaRPr lang="zh-CN" altLang="zh-CN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1538288" y="5402263"/>
            <a:ext cx="6096000" cy="1127125"/>
            <a:chOff x="1910363" y="5221967"/>
            <a:chExt cx="6096000" cy="1127125"/>
          </a:xfrm>
        </p:grpSpPr>
        <p:sp>
          <p:nvSpPr>
            <p:cNvPr id="60" name="任意多边形 59"/>
            <p:cNvSpPr/>
            <p:nvPr/>
          </p:nvSpPr>
          <p:spPr>
            <a:xfrm>
              <a:off x="1910363" y="5221967"/>
              <a:ext cx="788987" cy="1127125"/>
            </a:xfrm>
            <a:custGeom>
              <a:avLst/>
              <a:gdLst>
                <a:gd name="connsiteX0" fmla="*/ 0 w 1127124"/>
                <a:gd name="connsiteY0" fmla="*/ 0 h 788987"/>
                <a:gd name="connsiteX1" fmla="*/ 732631 w 1127124"/>
                <a:gd name="connsiteY1" fmla="*/ 0 h 788987"/>
                <a:gd name="connsiteX2" fmla="*/ 1127124 w 1127124"/>
                <a:gd name="connsiteY2" fmla="*/ 394494 h 788987"/>
                <a:gd name="connsiteX3" fmla="*/ 732631 w 1127124"/>
                <a:gd name="connsiteY3" fmla="*/ 788987 h 788987"/>
                <a:gd name="connsiteX4" fmla="*/ 0 w 1127124"/>
                <a:gd name="connsiteY4" fmla="*/ 788987 h 788987"/>
                <a:gd name="connsiteX5" fmla="*/ 394494 w 1127124"/>
                <a:gd name="connsiteY5" fmla="*/ 394494 h 788987"/>
                <a:gd name="connsiteX6" fmla="*/ 0 w 1127124"/>
                <a:gd name="connsiteY6" fmla="*/ 0 h 788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7124" h="788987">
                  <a:moveTo>
                    <a:pt x="1127123" y="0"/>
                  </a:moveTo>
                  <a:lnTo>
                    <a:pt x="1127123" y="512842"/>
                  </a:lnTo>
                  <a:lnTo>
                    <a:pt x="563561" y="788987"/>
                  </a:lnTo>
                  <a:lnTo>
                    <a:pt x="1" y="512842"/>
                  </a:lnTo>
                  <a:lnTo>
                    <a:pt x="1" y="0"/>
                  </a:lnTo>
                  <a:lnTo>
                    <a:pt x="563561" y="276146"/>
                  </a:lnTo>
                  <a:lnTo>
                    <a:pt x="1127123" y="0"/>
                  </a:lnTo>
                  <a:close/>
                </a:path>
              </a:pathLst>
            </a:custGeom>
            <a:solidFill>
              <a:srgbClr val="8FE2FF"/>
            </a:solidFill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4606" tIns="409100" rIns="14605" bIns="409098" anchor="ctr"/>
            <a:lstStyle>
              <a:lvl1pPr defTabSz="10223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10223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10223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10223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10223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102235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102235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102235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102235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10223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endPara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ctr" defTabSz="10223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4</a:t>
              </a:r>
              <a:endPara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1" name="任意多边形 60"/>
            <p:cNvSpPr/>
            <p:nvPr/>
          </p:nvSpPr>
          <p:spPr>
            <a:xfrm>
              <a:off x="2699350" y="5221967"/>
              <a:ext cx="5307013" cy="733425"/>
            </a:xfrm>
            <a:custGeom>
              <a:avLst/>
              <a:gdLst>
                <a:gd name="connsiteX0" fmla="*/ 122108 w 732631"/>
                <a:gd name="connsiteY0" fmla="*/ 0 h 5307012"/>
                <a:gd name="connsiteX1" fmla="*/ 610523 w 732631"/>
                <a:gd name="connsiteY1" fmla="*/ 0 h 5307012"/>
                <a:gd name="connsiteX2" fmla="*/ 732631 w 732631"/>
                <a:gd name="connsiteY2" fmla="*/ 122108 h 5307012"/>
                <a:gd name="connsiteX3" fmla="*/ 732631 w 732631"/>
                <a:gd name="connsiteY3" fmla="*/ 5307012 h 5307012"/>
                <a:gd name="connsiteX4" fmla="*/ 732631 w 732631"/>
                <a:gd name="connsiteY4" fmla="*/ 5307012 h 5307012"/>
                <a:gd name="connsiteX5" fmla="*/ 0 w 732631"/>
                <a:gd name="connsiteY5" fmla="*/ 5307012 h 5307012"/>
                <a:gd name="connsiteX6" fmla="*/ 0 w 732631"/>
                <a:gd name="connsiteY6" fmla="*/ 5307012 h 5307012"/>
                <a:gd name="connsiteX7" fmla="*/ 0 w 732631"/>
                <a:gd name="connsiteY7" fmla="*/ 122108 h 5307012"/>
                <a:gd name="connsiteX8" fmla="*/ 122108 w 732631"/>
                <a:gd name="connsiteY8" fmla="*/ 0 h 5307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2631" h="5307012">
                  <a:moveTo>
                    <a:pt x="732631" y="884525"/>
                  </a:moveTo>
                  <a:lnTo>
                    <a:pt x="732631" y="4422487"/>
                  </a:lnTo>
                  <a:cubicBezTo>
                    <a:pt x="732631" y="4910992"/>
                    <a:pt x="725084" y="5307008"/>
                    <a:pt x="715774" y="5307008"/>
                  </a:cubicBezTo>
                  <a:lnTo>
                    <a:pt x="0" y="5307008"/>
                  </a:lnTo>
                  <a:lnTo>
                    <a:pt x="0" y="5307008"/>
                  </a:lnTo>
                  <a:lnTo>
                    <a:pt x="0" y="4"/>
                  </a:lnTo>
                  <a:lnTo>
                    <a:pt x="0" y="4"/>
                  </a:lnTo>
                  <a:lnTo>
                    <a:pt x="715774" y="4"/>
                  </a:lnTo>
                  <a:cubicBezTo>
                    <a:pt x="725084" y="4"/>
                    <a:pt x="732631" y="396020"/>
                    <a:pt x="732631" y="884525"/>
                  </a:cubicBezTo>
                  <a:close/>
                </a:path>
              </a:pathLst>
            </a:custGeom>
            <a:ln w="3175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35129" tIns="47829" rIns="47829" bIns="47830" spcCol="1270" anchor="ctr"/>
            <a:lstStyle/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171450" marR="0" lvl="1" indent="-171450" algn="l" defTabSz="84455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"/>
                <a:defRPr/>
              </a:pP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chemeClr val="dk1">
                    <a:hueOff val="0"/>
                    <a:satOff val="0"/>
                    <a:lumOff val="0"/>
                    <a:alphaOff val="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3849" name="矩形 22"/>
            <p:cNvSpPr/>
            <p:nvPr/>
          </p:nvSpPr>
          <p:spPr>
            <a:xfrm>
              <a:off x="2892690" y="5296922"/>
              <a:ext cx="4572000" cy="630942"/>
            </a:xfrm>
            <a:prstGeom prst="rect">
              <a:avLst/>
            </a:prstGeom>
            <a:noFill/>
            <a:ln w="3175">
              <a:noFill/>
            </a:ln>
          </p:spPr>
          <p:txBody>
            <a:bodyPr anchor="t" anchorCtr="0">
              <a:spAutoFit/>
            </a:bodyPr>
            <a:p>
              <a:pPr marL="342900" indent="-342900" eaLnBrk="0" hangingPunct="0">
                <a:lnSpc>
                  <a:spcPct val="125000"/>
                </a:lnSpc>
                <a:buFont typeface="Wingdings" panose="05000000000000000000" pitchFamily="2" charset="2"/>
                <a:buChar char="Ø"/>
              </a:pP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选择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“缩放工具”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后，按住</a:t>
              </a:r>
              <a:r>
                <a:rPr lang="zh-CN" altLang="en-US" sz="1400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鼠标左键</a:t>
              </a:r>
              <a:r>
                <a:rPr lang="zh-CN" altLang="en-US" sz="1400" dirty="0">
                  <a:latin typeface="Arial" panose="020B0604020202020204" pitchFamily="34" charset="0"/>
                  <a:ea typeface="宋体" panose="02010600030101010101" pitchFamily="2" charset="-122"/>
                </a:rPr>
                <a:t>不放，在图像窗口中拖动，可以将选中区域局部放大。</a:t>
              </a:r>
              <a:r>
                <a:rPr lang="zh-CN" altLang="zh-CN" sz="1400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endParaRPr lang="zh-CN" altLang="zh-CN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6386" name="标题 1"/>
          <p:cNvSpPr>
            <a:spLocks noChangeArrowheads="1"/>
          </p:cNvSpPr>
          <p:nvPr/>
        </p:nvSpPr>
        <p:spPr bwMode="auto">
          <a:xfrm>
            <a:off x="1746250" y="12541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7】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24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5844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639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、缩放工具与抓手工具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391" name="组合 26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5847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5848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49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0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1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2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3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4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5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6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7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8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59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0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1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2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3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4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5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6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7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8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69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0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1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2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3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4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5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6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7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8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5879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5880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676275" y="2174875"/>
            <a:ext cx="8137525" cy="4079875"/>
            <a:chOff x="676275" y="2174876"/>
            <a:chExt cx="8137525" cy="4079324"/>
          </a:xfrm>
        </p:grpSpPr>
        <p:grpSp>
          <p:nvGrpSpPr>
            <p:cNvPr id="35883" name="组合 63"/>
            <p:cNvGrpSpPr/>
            <p:nvPr/>
          </p:nvGrpSpPr>
          <p:grpSpPr>
            <a:xfrm>
              <a:off x="676275" y="2174876"/>
              <a:ext cx="8137525" cy="1674634"/>
              <a:chOff x="641723" y="5014687"/>
              <a:chExt cx="8138351" cy="1673865"/>
            </a:xfrm>
          </p:grpSpPr>
          <p:grpSp>
            <p:nvGrpSpPr>
              <p:cNvPr id="35884" name="组合 76"/>
              <p:cNvGrpSpPr/>
              <p:nvPr/>
            </p:nvGrpSpPr>
            <p:grpSpPr>
              <a:xfrm>
                <a:off x="641723" y="5014687"/>
                <a:ext cx="8138351" cy="1673865"/>
                <a:chOff x="533397" y="3181246"/>
                <a:chExt cx="11474177" cy="2360421"/>
              </a:xfrm>
            </p:grpSpPr>
            <p:grpSp>
              <p:nvGrpSpPr>
                <p:cNvPr id="35885" name="组合 72"/>
                <p:cNvGrpSpPr/>
                <p:nvPr/>
              </p:nvGrpSpPr>
              <p:grpSpPr>
                <a:xfrm>
                  <a:off x="533397" y="3181246"/>
                  <a:ext cx="11474177" cy="2360421"/>
                  <a:chOff x="1523997" y="2388304"/>
                  <a:chExt cx="12749090" cy="2600566"/>
                </a:xfrm>
              </p:grpSpPr>
              <p:sp>
                <p:nvSpPr>
                  <p:cNvPr id="73" name="矩形 72"/>
                  <p:cNvSpPr/>
                  <p:nvPr/>
                </p:nvSpPr>
                <p:spPr>
                  <a:xfrm>
                    <a:off x="1523997" y="2735859"/>
                    <a:ext cx="12749090" cy="2252938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74" name="任意多边形 73"/>
                  <p:cNvSpPr/>
                  <p:nvPr/>
                </p:nvSpPr>
                <p:spPr bwMode="auto">
                  <a:xfrm>
                    <a:off x="1832403" y="2388304"/>
                    <a:ext cx="3444692" cy="576792"/>
                  </a:xfrm>
                  <a:custGeom>
                    <a:avLst/>
                    <a:gdLst>
                      <a:gd name="T0" fmla="*/ 0 w 4267200"/>
                      <a:gd name="T1" fmla="*/ 45792 h 1210897"/>
                      <a:gd name="T2" fmla="*/ 131516 w 4267200"/>
                      <a:gd name="T3" fmla="*/ 0 h 1210897"/>
                      <a:gd name="T4" fmla="*/ 2649207 w 4267200"/>
                      <a:gd name="T5" fmla="*/ 0 h 1210897"/>
                      <a:gd name="T6" fmla="*/ 2780723 w 4267200"/>
                      <a:gd name="T7" fmla="*/ 45792 h 1210897"/>
                      <a:gd name="T8" fmla="*/ 2780723 w 4267200"/>
                      <a:gd name="T9" fmla="*/ 228954 h 1210897"/>
                      <a:gd name="T10" fmla="*/ 2649207 w 4267200"/>
                      <a:gd name="T11" fmla="*/ 274746 h 1210897"/>
                      <a:gd name="T12" fmla="*/ 131516 w 4267200"/>
                      <a:gd name="T13" fmla="*/ 274746 h 1210897"/>
                      <a:gd name="T14" fmla="*/ 0 w 4267200"/>
                      <a:gd name="T15" fmla="*/ 228954 h 1210897"/>
                      <a:gd name="T16" fmla="*/ 0 w 4267200"/>
                      <a:gd name="T17" fmla="*/ 45792 h 1210897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  <a:ln w="38100" cap="flat" cmpd="sng">
                    <a:solidFill>
                      <a:srgbClr val="FFFFFF"/>
                    </a:solidFill>
                    <a:prstDash val="solid"/>
                    <a:round/>
                  </a:ln>
                  <a:effectLst>
                    <a:outerShdw blurRad="40000" dist="20000" dir="5400000" rotWithShape="0">
                      <a:srgbClr val="000000">
                        <a:alpha val="37999"/>
                      </a:srgbClr>
                    </a:outerShdw>
                  </a:effectLst>
                </p:spPr>
                <p:txBody>
                  <a:bodyPr lIns="220401" tIns="59111" rIns="220401" bIns="59111"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35888" name="矩形 75"/>
                <p:cNvSpPr/>
                <p:nvPr/>
              </p:nvSpPr>
              <p:spPr>
                <a:xfrm>
                  <a:off x="810936" y="3193947"/>
                  <a:ext cx="2974544" cy="5208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知识点概述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35889" name="矩形 15"/>
              <p:cNvSpPr/>
              <p:nvPr/>
            </p:nvSpPr>
            <p:spPr>
              <a:xfrm>
                <a:off x="780819" y="5408728"/>
                <a:ext cx="7999255" cy="121362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当图像尺寸较大，或者由于放大窗口的显示比例而不能显示全部图像时，窗口中将自动出现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垂直或水平滚动条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。这时，如果要查看图像的隐藏区域，可以使用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“抓手工具”</a:t>
                </a:r>
                <a:r>
                  <a:rPr lang="en-US" altLang="zh-CN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移动画面。</a:t>
                </a:r>
                <a:endPara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5890" name="矩形 67"/>
            <p:cNvSpPr/>
            <p:nvPr/>
          </p:nvSpPr>
          <p:spPr>
            <a:xfrm>
              <a:off x="3956923" y="5946423"/>
              <a:ext cx="902811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移动画面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aphicFrame>
          <p:nvGraphicFramePr>
            <p:cNvPr id="35891" name="对象 77"/>
            <p:cNvGraphicFramePr>
              <a:graphicFrameLocks noChangeAspect="1"/>
            </p:cNvGraphicFramePr>
            <p:nvPr/>
          </p:nvGraphicFramePr>
          <p:xfrm>
            <a:off x="1643062" y="4052712"/>
            <a:ext cx="5857875" cy="1905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2" imgW="7823200" imgH="2552700" progId="Visio.Drawing.11">
                    <p:embed/>
                  </p:oleObj>
                </mc:Choice>
                <mc:Fallback>
                  <p:oleObj name="" r:id="rId2" imgW="7823200" imgH="2552700" progId="Visio.Drawing.11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643062" y="4052712"/>
                          <a:ext cx="5857875" cy="19050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63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7410" name="标题 1"/>
          <p:cNvSpPr>
            <a:spLocks noChangeArrowheads="1"/>
          </p:cNvSpPr>
          <p:nvPr/>
        </p:nvSpPr>
        <p:spPr bwMode="auto">
          <a:xfrm>
            <a:off x="1747838" y="127000"/>
            <a:ext cx="5149850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7】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741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7893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7415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、裁剪工具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416" name="组合 11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7896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7897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8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899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0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1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2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3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4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5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6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7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8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09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0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1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2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3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4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5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6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7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8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19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0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1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2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3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4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5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6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7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7928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7929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8" name="组合 57"/>
          <p:cNvGrpSpPr/>
          <p:nvPr/>
        </p:nvGrpSpPr>
        <p:grpSpPr>
          <a:xfrm>
            <a:off x="552450" y="1927225"/>
            <a:ext cx="8137525" cy="3932238"/>
            <a:chOff x="676275" y="2174876"/>
            <a:chExt cx="8137525" cy="3932567"/>
          </a:xfrm>
        </p:grpSpPr>
        <p:grpSp>
          <p:nvGrpSpPr>
            <p:cNvPr id="37931" name="组合 47"/>
            <p:cNvGrpSpPr/>
            <p:nvPr/>
          </p:nvGrpSpPr>
          <p:grpSpPr>
            <a:xfrm>
              <a:off x="676275" y="2174876"/>
              <a:ext cx="8137525" cy="1674634"/>
              <a:chOff x="641723" y="5014687"/>
              <a:chExt cx="8138351" cy="1673865"/>
            </a:xfrm>
          </p:grpSpPr>
          <p:grpSp>
            <p:nvGrpSpPr>
              <p:cNvPr id="37932" name="组合 76"/>
              <p:cNvGrpSpPr/>
              <p:nvPr/>
            </p:nvGrpSpPr>
            <p:grpSpPr>
              <a:xfrm>
                <a:off x="641723" y="5014687"/>
                <a:ext cx="8138351" cy="1673865"/>
                <a:chOff x="533397" y="3181246"/>
                <a:chExt cx="11474177" cy="2360421"/>
              </a:xfrm>
            </p:grpSpPr>
            <p:grpSp>
              <p:nvGrpSpPr>
                <p:cNvPr id="37933" name="组合 72"/>
                <p:cNvGrpSpPr/>
                <p:nvPr/>
              </p:nvGrpSpPr>
              <p:grpSpPr>
                <a:xfrm>
                  <a:off x="533397" y="3181246"/>
                  <a:ext cx="11474177" cy="2360421"/>
                  <a:chOff x="1523997" y="2388304"/>
                  <a:chExt cx="12749090" cy="2600566"/>
                </a:xfrm>
              </p:grpSpPr>
              <p:sp>
                <p:nvSpPr>
                  <p:cNvPr id="55" name="矩形 54"/>
                  <p:cNvSpPr/>
                  <p:nvPr/>
                </p:nvSpPr>
                <p:spPr>
                  <a:xfrm>
                    <a:off x="1523997" y="2735935"/>
                    <a:ext cx="12749090" cy="2253431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56" name="任意多边形 55"/>
                  <p:cNvSpPr/>
                  <p:nvPr/>
                </p:nvSpPr>
                <p:spPr bwMode="auto">
                  <a:xfrm>
                    <a:off x="1832403" y="2388304"/>
                    <a:ext cx="3444692" cy="576918"/>
                  </a:xfrm>
                  <a:custGeom>
                    <a:avLst/>
                    <a:gdLst>
                      <a:gd name="T0" fmla="*/ 0 w 4267200"/>
                      <a:gd name="T1" fmla="*/ 45812 h 1210897"/>
                      <a:gd name="T2" fmla="*/ 131516 w 4267200"/>
                      <a:gd name="T3" fmla="*/ 0 h 1210897"/>
                      <a:gd name="T4" fmla="*/ 2649207 w 4267200"/>
                      <a:gd name="T5" fmla="*/ 0 h 1210897"/>
                      <a:gd name="T6" fmla="*/ 2780723 w 4267200"/>
                      <a:gd name="T7" fmla="*/ 45812 h 1210897"/>
                      <a:gd name="T8" fmla="*/ 2780723 w 4267200"/>
                      <a:gd name="T9" fmla="*/ 229054 h 1210897"/>
                      <a:gd name="T10" fmla="*/ 2649207 w 4267200"/>
                      <a:gd name="T11" fmla="*/ 274866 h 1210897"/>
                      <a:gd name="T12" fmla="*/ 131516 w 4267200"/>
                      <a:gd name="T13" fmla="*/ 274866 h 1210897"/>
                      <a:gd name="T14" fmla="*/ 0 w 4267200"/>
                      <a:gd name="T15" fmla="*/ 229054 h 1210897"/>
                      <a:gd name="T16" fmla="*/ 0 w 4267200"/>
                      <a:gd name="T17" fmla="*/ 45812 h 1210897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  <a:ln w="38100" cap="flat" cmpd="sng">
                    <a:solidFill>
                      <a:srgbClr val="FFFFFF"/>
                    </a:solidFill>
                    <a:prstDash val="solid"/>
                    <a:round/>
                  </a:ln>
                  <a:effectLst>
                    <a:outerShdw blurRad="40000" dist="20000" dir="5400000" rotWithShape="0">
                      <a:srgbClr val="000000">
                        <a:alpha val="37999"/>
                      </a:srgbClr>
                    </a:outerShdw>
                  </a:effectLst>
                </p:spPr>
                <p:txBody>
                  <a:bodyPr lIns="220401" tIns="59111" rIns="220401" bIns="59111"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37936" name="矩形 75"/>
                <p:cNvSpPr/>
                <p:nvPr/>
              </p:nvSpPr>
              <p:spPr>
                <a:xfrm>
                  <a:off x="810936" y="3193947"/>
                  <a:ext cx="2974544" cy="5208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知识点概述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37937" name="矩形 15"/>
              <p:cNvSpPr/>
              <p:nvPr/>
            </p:nvSpPr>
            <p:spPr>
              <a:xfrm>
                <a:off x="780819" y="5408728"/>
                <a:ext cx="7999255" cy="121362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在对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数码照片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或者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扫描的图像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进行处理时，经常需要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裁剪图像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，以便删除多余的内容，使画面的构图更加完美。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“裁剪工具”</a:t>
                </a:r>
                <a:r>
                  <a:rPr lang="en-US" altLang="zh-CN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可以对图像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进行裁剪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，重新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定义画布的大小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37938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98575" y="4040345"/>
              <a:ext cx="3148013" cy="1697179"/>
            </a:xfrm>
            <a:prstGeom prst="rect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37939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38725" y="4040345"/>
              <a:ext cx="3111500" cy="1697179"/>
            </a:xfrm>
            <a:prstGeom prst="rect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37940" name="矩形 59"/>
            <p:cNvSpPr/>
            <p:nvPr/>
          </p:nvSpPr>
          <p:spPr>
            <a:xfrm>
              <a:off x="2355294" y="5799666"/>
              <a:ext cx="902811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原始画面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941" name="矩形 60"/>
            <p:cNvSpPr/>
            <p:nvPr/>
          </p:nvSpPr>
          <p:spPr>
            <a:xfrm>
              <a:off x="6311440" y="5799666"/>
              <a:ext cx="902811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裁剪画面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9" name="矩形 58"/>
          <p:cNvSpPr/>
          <p:nvPr/>
        </p:nvSpPr>
        <p:spPr>
          <a:xfrm>
            <a:off x="522288" y="5883275"/>
            <a:ext cx="8389937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注意：在“裁剪”图像时，除了可以通过控制裁剪框的范围来调整图像的范围外，还可按住</a:t>
            </a:r>
            <a:r>
              <a:rPr lang="en-US" altLang="zh-CN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en-US" altLang="zh-CN" sz="16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0" hangingPunct="0"/>
            <a:r>
              <a:rPr lang="en-US" altLang="zh-CN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 </a:t>
            </a:r>
            <a:r>
              <a:rPr lang="zh-CN" altLang="en-US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鼠标左键不放，在图像窗口中拖动图像来确定目标图像范围。</a:t>
            </a:r>
            <a:endParaRPr lang="zh-CN" altLang="zh-CN" sz="16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4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/>
      <p:bldP spid="5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8434" name="标题 1"/>
          <p:cNvSpPr>
            <a:spLocks noChangeArrowheads="1"/>
          </p:cNvSpPr>
          <p:nvPr/>
        </p:nvSpPr>
        <p:spPr bwMode="auto">
          <a:xfrm>
            <a:off x="1746250" y="12541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3.1【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7】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9941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9942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、裁剪工具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9943" name="组合 11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39944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39945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6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7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8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49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0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1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2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3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4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5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6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7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8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59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0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1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2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3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4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5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6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7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8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69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0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1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2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3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4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5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9976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39977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8441" name="矩形 46"/>
          <p:cNvSpPr/>
          <p:nvPr/>
        </p:nvSpPr>
        <p:spPr>
          <a:xfrm>
            <a:off x="915988" y="1808163"/>
            <a:ext cx="3556000" cy="5397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4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“裁剪工具”的选项栏</a:t>
            </a:r>
            <a:endParaRPr lang="zh-CN" altLang="en-US" sz="2400" b="1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aphicFrame>
        <p:nvGraphicFramePr>
          <p:cNvPr id="50" name="表格 49"/>
          <p:cNvGraphicFramePr>
            <a:graphicFrameLocks noGrp="1"/>
          </p:cNvGraphicFramePr>
          <p:nvPr/>
        </p:nvGraphicFramePr>
        <p:xfrm>
          <a:off x="1181100" y="3729038"/>
          <a:ext cx="6737350" cy="1949450"/>
        </p:xfrm>
        <a:graphic>
          <a:graphicData uri="http://schemas.openxmlformats.org/drawingml/2006/table">
            <a:tbl>
              <a:tblPr/>
              <a:tblGrid>
                <a:gridCol w="674688"/>
                <a:gridCol w="969962"/>
                <a:gridCol w="5092700"/>
              </a:tblGrid>
              <a:tr h="2778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序号</a:t>
                      </a:r>
                      <a:endParaRPr kumimoji="0" lang="zh-CN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6" marR="68586" marT="0" marB="0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ADDC"/>
                    </a:solidFill>
                  </a:tcPr>
                </a:tc>
                <a:tc>
                  <a:txBody>
                    <a:bodyPr/>
                    <a:lstStyle>
                      <a:lvl1pPr indent="26670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2667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参数</a:t>
                      </a:r>
                      <a:endParaRPr kumimoji="0" lang="zh-CN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6" marR="68586" marT="0" marB="0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ADDC"/>
                    </a:solidFill>
                  </a:tcPr>
                </a:tc>
                <a:tc>
                  <a:txBody>
                    <a:bodyPr/>
                    <a:lstStyle>
                      <a:lvl1pPr indent="26670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2667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说明</a:t>
                      </a:r>
                      <a:endParaRPr kumimoji="0" lang="zh-CN" altLang="en-U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6" marR="68586" marT="0" marB="0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ADDC"/>
                    </a:solidFill>
                  </a:tcPr>
                </a:tc>
              </a:tr>
              <a:tr h="557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6" marR="68586" marT="0" marB="0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ADD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裁剪方式</a:t>
                      </a:r>
                      <a:endParaRPr kumimoji="0" lang="zh-CN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6" marR="68586" marT="0" marB="0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3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包括“不受约束”、“原始比例”等选项，用户可以输入宽度、高度和分辨率等，裁剪后图像的尺寸由输入的数值决定。</a:t>
                      </a:r>
                      <a:endParaRPr kumimoji="0" lang="zh-CN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6" marR="68586" marT="0" marB="0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3F2"/>
                    </a:solidFill>
                  </a:tcPr>
                </a:tc>
              </a:tr>
              <a:tr h="557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6" marR="68586" marT="0" marB="0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ADD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拉直</a:t>
                      </a:r>
                      <a:endParaRPr kumimoji="0" lang="zh-CN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6" marR="68586" marT="0" marB="0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1F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单击该按钮，可以通过在图像上画一条线来拉直该图像，常用于校正倾斜的图像。</a:t>
                      </a:r>
                      <a:endParaRPr kumimoji="0" lang="zh-CN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6" marR="68586" marT="0" marB="0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1F9"/>
                    </a:solidFill>
                  </a:tcPr>
                </a:tc>
              </a:tr>
              <a:tr h="557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6" marR="68586" marT="0" marB="0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ADDC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删除裁剪</a:t>
                      </a:r>
                      <a:endParaRPr kumimoji="0" lang="en-US" altLang="zh-CN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的像素</a:t>
                      </a:r>
                      <a:endParaRPr kumimoji="0" lang="zh-CN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6" marR="68586" marT="0" marB="0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3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不勾选该选项，</a:t>
                      </a:r>
                      <a:r>
                        <a:rPr kumimoji="0" lang="en-US" altLang="zh-CN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Photoshop CS6</a:t>
                      </a:r>
                      <a:r>
                        <a:rPr kumimoji="0" lang="zh-CN" altLang="en-US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会将裁剪工具裁掉的部分保留，可以随时还原；如果勾选“删除裁剪的像素”复选框，将不再保留裁掉的部分。</a:t>
                      </a:r>
                      <a:endParaRPr kumimoji="0" lang="zh-CN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6" marR="68586" marT="0" marB="0" anchor="ctr" anchorCtr="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3F2"/>
                    </a:solidFill>
                  </a:tcPr>
                </a:tc>
              </a:tr>
            </a:tbl>
          </a:graphicData>
        </a:graphic>
      </p:graphicFrame>
      <p:pic>
        <p:nvPicPr>
          <p:cNvPr id="18465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1900" y="2462213"/>
            <a:ext cx="6686550" cy="2857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7" name="组合 66"/>
          <p:cNvGrpSpPr/>
          <p:nvPr/>
        </p:nvGrpSpPr>
        <p:grpSpPr>
          <a:xfrm>
            <a:off x="1658938" y="2451100"/>
            <a:ext cx="1179512" cy="855663"/>
            <a:chOff x="2750444" y="2631367"/>
            <a:chExt cx="1921411" cy="857232"/>
          </a:xfrm>
        </p:grpSpPr>
        <p:sp>
          <p:nvSpPr>
            <p:cNvPr id="18476" name="矩形 53"/>
            <p:cNvSpPr>
              <a:spLocks noChangeArrowheads="1"/>
            </p:cNvSpPr>
            <p:nvPr/>
          </p:nvSpPr>
          <p:spPr bwMode="auto">
            <a:xfrm>
              <a:off x="2750444" y="2631367"/>
              <a:ext cx="1686084" cy="286274"/>
            </a:xfrm>
            <a:prstGeom prst="rect">
              <a:avLst/>
            </a:prstGeom>
            <a:noFill/>
            <a:ln w="28575">
              <a:solidFill>
                <a:srgbClr val="00B0F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40005" name="直接箭头连接符 59"/>
            <p:cNvCxnSpPr>
              <a:stCxn id="18476" idx="2"/>
            </p:cNvCxnSpPr>
            <p:nvPr/>
          </p:nvCxnSpPr>
          <p:spPr>
            <a:xfrm>
              <a:off x="3593486" y="2917641"/>
              <a:ext cx="0" cy="265599"/>
            </a:xfrm>
            <a:prstGeom prst="straightConnector1">
              <a:avLst/>
            </a:prstGeom>
            <a:ln w="28575" cap="flat" cmpd="sng">
              <a:solidFill>
                <a:srgbClr val="00ACE6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sp>
          <p:nvSpPr>
            <p:cNvPr id="40006" name="TextBox 60"/>
            <p:cNvSpPr txBox="1"/>
            <p:nvPr/>
          </p:nvSpPr>
          <p:spPr>
            <a:xfrm>
              <a:off x="2756027" y="3149600"/>
              <a:ext cx="1915828" cy="3389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裁剪方式</a:t>
              </a:r>
              <a:endParaRPr lang="zh-CN" altLang="en-US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4719638" y="2462213"/>
            <a:ext cx="747712" cy="844550"/>
            <a:chOff x="4753476" y="2642656"/>
            <a:chExt cx="747214" cy="845498"/>
          </a:xfrm>
        </p:grpSpPr>
        <p:sp>
          <p:nvSpPr>
            <p:cNvPr id="18473" name="矩形 55"/>
            <p:cNvSpPr>
              <a:spLocks noChangeArrowheads="1"/>
            </p:cNvSpPr>
            <p:nvPr/>
          </p:nvSpPr>
          <p:spPr bwMode="auto">
            <a:xfrm>
              <a:off x="4770926" y="2642656"/>
              <a:ext cx="515594" cy="286071"/>
            </a:xfrm>
            <a:prstGeom prst="rect">
              <a:avLst/>
            </a:prstGeom>
            <a:noFill/>
            <a:ln w="28575">
              <a:solidFill>
                <a:srgbClr val="00B0F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40009" name="直接箭头连接符 61"/>
            <p:cNvCxnSpPr>
              <a:stCxn id="18476" idx="2"/>
            </p:cNvCxnSpPr>
            <p:nvPr/>
          </p:nvCxnSpPr>
          <p:spPr>
            <a:xfrm>
              <a:off x="5027930" y="2917601"/>
              <a:ext cx="0" cy="265411"/>
            </a:xfrm>
            <a:prstGeom prst="straightConnector1">
              <a:avLst/>
            </a:prstGeom>
            <a:ln w="28575" cap="flat" cmpd="sng">
              <a:solidFill>
                <a:srgbClr val="00ACE6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sp>
          <p:nvSpPr>
            <p:cNvPr id="40010" name="TextBox 64"/>
            <p:cNvSpPr txBox="1"/>
            <p:nvPr/>
          </p:nvSpPr>
          <p:spPr>
            <a:xfrm>
              <a:off x="4753476" y="3149600"/>
              <a:ext cx="747214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拉直</a:t>
              </a:r>
              <a:endParaRPr lang="zh-CN" altLang="en-US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473825" y="2462213"/>
            <a:ext cx="1885950" cy="844550"/>
            <a:chOff x="6507049" y="2642656"/>
            <a:chExt cx="1885881" cy="845498"/>
          </a:xfrm>
        </p:grpSpPr>
        <p:sp>
          <p:nvSpPr>
            <p:cNvPr id="18470" name="矩形 56"/>
            <p:cNvSpPr>
              <a:spLocks noChangeArrowheads="1"/>
            </p:cNvSpPr>
            <p:nvPr/>
          </p:nvSpPr>
          <p:spPr bwMode="auto">
            <a:xfrm>
              <a:off x="6848350" y="2642656"/>
              <a:ext cx="1103272" cy="286071"/>
            </a:xfrm>
            <a:prstGeom prst="rect">
              <a:avLst/>
            </a:prstGeom>
            <a:noFill/>
            <a:ln w="28575">
              <a:solidFill>
                <a:srgbClr val="00B0F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cxnSp>
          <p:nvCxnSpPr>
            <p:cNvPr id="40013" name="直接箭头连接符 62"/>
            <p:cNvCxnSpPr>
              <a:stCxn id="18476" idx="2"/>
            </p:cNvCxnSpPr>
            <p:nvPr/>
          </p:nvCxnSpPr>
          <p:spPr>
            <a:xfrm>
              <a:off x="7394430" y="2917601"/>
              <a:ext cx="0" cy="265411"/>
            </a:xfrm>
            <a:prstGeom prst="straightConnector1">
              <a:avLst/>
            </a:prstGeom>
            <a:ln w="28575" cap="flat" cmpd="sng">
              <a:solidFill>
                <a:srgbClr val="00ACE6"/>
              </a:solidFill>
              <a:prstDash val="solid"/>
              <a:round/>
              <a:headEnd type="none" w="med" len="med"/>
              <a:tailEnd type="arrow" w="med" len="med"/>
            </a:ln>
          </p:spPr>
        </p:cxnSp>
        <p:sp>
          <p:nvSpPr>
            <p:cNvPr id="40014" name="TextBox 65"/>
            <p:cNvSpPr txBox="1"/>
            <p:nvPr/>
          </p:nvSpPr>
          <p:spPr>
            <a:xfrm>
              <a:off x="6507049" y="3149600"/>
              <a:ext cx="1885881" cy="33855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zh-CN" altLang="en-US" sz="1600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删除裁剪的像素</a:t>
              </a:r>
              <a:endParaRPr lang="zh-CN" altLang="en-US" sz="1600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4" name="矩形 63"/>
          <p:cNvSpPr/>
          <p:nvPr/>
        </p:nvSpPr>
        <p:spPr>
          <a:xfrm>
            <a:off x="1131888" y="3286125"/>
            <a:ext cx="3416300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常用的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参数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及其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作用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参见下表。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111250" y="5794375"/>
            <a:ext cx="6892925" cy="5857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注意：如果在裁剪框上向外拖动鼠标，可增大画布，且增大的画布区域的颜</a:t>
            </a:r>
            <a:endParaRPr lang="en-US" altLang="zh-CN" sz="16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0" hangingPunct="0"/>
            <a:r>
              <a:rPr lang="en-US" altLang="zh-CN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 </a:t>
            </a:r>
            <a:r>
              <a:rPr lang="zh-CN" altLang="en-US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色为当前的背景色。</a:t>
            </a:r>
            <a:endParaRPr lang="zh-CN" altLang="zh-CN" sz="16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1" grpId="0"/>
      <p:bldP spid="64" grpId="0"/>
      <p:bldP spid="7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9458" name="标题 1"/>
          <p:cNvSpPr>
            <a:spLocks noChangeArrowheads="1"/>
          </p:cNvSpPr>
          <p:nvPr/>
        </p:nvSpPr>
        <p:spPr bwMode="auto">
          <a:xfrm>
            <a:off x="1746250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3.2【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8】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水晶球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946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9462" name="矩形 9"/>
          <p:cNvSpPr/>
          <p:nvPr/>
        </p:nvSpPr>
        <p:spPr>
          <a:xfrm>
            <a:off x="795338" y="1408113"/>
            <a:ext cx="7429500" cy="10160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“渐变”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Photoshop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中的应用非常广泛，运用“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渐变工具”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可以进行多种颜色的混合填充，从而增强图像的视觉效果。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946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36713" y="2641600"/>
            <a:ext cx="3894137" cy="24542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2763" y="2638425"/>
            <a:ext cx="1905000" cy="1219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2763" y="3951288"/>
            <a:ext cx="1905000" cy="1143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6" name="矩形 14"/>
          <p:cNvSpPr/>
          <p:nvPr/>
        </p:nvSpPr>
        <p:spPr>
          <a:xfrm>
            <a:off x="855663" y="5351463"/>
            <a:ext cx="4800600" cy="508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本案例将带领大家绘制一个</a:t>
            </a:r>
            <a:r>
              <a:rPr lang="zh-CN" altLang="en-US" sz="2000" b="1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“水晶球”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/>
      <p:bldP spid="1946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44034" name="Picture 4" descr="C:\Users\Administrator\Desktop\555555555555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6875" y="2582863"/>
            <a:ext cx="4937125" cy="370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矩形 4"/>
          <p:cNvSpPr/>
          <p:nvPr/>
        </p:nvSpPr>
        <p:spPr bwMode="auto">
          <a:xfrm>
            <a:off x="688975" y="2289175"/>
            <a:ext cx="3248025" cy="3455988"/>
          </a:xfrm>
          <a:prstGeom prst="rect">
            <a:avLst/>
          </a:prstGeom>
          <a:gradFill>
            <a:gsLst>
              <a:gs pos="33000">
                <a:srgbClr val="F9F9F9"/>
              </a:gs>
              <a:gs pos="100000">
                <a:srgbClr val="D7D7D7"/>
              </a:gs>
            </a:gsLst>
            <a:lin ang="5400000" scaled="0"/>
          </a:gradFill>
          <a:ln w="3175" cap="flat" cmpd="sng" algn="ctr">
            <a:solidFill>
              <a:srgbClr val="EAEAEA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790700" y="2671763"/>
            <a:ext cx="1185863" cy="4921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水晶球</a:t>
            </a:r>
            <a:endParaRPr kumimoji="0" lang="zh-CN" altLang="en-US" sz="2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44037" name="Group 9"/>
          <p:cNvGrpSpPr>
            <a:grpSpLocks noChangeAspect="1"/>
          </p:cNvGrpSpPr>
          <p:nvPr/>
        </p:nvGrpSpPr>
        <p:grpSpPr>
          <a:xfrm>
            <a:off x="606425" y="1689100"/>
            <a:ext cx="1579563" cy="1289050"/>
            <a:chOff x="4410" y="748"/>
            <a:chExt cx="1246" cy="1017"/>
          </a:xfrm>
        </p:grpSpPr>
        <p:sp>
          <p:nvSpPr>
            <p:cNvPr id="44038" name="AutoShape 8"/>
            <p:cNvSpPr>
              <a:spLocks noChangeAspect="1" noTextEdit="1"/>
            </p:cNvSpPr>
            <p:nvPr/>
          </p:nvSpPr>
          <p:spPr>
            <a:xfrm>
              <a:off x="4410" y="748"/>
              <a:ext cx="1246" cy="101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pPr eaLnBrk="0" hangingPunct="0"/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" name="Freeform 10"/>
            <p:cNvSpPr/>
            <p:nvPr/>
          </p:nvSpPr>
          <p:spPr bwMode="auto">
            <a:xfrm>
              <a:off x="4410" y="748"/>
              <a:ext cx="748" cy="1017"/>
            </a:xfrm>
            <a:custGeom>
              <a:avLst/>
              <a:gdLst>
                <a:gd name="T0" fmla="*/ 639 w 1495"/>
                <a:gd name="T1" fmla="*/ 2027 h 2034"/>
                <a:gd name="T2" fmla="*/ 682 w 1495"/>
                <a:gd name="T3" fmla="*/ 2016 h 2034"/>
                <a:gd name="T4" fmla="*/ 724 w 1495"/>
                <a:gd name="T5" fmla="*/ 2005 h 2034"/>
                <a:gd name="T6" fmla="*/ 767 w 1495"/>
                <a:gd name="T7" fmla="*/ 1994 h 2034"/>
                <a:gd name="T8" fmla="*/ 810 w 1495"/>
                <a:gd name="T9" fmla="*/ 1982 h 2034"/>
                <a:gd name="T10" fmla="*/ 1329 w 1495"/>
                <a:gd name="T11" fmla="*/ 1728 h 2034"/>
                <a:gd name="T12" fmla="*/ 1426 w 1495"/>
                <a:gd name="T13" fmla="*/ 940 h 2034"/>
                <a:gd name="T14" fmla="*/ 1372 w 1495"/>
                <a:gd name="T15" fmla="*/ 958 h 2034"/>
                <a:gd name="T16" fmla="*/ 1316 w 1495"/>
                <a:gd name="T17" fmla="*/ 976 h 2034"/>
                <a:gd name="T18" fmla="*/ 1261 w 1495"/>
                <a:gd name="T19" fmla="*/ 993 h 2034"/>
                <a:gd name="T20" fmla="*/ 1206 w 1495"/>
                <a:gd name="T21" fmla="*/ 1010 h 2034"/>
                <a:gd name="T22" fmla="*/ 1150 w 1495"/>
                <a:gd name="T23" fmla="*/ 1027 h 2034"/>
                <a:gd name="T24" fmla="*/ 1216 w 1495"/>
                <a:gd name="T25" fmla="*/ 1000 h 2034"/>
                <a:gd name="T26" fmla="*/ 1281 w 1495"/>
                <a:gd name="T27" fmla="*/ 971 h 2034"/>
                <a:gd name="T28" fmla="*/ 1345 w 1495"/>
                <a:gd name="T29" fmla="*/ 941 h 2034"/>
                <a:gd name="T30" fmla="*/ 1410 w 1495"/>
                <a:gd name="T31" fmla="*/ 910 h 2034"/>
                <a:gd name="T32" fmla="*/ 1473 w 1495"/>
                <a:gd name="T33" fmla="*/ 875 h 2034"/>
                <a:gd name="T34" fmla="*/ 1247 w 1495"/>
                <a:gd name="T35" fmla="*/ 540 h 2034"/>
                <a:gd name="T36" fmla="*/ 1207 w 1495"/>
                <a:gd name="T37" fmla="*/ 554 h 2034"/>
                <a:gd name="T38" fmla="*/ 1165 w 1495"/>
                <a:gd name="T39" fmla="*/ 567 h 2034"/>
                <a:gd name="T40" fmla="*/ 1124 w 1495"/>
                <a:gd name="T41" fmla="*/ 580 h 2034"/>
                <a:gd name="T42" fmla="*/ 1082 w 1495"/>
                <a:gd name="T43" fmla="*/ 594 h 2034"/>
                <a:gd name="T44" fmla="*/ 1041 w 1495"/>
                <a:gd name="T45" fmla="*/ 607 h 2034"/>
                <a:gd name="T46" fmla="*/ 1017 w 1495"/>
                <a:gd name="T47" fmla="*/ 615 h 2034"/>
                <a:gd name="T48" fmla="*/ 992 w 1495"/>
                <a:gd name="T49" fmla="*/ 623 h 2034"/>
                <a:gd name="T50" fmla="*/ 989 w 1495"/>
                <a:gd name="T51" fmla="*/ 618 h 2034"/>
                <a:gd name="T52" fmla="*/ 1036 w 1495"/>
                <a:gd name="T53" fmla="*/ 590 h 2034"/>
                <a:gd name="T54" fmla="*/ 1082 w 1495"/>
                <a:gd name="T55" fmla="*/ 561 h 2034"/>
                <a:gd name="T56" fmla="*/ 1127 w 1495"/>
                <a:gd name="T57" fmla="*/ 533 h 2034"/>
                <a:gd name="T58" fmla="*/ 1173 w 1495"/>
                <a:gd name="T59" fmla="*/ 504 h 2034"/>
                <a:gd name="T60" fmla="*/ 1220 w 1495"/>
                <a:gd name="T61" fmla="*/ 477 h 2034"/>
                <a:gd name="T62" fmla="*/ 456 w 1495"/>
                <a:gd name="T63" fmla="*/ 434 h 2034"/>
                <a:gd name="T64" fmla="*/ 180 w 1495"/>
                <a:gd name="T65" fmla="*/ 365 h 2034"/>
                <a:gd name="T66" fmla="*/ 249 w 1495"/>
                <a:gd name="T67" fmla="*/ 667 h 2034"/>
                <a:gd name="T68" fmla="*/ 287 w 1495"/>
                <a:gd name="T69" fmla="*/ 658 h 2034"/>
                <a:gd name="T70" fmla="*/ 325 w 1495"/>
                <a:gd name="T71" fmla="*/ 647 h 2034"/>
                <a:gd name="T72" fmla="*/ 364 w 1495"/>
                <a:gd name="T73" fmla="*/ 638 h 2034"/>
                <a:gd name="T74" fmla="*/ 402 w 1495"/>
                <a:gd name="T75" fmla="*/ 629 h 2034"/>
                <a:gd name="T76" fmla="*/ 441 w 1495"/>
                <a:gd name="T77" fmla="*/ 620 h 2034"/>
                <a:gd name="T78" fmla="*/ 424 w 1495"/>
                <a:gd name="T79" fmla="*/ 636 h 2034"/>
                <a:gd name="T80" fmla="*/ 379 w 1495"/>
                <a:gd name="T81" fmla="*/ 665 h 2034"/>
                <a:gd name="T82" fmla="*/ 334 w 1495"/>
                <a:gd name="T83" fmla="*/ 695 h 2034"/>
                <a:gd name="T84" fmla="*/ 302 w 1495"/>
                <a:gd name="T85" fmla="*/ 715 h 2034"/>
                <a:gd name="T86" fmla="*/ 269 w 1495"/>
                <a:gd name="T87" fmla="*/ 735 h 2034"/>
                <a:gd name="T88" fmla="*/ 249 w 1495"/>
                <a:gd name="T89" fmla="*/ 847 h 2034"/>
                <a:gd name="T90" fmla="*/ 180 w 1495"/>
                <a:gd name="T91" fmla="*/ 1358 h 2034"/>
                <a:gd name="T92" fmla="*/ 154 w 1495"/>
                <a:gd name="T93" fmla="*/ 1624 h 2034"/>
                <a:gd name="T94" fmla="*/ 222 w 1495"/>
                <a:gd name="T95" fmla="*/ 1611 h 2034"/>
                <a:gd name="T96" fmla="*/ 290 w 1495"/>
                <a:gd name="T97" fmla="*/ 1599 h 2034"/>
                <a:gd name="T98" fmla="*/ 358 w 1495"/>
                <a:gd name="T99" fmla="*/ 1586 h 2034"/>
                <a:gd name="T100" fmla="*/ 425 w 1495"/>
                <a:gd name="T101" fmla="*/ 1572 h 2034"/>
                <a:gd name="T102" fmla="*/ 493 w 1495"/>
                <a:gd name="T103" fmla="*/ 1557 h 2034"/>
                <a:gd name="T104" fmla="*/ 433 w 1495"/>
                <a:gd name="T105" fmla="*/ 1591 h 2034"/>
                <a:gd name="T106" fmla="*/ 374 w 1495"/>
                <a:gd name="T107" fmla="*/ 1625 h 2034"/>
                <a:gd name="T108" fmla="*/ 314 w 1495"/>
                <a:gd name="T109" fmla="*/ 1660 h 2034"/>
                <a:gd name="T110" fmla="*/ 256 w 1495"/>
                <a:gd name="T111" fmla="*/ 1695 h 2034"/>
                <a:gd name="T112" fmla="*/ 197 w 1495"/>
                <a:gd name="T113" fmla="*/ 1731 h 2034"/>
                <a:gd name="T114" fmla="*/ 176 w 1495"/>
                <a:gd name="T115" fmla="*/ 1748 h 2034"/>
                <a:gd name="T116" fmla="*/ 174 w 1495"/>
                <a:gd name="T117" fmla="*/ 1754 h 2034"/>
                <a:gd name="T118" fmla="*/ 173 w 1495"/>
                <a:gd name="T119" fmla="*/ 1755 h 2034"/>
                <a:gd name="T120" fmla="*/ 172 w 1495"/>
                <a:gd name="T121" fmla="*/ 1770 h 2034"/>
                <a:gd name="T122" fmla="*/ 170 w 1495"/>
                <a:gd name="T123" fmla="*/ 1788 h 2034"/>
                <a:gd name="T124" fmla="*/ 180 w 1495"/>
                <a:gd name="T125" fmla="*/ 1799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95" h="2034">
                  <a:moveTo>
                    <a:pt x="610" y="2034"/>
                  </a:moveTo>
                  <a:lnTo>
                    <a:pt x="624" y="2031"/>
                  </a:lnTo>
                  <a:lnTo>
                    <a:pt x="639" y="2027"/>
                  </a:lnTo>
                  <a:lnTo>
                    <a:pt x="653" y="2024"/>
                  </a:lnTo>
                  <a:lnTo>
                    <a:pt x="667" y="2020"/>
                  </a:lnTo>
                  <a:lnTo>
                    <a:pt x="682" y="2016"/>
                  </a:lnTo>
                  <a:lnTo>
                    <a:pt x="696" y="2012"/>
                  </a:lnTo>
                  <a:lnTo>
                    <a:pt x="711" y="2009"/>
                  </a:lnTo>
                  <a:lnTo>
                    <a:pt x="724" y="2005"/>
                  </a:lnTo>
                  <a:lnTo>
                    <a:pt x="738" y="2001"/>
                  </a:lnTo>
                  <a:lnTo>
                    <a:pt x="753" y="1997"/>
                  </a:lnTo>
                  <a:lnTo>
                    <a:pt x="767" y="1994"/>
                  </a:lnTo>
                  <a:lnTo>
                    <a:pt x="781" y="1989"/>
                  </a:lnTo>
                  <a:lnTo>
                    <a:pt x="795" y="1986"/>
                  </a:lnTo>
                  <a:lnTo>
                    <a:pt x="810" y="1982"/>
                  </a:lnTo>
                  <a:lnTo>
                    <a:pt x="823" y="1978"/>
                  </a:lnTo>
                  <a:lnTo>
                    <a:pt x="837" y="1974"/>
                  </a:lnTo>
                  <a:lnTo>
                    <a:pt x="1329" y="1728"/>
                  </a:lnTo>
                  <a:lnTo>
                    <a:pt x="1073" y="1183"/>
                  </a:lnTo>
                  <a:lnTo>
                    <a:pt x="1444" y="934"/>
                  </a:lnTo>
                  <a:lnTo>
                    <a:pt x="1426" y="940"/>
                  </a:lnTo>
                  <a:lnTo>
                    <a:pt x="1407" y="946"/>
                  </a:lnTo>
                  <a:lnTo>
                    <a:pt x="1390" y="953"/>
                  </a:lnTo>
                  <a:lnTo>
                    <a:pt x="1372" y="958"/>
                  </a:lnTo>
                  <a:lnTo>
                    <a:pt x="1353" y="964"/>
                  </a:lnTo>
                  <a:lnTo>
                    <a:pt x="1335" y="970"/>
                  </a:lnTo>
                  <a:lnTo>
                    <a:pt x="1316" y="976"/>
                  </a:lnTo>
                  <a:lnTo>
                    <a:pt x="1298" y="981"/>
                  </a:lnTo>
                  <a:lnTo>
                    <a:pt x="1279" y="987"/>
                  </a:lnTo>
                  <a:lnTo>
                    <a:pt x="1261" y="993"/>
                  </a:lnTo>
                  <a:lnTo>
                    <a:pt x="1243" y="999"/>
                  </a:lnTo>
                  <a:lnTo>
                    <a:pt x="1224" y="1004"/>
                  </a:lnTo>
                  <a:lnTo>
                    <a:pt x="1206" y="1010"/>
                  </a:lnTo>
                  <a:lnTo>
                    <a:pt x="1187" y="1016"/>
                  </a:lnTo>
                  <a:lnTo>
                    <a:pt x="1169" y="1022"/>
                  </a:lnTo>
                  <a:lnTo>
                    <a:pt x="1150" y="1027"/>
                  </a:lnTo>
                  <a:lnTo>
                    <a:pt x="1172" y="1018"/>
                  </a:lnTo>
                  <a:lnTo>
                    <a:pt x="1194" y="1009"/>
                  </a:lnTo>
                  <a:lnTo>
                    <a:pt x="1216" y="1000"/>
                  </a:lnTo>
                  <a:lnTo>
                    <a:pt x="1237" y="991"/>
                  </a:lnTo>
                  <a:lnTo>
                    <a:pt x="1259" y="981"/>
                  </a:lnTo>
                  <a:lnTo>
                    <a:pt x="1281" y="971"/>
                  </a:lnTo>
                  <a:lnTo>
                    <a:pt x="1302" y="962"/>
                  </a:lnTo>
                  <a:lnTo>
                    <a:pt x="1323" y="951"/>
                  </a:lnTo>
                  <a:lnTo>
                    <a:pt x="1345" y="941"/>
                  </a:lnTo>
                  <a:lnTo>
                    <a:pt x="1367" y="931"/>
                  </a:lnTo>
                  <a:lnTo>
                    <a:pt x="1388" y="920"/>
                  </a:lnTo>
                  <a:lnTo>
                    <a:pt x="1410" y="910"/>
                  </a:lnTo>
                  <a:lnTo>
                    <a:pt x="1430" y="898"/>
                  </a:lnTo>
                  <a:lnTo>
                    <a:pt x="1452" y="887"/>
                  </a:lnTo>
                  <a:lnTo>
                    <a:pt x="1473" y="875"/>
                  </a:lnTo>
                  <a:lnTo>
                    <a:pt x="1495" y="864"/>
                  </a:lnTo>
                  <a:lnTo>
                    <a:pt x="1261" y="536"/>
                  </a:lnTo>
                  <a:lnTo>
                    <a:pt x="1247" y="540"/>
                  </a:lnTo>
                  <a:lnTo>
                    <a:pt x="1233" y="545"/>
                  </a:lnTo>
                  <a:lnTo>
                    <a:pt x="1220" y="549"/>
                  </a:lnTo>
                  <a:lnTo>
                    <a:pt x="1207" y="554"/>
                  </a:lnTo>
                  <a:lnTo>
                    <a:pt x="1193" y="559"/>
                  </a:lnTo>
                  <a:lnTo>
                    <a:pt x="1179" y="563"/>
                  </a:lnTo>
                  <a:lnTo>
                    <a:pt x="1165" y="567"/>
                  </a:lnTo>
                  <a:lnTo>
                    <a:pt x="1152" y="571"/>
                  </a:lnTo>
                  <a:lnTo>
                    <a:pt x="1138" y="576"/>
                  </a:lnTo>
                  <a:lnTo>
                    <a:pt x="1124" y="580"/>
                  </a:lnTo>
                  <a:lnTo>
                    <a:pt x="1110" y="585"/>
                  </a:lnTo>
                  <a:lnTo>
                    <a:pt x="1096" y="590"/>
                  </a:lnTo>
                  <a:lnTo>
                    <a:pt x="1082" y="594"/>
                  </a:lnTo>
                  <a:lnTo>
                    <a:pt x="1069" y="598"/>
                  </a:lnTo>
                  <a:lnTo>
                    <a:pt x="1055" y="602"/>
                  </a:lnTo>
                  <a:lnTo>
                    <a:pt x="1041" y="607"/>
                  </a:lnTo>
                  <a:lnTo>
                    <a:pt x="1033" y="610"/>
                  </a:lnTo>
                  <a:lnTo>
                    <a:pt x="1025" y="613"/>
                  </a:lnTo>
                  <a:lnTo>
                    <a:pt x="1017" y="615"/>
                  </a:lnTo>
                  <a:lnTo>
                    <a:pt x="1008" y="618"/>
                  </a:lnTo>
                  <a:lnTo>
                    <a:pt x="1000" y="621"/>
                  </a:lnTo>
                  <a:lnTo>
                    <a:pt x="992" y="623"/>
                  </a:lnTo>
                  <a:lnTo>
                    <a:pt x="982" y="625"/>
                  </a:lnTo>
                  <a:lnTo>
                    <a:pt x="974" y="628"/>
                  </a:lnTo>
                  <a:lnTo>
                    <a:pt x="989" y="618"/>
                  </a:lnTo>
                  <a:lnTo>
                    <a:pt x="1005" y="609"/>
                  </a:lnTo>
                  <a:lnTo>
                    <a:pt x="1020" y="599"/>
                  </a:lnTo>
                  <a:lnTo>
                    <a:pt x="1036" y="590"/>
                  </a:lnTo>
                  <a:lnTo>
                    <a:pt x="1051" y="580"/>
                  </a:lnTo>
                  <a:lnTo>
                    <a:pt x="1066" y="571"/>
                  </a:lnTo>
                  <a:lnTo>
                    <a:pt x="1082" y="561"/>
                  </a:lnTo>
                  <a:lnTo>
                    <a:pt x="1097" y="552"/>
                  </a:lnTo>
                  <a:lnTo>
                    <a:pt x="1112" y="542"/>
                  </a:lnTo>
                  <a:lnTo>
                    <a:pt x="1127" y="533"/>
                  </a:lnTo>
                  <a:lnTo>
                    <a:pt x="1144" y="524"/>
                  </a:lnTo>
                  <a:lnTo>
                    <a:pt x="1158" y="514"/>
                  </a:lnTo>
                  <a:lnTo>
                    <a:pt x="1173" y="504"/>
                  </a:lnTo>
                  <a:lnTo>
                    <a:pt x="1188" y="495"/>
                  </a:lnTo>
                  <a:lnTo>
                    <a:pt x="1205" y="486"/>
                  </a:lnTo>
                  <a:lnTo>
                    <a:pt x="1220" y="477"/>
                  </a:lnTo>
                  <a:lnTo>
                    <a:pt x="882" y="0"/>
                  </a:lnTo>
                  <a:lnTo>
                    <a:pt x="456" y="571"/>
                  </a:lnTo>
                  <a:lnTo>
                    <a:pt x="456" y="434"/>
                  </a:lnTo>
                  <a:lnTo>
                    <a:pt x="489" y="434"/>
                  </a:lnTo>
                  <a:lnTo>
                    <a:pt x="489" y="365"/>
                  </a:lnTo>
                  <a:lnTo>
                    <a:pt x="180" y="365"/>
                  </a:lnTo>
                  <a:lnTo>
                    <a:pt x="180" y="434"/>
                  </a:lnTo>
                  <a:lnTo>
                    <a:pt x="249" y="434"/>
                  </a:lnTo>
                  <a:lnTo>
                    <a:pt x="249" y="667"/>
                  </a:lnTo>
                  <a:lnTo>
                    <a:pt x="261" y="663"/>
                  </a:lnTo>
                  <a:lnTo>
                    <a:pt x="274" y="660"/>
                  </a:lnTo>
                  <a:lnTo>
                    <a:pt x="287" y="658"/>
                  </a:lnTo>
                  <a:lnTo>
                    <a:pt x="299" y="654"/>
                  </a:lnTo>
                  <a:lnTo>
                    <a:pt x="312" y="651"/>
                  </a:lnTo>
                  <a:lnTo>
                    <a:pt x="325" y="647"/>
                  </a:lnTo>
                  <a:lnTo>
                    <a:pt x="339" y="644"/>
                  </a:lnTo>
                  <a:lnTo>
                    <a:pt x="351" y="642"/>
                  </a:lnTo>
                  <a:lnTo>
                    <a:pt x="364" y="638"/>
                  </a:lnTo>
                  <a:lnTo>
                    <a:pt x="377" y="635"/>
                  </a:lnTo>
                  <a:lnTo>
                    <a:pt x="389" y="631"/>
                  </a:lnTo>
                  <a:lnTo>
                    <a:pt x="402" y="629"/>
                  </a:lnTo>
                  <a:lnTo>
                    <a:pt x="415" y="625"/>
                  </a:lnTo>
                  <a:lnTo>
                    <a:pt x="428" y="622"/>
                  </a:lnTo>
                  <a:lnTo>
                    <a:pt x="441" y="620"/>
                  </a:lnTo>
                  <a:lnTo>
                    <a:pt x="454" y="616"/>
                  </a:lnTo>
                  <a:lnTo>
                    <a:pt x="439" y="625"/>
                  </a:lnTo>
                  <a:lnTo>
                    <a:pt x="424" y="636"/>
                  </a:lnTo>
                  <a:lnTo>
                    <a:pt x="409" y="645"/>
                  </a:lnTo>
                  <a:lnTo>
                    <a:pt x="394" y="655"/>
                  </a:lnTo>
                  <a:lnTo>
                    <a:pt x="379" y="665"/>
                  </a:lnTo>
                  <a:lnTo>
                    <a:pt x="364" y="675"/>
                  </a:lnTo>
                  <a:lnTo>
                    <a:pt x="349" y="684"/>
                  </a:lnTo>
                  <a:lnTo>
                    <a:pt x="334" y="695"/>
                  </a:lnTo>
                  <a:lnTo>
                    <a:pt x="324" y="701"/>
                  </a:lnTo>
                  <a:lnTo>
                    <a:pt x="312" y="708"/>
                  </a:lnTo>
                  <a:lnTo>
                    <a:pt x="302" y="715"/>
                  </a:lnTo>
                  <a:lnTo>
                    <a:pt x="291" y="721"/>
                  </a:lnTo>
                  <a:lnTo>
                    <a:pt x="280" y="728"/>
                  </a:lnTo>
                  <a:lnTo>
                    <a:pt x="269" y="735"/>
                  </a:lnTo>
                  <a:lnTo>
                    <a:pt x="259" y="741"/>
                  </a:lnTo>
                  <a:lnTo>
                    <a:pt x="249" y="747"/>
                  </a:lnTo>
                  <a:lnTo>
                    <a:pt x="249" y="847"/>
                  </a:lnTo>
                  <a:lnTo>
                    <a:pt x="0" y="1178"/>
                  </a:lnTo>
                  <a:lnTo>
                    <a:pt x="180" y="1178"/>
                  </a:lnTo>
                  <a:lnTo>
                    <a:pt x="180" y="1358"/>
                  </a:lnTo>
                  <a:lnTo>
                    <a:pt x="131" y="1358"/>
                  </a:lnTo>
                  <a:lnTo>
                    <a:pt x="131" y="1627"/>
                  </a:lnTo>
                  <a:lnTo>
                    <a:pt x="154" y="1624"/>
                  </a:lnTo>
                  <a:lnTo>
                    <a:pt x="176" y="1619"/>
                  </a:lnTo>
                  <a:lnTo>
                    <a:pt x="199" y="1616"/>
                  </a:lnTo>
                  <a:lnTo>
                    <a:pt x="222" y="1611"/>
                  </a:lnTo>
                  <a:lnTo>
                    <a:pt x="244" y="1608"/>
                  </a:lnTo>
                  <a:lnTo>
                    <a:pt x="267" y="1603"/>
                  </a:lnTo>
                  <a:lnTo>
                    <a:pt x="290" y="1599"/>
                  </a:lnTo>
                  <a:lnTo>
                    <a:pt x="312" y="1594"/>
                  </a:lnTo>
                  <a:lnTo>
                    <a:pt x="335" y="1591"/>
                  </a:lnTo>
                  <a:lnTo>
                    <a:pt x="358" y="1586"/>
                  </a:lnTo>
                  <a:lnTo>
                    <a:pt x="380" y="1581"/>
                  </a:lnTo>
                  <a:lnTo>
                    <a:pt x="403" y="1577"/>
                  </a:lnTo>
                  <a:lnTo>
                    <a:pt x="425" y="1572"/>
                  </a:lnTo>
                  <a:lnTo>
                    <a:pt x="448" y="1566"/>
                  </a:lnTo>
                  <a:lnTo>
                    <a:pt x="470" y="1562"/>
                  </a:lnTo>
                  <a:lnTo>
                    <a:pt x="493" y="1557"/>
                  </a:lnTo>
                  <a:lnTo>
                    <a:pt x="473" y="1569"/>
                  </a:lnTo>
                  <a:lnTo>
                    <a:pt x="454" y="1580"/>
                  </a:lnTo>
                  <a:lnTo>
                    <a:pt x="433" y="1591"/>
                  </a:lnTo>
                  <a:lnTo>
                    <a:pt x="413" y="1602"/>
                  </a:lnTo>
                  <a:lnTo>
                    <a:pt x="394" y="1614"/>
                  </a:lnTo>
                  <a:lnTo>
                    <a:pt x="374" y="1625"/>
                  </a:lnTo>
                  <a:lnTo>
                    <a:pt x="354" y="1637"/>
                  </a:lnTo>
                  <a:lnTo>
                    <a:pt x="334" y="1648"/>
                  </a:lnTo>
                  <a:lnTo>
                    <a:pt x="314" y="1660"/>
                  </a:lnTo>
                  <a:lnTo>
                    <a:pt x="295" y="1671"/>
                  </a:lnTo>
                  <a:lnTo>
                    <a:pt x="275" y="1684"/>
                  </a:lnTo>
                  <a:lnTo>
                    <a:pt x="256" y="1695"/>
                  </a:lnTo>
                  <a:lnTo>
                    <a:pt x="236" y="1707"/>
                  </a:lnTo>
                  <a:lnTo>
                    <a:pt x="216" y="1720"/>
                  </a:lnTo>
                  <a:lnTo>
                    <a:pt x="197" y="1731"/>
                  </a:lnTo>
                  <a:lnTo>
                    <a:pt x="177" y="1744"/>
                  </a:lnTo>
                  <a:lnTo>
                    <a:pt x="176" y="1746"/>
                  </a:lnTo>
                  <a:lnTo>
                    <a:pt x="176" y="1748"/>
                  </a:lnTo>
                  <a:lnTo>
                    <a:pt x="176" y="1752"/>
                  </a:lnTo>
                  <a:lnTo>
                    <a:pt x="175" y="1754"/>
                  </a:lnTo>
                  <a:lnTo>
                    <a:pt x="174" y="1754"/>
                  </a:lnTo>
                  <a:lnTo>
                    <a:pt x="174" y="1754"/>
                  </a:lnTo>
                  <a:lnTo>
                    <a:pt x="174" y="1755"/>
                  </a:lnTo>
                  <a:lnTo>
                    <a:pt x="173" y="1755"/>
                  </a:lnTo>
                  <a:lnTo>
                    <a:pt x="172" y="1760"/>
                  </a:lnTo>
                  <a:lnTo>
                    <a:pt x="172" y="1766"/>
                  </a:lnTo>
                  <a:lnTo>
                    <a:pt x="172" y="1770"/>
                  </a:lnTo>
                  <a:lnTo>
                    <a:pt x="172" y="1776"/>
                  </a:lnTo>
                  <a:lnTo>
                    <a:pt x="170" y="1782"/>
                  </a:lnTo>
                  <a:lnTo>
                    <a:pt x="170" y="1788"/>
                  </a:lnTo>
                  <a:lnTo>
                    <a:pt x="170" y="1793"/>
                  </a:lnTo>
                  <a:lnTo>
                    <a:pt x="169" y="1799"/>
                  </a:lnTo>
                  <a:lnTo>
                    <a:pt x="180" y="1799"/>
                  </a:lnTo>
                  <a:lnTo>
                    <a:pt x="180" y="2034"/>
                  </a:lnTo>
                  <a:lnTo>
                    <a:pt x="610" y="203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Freeform 11"/>
            <p:cNvSpPr/>
            <p:nvPr/>
          </p:nvSpPr>
          <p:spPr bwMode="auto">
            <a:xfrm>
              <a:off x="4979" y="1085"/>
              <a:ext cx="666" cy="527"/>
            </a:xfrm>
            <a:custGeom>
              <a:avLst/>
              <a:gdLst>
                <a:gd name="T0" fmla="*/ 1296 w 1335"/>
                <a:gd name="T1" fmla="*/ 6 h 1054"/>
                <a:gd name="T2" fmla="*/ 1245 w 1335"/>
                <a:gd name="T3" fmla="*/ 0 h 1054"/>
                <a:gd name="T4" fmla="*/ 1164 w 1335"/>
                <a:gd name="T5" fmla="*/ 11 h 1054"/>
                <a:gd name="T6" fmla="*/ 1099 w 1335"/>
                <a:gd name="T7" fmla="*/ 27 h 1054"/>
                <a:gd name="T8" fmla="*/ 1062 w 1335"/>
                <a:gd name="T9" fmla="*/ 41 h 1054"/>
                <a:gd name="T10" fmla="*/ 1099 w 1335"/>
                <a:gd name="T11" fmla="*/ 110 h 1054"/>
                <a:gd name="T12" fmla="*/ 1157 w 1335"/>
                <a:gd name="T13" fmla="*/ 91 h 1054"/>
                <a:gd name="T14" fmla="*/ 1229 w 1335"/>
                <a:gd name="T15" fmla="*/ 78 h 1054"/>
                <a:gd name="T16" fmla="*/ 1218 w 1335"/>
                <a:gd name="T17" fmla="*/ 118 h 1054"/>
                <a:gd name="T18" fmla="*/ 1168 w 1335"/>
                <a:gd name="T19" fmla="*/ 181 h 1054"/>
                <a:gd name="T20" fmla="*/ 1116 w 1335"/>
                <a:gd name="T21" fmla="*/ 226 h 1054"/>
                <a:gd name="T22" fmla="*/ 1052 w 1335"/>
                <a:gd name="T23" fmla="*/ 259 h 1054"/>
                <a:gd name="T24" fmla="*/ 984 w 1335"/>
                <a:gd name="T25" fmla="*/ 285 h 1054"/>
                <a:gd name="T26" fmla="*/ 900 w 1335"/>
                <a:gd name="T27" fmla="*/ 319 h 1054"/>
                <a:gd name="T28" fmla="*/ 842 w 1335"/>
                <a:gd name="T29" fmla="*/ 374 h 1054"/>
                <a:gd name="T30" fmla="*/ 826 w 1335"/>
                <a:gd name="T31" fmla="*/ 507 h 1054"/>
                <a:gd name="T32" fmla="*/ 828 w 1335"/>
                <a:gd name="T33" fmla="*/ 592 h 1054"/>
                <a:gd name="T34" fmla="*/ 782 w 1335"/>
                <a:gd name="T35" fmla="*/ 633 h 1054"/>
                <a:gd name="T36" fmla="*/ 542 w 1335"/>
                <a:gd name="T37" fmla="*/ 440 h 1054"/>
                <a:gd name="T38" fmla="*/ 483 w 1335"/>
                <a:gd name="T39" fmla="*/ 759 h 1054"/>
                <a:gd name="T40" fmla="*/ 452 w 1335"/>
                <a:gd name="T41" fmla="*/ 699 h 1054"/>
                <a:gd name="T42" fmla="*/ 216 w 1335"/>
                <a:gd name="T43" fmla="*/ 792 h 1054"/>
                <a:gd name="T44" fmla="*/ 184 w 1335"/>
                <a:gd name="T45" fmla="*/ 723 h 1054"/>
                <a:gd name="T46" fmla="*/ 379 w 1335"/>
                <a:gd name="T47" fmla="*/ 542 h 1054"/>
                <a:gd name="T48" fmla="*/ 348 w 1335"/>
                <a:gd name="T49" fmla="*/ 484 h 1054"/>
                <a:gd name="T50" fmla="*/ 113 w 1335"/>
                <a:gd name="T51" fmla="*/ 576 h 1054"/>
                <a:gd name="T52" fmla="*/ 477 w 1335"/>
                <a:gd name="T53" fmla="*/ 306 h 1054"/>
                <a:gd name="T54" fmla="*/ 602 w 1335"/>
                <a:gd name="T55" fmla="*/ 226 h 1054"/>
                <a:gd name="T56" fmla="*/ 655 w 1335"/>
                <a:gd name="T57" fmla="*/ 206 h 1054"/>
                <a:gd name="T58" fmla="*/ 725 w 1335"/>
                <a:gd name="T59" fmla="*/ 269 h 1054"/>
                <a:gd name="T60" fmla="*/ 843 w 1335"/>
                <a:gd name="T61" fmla="*/ 308 h 1054"/>
                <a:gd name="T62" fmla="*/ 904 w 1335"/>
                <a:gd name="T63" fmla="*/ 272 h 1054"/>
                <a:gd name="T64" fmla="*/ 976 w 1335"/>
                <a:gd name="T65" fmla="*/ 204 h 1054"/>
                <a:gd name="T66" fmla="*/ 1047 w 1335"/>
                <a:gd name="T67" fmla="*/ 141 h 1054"/>
                <a:gd name="T68" fmla="*/ 995 w 1335"/>
                <a:gd name="T69" fmla="*/ 84 h 1054"/>
                <a:gd name="T70" fmla="*/ 898 w 1335"/>
                <a:gd name="T71" fmla="*/ 173 h 1054"/>
                <a:gd name="T72" fmla="*/ 850 w 1335"/>
                <a:gd name="T73" fmla="*/ 217 h 1054"/>
                <a:gd name="T74" fmla="*/ 809 w 1335"/>
                <a:gd name="T75" fmla="*/ 230 h 1054"/>
                <a:gd name="T76" fmla="*/ 741 w 1335"/>
                <a:gd name="T77" fmla="*/ 178 h 1054"/>
                <a:gd name="T78" fmla="*/ 679 w 1335"/>
                <a:gd name="T79" fmla="*/ 132 h 1054"/>
                <a:gd name="T80" fmla="*/ 612 w 1335"/>
                <a:gd name="T81" fmla="*/ 137 h 1054"/>
                <a:gd name="T82" fmla="*/ 544 w 1335"/>
                <a:gd name="T83" fmla="*/ 170 h 1054"/>
                <a:gd name="T84" fmla="*/ 0 w 1335"/>
                <a:gd name="T85" fmla="*/ 518 h 1054"/>
                <a:gd name="T86" fmla="*/ 672 w 1335"/>
                <a:gd name="T87" fmla="*/ 791 h 1054"/>
                <a:gd name="T88" fmla="*/ 839 w 1335"/>
                <a:gd name="T89" fmla="*/ 687 h 1054"/>
                <a:gd name="T90" fmla="*/ 910 w 1335"/>
                <a:gd name="T91" fmla="*/ 549 h 1054"/>
                <a:gd name="T92" fmla="*/ 922 w 1335"/>
                <a:gd name="T93" fmla="*/ 394 h 1054"/>
                <a:gd name="T94" fmla="*/ 974 w 1335"/>
                <a:gd name="T95" fmla="*/ 371 h 1054"/>
                <a:gd name="T96" fmla="*/ 1043 w 1335"/>
                <a:gd name="T97" fmla="*/ 345 h 1054"/>
                <a:gd name="T98" fmla="*/ 1120 w 1335"/>
                <a:gd name="T99" fmla="*/ 311 h 1054"/>
                <a:gd name="T100" fmla="*/ 1192 w 1335"/>
                <a:gd name="T101" fmla="*/ 265 h 1054"/>
                <a:gd name="T102" fmla="*/ 1286 w 1335"/>
                <a:gd name="T103" fmla="*/ 155 h 1054"/>
                <a:gd name="T104" fmla="*/ 1332 w 1335"/>
                <a:gd name="T105" fmla="*/ 40 h 1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35" h="1054">
                  <a:moveTo>
                    <a:pt x="1322" y="24"/>
                  </a:moveTo>
                  <a:lnTo>
                    <a:pt x="1317" y="18"/>
                  </a:lnTo>
                  <a:lnTo>
                    <a:pt x="1311" y="14"/>
                  </a:lnTo>
                  <a:lnTo>
                    <a:pt x="1304" y="9"/>
                  </a:lnTo>
                  <a:lnTo>
                    <a:pt x="1296" y="6"/>
                  </a:lnTo>
                  <a:lnTo>
                    <a:pt x="1288" y="3"/>
                  </a:lnTo>
                  <a:lnTo>
                    <a:pt x="1279" y="1"/>
                  </a:lnTo>
                  <a:lnTo>
                    <a:pt x="1268" y="0"/>
                  </a:lnTo>
                  <a:lnTo>
                    <a:pt x="1258" y="0"/>
                  </a:lnTo>
                  <a:lnTo>
                    <a:pt x="1245" y="0"/>
                  </a:lnTo>
                  <a:lnTo>
                    <a:pt x="1231" y="1"/>
                  </a:lnTo>
                  <a:lnTo>
                    <a:pt x="1217" y="3"/>
                  </a:lnTo>
                  <a:lnTo>
                    <a:pt x="1200" y="6"/>
                  </a:lnTo>
                  <a:lnTo>
                    <a:pt x="1183" y="8"/>
                  </a:lnTo>
                  <a:lnTo>
                    <a:pt x="1164" y="11"/>
                  </a:lnTo>
                  <a:lnTo>
                    <a:pt x="1143" y="16"/>
                  </a:lnTo>
                  <a:lnTo>
                    <a:pt x="1120" y="21"/>
                  </a:lnTo>
                  <a:lnTo>
                    <a:pt x="1114" y="22"/>
                  </a:lnTo>
                  <a:lnTo>
                    <a:pt x="1107" y="24"/>
                  </a:lnTo>
                  <a:lnTo>
                    <a:pt x="1099" y="27"/>
                  </a:lnTo>
                  <a:lnTo>
                    <a:pt x="1091" y="30"/>
                  </a:lnTo>
                  <a:lnTo>
                    <a:pt x="1083" y="33"/>
                  </a:lnTo>
                  <a:lnTo>
                    <a:pt x="1075" y="35"/>
                  </a:lnTo>
                  <a:lnTo>
                    <a:pt x="1068" y="39"/>
                  </a:lnTo>
                  <a:lnTo>
                    <a:pt x="1062" y="41"/>
                  </a:lnTo>
                  <a:lnTo>
                    <a:pt x="1062" y="131"/>
                  </a:lnTo>
                  <a:lnTo>
                    <a:pt x="1070" y="126"/>
                  </a:lnTo>
                  <a:lnTo>
                    <a:pt x="1079" y="121"/>
                  </a:lnTo>
                  <a:lnTo>
                    <a:pt x="1090" y="115"/>
                  </a:lnTo>
                  <a:lnTo>
                    <a:pt x="1099" y="110"/>
                  </a:lnTo>
                  <a:lnTo>
                    <a:pt x="1109" y="106"/>
                  </a:lnTo>
                  <a:lnTo>
                    <a:pt x="1119" y="101"/>
                  </a:lnTo>
                  <a:lnTo>
                    <a:pt x="1128" y="98"/>
                  </a:lnTo>
                  <a:lnTo>
                    <a:pt x="1136" y="95"/>
                  </a:lnTo>
                  <a:lnTo>
                    <a:pt x="1157" y="91"/>
                  </a:lnTo>
                  <a:lnTo>
                    <a:pt x="1175" y="87"/>
                  </a:lnTo>
                  <a:lnTo>
                    <a:pt x="1192" y="84"/>
                  </a:lnTo>
                  <a:lnTo>
                    <a:pt x="1206" y="82"/>
                  </a:lnTo>
                  <a:lnTo>
                    <a:pt x="1219" y="80"/>
                  </a:lnTo>
                  <a:lnTo>
                    <a:pt x="1229" y="78"/>
                  </a:lnTo>
                  <a:lnTo>
                    <a:pt x="1238" y="78"/>
                  </a:lnTo>
                  <a:lnTo>
                    <a:pt x="1246" y="77"/>
                  </a:lnTo>
                  <a:lnTo>
                    <a:pt x="1238" y="90"/>
                  </a:lnTo>
                  <a:lnTo>
                    <a:pt x="1228" y="103"/>
                  </a:lnTo>
                  <a:lnTo>
                    <a:pt x="1218" y="118"/>
                  </a:lnTo>
                  <a:lnTo>
                    <a:pt x="1206" y="133"/>
                  </a:lnTo>
                  <a:lnTo>
                    <a:pt x="1195" y="147"/>
                  </a:lnTo>
                  <a:lnTo>
                    <a:pt x="1184" y="161"/>
                  </a:lnTo>
                  <a:lnTo>
                    <a:pt x="1175" y="171"/>
                  </a:lnTo>
                  <a:lnTo>
                    <a:pt x="1168" y="181"/>
                  </a:lnTo>
                  <a:lnTo>
                    <a:pt x="1159" y="191"/>
                  </a:lnTo>
                  <a:lnTo>
                    <a:pt x="1150" y="200"/>
                  </a:lnTo>
                  <a:lnTo>
                    <a:pt x="1139" y="208"/>
                  </a:lnTo>
                  <a:lnTo>
                    <a:pt x="1129" y="217"/>
                  </a:lnTo>
                  <a:lnTo>
                    <a:pt x="1116" y="226"/>
                  </a:lnTo>
                  <a:lnTo>
                    <a:pt x="1105" y="232"/>
                  </a:lnTo>
                  <a:lnTo>
                    <a:pt x="1092" y="239"/>
                  </a:lnTo>
                  <a:lnTo>
                    <a:pt x="1078" y="246"/>
                  </a:lnTo>
                  <a:lnTo>
                    <a:pt x="1066" y="253"/>
                  </a:lnTo>
                  <a:lnTo>
                    <a:pt x="1052" y="259"/>
                  </a:lnTo>
                  <a:lnTo>
                    <a:pt x="1038" y="265"/>
                  </a:lnTo>
                  <a:lnTo>
                    <a:pt x="1024" y="270"/>
                  </a:lnTo>
                  <a:lnTo>
                    <a:pt x="1010" y="275"/>
                  </a:lnTo>
                  <a:lnTo>
                    <a:pt x="998" y="281"/>
                  </a:lnTo>
                  <a:lnTo>
                    <a:pt x="984" y="285"/>
                  </a:lnTo>
                  <a:lnTo>
                    <a:pt x="971" y="290"/>
                  </a:lnTo>
                  <a:lnTo>
                    <a:pt x="952" y="298"/>
                  </a:lnTo>
                  <a:lnTo>
                    <a:pt x="933" y="305"/>
                  </a:lnTo>
                  <a:lnTo>
                    <a:pt x="916" y="312"/>
                  </a:lnTo>
                  <a:lnTo>
                    <a:pt x="900" y="319"/>
                  </a:lnTo>
                  <a:lnTo>
                    <a:pt x="886" y="326"/>
                  </a:lnTo>
                  <a:lnTo>
                    <a:pt x="874" y="334"/>
                  </a:lnTo>
                  <a:lnTo>
                    <a:pt x="864" y="342"/>
                  </a:lnTo>
                  <a:lnTo>
                    <a:pt x="856" y="351"/>
                  </a:lnTo>
                  <a:lnTo>
                    <a:pt x="842" y="374"/>
                  </a:lnTo>
                  <a:lnTo>
                    <a:pt x="832" y="398"/>
                  </a:lnTo>
                  <a:lnTo>
                    <a:pt x="826" y="424"/>
                  </a:lnTo>
                  <a:lnTo>
                    <a:pt x="824" y="450"/>
                  </a:lnTo>
                  <a:lnTo>
                    <a:pt x="824" y="478"/>
                  </a:lnTo>
                  <a:lnTo>
                    <a:pt x="826" y="507"/>
                  </a:lnTo>
                  <a:lnTo>
                    <a:pt x="830" y="535"/>
                  </a:lnTo>
                  <a:lnTo>
                    <a:pt x="835" y="564"/>
                  </a:lnTo>
                  <a:lnTo>
                    <a:pt x="835" y="573"/>
                  </a:lnTo>
                  <a:lnTo>
                    <a:pt x="833" y="583"/>
                  </a:lnTo>
                  <a:lnTo>
                    <a:pt x="828" y="592"/>
                  </a:lnTo>
                  <a:lnTo>
                    <a:pt x="822" y="600"/>
                  </a:lnTo>
                  <a:lnTo>
                    <a:pt x="812" y="609"/>
                  </a:lnTo>
                  <a:lnTo>
                    <a:pt x="803" y="618"/>
                  </a:lnTo>
                  <a:lnTo>
                    <a:pt x="793" y="626"/>
                  </a:lnTo>
                  <a:lnTo>
                    <a:pt x="782" y="633"/>
                  </a:lnTo>
                  <a:lnTo>
                    <a:pt x="689" y="440"/>
                  </a:lnTo>
                  <a:lnTo>
                    <a:pt x="605" y="440"/>
                  </a:lnTo>
                  <a:lnTo>
                    <a:pt x="716" y="672"/>
                  </a:lnTo>
                  <a:lnTo>
                    <a:pt x="667" y="703"/>
                  </a:lnTo>
                  <a:lnTo>
                    <a:pt x="542" y="440"/>
                  </a:lnTo>
                  <a:lnTo>
                    <a:pt x="456" y="440"/>
                  </a:lnTo>
                  <a:lnTo>
                    <a:pt x="602" y="745"/>
                  </a:lnTo>
                  <a:lnTo>
                    <a:pt x="288" y="943"/>
                  </a:lnTo>
                  <a:lnTo>
                    <a:pt x="265" y="896"/>
                  </a:lnTo>
                  <a:lnTo>
                    <a:pt x="483" y="759"/>
                  </a:lnTo>
                  <a:lnTo>
                    <a:pt x="473" y="743"/>
                  </a:lnTo>
                  <a:lnTo>
                    <a:pt x="257" y="879"/>
                  </a:lnTo>
                  <a:lnTo>
                    <a:pt x="245" y="853"/>
                  </a:lnTo>
                  <a:lnTo>
                    <a:pt x="462" y="715"/>
                  </a:lnTo>
                  <a:lnTo>
                    <a:pt x="452" y="699"/>
                  </a:lnTo>
                  <a:lnTo>
                    <a:pt x="237" y="835"/>
                  </a:lnTo>
                  <a:lnTo>
                    <a:pt x="225" y="809"/>
                  </a:lnTo>
                  <a:lnTo>
                    <a:pt x="442" y="672"/>
                  </a:lnTo>
                  <a:lnTo>
                    <a:pt x="431" y="656"/>
                  </a:lnTo>
                  <a:lnTo>
                    <a:pt x="216" y="792"/>
                  </a:lnTo>
                  <a:lnTo>
                    <a:pt x="204" y="767"/>
                  </a:lnTo>
                  <a:lnTo>
                    <a:pt x="421" y="629"/>
                  </a:lnTo>
                  <a:lnTo>
                    <a:pt x="410" y="613"/>
                  </a:lnTo>
                  <a:lnTo>
                    <a:pt x="195" y="748"/>
                  </a:lnTo>
                  <a:lnTo>
                    <a:pt x="184" y="723"/>
                  </a:lnTo>
                  <a:lnTo>
                    <a:pt x="400" y="586"/>
                  </a:lnTo>
                  <a:lnTo>
                    <a:pt x="390" y="570"/>
                  </a:lnTo>
                  <a:lnTo>
                    <a:pt x="175" y="706"/>
                  </a:lnTo>
                  <a:lnTo>
                    <a:pt x="163" y="680"/>
                  </a:lnTo>
                  <a:lnTo>
                    <a:pt x="379" y="542"/>
                  </a:lnTo>
                  <a:lnTo>
                    <a:pt x="369" y="526"/>
                  </a:lnTo>
                  <a:lnTo>
                    <a:pt x="155" y="662"/>
                  </a:lnTo>
                  <a:lnTo>
                    <a:pt x="142" y="637"/>
                  </a:lnTo>
                  <a:lnTo>
                    <a:pt x="359" y="500"/>
                  </a:lnTo>
                  <a:lnTo>
                    <a:pt x="348" y="484"/>
                  </a:lnTo>
                  <a:lnTo>
                    <a:pt x="134" y="619"/>
                  </a:lnTo>
                  <a:lnTo>
                    <a:pt x="121" y="594"/>
                  </a:lnTo>
                  <a:lnTo>
                    <a:pt x="338" y="456"/>
                  </a:lnTo>
                  <a:lnTo>
                    <a:pt x="327" y="440"/>
                  </a:lnTo>
                  <a:lnTo>
                    <a:pt x="113" y="576"/>
                  </a:lnTo>
                  <a:lnTo>
                    <a:pt x="98" y="546"/>
                  </a:lnTo>
                  <a:lnTo>
                    <a:pt x="413" y="348"/>
                  </a:lnTo>
                  <a:lnTo>
                    <a:pt x="456" y="440"/>
                  </a:lnTo>
                  <a:lnTo>
                    <a:pt x="542" y="440"/>
                  </a:lnTo>
                  <a:lnTo>
                    <a:pt x="477" y="306"/>
                  </a:lnTo>
                  <a:lnTo>
                    <a:pt x="527" y="276"/>
                  </a:lnTo>
                  <a:lnTo>
                    <a:pt x="605" y="440"/>
                  </a:lnTo>
                  <a:lnTo>
                    <a:pt x="689" y="440"/>
                  </a:lnTo>
                  <a:lnTo>
                    <a:pt x="590" y="232"/>
                  </a:lnTo>
                  <a:lnTo>
                    <a:pt x="602" y="226"/>
                  </a:lnTo>
                  <a:lnTo>
                    <a:pt x="613" y="219"/>
                  </a:lnTo>
                  <a:lnTo>
                    <a:pt x="625" y="214"/>
                  </a:lnTo>
                  <a:lnTo>
                    <a:pt x="636" y="209"/>
                  </a:lnTo>
                  <a:lnTo>
                    <a:pt x="645" y="207"/>
                  </a:lnTo>
                  <a:lnTo>
                    <a:pt x="655" y="206"/>
                  </a:lnTo>
                  <a:lnTo>
                    <a:pt x="661" y="207"/>
                  </a:lnTo>
                  <a:lnTo>
                    <a:pt x="666" y="211"/>
                  </a:lnTo>
                  <a:lnTo>
                    <a:pt x="684" y="231"/>
                  </a:lnTo>
                  <a:lnTo>
                    <a:pt x="704" y="251"/>
                  </a:lnTo>
                  <a:lnTo>
                    <a:pt x="725" y="269"/>
                  </a:lnTo>
                  <a:lnTo>
                    <a:pt x="747" y="284"/>
                  </a:lnTo>
                  <a:lnTo>
                    <a:pt x="770" y="297"/>
                  </a:lnTo>
                  <a:lnTo>
                    <a:pt x="793" y="306"/>
                  </a:lnTo>
                  <a:lnTo>
                    <a:pt x="818" y="310"/>
                  </a:lnTo>
                  <a:lnTo>
                    <a:pt x="843" y="308"/>
                  </a:lnTo>
                  <a:lnTo>
                    <a:pt x="855" y="305"/>
                  </a:lnTo>
                  <a:lnTo>
                    <a:pt x="866" y="299"/>
                  </a:lnTo>
                  <a:lnTo>
                    <a:pt x="879" y="292"/>
                  </a:lnTo>
                  <a:lnTo>
                    <a:pt x="892" y="283"/>
                  </a:lnTo>
                  <a:lnTo>
                    <a:pt x="904" y="272"/>
                  </a:lnTo>
                  <a:lnTo>
                    <a:pt x="918" y="259"/>
                  </a:lnTo>
                  <a:lnTo>
                    <a:pt x="934" y="244"/>
                  </a:lnTo>
                  <a:lnTo>
                    <a:pt x="950" y="228"/>
                  </a:lnTo>
                  <a:lnTo>
                    <a:pt x="963" y="216"/>
                  </a:lnTo>
                  <a:lnTo>
                    <a:pt x="976" y="204"/>
                  </a:lnTo>
                  <a:lnTo>
                    <a:pt x="990" y="191"/>
                  </a:lnTo>
                  <a:lnTo>
                    <a:pt x="1003" y="178"/>
                  </a:lnTo>
                  <a:lnTo>
                    <a:pt x="1017" y="166"/>
                  </a:lnTo>
                  <a:lnTo>
                    <a:pt x="1032" y="153"/>
                  </a:lnTo>
                  <a:lnTo>
                    <a:pt x="1047" y="141"/>
                  </a:lnTo>
                  <a:lnTo>
                    <a:pt x="1062" y="131"/>
                  </a:lnTo>
                  <a:lnTo>
                    <a:pt x="1062" y="41"/>
                  </a:lnTo>
                  <a:lnTo>
                    <a:pt x="1039" y="54"/>
                  </a:lnTo>
                  <a:lnTo>
                    <a:pt x="1017" y="69"/>
                  </a:lnTo>
                  <a:lnTo>
                    <a:pt x="995" y="84"/>
                  </a:lnTo>
                  <a:lnTo>
                    <a:pt x="975" y="101"/>
                  </a:lnTo>
                  <a:lnTo>
                    <a:pt x="954" y="118"/>
                  </a:lnTo>
                  <a:lnTo>
                    <a:pt x="934" y="137"/>
                  </a:lnTo>
                  <a:lnTo>
                    <a:pt x="916" y="155"/>
                  </a:lnTo>
                  <a:lnTo>
                    <a:pt x="898" y="173"/>
                  </a:lnTo>
                  <a:lnTo>
                    <a:pt x="888" y="182"/>
                  </a:lnTo>
                  <a:lnTo>
                    <a:pt x="878" y="191"/>
                  </a:lnTo>
                  <a:lnTo>
                    <a:pt x="869" y="201"/>
                  </a:lnTo>
                  <a:lnTo>
                    <a:pt x="858" y="209"/>
                  </a:lnTo>
                  <a:lnTo>
                    <a:pt x="850" y="217"/>
                  </a:lnTo>
                  <a:lnTo>
                    <a:pt x="841" y="224"/>
                  </a:lnTo>
                  <a:lnTo>
                    <a:pt x="835" y="229"/>
                  </a:lnTo>
                  <a:lnTo>
                    <a:pt x="830" y="232"/>
                  </a:lnTo>
                  <a:lnTo>
                    <a:pt x="819" y="232"/>
                  </a:lnTo>
                  <a:lnTo>
                    <a:pt x="809" y="230"/>
                  </a:lnTo>
                  <a:lnTo>
                    <a:pt x="797" y="226"/>
                  </a:lnTo>
                  <a:lnTo>
                    <a:pt x="785" y="219"/>
                  </a:lnTo>
                  <a:lnTo>
                    <a:pt x="771" y="208"/>
                  </a:lnTo>
                  <a:lnTo>
                    <a:pt x="757" y="194"/>
                  </a:lnTo>
                  <a:lnTo>
                    <a:pt x="741" y="178"/>
                  </a:lnTo>
                  <a:lnTo>
                    <a:pt x="725" y="160"/>
                  </a:lnTo>
                  <a:lnTo>
                    <a:pt x="714" y="150"/>
                  </a:lnTo>
                  <a:lnTo>
                    <a:pt x="703" y="141"/>
                  </a:lnTo>
                  <a:lnTo>
                    <a:pt x="691" y="136"/>
                  </a:lnTo>
                  <a:lnTo>
                    <a:pt x="679" y="132"/>
                  </a:lnTo>
                  <a:lnTo>
                    <a:pt x="666" y="130"/>
                  </a:lnTo>
                  <a:lnTo>
                    <a:pt x="653" y="129"/>
                  </a:lnTo>
                  <a:lnTo>
                    <a:pt x="640" y="130"/>
                  </a:lnTo>
                  <a:lnTo>
                    <a:pt x="626" y="132"/>
                  </a:lnTo>
                  <a:lnTo>
                    <a:pt x="612" y="137"/>
                  </a:lnTo>
                  <a:lnTo>
                    <a:pt x="598" y="141"/>
                  </a:lnTo>
                  <a:lnTo>
                    <a:pt x="584" y="147"/>
                  </a:lnTo>
                  <a:lnTo>
                    <a:pt x="570" y="154"/>
                  </a:lnTo>
                  <a:lnTo>
                    <a:pt x="558" y="162"/>
                  </a:lnTo>
                  <a:lnTo>
                    <a:pt x="544" y="170"/>
                  </a:lnTo>
                  <a:lnTo>
                    <a:pt x="531" y="179"/>
                  </a:lnTo>
                  <a:lnTo>
                    <a:pt x="520" y="189"/>
                  </a:lnTo>
                  <a:lnTo>
                    <a:pt x="408" y="260"/>
                  </a:lnTo>
                  <a:lnTo>
                    <a:pt x="29" y="500"/>
                  </a:lnTo>
                  <a:lnTo>
                    <a:pt x="0" y="518"/>
                  </a:lnTo>
                  <a:lnTo>
                    <a:pt x="15" y="548"/>
                  </a:lnTo>
                  <a:lnTo>
                    <a:pt x="238" y="1014"/>
                  </a:lnTo>
                  <a:lnTo>
                    <a:pt x="256" y="1054"/>
                  </a:lnTo>
                  <a:lnTo>
                    <a:pt x="293" y="1031"/>
                  </a:lnTo>
                  <a:lnTo>
                    <a:pt x="672" y="791"/>
                  </a:lnTo>
                  <a:lnTo>
                    <a:pt x="701" y="773"/>
                  </a:lnTo>
                  <a:lnTo>
                    <a:pt x="784" y="721"/>
                  </a:lnTo>
                  <a:lnTo>
                    <a:pt x="796" y="714"/>
                  </a:lnTo>
                  <a:lnTo>
                    <a:pt x="816" y="702"/>
                  </a:lnTo>
                  <a:lnTo>
                    <a:pt x="839" y="687"/>
                  </a:lnTo>
                  <a:lnTo>
                    <a:pt x="863" y="668"/>
                  </a:lnTo>
                  <a:lnTo>
                    <a:pt x="885" y="644"/>
                  </a:lnTo>
                  <a:lnTo>
                    <a:pt x="902" y="616"/>
                  </a:lnTo>
                  <a:lnTo>
                    <a:pt x="911" y="584"/>
                  </a:lnTo>
                  <a:lnTo>
                    <a:pt x="910" y="549"/>
                  </a:lnTo>
                  <a:lnTo>
                    <a:pt x="903" y="507"/>
                  </a:lnTo>
                  <a:lnTo>
                    <a:pt x="900" y="464"/>
                  </a:lnTo>
                  <a:lnTo>
                    <a:pt x="904" y="427"/>
                  </a:lnTo>
                  <a:lnTo>
                    <a:pt x="917" y="397"/>
                  </a:lnTo>
                  <a:lnTo>
                    <a:pt x="922" y="394"/>
                  </a:lnTo>
                  <a:lnTo>
                    <a:pt x="929" y="389"/>
                  </a:lnTo>
                  <a:lnTo>
                    <a:pt x="938" y="384"/>
                  </a:lnTo>
                  <a:lnTo>
                    <a:pt x="949" y="380"/>
                  </a:lnTo>
                  <a:lnTo>
                    <a:pt x="961" y="375"/>
                  </a:lnTo>
                  <a:lnTo>
                    <a:pt x="974" y="371"/>
                  </a:lnTo>
                  <a:lnTo>
                    <a:pt x="986" y="367"/>
                  </a:lnTo>
                  <a:lnTo>
                    <a:pt x="998" y="363"/>
                  </a:lnTo>
                  <a:lnTo>
                    <a:pt x="1013" y="357"/>
                  </a:lnTo>
                  <a:lnTo>
                    <a:pt x="1028" y="351"/>
                  </a:lnTo>
                  <a:lnTo>
                    <a:pt x="1043" y="345"/>
                  </a:lnTo>
                  <a:lnTo>
                    <a:pt x="1058" y="340"/>
                  </a:lnTo>
                  <a:lnTo>
                    <a:pt x="1074" y="333"/>
                  </a:lnTo>
                  <a:lnTo>
                    <a:pt x="1090" y="326"/>
                  </a:lnTo>
                  <a:lnTo>
                    <a:pt x="1105" y="319"/>
                  </a:lnTo>
                  <a:lnTo>
                    <a:pt x="1120" y="311"/>
                  </a:lnTo>
                  <a:lnTo>
                    <a:pt x="1136" y="303"/>
                  </a:lnTo>
                  <a:lnTo>
                    <a:pt x="1150" y="295"/>
                  </a:lnTo>
                  <a:lnTo>
                    <a:pt x="1165" y="285"/>
                  </a:lnTo>
                  <a:lnTo>
                    <a:pt x="1179" y="275"/>
                  </a:lnTo>
                  <a:lnTo>
                    <a:pt x="1192" y="265"/>
                  </a:lnTo>
                  <a:lnTo>
                    <a:pt x="1205" y="253"/>
                  </a:lnTo>
                  <a:lnTo>
                    <a:pt x="1217" y="242"/>
                  </a:lnTo>
                  <a:lnTo>
                    <a:pt x="1228" y="229"/>
                  </a:lnTo>
                  <a:lnTo>
                    <a:pt x="1259" y="190"/>
                  </a:lnTo>
                  <a:lnTo>
                    <a:pt x="1286" y="155"/>
                  </a:lnTo>
                  <a:lnTo>
                    <a:pt x="1306" y="125"/>
                  </a:lnTo>
                  <a:lnTo>
                    <a:pt x="1322" y="100"/>
                  </a:lnTo>
                  <a:lnTo>
                    <a:pt x="1332" y="77"/>
                  </a:lnTo>
                  <a:lnTo>
                    <a:pt x="1335" y="57"/>
                  </a:lnTo>
                  <a:lnTo>
                    <a:pt x="1332" y="40"/>
                  </a:lnTo>
                  <a:lnTo>
                    <a:pt x="1322" y="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44041" name="图片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2338" y="1768475"/>
            <a:ext cx="2078037" cy="2079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7" name="标题 1"/>
          <p:cNvSpPr>
            <a:spLocks noChangeArrowheads="1"/>
          </p:cNvSpPr>
          <p:nvPr/>
        </p:nvSpPr>
        <p:spPr bwMode="auto">
          <a:xfrm>
            <a:off x="1746250" y="12541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3.2【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8】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宋体" panose="02010600030101010101" pitchFamily="2" charset="-122"/>
              </a:rPr>
              <a:t>水晶球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2048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048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4045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3038" y="3454400"/>
            <a:ext cx="1841500" cy="191293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1506" name="标题 1"/>
          <p:cNvSpPr>
            <a:spLocks noChangeArrowheads="1"/>
          </p:cNvSpPr>
          <p:nvPr/>
        </p:nvSpPr>
        <p:spPr bwMode="auto">
          <a:xfrm>
            <a:off x="1749425" y="12541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" name="椭圆 23676"/>
          <p:cNvSpPr/>
          <p:nvPr/>
        </p:nvSpPr>
        <p:spPr>
          <a:xfrm>
            <a:off x="830263" y="2135188"/>
            <a:ext cx="3098800" cy="3098800"/>
          </a:xfrm>
          <a:prstGeom prst="ellipse">
            <a:avLst/>
          </a:prstGeom>
          <a:solidFill>
            <a:srgbClr val="70D7FC"/>
          </a:solidFill>
          <a:ln w="152400">
            <a:noFill/>
          </a:ln>
        </p:spPr>
        <p:txBody>
          <a:bodyPr anchor="t" anchorCtr="0"/>
          <a:p>
            <a:pPr eaLnBrk="0" hangingPunc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椭圆 8"/>
          <p:cNvSpPr/>
          <p:nvPr/>
        </p:nvSpPr>
        <p:spPr bwMode="auto">
          <a:xfrm>
            <a:off x="1111076" y="2416175"/>
            <a:ext cx="2536825" cy="2536825"/>
          </a:xfrm>
          <a:prstGeom prst="ellipse">
            <a:avLst/>
          </a:prstGeom>
          <a:solidFill>
            <a:schemeClr val="bg1"/>
          </a:solidFill>
          <a:ln w="152400" cap="flat" cmpd="sng" algn="ctr">
            <a:solidFill>
              <a:schemeClr val="accent4">
                <a:lumMod val="20000"/>
                <a:lumOff val="8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innerShdw blurRad="393700">
              <a:prstClr val="black">
                <a:alpha val="0"/>
              </a:prstClr>
            </a:innerShdw>
          </a:effec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147"/>
          <p:cNvSpPr/>
          <p:nvPr/>
        </p:nvSpPr>
        <p:spPr>
          <a:xfrm>
            <a:off x="1131888" y="3355975"/>
            <a:ext cx="2516187" cy="6477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3600" b="1" dirty="0">
                <a:solidFill>
                  <a:srgbClr val="04AB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知识点讲解</a:t>
            </a:r>
            <a:endParaRPr lang="zh-CN" altLang="en-US" sz="3600" b="1" dirty="0">
              <a:solidFill>
                <a:srgbClr val="04AB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814763" y="3024188"/>
            <a:ext cx="4722812" cy="1573212"/>
            <a:chOff x="3814763" y="3024265"/>
            <a:chExt cx="4722812" cy="1573135"/>
          </a:xfrm>
        </p:grpSpPr>
        <p:pic>
          <p:nvPicPr>
            <p:cNvPr id="46087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814763" y="3024265"/>
              <a:ext cx="4478617" cy="15731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6088" name="矩形 10"/>
            <p:cNvSpPr/>
            <p:nvPr/>
          </p:nvSpPr>
          <p:spPr>
            <a:xfrm>
              <a:off x="4289425" y="3357563"/>
              <a:ext cx="4248150" cy="5857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marL="571500" indent="-571500" eaLnBrk="0" hangingPunct="0">
                <a:buFont typeface="Wingdings" panose="05000000000000000000" pitchFamily="2" charset="2"/>
              </a:pPr>
              <a:r>
                <a:rPr lang="zh-CN" altLang="en-US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水晶球案例知识点</a:t>
              </a:r>
              <a:endPara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2530" name="标题 1"/>
          <p:cNvSpPr>
            <a:spLocks noChangeArrowheads="1"/>
          </p:cNvSpPr>
          <p:nvPr/>
        </p:nvSpPr>
        <p:spPr bwMode="auto">
          <a:xfrm>
            <a:off x="1757363" y="12541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253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8134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2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、渐变工具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48137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48138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39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0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1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2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3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4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5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6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7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8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49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0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1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2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3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4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5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6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7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8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59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0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1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2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3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4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5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6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7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8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8169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48170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8" name="矩形 23"/>
          <p:cNvSpPr/>
          <p:nvPr/>
        </p:nvSpPr>
        <p:spPr>
          <a:xfrm>
            <a:off x="661988" y="1889125"/>
            <a:ext cx="8148637" cy="708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运用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“渐变工具”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时，需要先在其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选项栏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中选择一种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渐变类型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，并设置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渐变颜色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等选项。</a:t>
            </a:r>
            <a:endParaRPr lang="zh-CN" altLang="en-US" sz="20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355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575" y="2705100"/>
            <a:ext cx="7729538" cy="3095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" name="组合 4"/>
          <p:cNvGrpSpPr/>
          <p:nvPr/>
        </p:nvGrpSpPr>
        <p:grpSpPr>
          <a:xfrm>
            <a:off x="708025" y="3814763"/>
            <a:ext cx="8148638" cy="1066800"/>
            <a:chOff x="685624" y="3543300"/>
            <a:chExt cx="8148637" cy="1066800"/>
          </a:xfrm>
        </p:grpSpPr>
        <p:pic>
          <p:nvPicPr>
            <p:cNvPr id="48174" name="Picture 3" descr="0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84225" y="3548063"/>
              <a:ext cx="809625" cy="1905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8175" name="矩形 23"/>
            <p:cNvSpPr/>
            <p:nvPr/>
          </p:nvSpPr>
          <p:spPr>
            <a:xfrm>
              <a:off x="685624" y="3808413"/>
              <a:ext cx="8148637" cy="80168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渐变颜色条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中显示了当前的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渐变颜色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，单击它右侧的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按钮，可以在打开的下拉面板中选择一个预设的渐变。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48176" name="Picture 10" descr="0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49963" y="3959225"/>
              <a:ext cx="142875" cy="17145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" name="矩形 52"/>
            <p:cNvSpPr>
              <a:spLocks noChangeArrowheads="1"/>
            </p:cNvSpPr>
            <p:nvPr/>
          </p:nvSpPr>
          <p:spPr bwMode="auto">
            <a:xfrm>
              <a:off x="1415874" y="3543300"/>
              <a:ext cx="217488" cy="200025"/>
            </a:xfrm>
            <a:prstGeom prst="rect">
              <a:avLst/>
            </a:prstGeom>
            <a:noFill/>
            <a:ln w="28575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</p:grp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306513" y="2727325"/>
            <a:ext cx="903288" cy="25241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481388" y="5002213"/>
            <a:ext cx="1990725" cy="1231900"/>
            <a:chOff x="3481916" y="5001683"/>
            <a:chExt cx="1990725" cy="1231702"/>
          </a:xfrm>
        </p:grpSpPr>
        <p:pic>
          <p:nvPicPr>
            <p:cNvPr id="48180" name="图片 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481916" y="5001683"/>
              <a:ext cx="1990725" cy="92392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8181" name="矩形 60"/>
            <p:cNvSpPr/>
            <p:nvPr/>
          </p:nvSpPr>
          <p:spPr>
            <a:xfrm>
              <a:off x="4025872" y="5925608"/>
              <a:ext cx="902811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预设渐变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48" grpId="0"/>
      <p:bldP spid="7" grpId="0" animBg="1"/>
      <p:bldP spid="7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674688" y="3543300"/>
            <a:ext cx="8215312" cy="1116013"/>
            <a:chOff x="674336" y="4864454"/>
            <a:chExt cx="8215312" cy="1116277"/>
          </a:xfrm>
        </p:grpSpPr>
        <p:sp>
          <p:nvSpPr>
            <p:cNvPr id="50179" name="矩形 23"/>
            <p:cNvSpPr/>
            <p:nvPr/>
          </p:nvSpPr>
          <p:spPr>
            <a:xfrm>
              <a:off x="674336" y="5140501"/>
              <a:ext cx="8215312" cy="84023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设置渐变类型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，从左到右依次为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线性渐变、径向渐变、角度渐变、对称渐变和菱形渐变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50180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773690" y="4864454"/>
              <a:ext cx="1095375" cy="21907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3555" name="标题 1"/>
          <p:cNvSpPr>
            <a:spLocks noChangeArrowheads="1"/>
          </p:cNvSpPr>
          <p:nvPr/>
        </p:nvSpPr>
        <p:spPr bwMode="auto">
          <a:xfrm>
            <a:off x="1751013" y="12541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2355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355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3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018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0186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、渐变工具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0187" name="组合 15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018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018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19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0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1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022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0221" name="Picture 66" descr="C:\Users\Administrator\Desktop\2222222222222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0222" name="矩形 23"/>
          <p:cNvSpPr/>
          <p:nvPr/>
        </p:nvSpPr>
        <p:spPr>
          <a:xfrm>
            <a:off x="661988" y="1978025"/>
            <a:ext cx="8148637" cy="554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需要先在其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选项栏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中选择一种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渐变类型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，并设置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渐变颜色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等选项。</a:t>
            </a:r>
            <a:endParaRPr lang="zh-CN" altLang="en-US" sz="20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0223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575" y="2705100"/>
            <a:ext cx="7729538" cy="3095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" name="矩形 52"/>
          <p:cNvSpPr>
            <a:spLocks noChangeArrowheads="1"/>
          </p:cNvSpPr>
          <p:nvPr/>
        </p:nvSpPr>
        <p:spPr bwMode="auto">
          <a:xfrm>
            <a:off x="2300288" y="2727325"/>
            <a:ext cx="1365250" cy="25241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3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4578" name="标题 1"/>
          <p:cNvSpPr>
            <a:spLocks noChangeArrowheads="1"/>
          </p:cNvSpPr>
          <p:nvPr/>
        </p:nvSpPr>
        <p:spPr bwMode="auto">
          <a:xfrm>
            <a:off x="1762125" y="1222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458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2230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2231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、渐变工具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2232" name="组合 12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2233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2234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5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6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7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8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39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0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1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2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3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4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5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6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7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8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49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0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1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2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3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4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5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6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7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8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59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0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1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2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3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4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2265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2266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2267" name="矩形 23"/>
          <p:cNvSpPr/>
          <p:nvPr/>
        </p:nvSpPr>
        <p:spPr>
          <a:xfrm>
            <a:off x="661988" y="1978025"/>
            <a:ext cx="8148637" cy="554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需要先在其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选项栏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中选择一种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渐变类型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，并设置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渐变颜色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等选项。</a:t>
            </a:r>
            <a:endParaRPr lang="zh-CN" altLang="en-US" sz="20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226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575" y="2705100"/>
            <a:ext cx="7729538" cy="3095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" name="矩形 49"/>
          <p:cNvSpPr>
            <a:spLocks noChangeArrowheads="1"/>
          </p:cNvSpPr>
          <p:nvPr/>
        </p:nvSpPr>
        <p:spPr bwMode="auto">
          <a:xfrm>
            <a:off x="3709988" y="2727325"/>
            <a:ext cx="1568450" cy="25241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671513" y="3605213"/>
            <a:ext cx="7142162" cy="831850"/>
            <a:chOff x="672089" y="3604508"/>
            <a:chExt cx="7141699" cy="833246"/>
          </a:xfrm>
        </p:grpSpPr>
        <p:pic>
          <p:nvPicPr>
            <p:cNvPr id="52271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91143" y="3604508"/>
              <a:ext cx="1390560" cy="23852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2272" name="矩形 50"/>
            <p:cNvSpPr/>
            <p:nvPr/>
          </p:nvSpPr>
          <p:spPr>
            <a:xfrm>
              <a:off x="672089" y="4068422"/>
              <a:ext cx="7141699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用来选择渐变时的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混合模式，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当点击   时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,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会弹出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混合模式的下拉框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591" name="矩形 51"/>
            <p:cNvSpPr>
              <a:spLocks noChangeArrowheads="1"/>
            </p:cNvSpPr>
            <p:nvPr/>
          </p:nvSpPr>
          <p:spPr bwMode="auto">
            <a:xfrm>
              <a:off x="2032488" y="3604508"/>
              <a:ext cx="149215" cy="238525"/>
            </a:xfrm>
            <a:prstGeom prst="rect">
              <a:avLst/>
            </a:prstGeom>
            <a:noFill/>
            <a:ln w="28575">
              <a:solidFill>
                <a:srgbClr val="00ACE6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pic>
          <p:nvPicPr>
            <p:cNvPr id="52274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459618" y="4165835"/>
              <a:ext cx="133341" cy="19241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0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5602" name="标题 1"/>
          <p:cNvSpPr>
            <a:spLocks noChangeArrowheads="1"/>
          </p:cNvSpPr>
          <p:nvPr/>
        </p:nvSpPr>
        <p:spPr bwMode="auto">
          <a:xfrm>
            <a:off x="1762125" y="12541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560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4278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4279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、渐变工具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4280" name="组合 12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4281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4282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3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4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5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6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7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8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89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0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1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2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3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4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5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6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7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8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299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0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1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2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3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4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5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6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7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8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09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10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11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12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4313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4314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4315" name="矩形 23"/>
          <p:cNvSpPr/>
          <p:nvPr/>
        </p:nvSpPr>
        <p:spPr>
          <a:xfrm>
            <a:off x="661988" y="1978025"/>
            <a:ext cx="8148637" cy="554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需要先在其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选项栏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中选择一种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渐变类型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，并设置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渐变颜色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等选项。</a:t>
            </a:r>
            <a:endParaRPr lang="zh-CN" altLang="en-US" sz="20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4316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575" y="2705100"/>
            <a:ext cx="7729538" cy="3095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" name="矩形 49"/>
          <p:cNvSpPr>
            <a:spLocks noChangeArrowheads="1"/>
          </p:cNvSpPr>
          <p:nvPr/>
        </p:nvSpPr>
        <p:spPr bwMode="auto">
          <a:xfrm>
            <a:off x="5246688" y="2727325"/>
            <a:ext cx="1273175" cy="25241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4318" name="组合 51"/>
          <p:cNvGrpSpPr/>
          <p:nvPr/>
        </p:nvGrpSpPr>
        <p:grpSpPr>
          <a:xfrm>
            <a:off x="663575" y="3730625"/>
            <a:ext cx="3416300" cy="809625"/>
            <a:chOff x="664228" y="3730625"/>
            <a:chExt cx="3416320" cy="810141"/>
          </a:xfrm>
        </p:grpSpPr>
        <p:pic>
          <p:nvPicPr>
            <p:cNvPr id="54319" name="Picture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91229" y="3730625"/>
              <a:ext cx="1133482" cy="24780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4320" name="矩形 50"/>
            <p:cNvSpPr/>
            <p:nvPr/>
          </p:nvSpPr>
          <p:spPr>
            <a:xfrm>
              <a:off x="664228" y="4171434"/>
              <a:ext cx="3416320" cy="3693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eaLnBrk="0" hangingPunct="0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用来设置渐变效果的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不透明度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0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6626" name="标题 1"/>
          <p:cNvSpPr>
            <a:spLocks noChangeArrowheads="1"/>
          </p:cNvSpPr>
          <p:nvPr/>
        </p:nvSpPr>
        <p:spPr bwMode="auto">
          <a:xfrm>
            <a:off x="1751013" y="1238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662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6326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6327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、渐变工具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6328" name="组合 12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6329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6330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1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2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3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4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5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6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7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8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39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0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1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2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3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4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5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6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7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8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49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0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1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2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3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4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5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6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7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8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59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60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6361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6362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6363" name="矩形 23"/>
          <p:cNvSpPr/>
          <p:nvPr/>
        </p:nvSpPr>
        <p:spPr>
          <a:xfrm>
            <a:off x="661988" y="1978025"/>
            <a:ext cx="8148637" cy="554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需要先在其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选项栏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中选择一种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渐变类型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，并设置</a:t>
            </a:r>
            <a:r>
              <a:rPr lang="zh-CN" altLang="en-US" sz="20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渐变颜色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等选项。</a:t>
            </a:r>
            <a:endParaRPr lang="zh-CN" altLang="en-US" sz="2000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636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575" y="2705100"/>
            <a:ext cx="7729538" cy="3095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" name="矩形 49"/>
          <p:cNvSpPr>
            <a:spLocks noChangeArrowheads="1"/>
          </p:cNvSpPr>
          <p:nvPr/>
        </p:nvSpPr>
        <p:spPr bwMode="auto">
          <a:xfrm>
            <a:off x="6592888" y="2727325"/>
            <a:ext cx="1927225" cy="252413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674688" y="3319463"/>
            <a:ext cx="8148637" cy="3071812"/>
            <a:chOff x="674463" y="3320165"/>
            <a:chExt cx="8148637" cy="3070913"/>
          </a:xfrm>
        </p:grpSpPr>
        <p:pic>
          <p:nvPicPr>
            <p:cNvPr id="56367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82156" y="3320165"/>
              <a:ext cx="635712" cy="22603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6368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2156" y="4057208"/>
              <a:ext cx="635712" cy="22603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6369" name="图片 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2156" y="5304059"/>
              <a:ext cx="974758" cy="22603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6370" name="矩形 23"/>
            <p:cNvSpPr/>
            <p:nvPr/>
          </p:nvSpPr>
          <p:spPr>
            <a:xfrm>
              <a:off x="674463" y="3480202"/>
              <a:ext cx="8148637" cy="50783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可转换渐变中的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颜色顺序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，得到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反方向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渐变效果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371" name="矩形 23"/>
            <p:cNvSpPr/>
            <p:nvPr/>
          </p:nvSpPr>
          <p:spPr>
            <a:xfrm>
              <a:off x="674463" y="4226776"/>
              <a:ext cx="8148637" cy="92333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勾选此项，可以使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渐变效果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更加平滑。主要用于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防止打印时出现条带化现象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，在屏幕上不能明显地体现出作用。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默认为勾选状态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372" name="矩形 23"/>
            <p:cNvSpPr/>
            <p:nvPr/>
          </p:nvSpPr>
          <p:spPr>
            <a:xfrm>
              <a:off x="674463" y="5467748"/>
              <a:ext cx="8148637" cy="92333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50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勾选此项，即可启用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编辑渐变时设置的透明效果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，创建包含透明像素的渐变。默认为勾选状态。</a:t>
              </a:r>
              <a:endParaRPr lang="zh-CN" altLang="en-US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custDataLst>
      <p:tags r:id="rId6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0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7650" name="标题 1"/>
          <p:cNvSpPr>
            <a:spLocks noChangeArrowheads="1"/>
          </p:cNvSpPr>
          <p:nvPr/>
        </p:nvSpPr>
        <p:spPr bwMode="auto">
          <a:xfrm>
            <a:off x="1751013" y="12541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765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8374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6632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、渐变编辑器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633" name="组合 12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58377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58378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79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0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1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2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3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4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5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6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7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8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89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0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1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2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3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4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5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6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7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8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399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0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1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2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3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4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5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6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7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8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8409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58410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6634" name="矩形 47"/>
          <p:cNvSpPr/>
          <p:nvPr/>
        </p:nvSpPr>
        <p:spPr>
          <a:xfrm>
            <a:off x="630238" y="2016125"/>
            <a:ext cx="8253412" cy="8397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除了使用系统预设的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渐变选项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外，用户还可以通过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“渐变编辑器”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自定义各种渐变效果。设置“渐变编辑器”的具体方法如下：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27075" y="3005138"/>
            <a:ext cx="9166225" cy="3471862"/>
            <a:chOff x="727075" y="3005138"/>
            <a:chExt cx="9166225" cy="3471862"/>
          </a:xfrm>
        </p:grpSpPr>
        <p:pic>
          <p:nvPicPr>
            <p:cNvPr id="58413" name="图片 4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7075" y="3005138"/>
              <a:ext cx="695325" cy="42386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8414" name="TextBox 49"/>
            <p:cNvSpPr txBox="1"/>
            <p:nvPr/>
          </p:nvSpPr>
          <p:spPr>
            <a:xfrm>
              <a:off x="1306513" y="3057525"/>
              <a:ext cx="449262" cy="460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sz="2400" dirty="0">
                  <a:solidFill>
                    <a:srgbClr val="00B0F0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1</a:t>
              </a:r>
              <a:endParaRPr lang="zh-CN" altLang="en-US" sz="2400" dirty="0">
                <a:solidFill>
                  <a:srgbClr val="00B0F0"/>
                </a:solidFill>
                <a:latin typeface="Arial Black" panose="020B0A040201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8415" name="矩形 53"/>
            <p:cNvSpPr/>
            <p:nvPr/>
          </p:nvSpPr>
          <p:spPr>
            <a:xfrm>
              <a:off x="1641475" y="3032125"/>
              <a:ext cx="8251825" cy="46628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在渐变工具栏中单击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“渐变颜色条”</a:t>
              </a:r>
              <a:r>
                <a:rPr lang="en-US" altLang="zh-CN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，打开“渐变编辑器”窗口。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8416" name="组合 54"/>
            <p:cNvGrpSpPr/>
            <p:nvPr/>
          </p:nvGrpSpPr>
          <p:grpSpPr>
            <a:xfrm>
              <a:off x="3265488" y="3716338"/>
              <a:ext cx="2346325" cy="2760662"/>
              <a:chOff x="3264898" y="3716878"/>
              <a:chExt cx="2346914" cy="2760829"/>
            </a:xfrm>
          </p:grpSpPr>
          <p:pic>
            <p:nvPicPr>
              <p:cNvPr id="58417" name="图片 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264898" y="3716878"/>
                <a:ext cx="2346914" cy="243718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58418" name="矩形 52"/>
              <p:cNvSpPr/>
              <p:nvPr/>
            </p:nvSpPr>
            <p:spPr>
              <a:xfrm>
                <a:off x="3856025" y="6139153"/>
                <a:ext cx="1210588" cy="33855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6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渐变编辑器</a:t>
                </a:r>
                <a:endParaRPr lang="zh-CN" altLang="en-US" sz="16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66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2" grpId="0"/>
      <p:bldP spid="2663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8674" name="标题 1"/>
          <p:cNvSpPr>
            <a:spLocks noChangeArrowheads="1"/>
          </p:cNvSpPr>
          <p:nvPr/>
        </p:nvSpPr>
        <p:spPr bwMode="auto">
          <a:xfrm>
            <a:off x="1755775" y="13017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867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0422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0423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、渐变编辑器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0424" name="组合 12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0425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0426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7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8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29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0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1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2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3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4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5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6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7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8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39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0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1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2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3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4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5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6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7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8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49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0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1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2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3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4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5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6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0457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0458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60459" name="矩形 47"/>
          <p:cNvSpPr/>
          <p:nvPr/>
        </p:nvSpPr>
        <p:spPr>
          <a:xfrm>
            <a:off x="630238" y="2016125"/>
            <a:ext cx="8253412" cy="8397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除了使用系统预设的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渐变选项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外，用户还可以通过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“渐变编辑器”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自定义各种渐变效果。设置“渐变编辑器”的具体方法如下：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27075" y="3005138"/>
            <a:ext cx="8251825" cy="2608262"/>
            <a:chOff x="727075" y="3005138"/>
            <a:chExt cx="8251825" cy="2608262"/>
          </a:xfrm>
        </p:grpSpPr>
        <p:pic>
          <p:nvPicPr>
            <p:cNvPr id="60461" name="图片 4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7075" y="3005138"/>
              <a:ext cx="695325" cy="42386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0462" name="TextBox 49"/>
            <p:cNvSpPr txBox="1"/>
            <p:nvPr/>
          </p:nvSpPr>
          <p:spPr>
            <a:xfrm>
              <a:off x="1306513" y="3057525"/>
              <a:ext cx="449262" cy="460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sz="2400" dirty="0">
                  <a:solidFill>
                    <a:srgbClr val="00B0F0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2</a:t>
              </a:r>
              <a:endParaRPr lang="zh-CN" altLang="en-US" sz="2400" dirty="0">
                <a:solidFill>
                  <a:srgbClr val="00B0F0"/>
                </a:solidFill>
                <a:latin typeface="Arial Black" panose="020B0A040201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0463" name="矩形 50"/>
            <p:cNvSpPr/>
            <p:nvPr/>
          </p:nvSpPr>
          <p:spPr>
            <a:xfrm>
              <a:off x="1641475" y="3048000"/>
              <a:ext cx="7337425" cy="8016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将鼠标指针移至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“渐变颜色条”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的下方，当指针变为</a:t>
              </a:r>
              <a:r>
                <a: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形状后单击即可增加色标。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60464" name="Picture 2" descr="0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62788" y="3194050"/>
              <a:ext cx="171450" cy="18097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60465" name="Picture 3" descr="10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25788" y="4038600"/>
              <a:ext cx="2970212" cy="157480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9698" name="标题 1"/>
          <p:cNvSpPr>
            <a:spLocks noChangeArrowheads="1"/>
          </p:cNvSpPr>
          <p:nvPr/>
        </p:nvSpPr>
        <p:spPr bwMode="auto">
          <a:xfrm>
            <a:off x="1746250" y="1111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970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2470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2471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、渐变编辑器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2472" name="组合 12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2473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2474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5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6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7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8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79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0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1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2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3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4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5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6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7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8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89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0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1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2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3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4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5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6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7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8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499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0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1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2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3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4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2505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2506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62507" name="矩形 47"/>
          <p:cNvSpPr/>
          <p:nvPr/>
        </p:nvSpPr>
        <p:spPr>
          <a:xfrm>
            <a:off x="630238" y="2016125"/>
            <a:ext cx="8253412" cy="8397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除了使用系统预设的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渐变选项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外，用户还可以通过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“渐变编辑器”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自定义各种渐变效果。设置“渐变编辑器”的具体方法如下：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27075" y="3005138"/>
            <a:ext cx="8251825" cy="2743200"/>
            <a:chOff x="727075" y="3005138"/>
            <a:chExt cx="8251825" cy="2743200"/>
          </a:xfrm>
        </p:grpSpPr>
        <p:pic>
          <p:nvPicPr>
            <p:cNvPr id="62509" name="图片 4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7075" y="3005138"/>
              <a:ext cx="695325" cy="42386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2510" name="TextBox 49"/>
            <p:cNvSpPr txBox="1"/>
            <p:nvPr/>
          </p:nvSpPr>
          <p:spPr>
            <a:xfrm>
              <a:off x="1306513" y="3057525"/>
              <a:ext cx="449262" cy="460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sz="2400" dirty="0">
                  <a:solidFill>
                    <a:srgbClr val="00B0F0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3</a:t>
              </a:r>
              <a:endParaRPr lang="zh-CN" altLang="en-US" sz="2400" dirty="0">
                <a:solidFill>
                  <a:srgbClr val="00B0F0"/>
                </a:solidFill>
                <a:latin typeface="Arial Black" panose="020B0A040201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2511" name="矩形 50"/>
            <p:cNvSpPr/>
            <p:nvPr/>
          </p:nvSpPr>
          <p:spPr>
            <a:xfrm>
              <a:off x="1641475" y="3048000"/>
              <a:ext cx="7337425" cy="80169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双击添加的色标，将弹出</a:t>
              </a:r>
              <a:r>
                <a:rPr lang="zh-CN" altLang="en-US" dirty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“拾色器（色标颜色）”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对话框，在该对话框中可以更改色标的颜色。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62512" name="图片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063875" y="4081463"/>
              <a:ext cx="2695575" cy="1666875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22" name="标题 1"/>
          <p:cNvSpPr>
            <a:spLocks noChangeArrowheads="1"/>
          </p:cNvSpPr>
          <p:nvPr/>
        </p:nvSpPr>
        <p:spPr bwMode="auto">
          <a:xfrm>
            <a:off x="1746250" y="1111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3.2【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8】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3072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0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4518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64519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、渐变编辑器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4520" name="组合 12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64521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64522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3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4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5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6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7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8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29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0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1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2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3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4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5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6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7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8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39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0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1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2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3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4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5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6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7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8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49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50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51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52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64553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64554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64555" name="矩形 47"/>
          <p:cNvSpPr/>
          <p:nvPr/>
        </p:nvSpPr>
        <p:spPr>
          <a:xfrm>
            <a:off x="630238" y="2016125"/>
            <a:ext cx="8253412" cy="8397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除了使用系统预设的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渐变选项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外，用户还可以通过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“渐变编辑器”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自定义各种渐变效果。设置“渐变编辑器”的具体方法如下：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27075" y="3005138"/>
            <a:ext cx="8251825" cy="2771775"/>
            <a:chOff x="727075" y="3005138"/>
            <a:chExt cx="8251825" cy="2771775"/>
          </a:xfrm>
        </p:grpSpPr>
        <p:pic>
          <p:nvPicPr>
            <p:cNvPr id="64558" name="图片 4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27075" y="3005138"/>
              <a:ext cx="695325" cy="42386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4559" name="TextBox 49"/>
            <p:cNvSpPr txBox="1"/>
            <p:nvPr/>
          </p:nvSpPr>
          <p:spPr>
            <a:xfrm>
              <a:off x="1306513" y="3057525"/>
              <a:ext cx="449262" cy="46037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/>
              <a:r>
                <a:rPr lang="en-US" altLang="zh-CN" sz="2400" dirty="0">
                  <a:solidFill>
                    <a:srgbClr val="00B0F0"/>
                  </a:solidFill>
                  <a:latin typeface="Arial Black" panose="020B0A04020102020204" pitchFamily="34" charset="0"/>
                  <a:ea typeface="宋体" panose="02010600030101010101" pitchFamily="2" charset="-122"/>
                </a:rPr>
                <a:t>4</a:t>
              </a:r>
              <a:endParaRPr lang="zh-CN" altLang="en-US" sz="2400" dirty="0">
                <a:solidFill>
                  <a:srgbClr val="00B0F0"/>
                </a:solidFill>
                <a:latin typeface="Arial Black" panose="020B0A040201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4560" name="矩形 50"/>
            <p:cNvSpPr/>
            <p:nvPr/>
          </p:nvSpPr>
          <p:spPr>
            <a:xfrm>
              <a:off x="1641475" y="3048000"/>
              <a:ext cx="7337425" cy="8397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eaLnBrk="0" hangingPunct="0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在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渐变颜色条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的上方单击可以添加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不透明度色标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，通过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“色标”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栏中的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“不透明度”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“位置”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可以设置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不透明度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和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不透明色标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的位置。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aphicFrame>
          <p:nvGraphicFramePr>
            <p:cNvPr id="64561" name="对象 54"/>
            <p:cNvGraphicFramePr>
              <a:graphicFrameLocks noChangeAspect="1"/>
            </p:cNvGraphicFramePr>
            <p:nvPr/>
          </p:nvGraphicFramePr>
          <p:xfrm>
            <a:off x="3255963" y="4176713"/>
            <a:ext cx="3000375" cy="1600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3" imgW="5715000" imgH="3060700" progId="Visio.Drawing.11">
                    <p:embed/>
                  </p:oleObj>
                </mc:Choice>
                <mc:Fallback>
                  <p:oleObj name="" r:id="rId3" imgW="5715000" imgH="3060700" progId="Visio.Drawing.11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255963" y="4176713"/>
                          <a:ext cx="3000375" cy="160020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4818" name="标题 1"/>
          <p:cNvSpPr>
            <a:spLocks noChangeArrowheads="1"/>
          </p:cNvSpPr>
          <p:nvPr/>
        </p:nvSpPr>
        <p:spPr bwMode="auto">
          <a:xfrm>
            <a:off x="1746250" y="1397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3.3【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2708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、魔棒工具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2711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2712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3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4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5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6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7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8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19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0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1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2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3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4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5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6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7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8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29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0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1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2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3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4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5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6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7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8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39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0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1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2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2743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2744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" name="组合 1"/>
          <p:cNvGrpSpPr/>
          <p:nvPr/>
        </p:nvGrpSpPr>
        <p:grpSpPr>
          <a:xfrm>
            <a:off x="676275" y="2152650"/>
            <a:ext cx="8137525" cy="3582988"/>
            <a:chOff x="676275" y="2152650"/>
            <a:chExt cx="8137525" cy="3582988"/>
          </a:xfrm>
        </p:grpSpPr>
        <p:grpSp>
          <p:nvGrpSpPr>
            <p:cNvPr id="72746" name="组合 45"/>
            <p:cNvGrpSpPr/>
            <p:nvPr/>
          </p:nvGrpSpPr>
          <p:grpSpPr>
            <a:xfrm>
              <a:off x="676275" y="2152650"/>
              <a:ext cx="8137525" cy="1301750"/>
              <a:chOff x="641723" y="5014686"/>
              <a:chExt cx="8138351" cy="1301242"/>
            </a:xfrm>
          </p:grpSpPr>
          <p:grpSp>
            <p:nvGrpSpPr>
              <p:cNvPr id="72747" name="组合 76"/>
              <p:cNvGrpSpPr/>
              <p:nvPr/>
            </p:nvGrpSpPr>
            <p:grpSpPr>
              <a:xfrm>
                <a:off x="641723" y="5014686"/>
                <a:ext cx="8138351" cy="1301242"/>
                <a:chOff x="533397" y="3181246"/>
                <a:chExt cx="11474177" cy="1834963"/>
              </a:xfrm>
            </p:grpSpPr>
            <p:grpSp>
              <p:nvGrpSpPr>
                <p:cNvPr id="72748" name="组合 72"/>
                <p:cNvGrpSpPr/>
                <p:nvPr/>
              </p:nvGrpSpPr>
              <p:grpSpPr>
                <a:xfrm>
                  <a:off x="533397" y="3181246"/>
                  <a:ext cx="11474177" cy="1834963"/>
                  <a:chOff x="1523997" y="2388304"/>
                  <a:chExt cx="12749090" cy="2021650"/>
                </a:xfrm>
              </p:grpSpPr>
              <p:sp>
                <p:nvSpPr>
                  <p:cNvPr id="57" name="矩形 56"/>
                  <p:cNvSpPr/>
                  <p:nvPr/>
                </p:nvSpPr>
                <p:spPr>
                  <a:xfrm>
                    <a:off x="1523997" y="2735930"/>
                    <a:ext cx="12749090" cy="1674024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58" name="任意多边形 57"/>
                  <p:cNvSpPr/>
                  <p:nvPr/>
                </p:nvSpPr>
                <p:spPr bwMode="auto">
                  <a:xfrm>
                    <a:off x="1832403" y="2388304"/>
                    <a:ext cx="3444692" cy="576910"/>
                  </a:xfrm>
                  <a:custGeom>
                    <a:avLst/>
                    <a:gdLst>
                      <a:gd name="T0" fmla="*/ 0 w 4267200"/>
                      <a:gd name="T1" fmla="*/ 45810 h 1210897"/>
                      <a:gd name="T2" fmla="*/ 131516 w 4267200"/>
                      <a:gd name="T3" fmla="*/ 0 h 1210897"/>
                      <a:gd name="T4" fmla="*/ 2649207 w 4267200"/>
                      <a:gd name="T5" fmla="*/ 0 h 1210897"/>
                      <a:gd name="T6" fmla="*/ 2780723 w 4267200"/>
                      <a:gd name="T7" fmla="*/ 45810 h 1210897"/>
                      <a:gd name="T8" fmla="*/ 2780723 w 4267200"/>
                      <a:gd name="T9" fmla="*/ 229048 h 1210897"/>
                      <a:gd name="T10" fmla="*/ 2649207 w 4267200"/>
                      <a:gd name="T11" fmla="*/ 274858 h 1210897"/>
                      <a:gd name="T12" fmla="*/ 131516 w 4267200"/>
                      <a:gd name="T13" fmla="*/ 274858 h 1210897"/>
                      <a:gd name="T14" fmla="*/ 0 w 4267200"/>
                      <a:gd name="T15" fmla="*/ 229048 h 1210897"/>
                      <a:gd name="T16" fmla="*/ 0 w 4267200"/>
                      <a:gd name="T17" fmla="*/ 45810 h 1210897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  <a:ln w="38100" cap="flat" cmpd="sng">
                    <a:solidFill>
                      <a:srgbClr val="FFFFFF"/>
                    </a:solidFill>
                    <a:prstDash val="solid"/>
                    <a:round/>
                  </a:ln>
                  <a:effectLst>
                    <a:outerShdw blurRad="40000" dist="20000" dir="5400000" rotWithShape="0">
                      <a:srgbClr val="000000">
                        <a:alpha val="37999"/>
                      </a:srgbClr>
                    </a:outerShdw>
                  </a:effectLst>
                </p:spPr>
                <p:txBody>
                  <a:bodyPr lIns="220401" tIns="59111" rIns="220401" bIns="59111"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72751" name="矩形 75"/>
                <p:cNvSpPr/>
                <p:nvPr/>
              </p:nvSpPr>
              <p:spPr>
                <a:xfrm>
                  <a:off x="810936" y="3193947"/>
                  <a:ext cx="2974544" cy="5208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知识点概述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72752" name="矩形 15"/>
              <p:cNvSpPr/>
              <p:nvPr/>
            </p:nvSpPr>
            <p:spPr>
              <a:xfrm>
                <a:off x="780819" y="5408729"/>
                <a:ext cx="7999255" cy="83990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“魔棒工具”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是基于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色调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和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颜色差异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来构建选区的工具，它可以快速选择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色彩变化不大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，且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色调相近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的区域。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72753" name="组合 59"/>
            <p:cNvGrpSpPr/>
            <p:nvPr/>
          </p:nvGrpSpPr>
          <p:grpSpPr>
            <a:xfrm>
              <a:off x="1255713" y="3860800"/>
              <a:ext cx="6570662" cy="1874838"/>
              <a:chOff x="1256045" y="3860793"/>
              <a:chExt cx="6570413" cy="1874517"/>
            </a:xfrm>
          </p:grpSpPr>
          <p:pic>
            <p:nvPicPr>
              <p:cNvPr id="72754" name="Picture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983354" y="3860793"/>
                <a:ext cx="2843104" cy="155865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72755" name="Picture 3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256045" y="3860793"/>
                <a:ext cx="2819293" cy="155865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72756" name="矩形 59"/>
              <p:cNvSpPr/>
              <p:nvPr/>
            </p:nvSpPr>
            <p:spPr>
              <a:xfrm>
                <a:off x="2265336" y="5427533"/>
                <a:ext cx="902811" cy="30775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原始画面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757" name="矩形 59"/>
              <p:cNvSpPr/>
              <p:nvPr/>
            </p:nvSpPr>
            <p:spPr>
              <a:xfrm>
                <a:off x="5877778" y="5427533"/>
                <a:ext cx="1261884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魔棒选中区域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5842" name="标题 1"/>
          <p:cNvSpPr>
            <a:spLocks noChangeArrowheads="1"/>
          </p:cNvSpPr>
          <p:nvPr/>
        </p:nvSpPr>
        <p:spPr bwMode="auto">
          <a:xfrm>
            <a:off x="1746250" y="1143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3.3【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4756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74757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、魔棒工具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4758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4759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4760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1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2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3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4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5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6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7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8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69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0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1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2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3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4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5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6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7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8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79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0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1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2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3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4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5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6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7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8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89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90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4791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4792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3800" name="矩形 87"/>
          <p:cNvSpPr/>
          <p:nvPr/>
        </p:nvSpPr>
        <p:spPr>
          <a:xfrm>
            <a:off x="712788" y="2057400"/>
            <a:ext cx="7912100" cy="8397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使用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“魔棒工具”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构建选区时，通过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“容差”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“连续”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选项可以控制选区的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精确度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范围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513" y="3086100"/>
            <a:ext cx="7516812" cy="273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9" name="矩形 88"/>
          <p:cNvSpPr>
            <a:spLocks noChangeArrowheads="1"/>
          </p:cNvSpPr>
          <p:nvPr/>
        </p:nvSpPr>
        <p:spPr bwMode="auto">
          <a:xfrm>
            <a:off x="4052888" y="3074988"/>
            <a:ext cx="868363" cy="27305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1" name="矩形 90"/>
          <p:cNvSpPr>
            <a:spLocks noChangeArrowheads="1"/>
          </p:cNvSpPr>
          <p:nvPr/>
        </p:nvSpPr>
        <p:spPr bwMode="auto">
          <a:xfrm>
            <a:off x="5634038" y="3089275"/>
            <a:ext cx="598488" cy="274638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1738313" y="3776663"/>
            <a:ext cx="6643687" cy="8397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是指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容许差别的程度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。在选择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相似的颜色区域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时，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容差值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的大小决定了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选择范围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的大小，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容差值越大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则选择的范围越大。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513" y="3919538"/>
            <a:ext cx="819150" cy="209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6488" y="4822825"/>
            <a:ext cx="485775" cy="209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5" name="矩形 94"/>
          <p:cNvSpPr/>
          <p:nvPr/>
        </p:nvSpPr>
        <p:spPr>
          <a:xfrm>
            <a:off x="1730375" y="4683125"/>
            <a:ext cx="6643688" cy="4667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35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勾选此项时，只选择颜色连接的区域。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0" grpId="0"/>
      <p:bldP spid="89" grpId="0" animBg="1"/>
      <p:bldP spid="91" grpId="0" animBg="1"/>
      <p:bldP spid="90" grpId="0"/>
      <p:bldP spid="9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6866" name="标题 1"/>
          <p:cNvSpPr>
            <a:spLocks noChangeArrowheads="1"/>
          </p:cNvSpPr>
          <p:nvPr/>
        </p:nvSpPr>
        <p:spPr bwMode="auto">
          <a:xfrm>
            <a:off x="1747838" y="125413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3.3【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6804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、套索工具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6807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6808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09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0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1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2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3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4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5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6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7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8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19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0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1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2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3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4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5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6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7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8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29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0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1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2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3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4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5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6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7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8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6839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6840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2" name="组合 1"/>
          <p:cNvGrpSpPr/>
          <p:nvPr/>
        </p:nvGrpSpPr>
        <p:grpSpPr>
          <a:xfrm>
            <a:off x="676275" y="1927225"/>
            <a:ext cx="8137525" cy="3694113"/>
            <a:chOff x="676275" y="1927225"/>
            <a:chExt cx="8137525" cy="3694113"/>
          </a:xfrm>
        </p:grpSpPr>
        <p:grpSp>
          <p:nvGrpSpPr>
            <p:cNvPr id="76842" name="组合 45"/>
            <p:cNvGrpSpPr/>
            <p:nvPr/>
          </p:nvGrpSpPr>
          <p:grpSpPr>
            <a:xfrm>
              <a:off x="676275" y="1927225"/>
              <a:ext cx="8137525" cy="1052513"/>
              <a:chOff x="641723" y="5014687"/>
              <a:chExt cx="8138351" cy="1052983"/>
            </a:xfrm>
          </p:grpSpPr>
          <p:grpSp>
            <p:nvGrpSpPr>
              <p:cNvPr id="76843" name="组合 76"/>
              <p:cNvGrpSpPr/>
              <p:nvPr/>
            </p:nvGrpSpPr>
            <p:grpSpPr>
              <a:xfrm>
                <a:off x="641723" y="5014687"/>
                <a:ext cx="8138351" cy="1052983"/>
                <a:chOff x="533397" y="3181246"/>
                <a:chExt cx="11474177" cy="1484877"/>
              </a:xfrm>
            </p:grpSpPr>
            <p:grpSp>
              <p:nvGrpSpPr>
                <p:cNvPr id="76844" name="组合 72"/>
                <p:cNvGrpSpPr/>
                <p:nvPr/>
              </p:nvGrpSpPr>
              <p:grpSpPr>
                <a:xfrm>
                  <a:off x="533397" y="3181246"/>
                  <a:ext cx="11474177" cy="1484877"/>
                  <a:chOff x="1523997" y="2388304"/>
                  <a:chExt cx="12749090" cy="1635947"/>
                </a:xfrm>
              </p:grpSpPr>
              <p:sp>
                <p:nvSpPr>
                  <p:cNvPr id="51" name="矩形 50"/>
                  <p:cNvSpPr/>
                  <p:nvPr/>
                </p:nvSpPr>
                <p:spPr>
                  <a:xfrm>
                    <a:off x="1523997" y="2736221"/>
                    <a:ext cx="12749090" cy="1288030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52" name="任意多边形 51"/>
                  <p:cNvSpPr/>
                  <p:nvPr/>
                </p:nvSpPr>
                <p:spPr bwMode="auto">
                  <a:xfrm>
                    <a:off x="1832403" y="2388304"/>
                    <a:ext cx="3444692" cy="577393"/>
                  </a:xfrm>
                  <a:custGeom>
                    <a:avLst/>
                    <a:gdLst>
                      <a:gd name="T0" fmla="*/ 0 w 4267200"/>
                      <a:gd name="T1" fmla="*/ 45887 h 1210897"/>
                      <a:gd name="T2" fmla="*/ 131516 w 4267200"/>
                      <a:gd name="T3" fmla="*/ 0 h 1210897"/>
                      <a:gd name="T4" fmla="*/ 2649207 w 4267200"/>
                      <a:gd name="T5" fmla="*/ 0 h 1210897"/>
                      <a:gd name="T6" fmla="*/ 2780723 w 4267200"/>
                      <a:gd name="T7" fmla="*/ 45887 h 1210897"/>
                      <a:gd name="T8" fmla="*/ 2780723 w 4267200"/>
                      <a:gd name="T9" fmla="*/ 229431 h 1210897"/>
                      <a:gd name="T10" fmla="*/ 2649207 w 4267200"/>
                      <a:gd name="T11" fmla="*/ 275319 h 1210897"/>
                      <a:gd name="T12" fmla="*/ 131516 w 4267200"/>
                      <a:gd name="T13" fmla="*/ 275319 h 1210897"/>
                      <a:gd name="T14" fmla="*/ 0 w 4267200"/>
                      <a:gd name="T15" fmla="*/ 229431 h 1210897"/>
                      <a:gd name="T16" fmla="*/ 0 w 4267200"/>
                      <a:gd name="T17" fmla="*/ 45887 h 1210897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  <a:ln w="38100" cap="flat" cmpd="sng">
                    <a:solidFill>
                      <a:srgbClr val="FFFFFF"/>
                    </a:solidFill>
                    <a:prstDash val="solid"/>
                    <a:round/>
                  </a:ln>
                  <a:effectLst>
                    <a:outerShdw blurRad="40000" dist="20000" dir="5400000" rotWithShape="0">
                      <a:srgbClr val="000000">
                        <a:alpha val="37999"/>
                      </a:srgbClr>
                    </a:outerShdw>
                  </a:effectLst>
                </p:spPr>
                <p:txBody>
                  <a:bodyPr lIns="220401" tIns="59111" rIns="220401" bIns="59111"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76847" name="矩形 75"/>
                <p:cNvSpPr/>
                <p:nvPr/>
              </p:nvSpPr>
              <p:spPr>
                <a:xfrm>
                  <a:off x="810936" y="3193947"/>
                  <a:ext cx="2974544" cy="5208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知识点概述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76848" name="矩形 15"/>
              <p:cNvSpPr/>
              <p:nvPr/>
            </p:nvSpPr>
            <p:spPr>
              <a:xfrm>
                <a:off x="780819" y="5532860"/>
                <a:ext cx="7999255" cy="3691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使用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“套索工具”</a:t>
                </a:r>
                <a:r>
                  <a:rPr lang="en-US" altLang="zh-CN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可以创建不规则的选区。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76849" name="组合 58"/>
            <p:cNvGrpSpPr/>
            <p:nvPr/>
          </p:nvGrpSpPr>
          <p:grpSpPr>
            <a:xfrm>
              <a:off x="2593975" y="3243263"/>
              <a:ext cx="3749675" cy="2378075"/>
              <a:chOff x="2198510" y="3502122"/>
              <a:chExt cx="4376738" cy="2775030"/>
            </a:xfrm>
          </p:grpSpPr>
          <p:sp>
            <p:nvSpPr>
              <p:cNvPr id="76850" name="矩形 59"/>
              <p:cNvSpPr/>
              <p:nvPr/>
            </p:nvSpPr>
            <p:spPr>
              <a:xfrm>
                <a:off x="3858239" y="5969402"/>
                <a:ext cx="902811" cy="3077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原始画面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pic>
            <p:nvPicPr>
              <p:cNvPr id="76851" name="Picture 3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198510" y="3502122"/>
                <a:ext cx="4376738" cy="2467517"/>
              </a:xfrm>
              <a:prstGeom prst="rect">
                <a:avLst/>
              </a:prstGeom>
              <a:noFill/>
              <a:ln w="12700" cap="flat" cmpd="sng">
                <a:solidFill>
                  <a:srgbClr val="BFBFBF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pic>
        </p:grpSp>
      </p:grpSp>
      <p:sp>
        <p:nvSpPr>
          <p:cNvPr id="34826" name="矩形 59"/>
          <p:cNvSpPr/>
          <p:nvPr/>
        </p:nvSpPr>
        <p:spPr>
          <a:xfrm>
            <a:off x="676275" y="5638800"/>
            <a:ext cx="8302625" cy="8318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indent="-1440180" eaLnBrk="0" hangingPunct="0"/>
            <a:r>
              <a:rPr lang="zh-CN" altLang="en-US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注意：使用“套索工具”创建选区时，若光标没有回到起始位置，松开鼠标后，终点和起</a:t>
            </a:r>
            <a:endParaRPr lang="en-US" altLang="zh-CN" sz="16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indent="-1440180" eaLnBrk="0" hangingPunct="0"/>
            <a:r>
              <a:rPr lang="en-US" altLang="zh-CN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 </a:t>
            </a:r>
            <a:r>
              <a:rPr lang="zh-CN" altLang="en-US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点之间会自动生成一条直线来闭合选区。未松开鼠标之前按下</a:t>
            </a:r>
            <a:r>
              <a:rPr lang="zh-CN" altLang="zh-CN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【</a:t>
            </a:r>
            <a:r>
              <a:rPr lang="en-US" altLang="zh-CN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Esc</a:t>
            </a:r>
            <a:r>
              <a:rPr lang="zh-CN" altLang="zh-CN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】</a:t>
            </a:r>
            <a:r>
              <a:rPr lang="zh-CN" altLang="en-US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键，可以取消</a:t>
            </a:r>
            <a:endParaRPr lang="en-US" altLang="zh-CN" sz="16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indent="-1440180" eaLnBrk="0" hangingPunct="0"/>
            <a:r>
              <a:rPr lang="en-US" altLang="zh-CN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 </a:t>
            </a:r>
            <a:r>
              <a:rPr lang="zh-CN" altLang="en-US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选定。</a:t>
            </a:r>
            <a:endParaRPr lang="zh-CN" altLang="zh-CN" sz="16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482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7890" name="标题 1"/>
          <p:cNvSpPr>
            <a:spLocks noChangeArrowheads="1"/>
          </p:cNvSpPr>
          <p:nvPr/>
        </p:nvSpPr>
        <p:spPr bwMode="auto">
          <a:xfrm>
            <a:off x="1746250" y="1365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3.3【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8852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、橡皮擦工具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78855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78856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7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8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59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0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1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2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3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4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5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6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7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8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69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0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1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2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3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4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5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6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7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8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79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0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1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2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3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4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5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6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78887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78888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5849" name="矩形 53"/>
          <p:cNvSpPr/>
          <p:nvPr/>
        </p:nvSpPr>
        <p:spPr>
          <a:xfrm>
            <a:off x="625475" y="5754688"/>
            <a:ext cx="8302625" cy="584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indent="-1440180" eaLnBrk="0" hangingPunct="0"/>
            <a:r>
              <a:rPr lang="zh-CN" altLang="en-US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注意：如果处理的是背景图层或锁定了透明区域（按下图层面板中的</a:t>
            </a:r>
            <a:r>
              <a:rPr lang="en-US" altLang="zh-CN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按钮）的图层，涂</a:t>
            </a:r>
            <a:endParaRPr lang="en-US" altLang="zh-CN" sz="16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 indent="-1440180" eaLnBrk="0" hangingPunct="0"/>
            <a:r>
              <a:rPr lang="en-US" altLang="zh-CN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 </a:t>
            </a:r>
            <a:r>
              <a:rPr lang="zh-CN" altLang="en-US" sz="1600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抹区域会显示为背景色</a:t>
            </a:r>
            <a:endParaRPr lang="zh-CN" altLang="zh-CN" sz="1600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76275" y="2152650"/>
            <a:ext cx="8137525" cy="3390900"/>
            <a:chOff x="676275" y="2152650"/>
            <a:chExt cx="8137525" cy="3390900"/>
          </a:xfrm>
        </p:grpSpPr>
        <p:grpSp>
          <p:nvGrpSpPr>
            <p:cNvPr id="78891" name="组合 45"/>
            <p:cNvGrpSpPr/>
            <p:nvPr/>
          </p:nvGrpSpPr>
          <p:grpSpPr>
            <a:xfrm>
              <a:off x="676275" y="2152650"/>
              <a:ext cx="8137525" cy="1054100"/>
              <a:chOff x="641723" y="5014687"/>
              <a:chExt cx="8138351" cy="1052983"/>
            </a:xfrm>
          </p:grpSpPr>
          <p:grpSp>
            <p:nvGrpSpPr>
              <p:cNvPr id="78892" name="组合 76"/>
              <p:cNvGrpSpPr/>
              <p:nvPr/>
            </p:nvGrpSpPr>
            <p:grpSpPr>
              <a:xfrm>
                <a:off x="641723" y="5014687"/>
                <a:ext cx="8138351" cy="1052983"/>
                <a:chOff x="533397" y="3181246"/>
                <a:chExt cx="11474177" cy="1484877"/>
              </a:xfrm>
            </p:grpSpPr>
            <p:grpSp>
              <p:nvGrpSpPr>
                <p:cNvPr id="78893" name="组合 72"/>
                <p:cNvGrpSpPr/>
                <p:nvPr/>
              </p:nvGrpSpPr>
              <p:grpSpPr>
                <a:xfrm>
                  <a:off x="533397" y="3181246"/>
                  <a:ext cx="11474177" cy="1484877"/>
                  <a:chOff x="1523997" y="2388304"/>
                  <a:chExt cx="12749090" cy="1635947"/>
                </a:xfrm>
              </p:grpSpPr>
              <p:sp>
                <p:nvSpPr>
                  <p:cNvPr id="51" name="矩形 50"/>
                  <p:cNvSpPr/>
                  <p:nvPr/>
                </p:nvSpPr>
                <p:spPr>
                  <a:xfrm>
                    <a:off x="1523997" y="2735697"/>
                    <a:ext cx="12749090" cy="1288554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52" name="任意多边形 51"/>
                  <p:cNvSpPr/>
                  <p:nvPr/>
                </p:nvSpPr>
                <p:spPr bwMode="auto">
                  <a:xfrm>
                    <a:off x="1832403" y="2388304"/>
                    <a:ext cx="3444692" cy="576523"/>
                  </a:xfrm>
                  <a:custGeom>
                    <a:avLst/>
                    <a:gdLst>
                      <a:gd name="T0" fmla="*/ 0 w 4267200"/>
                      <a:gd name="T1" fmla="*/ 45749 h 1210897"/>
                      <a:gd name="T2" fmla="*/ 131516 w 4267200"/>
                      <a:gd name="T3" fmla="*/ 0 h 1210897"/>
                      <a:gd name="T4" fmla="*/ 2649207 w 4267200"/>
                      <a:gd name="T5" fmla="*/ 0 h 1210897"/>
                      <a:gd name="T6" fmla="*/ 2780723 w 4267200"/>
                      <a:gd name="T7" fmla="*/ 45749 h 1210897"/>
                      <a:gd name="T8" fmla="*/ 2780723 w 4267200"/>
                      <a:gd name="T9" fmla="*/ 228741 h 1210897"/>
                      <a:gd name="T10" fmla="*/ 2649207 w 4267200"/>
                      <a:gd name="T11" fmla="*/ 274490 h 1210897"/>
                      <a:gd name="T12" fmla="*/ 131516 w 4267200"/>
                      <a:gd name="T13" fmla="*/ 274490 h 1210897"/>
                      <a:gd name="T14" fmla="*/ 0 w 4267200"/>
                      <a:gd name="T15" fmla="*/ 228741 h 1210897"/>
                      <a:gd name="T16" fmla="*/ 0 w 4267200"/>
                      <a:gd name="T17" fmla="*/ 45749 h 1210897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  <a:ln w="38100" cap="flat" cmpd="sng">
                    <a:solidFill>
                      <a:srgbClr val="FFFFFF"/>
                    </a:solidFill>
                    <a:prstDash val="solid"/>
                    <a:round/>
                  </a:ln>
                  <a:effectLst>
                    <a:outerShdw blurRad="40000" dist="20000" dir="5400000" rotWithShape="0">
                      <a:srgbClr val="000000">
                        <a:alpha val="37999"/>
                      </a:srgbClr>
                    </a:outerShdw>
                  </a:effectLst>
                </p:spPr>
                <p:txBody>
                  <a:bodyPr lIns="220401" tIns="59111" rIns="220401" bIns="59111"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78896" name="矩形 75"/>
                <p:cNvSpPr/>
                <p:nvPr/>
              </p:nvSpPr>
              <p:spPr>
                <a:xfrm>
                  <a:off x="810936" y="3193947"/>
                  <a:ext cx="2974544" cy="5208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知识点概述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78897" name="矩形 15"/>
              <p:cNvSpPr/>
              <p:nvPr/>
            </p:nvSpPr>
            <p:spPr>
              <a:xfrm>
                <a:off x="780819" y="5544144"/>
                <a:ext cx="7999255" cy="3691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/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“橡皮擦工具”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用于擦除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图像中的像素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78898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51038" y="3419475"/>
              <a:ext cx="2101850" cy="212407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78899" name="图片 5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092700" y="3419475"/>
              <a:ext cx="2089150" cy="2124075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78900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0063" y="5884863"/>
            <a:ext cx="123825" cy="1238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584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8914" name="标题 1"/>
          <p:cNvSpPr>
            <a:spLocks noChangeArrowheads="1"/>
          </p:cNvSpPr>
          <p:nvPr/>
        </p:nvSpPr>
        <p:spPr bwMode="auto">
          <a:xfrm>
            <a:off x="1746250" y="1111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3.3【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0900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0901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、橡皮擦工具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0902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0903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0904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5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6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7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8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09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0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1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2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3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4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5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6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7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8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19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0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1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2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3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4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5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6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7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8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29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0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1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2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3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4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0935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0936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3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3" y="2749550"/>
            <a:ext cx="7877175" cy="355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" name="矩形 45"/>
          <p:cNvSpPr/>
          <p:nvPr/>
        </p:nvSpPr>
        <p:spPr>
          <a:xfrm>
            <a:off x="427038" y="2176463"/>
            <a:ext cx="7905750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下图展示了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“橡皮擦工具”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的相关选项，对其中一些常用选项的解释如下：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1089025" y="2749550"/>
            <a:ext cx="615950" cy="3556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57213" y="3576638"/>
            <a:ext cx="8067675" cy="839787"/>
            <a:chOff x="557213" y="3576638"/>
            <a:chExt cx="8067675" cy="839787"/>
          </a:xfrm>
        </p:grpSpPr>
        <p:grpSp>
          <p:nvGrpSpPr>
            <p:cNvPr id="80941" name="组合 49"/>
            <p:cNvGrpSpPr/>
            <p:nvPr/>
          </p:nvGrpSpPr>
          <p:grpSpPr>
            <a:xfrm>
              <a:off x="557213" y="3576638"/>
              <a:ext cx="8067675" cy="839787"/>
              <a:chOff x="557939" y="3576106"/>
              <a:chExt cx="8066545" cy="840230"/>
            </a:xfrm>
          </p:grpSpPr>
          <p:pic>
            <p:nvPicPr>
              <p:cNvPr id="80942" name="图片 1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57939" y="3689704"/>
                <a:ext cx="390525" cy="24765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80943" name="矩形 52"/>
              <p:cNvSpPr/>
              <p:nvPr/>
            </p:nvSpPr>
            <p:spPr>
              <a:xfrm>
                <a:off x="1186014" y="3576106"/>
                <a:ext cx="7438470" cy="8402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eaLnBrk="0" hangingPunct="0">
                  <a:lnSpc>
                    <a:spcPct val="135000"/>
                  </a:lnSpc>
                </a:pP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点击该按钮右侧的</a:t>
                </a:r>
                <a:r>
                  <a:rPr lang="en-US" altLang="zh-CN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 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图标，在弹出的设置框中输入相应的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数值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，可对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橡皮擦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笔尖形状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、笔刷大小和硬度进行设置。</a:t>
                </a:r>
                <a:endPara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80944" name="图片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57538" y="3689350"/>
              <a:ext cx="123825" cy="24765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 animBg="1"/>
      <p:bldP spid="47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9938" name="标题 1"/>
          <p:cNvSpPr>
            <a:spLocks noChangeArrowheads="1"/>
          </p:cNvSpPr>
          <p:nvPr/>
        </p:nvSpPr>
        <p:spPr bwMode="auto">
          <a:xfrm>
            <a:off x="1746250" y="111125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3.3【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2948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2949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、橡皮擦工具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2950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2951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2952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3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4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5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6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7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8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9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0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1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2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3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4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5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6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7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8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69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0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1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2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3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4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5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6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7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8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79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80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81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82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83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2984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82985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3" y="2749550"/>
            <a:ext cx="7877175" cy="355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2986" name="矩形 46"/>
          <p:cNvSpPr/>
          <p:nvPr/>
        </p:nvSpPr>
        <p:spPr>
          <a:xfrm>
            <a:off x="427038" y="2176463"/>
            <a:ext cx="7905750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下图展示了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“橡皮擦工具”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的相关选项，对其中一些常用选项的解释如下：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2100263" y="2749550"/>
            <a:ext cx="1252538" cy="3556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557213" y="3541713"/>
            <a:ext cx="8123237" cy="839787"/>
            <a:chOff x="556575" y="3541552"/>
            <a:chExt cx="8124579" cy="840230"/>
          </a:xfrm>
        </p:grpSpPr>
        <p:sp>
          <p:nvSpPr>
            <p:cNvPr id="82989" name="矩形 48"/>
            <p:cNvSpPr/>
            <p:nvPr/>
          </p:nvSpPr>
          <p:spPr>
            <a:xfrm>
              <a:off x="1533625" y="3541552"/>
              <a:ext cx="7147529" cy="84023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 latinLnBrk="1">
                <a:lnSpc>
                  <a:spcPct val="135000"/>
                </a:lnSpc>
              </a:pP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用于设置橡皮擦的种类。选择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“画笔”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，可创建柔边擦除效果；选择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“铅笔”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，可创建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硬边擦除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效果；选择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“块”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，擦除的效果为</a:t>
              </a:r>
              <a:r>
                <a:rPr lang="zh-CN" altLang="en-US" dirty="0">
                  <a:solidFill>
                    <a:srgbClr val="00B0F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块状</a:t>
              </a:r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82990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56575" y="3673384"/>
              <a:ext cx="905024" cy="238251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8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62" name="标题 1"/>
          <p:cNvSpPr>
            <a:spLocks noChangeArrowheads="1"/>
          </p:cNvSpPr>
          <p:nvPr/>
        </p:nvSpPr>
        <p:spPr bwMode="auto">
          <a:xfrm>
            <a:off x="1746250" y="127000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3.3【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4996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84997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、橡皮擦工具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4998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4999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5000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1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2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3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4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5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6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7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8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09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0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1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2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3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4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5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6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7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8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19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0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1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2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3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4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5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6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7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8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29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30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5031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5032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85033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3" y="2749550"/>
            <a:ext cx="7877175" cy="355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5034" name="矩形 46"/>
          <p:cNvSpPr/>
          <p:nvPr/>
        </p:nvSpPr>
        <p:spPr>
          <a:xfrm>
            <a:off x="427038" y="2176463"/>
            <a:ext cx="7905750" cy="369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下图展示了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“橡皮擦工具”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的相关选项，对其中一些常用选项的解释如下：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6818313" y="2749550"/>
            <a:ext cx="1252538" cy="355600"/>
          </a:xfrm>
          <a:prstGeom prst="rect">
            <a:avLst/>
          </a:prstGeom>
          <a:noFill/>
          <a:ln w="28575">
            <a:solidFill>
              <a:srgbClr val="00ACE6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557213" y="3452813"/>
            <a:ext cx="8067675" cy="8397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atinLnBrk="1">
              <a:lnSpc>
                <a:spcPct val="135000"/>
              </a:lnSpc>
            </a:pP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抹到历史记录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：勾选该项后，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“橡皮擦工具”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就具有</a:t>
            </a:r>
            <a:r>
              <a:rPr lang="zh-CN" altLang="en-US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“历史记录画笔”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的功能，可以有选择地将图像恢复到指定步骤。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8" grpId="1" animBg="1"/>
      <p:bldP spid="4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1986" name="标题 1"/>
          <p:cNvSpPr>
            <a:spLocks noChangeArrowheads="1"/>
          </p:cNvSpPr>
          <p:nvPr/>
        </p:nvSpPr>
        <p:spPr bwMode="auto">
          <a:xfrm>
            <a:off x="1751013" y="1222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3.3【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9】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7044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、全选与反选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87047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87048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49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0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1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2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3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4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5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6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7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8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59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0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1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2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3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4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5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6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7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8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69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0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1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2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3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4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5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6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7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8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7079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87080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" name="组合 3"/>
          <p:cNvGrpSpPr/>
          <p:nvPr/>
        </p:nvGrpSpPr>
        <p:grpSpPr>
          <a:xfrm>
            <a:off x="676275" y="2152650"/>
            <a:ext cx="8137525" cy="4460875"/>
            <a:chOff x="676275" y="2152652"/>
            <a:chExt cx="8137525" cy="4460117"/>
          </a:xfrm>
        </p:grpSpPr>
        <p:grpSp>
          <p:nvGrpSpPr>
            <p:cNvPr id="87082" name="组合 45"/>
            <p:cNvGrpSpPr/>
            <p:nvPr/>
          </p:nvGrpSpPr>
          <p:grpSpPr>
            <a:xfrm>
              <a:off x="676275" y="2152652"/>
              <a:ext cx="8137525" cy="1854904"/>
              <a:chOff x="641723" y="5014689"/>
              <a:chExt cx="8138351" cy="1854634"/>
            </a:xfrm>
          </p:grpSpPr>
          <p:grpSp>
            <p:nvGrpSpPr>
              <p:cNvPr id="87083" name="组合 76"/>
              <p:cNvGrpSpPr/>
              <p:nvPr/>
            </p:nvGrpSpPr>
            <p:grpSpPr>
              <a:xfrm>
                <a:off x="641723" y="5014689"/>
                <a:ext cx="8138351" cy="1854634"/>
                <a:chOff x="533397" y="3181247"/>
                <a:chExt cx="11474177" cy="2615334"/>
              </a:xfrm>
            </p:grpSpPr>
            <p:grpSp>
              <p:nvGrpSpPr>
                <p:cNvPr id="87084" name="组合 72"/>
                <p:cNvGrpSpPr/>
                <p:nvPr/>
              </p:nvGrpSpPr>
              <p:grpSpPr>
                <a:xfrm>
                  <a:off x="533397" y="3181247"/>
                  <a:ext cx="11474177" cy="2615334"/>
                  <a:chOff x="1523997" y="2388304"/>
                  <a:chExt cx="12749090" cy="2881415"/>
                </a:xfrm>
              </p:grpSpPr>
              <p:sp>
                <p:nvSpPr>
                  <p:cNvPr id="51" name="矩形 50"/>
                  <p:cNvSpPr/>
                  <p:nvPr/>
                </p:nvSpPr>
                <p:spPr>
                  <a:xfrm>
                    <a:off x="1523997" y="2735956"/>
                    <a:ext cx="12749090" cy="2534647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52" name="任意多边形 51"/>
                  <p:cNvSpPr/>
                  <p:nvPr/>
                </p:nvSpPr>
                <p:spPr bwMode="auto">
                  <a:xfrm>
                    <a:off x="1832403" y="2388304"/>
                    <a:ext cx="3444692" cy="576953"/>
                  </a:xfrm>
                  <a:custGeom>
                    <a:avLst/>
                    <a:gdLst>
                      <a:gd name="T0" fmla="*/ 0 w 4267200"/>
                      <a:gd name="T1" fmla="*/ 45818 h 1210897"/>
                      <a:gd name="T2" fmla="*/ 131516 w 4267200"/>
                      <a:gd name="T3" fmla="*/ 0 h 1210897"/>
                      <a:gd name="T4" fmla="*/ 2649207 w 4267200"/>
                      <a:gd name="T5" fmla="*/ 0 h 1210897"/>
                      <a:gd name="T6" fmla="*/ 2780723 w 4267200"/>
                      <a:gd name="T7" fmla="*/ 45818 h 1210897"/>
                      <a:gd name="T8" fmla="*/ 2780723 w 4267200"/>
                      <a:gd name="T9" fmla="*/ 229082 h 1210897"/>
                      <a:gd name="T10" fmla="*/ 2649207 w 4267200"/>
                      <a:gd name="T11" fmla="*/ 274899 h 1210897"/>
                      <a:gd name="T12" fmla="*/ 131516 w 4267200"/>
                      <a:gd name="T13" fmla="*/ 274899 h 1210897"/>
                      <a:gd name="T14" fmla="*/ 0 w 4267200"/>
                      <a:gd name="T15" fmla="*/ 229082 h 1210897"/>
                      <a:gd name="T16" fmla="*/ 0 w 4267200"/>
                      <a:gd name="T17" fmla="*/ 45818 h 1210897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  <a:ln w="38100" cap="flat" cmpd="sng">
                    <a:solidFill>
                      <a:srgbClr val="FFFFFF"/>
                    </a:solidFill>
                    <a:prstDash val="solid"/>
                    <a:round/>
                  </a:ln>
                  <a:effectLst>
                    <a:outerShdw blurRad="40000" dist="20000" dir="5400000" rotWithShape="0">
                      <a:srgbClr val="000000">
                        <a:alpha val="37999"/>
                      </a:srgbClr>
                    </a:outerShdw>
                  </a:effectLst>
                </p:spPr>
                <p:txBody>
                  <a:bodyPr lIns="220401" tIns="59111" rIns="220401" bIns="59111"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87087" name="矩形 75"/>
                <p:cNvSpPr/>
                <p:nvPr/>
              </p:nvSpPr>
              <p:spPr>
                <a:xfrm>
                  <a:off x="810936" y="3193947"/>
                  <a:ext cx="2974544" cy="5208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知识点概述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87088" name="矩形 15"/>
              <p:cNvSpPr/>
              <p:nvPr/>
            </p:nvSpPr>
            <p:spPr>
              <a:xfrm>
                <a:off x="780819" y="5544144"/>
                <a:ext cx="7999255" cy="121400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marL="285750" indent="-285750" eaLnBrk="0" hangingPunct="0">
                  <a:lnSpc>
                    <a:spcPct val="135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执行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“选择</a:t>
                </a:r>
                <a:r>
                  <a:rPr lang="zh-CN" altLang="zh-CN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→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全部”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命令（快捷键</a:t>
                </a:r>
                <a:r>
                  <a:rPr lang="zh-CN" altLang="zh-CN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【</a:t>
                </a:r>
                <a:r>
                  <a:rPr lang="en-US" altLang="zh-CN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Ctrl+A</a:t>
                </a:r>
                <a:r>
                  <a:rPr lang="zh-CN" altLang="zh-CN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】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），可以选择当前文档边界内的全部图像。</a:t>
                </a:r>
                <a:endParaRPr lang="en-US" altLang="zh-CN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marL="285750" indent="-285750" eaLnBrk="0" hangingPunct="0">
                  <a:lnSpc>
                    <a:spcPct val="135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执行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“选择</a:t>
                </a:r>
                <a:r>
                  <a:rPr lang="zh-CN" altLang="zh-CN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→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反向”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命令（快捷键</a:t>
                </a:r>
                <a:r>
                  <a:rPr lang="zh-CN" altLang="zh-CN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【</a:t>
                </a:r>
                <a:r>
                  <a:rPr lang="en-US" altLang="zh-CN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Ctrl+Shift+I</a:t>
                </a:r>
                <a:r>
                  <a:rPr lang="zh-CN" altLang="zh-CN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】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），可以反转选区。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87089" name="组合 2"/>
            <p:cNvGrpSpPr/>
            <p:nvPr/>
          </p:nvGrpSpPr>
          <p:grpSpPr>
            <a:xfrm>
              <a:off x="1114700" y="4185176"/>
              <a:ext cx="6962113" cy="2427593"/>
              <a:chOff x="1114700" y="4185176"/>
              <a:chExt cx="6962113" cy="2427593"/>
            </a:xfrm>
          </p:grpSpPr>
          <p:pic>
            <p:nvPicPr>
              <p:cNvPr id="87090" name="Picture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114425" y="4185895"/>
                <a:ext cx="2019300" cy="211419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87091" name="矩形 59"/>
              <p:cNvSpPr/>
              <p:nvPr/>
            </p:nvSpPr>
            <p:spPr>
              <a:xfrm>
                <a:off x="1861797" y="6304992"/>
                <a:ext cx="543739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全选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7092" name="矩形 59"/>
              <p:cNvSpPr/>
              <p:nvPr/>
            </p:nvSpPr>
            <p:spPr>
              <a:xfrm>
                <a:off x="4186492" y="6304992"/>
                <a:ext cx="1261884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使用魔棒选择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pic>
            <p:nvPicPr>
              <p:cNvPr id="87093" name="Picture 52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022725" y="4185895"/>
                <a:ext cx="1614488" cy="211419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87094" name="矩形 59"/>
              <p:cNvSpPr/>
              <p:nvPr/>
            </p:nvSpPr>
            <p:spPr>
              <a:xfrm>
                <a:off x="7031296" y="6304992"/>
                <a:ext cx="543739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反选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pic>
            <p:nvPicPr>
              <p:cNvPr id="87095" name="Picture 53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454775" y="4185895"/>
                <a:ext cx="1622425" cy="2114190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</p:spTree>
    <p:custDataLst>
      <p:tags r:id="rId5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B6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" name="燕尾形箭头 32"/>
          <p:cNvSpPr/>
          <p:nvPr/>
        </p:nvSpPr>
        <p:spPr>
          <a:xfrm>
            <a:off x="2311400" y="955675"/>
            <a:ext cx="6600825" cy="1089025"/>
          </a:xfrm>
          <a:custGeom>
            <a:avLst/>
            <a:gdLst>
              <a:gd name="connsiteX0" fmla="*/ 0 w 6096000"/>
              <a:gd name="connsiteY0" fmla="*/ 406400 h 1625600"/>
              <a:gd name="connsiteX1" fmla="*/ 5283200 w 6096000"/>
              <a:gd name="connsiteY1" fmla="*/ 406400 h 1625600"/>
              <a:gd name="connsiteX2" fmla="*/ 5283200 w 6096000"/>
              <a:gd name="connsiteY2" fmla="*/ 0 h 1625600"/>
              <a:gd name="connsiteX3" fmla="*/ 6096000 w 6096000"/>
              <a:gd name="connsiteY3" fmla="*/ 812800 h 1625600"/>
              <a:gd name="connsiteX4" fmla="*/ 5283200 w 6096000"/>
              <a:gd name="connsiteY4" fmla="*/ 1625600 h 1625600"/>
              <a:gd name="connsiteX5" fmla="*/ 5283200 w 6096000"/>
              <a:gd name="connsiteY5" fmla="*/ 1219200 h 1625600"/>
              <a:gd name="connsiteX6" fmla="*/ 0 w 6096000"/>
              <a:gd name="connsiteY6" fmla="*/ 1219200 h 1625600"/>
              <a:gd name="connsiteX7" fmla="*/ 406400 w 6096000"/>
              <a:gd name="connsiteY7" fmla="*/ 812800 h 1625600"/>
              <a:gd name="connsiteX8" fmla="*/ 0 w 6096000"/>
              <a:gd name="connsiteY8" fmla="*/ 406400 h 1625600"/>
              <a:gd name="connsiteX0-1" fmla="*/ 798285 w 6096000"/>
              <a:gd name="connsiteY0-2" fmla="*/ 420914 h 1625600"/>
              <a:gd name="connsiteX1-3" fmla="*/ 5283200 w 6096000"/>
              <a:gd name="connsiteY1-4" fmla="*/ 406400 h 1625600"/>
              <a:gd name="connsiteX2-5" fmla="*/ 5283200 w 6096000"/>
              <a:gd name="connsiteY2-6" fmla="*/ 0 h 1625600"/>
              <a:gd name="connsiteX3-7" fmla="*/ 6096000 w 6096000"/>
              <a:gd name="connsiteY3-8" fmla="*/ 812800 h 1625600"/>
              <a:gd name="connsiteX4-9" fmla="*/ 5283200 w 6096000"/>
              <a:gd name="connsiteY4-10" fmla="*/ 1625600 h 1625600"/>
              <a:gd name="connsiteX5-11" fmla="*/ 5283200 w 6096000"/>
              <a:gd name="connsiteY5-12" fmla="*/ 1219200 h 1625600"/>
              <a:gd name="connsiteX6-13" fmla="*/ 0 w 6096000"/>
              <a:gd name="connsiteY6-14" fmla="*/ 1219200 h 1625600"/>
              <a:gd name="connsiteX7-15" fmla="*/ 406400 w 6096000"/>
              <a:gd name="connsiteY7-16" fmla="*/ 812800 h 1625600"/>
              <a:gd name="connsiteX8-17" fmla="*/ 798285 w 6096000"/>
              <a:gd name="connsiteY8-18" fmla="*/ 420914 h 1625600"/>
              <a:gd name="connsiteX0-19" fmla="*/ 798285 w 6096000"/>
              <a:gd name="connsiteY0-20" fmla="*/ 420914 h 1625600"/>
              <a:gd name="connsiteX1-21" fmla="*/ 5283200 w 6096000"/>
              <a:gd name="connsiteY1-22" fmla="*/ 406400 h 1625600"/>
              <a:gd name="connsiteX2-23" fmla="*/ 5283200 w 6096000"/>
              <a:gd name="connsiteY2-24" fmla="*/ 0 h 1625600"/>
              <a:gd name="connsiteX3-25" fmla="*/ 6096000 w 6096000"/>
              <a:gd name="connsiteY3-26" fmla="*/ 812800 h 1625600"/>
              <a:gd name="connsiteX4-27" fmla="*/ 5283200 w 6096000"/>
              <a:gd name="connsiteY4-28" fmla="*/ 1625600 h 1625600"/>
              <a:gd name="connsiteX5-29" fmla="*/ 5283200 w 6096000"/>
              <a:gd name="connsiteY5-30" fmla="*/ 1219200 h 1625600"/>
              <a:gd name="connsiteX6-31" fmla="*/ 0 w 6096000"/>
              <a:gd name="connsiteY6-32" fmla="*/ 1219200 h 1625600"/>
              <a:gd name="connsiteX7-33" fmla="*/ 798285 w 6096000"/>
              <a:gd name="connsiteY7-34" fmla="*/ 420914 h 1625600"/>
              <a:gd name="connsiteX0-35" fmla="*/ 580571 w 6096000"/>
              <a:gd name="connsiteY0-36" fmla="*/ 420914 h 1625600"/>
              <a:gd name="connsiteX1-37" fmla="*/ 5283200 w 6096000"/>
              <a:gd name="connsiteY1-38" fmla="*/ 406400 h 1625600"/>
              <a:gd name="connsiteX2-39" fmla="*/ 5283200 w 6096000"/>
              <a:gd name="connsiteY2-40" fmla="*/ 0 h 1625600"/>
              <a:gd name="connsiteX3-41" fmla="*/ 6096000 w 6096000"/>
              <a:gd name="connsiteY3-42" fmla="*/ 812800 h 1625600"/>
              <a:gd name="connsiteX4-43" fmla="*/ 5283200 w 6096000"/>
              <a:gd name="connsiteY4-44" fmla="*/ 1625600 h 1625600"/>
              <a:gd name="connsiteX5-45" fmla="*/ 5283200 w 6096000"/>
              <a:gd name="connsiteY5-46" fmla="*/ 1219200 h 1625600"/>
              <a:gd name="connsiteX6-47" fmla="*/ 0 w 6096000"/>
              <a:gd name="connsiteY6-48" fmla="*/ 1219200 h 1625600"/>
              <a:gd name="connsiteX7-49" fmla="*/ 580571 w 6096000"/>
              <a:gd name="connsiteY7-50" fmla="*/ 420914 h 16256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</a:cxnLst>
            <a:rect l="l" t="t" r="r" b="b"/>
            <a:pathLst>
              <a:path w="6096000" h="1625600">
                <a:moveTo>
                  <a:pt x="580571" y="420914"/>
                </a:moveTo>
                <a:lnTo>
                  <a:pt x="5283200" y="406400"/>
                </a:lnTo>
                <a:lnTo>
                  <a:pt x="5283200" y="0"/>
                </a:lnTo>
                <a:lnTo>
                  <a:pt x="6096000" y="812800"/>
                </a:lnTo>
                <a:lnTo>
                  <a:pt x="5283200" y="1625600"/>
                </a:lnTo>
                <a:lnTo>
                  <a:pt x="5283200" y="1219200"/>
                </a:lnTo>
                <a:lnTo>
                  <a:pt x="0" y="1219200"/>
                </a:lnTo>
                <a:lnTo>
                  <a:pt x="580571" y="420914"/>
                </a:lnTo>
                <a:close/>
              </a:path>
            </a:pathLst>
          </a:custGeom>
          <a:solidFill>
            <a:srgbClr val="E1F9FF"/>
          </a:solidFill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5235" name="矩形 30"/>
          <p:cNvSpPr/>
          <p:nvPr/>
        </p:nvSpPr>
        <p:spPr>
          <a:xfrm>
            <a:off x="-1587" y="1231900"/>
            <a:ext cx="714375" cy="4540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91998" y="0"/>
              </a:cxn>
              <a:cxn ang="0">
                <a:pos x="256704" y="6"/>
              </a:cxn>
              <a:cxn ang="0">
                <a:pos x="0" y="6"/>
              </a:cxn>
              <a:cxn ang="0">
                <a:pos x="0" y="0"/>
              </a:cxn>
            </a:cxnLst>
            <a:pathLst>
              <a:path w="715286" h="725715">
                <a:moveTo>
                  <a:pt x="0" y="0"/>
                </a:moveTo>
                <a:lnTo>
                  <a:pt x="715286" y="0"/>
                </a:lnTo>
                <a:lnTo>
                  <a:pt x="265343" y="725715"/>
                </a:lnTo>
                <a:lnTo>
                  <a:pt x="0" y="725715"/>
                </a:lnTo>
                <a:lnTo>
                  <a:pt x="0" y="0"/>
                </a:lnTo>
                <a:close/>
              </a:path>
            </a:pathLst>
          </a:custGeom>
          <a:solidFill>
            <a:srgbClr val="E1F9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0" name="矩形 23"/>
          <p:cNvSpPr/>
          <p:nvPr/>
        </p:nvSpPr>
        <p:spPr>
          <a:xfrm>
            <a:off x="2806700" y="1131888"/>
            <a:ext cx="4941888" cy="6619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en-US" altLang="zh-CN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、图像的变形操作</a:t>
            </a:r>
            <a:endParaRPr lang="zh-CN" altLang="en-US" sz="2800" dirty="0">
              <a:solidFill>
                <a:srgbClr val="1369B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46100" y="954088"/>
            <a:ext cx="1862138" cy="914400"/>
            <a:chOff x="546156" y="953538"/>
            <a:chExt cx="1861999" cy="914608"/>
          </a:xfrm>
        </p:grpSpPr>
        <p:grpSp>
          <p:nvGrpSpPr>
            <p:cNvPr id="95238" name="组合 45"/>
            <p:cNvGrpSpPr/>
            <p:nvPr/>
          </p:nvGrpSpPr>
          <p:grpSpPr>
            <a:xfrm>
              <a:off x="546156" y="953538"/>
              <a:ext cx="844589" cy="914608"/>
              <a:chOff x="469681" y="1599033"/>
              <a:chExt cx="844589" cy="914608"/>
            </a:xfrm>
          </p:grpSpPr>
          <p:sp>
            <p:nvSpPr>
              <p:cNvPr id="95239" name="Freeform 26"/>
              <p:cNvSpPr/>
              <p:nvPr/>
            </p:nvSpPr>
            <p:spPr>
              <a:xfrm rot="1422220">
                <a:off x="756063" y="1599033"/>
                <a:ext cx="558207" cy="8144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199" h="1748">
                    <a:moveTo>
                      <a:pt x="1110" y="933"/>
                    </a:moveTo>
                    <a:lnTo>
                      <a:pt x="1148" y="946"/>
                    </a:lnTo>
                    <a:lnTo>
                      <a:pt x="1189" y="929"/>
                    </a:lnTo>
                    <a:lnTo>
                      <a:pt x="1199" y="871"/>
                    </a:lnTo>
                    <a:lnTo>
                      <a:pt x="1198" y="870"/>
                    </a:lnTo>
                    <a:lnTo>
                      <a:pt x="1194" y="869"/>
                    </a:lnTo>
                    <a:lnTo>
                      <a:pt x="1189" y="866"/>
                    </a:lnTo>
                    <a:lnTo>
                      <a:pt x="1183" y="864"/>
                    </a:lnTo>
                    <a:lnTo>
                      <a:pt x="1176" y="863"/>
                    </a:lnTo>
                    <a:lnTo>
                      <a:pt x="1169" y="862"/>
                    </a:lnTo>
                    <a:lnTo>
                      <a:pt x="1162" y="862"/>
                    </a:lnTo>
                    <a:lnTo>
                      <a:pt x="1156" y="864"/>
                    </a:lnTo>
                    <a:lnTo>
                      <a:pt x="1151" y="866"/>
                    </a:lnTo>
                    <a:lnTo>
                      <a:pt x="1143" y="866"/>
                    </a:lnTo>
                    <a:lnTo>
                      <a:pt x="1135" y="864"/>
                    </a:lnTo>
                    <a:lnTo>
                      <a:pt x="1126" y="862"/>
                    </a:lnTo>
                    <a:lnTo>
                      <a:pt x="1118" y="859"/>
                    </a:lnTo>
                    <a:lnTo>
                      <a:pt x="1113" y="856"/>
                    </a:lnTo>
                    <a:lnTo>
                      <a:pt x="1108" y="855"/>
                    </a:lnTo>
                    <a:lnTo>
                      <a:pt x="1107" y="854"/>
                    </a:lnTo>
                    <a:lnTo>
                      <a:pt x="1087" y="902"/>
                    </a:lnTo>
                    <a:lnTo>
                      <a:pt x="1078" y="904"/>
                    </a:lnTo>
                    <a:lnTo>
                      <a:pt x="1063" y="909"/>
                    </a:lnTo>
                    <a:lnTo>
                      <a:pt x="1045" y="915"/>
                    </a:lnTo>
                    <a:lnTo>
                      <a:pt x="1024" y="922"/>
                    </a:lnTo>
                    <a:lnTo>
                      <a:pt x="1002" y="930"/>
                    </a:lnTo>
                    <a:lnTo>
                      <a:pt x="981" y="937"/>
                    </a:lnTo>
                    <a:lnTo>
                      <a:pt x="963" y="944"/>
                    </a:lnTo>
                    <a:lnTo>
                      <a:pt x="949" y="951"/>
                    </a:lnTo>
                    <a:lnTo>
                      <a:pt x="942" y="954"/>
                    </a:lnTo>
                    <a:lnTo>
                      <a:pt x="935" y="959"/>
                    </a:lnTo>
                    <a:lnTo>
                      <a:pt x="928" y="962"/>
                    </a:lnTo>
                    <a:lnTo>
                      <a:pt x="921" y="967"/>
                    </a:lnTo>
                    <a:lnTo>
                      <a:pt x="913" y="971"/>
                    </a:lnTo>
                    <a:lnTo>
                      <a:pt x="906" y="976"/>
                    </a:lnTo>
                    <a:lnTo>
                      <a:pt x="900" y="980"/>
                    </a:lnTo>
                    <a:lnTo>
                      <a:pt x="894" y="985"/>
                    </a:lnTo>
                    <a:lnTo>
                      <a:pt x="892" y="984"/>
                    </a:lnTo>
                    <a:lnTo>
                      <a:pt x="890" y="984"/>
                    </a:lnTo>
                    <a:lnTo>
                      <a:pt x="889" y="984"/>
                    </a:lnTo>
                    <a:lnTo>
                      <a:pt x="885" y="983"/>
                    </a:lnTo>
                    <a:lnTo>
                      <a:pt x="872" y="980"/>
                    </a:lnTo>
                    <a:lnTo>
                      <a:pt x="852" y="976"/>
                    </a:lnTo>
                    <a:lnTo>
                      <a:pt x="829" y="971"/>
                    </a:lnTo>
                    <a:lnTo>
                      <a:pt x="805" y="967"/>
                    </a:lnTo>
                    <a:lnTo>
                      <a:pt x="781" y="962"/>
                    </a:lnTo>
                    <a:lnTo>
                      <a:pt x="759" y="959"/>
                    </a:lnTo>
                    <a:lnTo>
                      <a:pt x="742" y="957"/>
                    </a:lnTo>
                    <a:lnTo>
                      <a:pt x="736" y="957"/>
                    </a:lnTo>
                    <a:lnTo>
                      <a:pt x="729" y="956"/>
                    </a:lnTo>
                    <a:lnTo>
                      <a:pt x="722" y="955"/>
                    </a:lnTo>
                    <a:lnTo>
                      <a:pt x="716" y="953"/>
                    </a:lnTo>
                    <a:lnTo>
                      <a:pt x="698" y="933"/>
                    </a:lnTo>
                    <a:lnTo>
                      <a:pt x="743" y="908"/>
                    </a:lnTo>
                    <a:lnTo>
                      <a:pt x="684" y="870"/>
                    </a:lnTo>
                    <a:lnTo>
                      <a:pt x="704" y="857"/>
                    </a:lnTo>
                    <a:lnTo>
                      <a:pt x="723" y="843"/>
                    </a:lnTo>
                    <a:lnTo>
                      <a:pt x="743" y="828"/>
                    </a:lnTo>
                    <a:lnTo>
                      <a:pt x="761" y="811"/>
                    </a:lnTo>
                    <a:lnTo>
                      <a:pt x="779" y="794"/>
                    </a:lnTo>
                    <a:lnTo>
                      <a:pt x="794" y="775"/>
                    </a:lnTo>
                    <a:lnTo>
                      <a:pt x="806" y="756"/>
                    </a:lnTo>
                    <a:lnTo>
                      <a:pt x="817" y="735"/>
                    </a:lnTo>
                    <a:lnTo>
                      <a:pt x="821" y="727"/>
                    </a:lnTo>
                    <a:lnTo>
                      <a:pt x="832" y="704"/>
                    </a:lnTo>
                    <a:lnTo>
                      <a:pt x="840" y="672"/>
                    </a:lnTo>
                    <a:lnTo>
                      <a:pt x="840" y="635"/>
                    </a:lnTo>
                    <a:lnTo>
                      <a:pt x="836" y="621"/>
                    </a:lnTo>
                    <a:lnTo>
                      <a:pt x="833" y="608"/>
                    </a:lnTo>
                    <a:lnTo>
                      <a:pt x="827" y="597"/>
                    </a:lnTo>
                    <a:lnTo>
                      <a:pt x="821" y="586"/>
                    </a:lnTo>
                    <a:lnTo>
                      <a:pt x="814" y="578"/>
                    </a:lnTo>
                    <a:lnTo>
                      <a:pt x="806" y="569"/>
                    </a:lnTo>
                    <a:lnTo>
                      <a:pt x="797" y="562"/>
                    </a:lnTo>
                    <a:lnTo>
                      <a:pt x="788" y="556"/>
                    </a:lnTo>
                    <a:lnTo>
                      <a:pt x="795" y="550"/>
                    </a:lnTo>
                    <a:lnTo>
                      <a:pt x="801" y="544"/>
                    </a:lnTo>
                    <a:lnTo>
                      <a:pt x="805" y="539"/>
                    </a:lnTo>
                    <a:lnTo>
                      <a:pt x="806" y="538"/>
                    </a:lnTo>
                    <a:lnTo>
                      <a:pt x="814" y="510"/>
                    </a:lnTo>
                    <a:lnTo>
                      <a:pt x="822" y="510"/>
                    </a:lnTo>
                    <a:lnTo>
                      <a:pt x="832" y="507"/>
                    </a:lnTo>
                    <a:lnTo>
                      <a:pt x="840" y="502"/>
                    </a:lnTo>
                    <a:lnTo>
                      <a:pt x="848" y="497"/>
                    </a:lnTo>
                    <a:lnTo>
                      <a:pt x="854" y="491"/>
                    </a:lnTo>
                    <a:lnTo>
                      <a:pt x="859" y="485"/>
                    </a:lnTo>
                    <a:lnTo>
                      <a:pt x="863" y="480"/>
                    </a:lnTo>
                    <a:lnTo>
                      <a:pt x="864" y="479"/>
                    </a:lnTo>
                    <a:lnTo>
                      <a:pt x="868" y="461"/>
                    </a:lnTo>
                    <a:lnTo>
                      <a:pt x="879" y="462"/>
                    </a:lnTo>
                    <a:lnTo>
                      <a:pt x="888" y="459"/>
                    </a:lnTo>
                    <a:lnTo>
                      <a:pt x="896" y="452"/>
                    </a:lnTo>
                    <a:lnTo>
                      <a:pt x="903" y="444"/>
                    </a:lnTo>
                    <a:lnTo>
                      <a:pt x="909" y="434"/>
                    </a:lnTo>
                    <a:lnTo>
                      <a:pt x="913" y="427"/>
                    </a:lnTo>
                    <a:lnTo>
                      <a:pt x="916" y="422"/>
                    </a:lnTo>
                    <a:lnTo>
                      <a:pt x="917" y="419"/>
                    </a:lnTo>
                    <a:lnTo>
                      <a:pt x="918" y="388"/>
                    </a:lnTo>
                    <a:lnTo>
                      <a:pt x="928" y="391"/>
                    </a:lnTo>
                    <a:lnTo>
                      <a:pt x="938" y="388"/>
                    </a:lnTo>
                    <a:lnTo>
                      <a:pt x="946" y="381"/>
                    </a:lnTo>
                    <a:lnTo>
                      <a:pt x="954" y="373"/>
                    </a:lnTo>
                    <a:lnTo>
                      <a:pt x="959" y="364"/>
                    </a:lnTo>
                    <a:lnTo>
                      <a:pt x="964" y="356"/>
                    </a:lnTo>
                    <a:lnTo>
                      <a:pt x="966" y="350"/>
                    </a:lnTo>
                    <a:lnTo>
                      <a:pt x="968" y="348"/>
                    </a:lnTo>
                    <a:lnTo>
                      <a:pt x="969" y="330"/>
                    </a:lnTo>
                    <a:lnTo>
                      <a:pt x="976" y="315"/>
                    </a:lnTo>
                    <a:lnTo>
                      <a:pt x="977" y="296"/>
                    </a:lnTo>
                    <a:lnTo>
                      <a:pt x="974" y="280"/>
                    </a:lnTo>
                    <a:lnTo>
                      <a:pt x="972" y="273"/>
                    </a:lnTo>
                    <a:lnTo>
                      <a:pt x="966" y="265"/>
                    </a:lnTo>
                    <a:lnTo>
                      <a:pt x="973" y="262"/>
                    </a:lnTo>
                    <a:lnTo>
                      <a:pt x="978" y="256"/>
                    </a:lnTo>
                    <a:lnTo>
                      <a:pt x="981" y="249"/>
                    </a:lnTo>
                    <a:lnTo>
                      <a:pt x="983" y="241"/>
                    </a:lnTo>
                    <a:lnTo>
                      <a:pt x="983" y="228"/>
                    </a:lnTo>
                    <a:lnTo>
                      <a:pt x="981" y="215"/>
                    </a:lnTo>
                    <a:lnTo>
                      <a:pt x="980" y="206"/>
                    </a:lnTo>
                    <a:lnTo>
                      <a:pt x="979" y="203"/>
                    </a:lnTo>
                    <a:lnTo>
                      <a:pt x="964" y="183"/>
                    </a:lnTo>
                    <a:lnTo>
                      <a:pt x="966" y="168"/>
                    </a:lnTo>
                    <a:lnTo>
                      <a:pt x="965" y="152"/>
                    </a:lnTo>
                    <a:lnTo>
                      <a:pt x="963" y="139"/>
                    </a:lnTo>
                    <a:lnTo>
                      <a:pt x="962" y="135"/>
                    </a:lnTo>
                    <a:lnTo>
                      <a:pt x="935" y="100"/>
                    </a:lnTo>
                    <a:lnTo>
                      <a:pt x="934" y="105"/>
                    </a:lnTo>
                    <a:lnTo>
                      <a:pt x="931" y="115"/>
                    </a:lnTo>
                    <a:lnTo>
                      <a:pt x="927" y="131"/>
                    </a:lnTo>
                    <a:lnTo>
                      <a:pt x="924" y="149"/>
                    </a:lnTo>
                    <a:lnTo>
                      <a:pt x="921" y="166"/>
                    </a:lnTo>
                    <a:lnTo>
                      <a:pt x="924" y="182"/>
                    </a:lnTo>
                    <a:lnTo>
                      <a:pt x="930" y="192"/>
                    </a:lnTo>
                    <a:lnTo>
                      <a:pt x="941" y="197"/>
                    </a:lnTo>
                    <a:lnTo>
                      <a:pt x="942" y="197"/>
                    </a:lnTo>
                    <a:lnTo>
                      <a:pt x="943" y="197"/>
                    </a:lnTo>
                    <a:lnTo>
                      <a:pt x="945" y="197"/>
                    </a:lnTo>
                    <a:lnTo>
                      <a:pt x="941" y="211"/>
                    </a:lnTo>
                    <a:lnTo>
                      <a:pt x="940" y="226"/>
                    </a:lnTo>
                    <a:lnTo>
                      <a:pt x="939" y="240"/>
                    </a:lnTo>
                    <a:lnTo>
                      <a:pt x="941" y="251"/>
                    </a:lnTo>
                    <a:lnTo>
                      <a:pt x="936" y="270"/>
                    </a:lnTo>
                    <a:lnTo>
                      <a:pt x="933" y="291"/>
                    </a:lnTo>
                    <a:lnTo>
                      <a:pt x="933" y="312"/>
                    </a:lnTo>
                    <a:lnTo>
                      <a:pt x="938" y="327"/>
                    </a:lnTo>
                    <a:lnTo>
                      <a:pt x="931" y="334"/>
                    </a:lnTo>
                    <a:lnTo>
                      <a:pt x="924" y="341"/>
                    </a:lnTo>
                    <a:lnTo>
                      <a:pt x="917" y="348"/>
                    </a:lnTo>
                    <a:lnTo>
                      <a:pt x="912" y="356"/>
                    </a:lnTo>
                    <a:lnTo>
                      <a:pt x="908" y="363"/>
                    </a:lnTo>
                    <a:lnTo>
                      <a:pt x="906" y="370"/>
                    </a:lnTo>
                    <a:lnTo>
                      <a:pt x="906" y="376"/>
                    </a:lnTo>
                    <a:lnTo>
                      <a:pt x="910" y="381"/>
                    </a:lnTo>
                    <a:lnTo>
                      <a:pt x="902" y="387"/>
                    </a:lnTo>
                    <a:lnTo>
                      <a:pt x="893" y="394"/>
                    </a:lnTo>
                    <a:lnTo>
                      <a:pt x="883" y="402"/>
                    </a:lnTo>
                    <a:lnTo>
                      <a:pt x="874" y="410"/>
                    </a:lnTo>
                    <a:lnTo>
                      <a:pt x="866" y="419"/>
                    </a:lnTo>
                    <a:lnTo>
                      <a:pt x="859" y="429"/>
                    </a:lnTo>
                    <a:lnTo>
                      <a:pt x="856" y="438"/>
                    </a:lnTo>
                    <a:lnTo>
                      <a:pt x="855" y="446"/>
                    </a:lnTo>
                    <a:lnTo>
                      <a:pt x="844" y="450"/>
                    </a:lnTo>
                    <a:lnTo>
                      <a:pt x="833" y="456"/>
                    </a:lnTo>
                    <a:lnTo>
                      <a:pt x="821" y="463"/>
                    </a:lnTo>
                    <a:lnTo>
                      <a:pt x="811" y="470"/>
                    </a:lnTo>
                    <a:lnTo>
                      <a:pt x="803" y="478"/>
                    </a:lnTo>
                    <a:lnTo>
                      <a:pt x="798" y="485"/>
                    </a:lnTo>
                    <a:lnTo>
                      <a:pt x="797" y="493"/>
                    </a:lnTo>
                    <a:lnTo>
                      <a:pt x="801" y="501"/>
                    </a:lnTo>
                    <a:lnTo>
                      <a:pt x="801" y="502"/>
                    </a:lnTo>
                    <a:lnTo>
                      <a:pt x="794" y="506"/>
                    </a:lnTo>
                    <a:lnTo>
                      <a:pt x="786" y="509"/>
                    </a:lnTo>
                    <a:lnTo>
                      <a:pt x="776" y="514"/>
                    </a:lnTo>
                    <a:lnTo>
                      <a:pt x="768" y="518"/>
                    </a:lnTo>
                    <a:lnTo>
                      <a:pt x="760" y="523"/>
                    </a:lnTo>
                    <a:lnTo>
                      <a:pt x="753" y="529"/>
                    </a:lnTo>
                    <a:lnTo>
                      <a:pt x="748" y="535"/>
                    </a:lnTo>
                    <a:lnTo>
                      <a:pt x="743" y="540"/>
                    </a:lnTo>
                    <a:lnTo>
                      <a:pt x="738" y="539"/>
                    </a:lnTo>
                    <a:lnTo>
                      <a:pt x="734" y="539"/>
                    </a:lnTo>
                    <a:lnTo>
                      <a:pt x="729" y="538"/>
                    </a:lnTo>
                    <a:lnTo>
                      <a:pt x="725" y="537"/>
                    </a:lnTo>
                    <a:lnTo>
                      <a:pt x="720" y="536"/>
                    </a:lnTo>
                    <a:lnTo>
                      <a:pt x="715" y="536"/>
                    </a:lnTo>
                    <a:lnTo>
                      <a:pt x="711" y="535"/>
                    </a:lnTo>
                    <a:lnTo>
                      <a:pt x="706" y="535"/>
                    </a:lnTo>
                    <a:lnTo>
                      <a:pt x="711" y="529"/>
                    </a:lnTo>
                    <a:lnTo>
                      <a:pt x="715" y="523"/>
                    </a:lnTo>
                    <a:lnTo>
                      <a:pt x="720" y="518"/>
                    </a:lnTo>
                    <a:lnTo>
                      <a:pt x="723" y="513"/>
                    </a:lnTo>
                    <a:lnTo>
                      <a:pt x="715" y="508"/>
                    </a:lnTo>
                    <a:lnTo>
                      <a:pt x="707" y="503"/>
                    </a:lnTo>
                    <a:lnTo>
                      <a:pt x="699" y="497"/>
                    </a:lnTo>
                    <a:lnTo>
                      <a:pt x="692" y="490"/>
                    </a:lnTo>
                    <a:lnTo>
                      <a:pt x="685" y="495"/>
                    </a:lnTo>
                    <a:lnTo>
                      <a:pt x="677" y="502"/>
                    </a:lnTo>
                    <a:lnTo>
                      <a:pt x="670" y="510"/>
                    </a:lnTo>
                    <a:lnTo>
                      <a:pt x="665" y="518"/>
                    </a:lnTo>
                    <a:lnTo>
                      <a:pt x="652" y="486"/>
                    </a:lnTo>
                    <a:lnTo>
                      <a:pt x="624" y="509"/>
                    </a:lnTo>
                    <a:lnTo>
                      <a:pt x="605" y="476"/>
                    </a:lnTo>
                    <a:lnTo>
                      <a:pt x="582" y="528"/>
                    </a:lnTo>
                    <a:lnTo>
                      <a:pt x="546" y="494"/>
                    </a:lnTo>
                    <a:lnTo>
                      <a:pt x="546" y="495"/>
                    </a:lnTo>
                    <a:lnTo>
                      <a:pt x="545" y="495"/>
                    </a:lnTo>
                    <a:lnTo>
                      <a:pt x="545" y="494"/>
                    </a:lnTo>
                    <a:lnTo>
                      <a:pt x="545" y="492"/>
                    </a:lnTo>
                    <a:lnTo>
                      <a:pt x="545" y="491"/>
                    </a:lnTo>
                    <a:lnTo>
                      <a:pt x="540" y="478"/>
                    </a:lnTo>
                    <a:lnTo>
                      <a:pt x="550" y="464"/>
                    </a:lnTo>
                    <a:lnTo>
                      <a:pt x="555" y="448"/>
                    </a:lnTo>
                    <a:lnTo>
                      <a:pt x="558" y="433"/>
                    </a:lnTo>
                    <a:lnTo>
                      <a:pt x="558" y="427"/>
                    </a:lnTo>
                    <a:lnTo>
                      <a:pt x="548" y="402"/>
                    </a:lnTo>
                    <a:lnTo>
                      <a:pt x="560" y="389"/>
                    </a:lnTo>
                    <a:lnTo>
                      <a:pt x="567" y="371"/>
                    </a:lnTo>
                    <a:lnTo>
                      <a:pt x="569" y="355"/>
                    </a:lnTo>
                    <a:lnTo>
                      <a:pt x="569" y="348"/>
                    </a:lnTo>
                    <a:lnTo>
                      <a:pt x="563" y="330"/>
                    </a:lnTo>
                    <a:lnTo>
                      <a:pt x="577" y="317"/>
                    </a:lnTo>
                    <a:lnTo>
                      <a:pt x="581" y="297"/>
                    </a:lnTo>
                    <a:lnTo>
                      <a:pt x="578" y="278"/>
                    </a:lnTo>
                    <a:lnTo>
                      <a:pt x="577" y="270"/>
                    </a:lnTo>
                    <a:lnTo>
                      <a:pt x="560" y="243"/>
                    </a:lnTo>
                    <a:lnTo>
                      <a:pt x="575" y="232"/>
                    </a:lnTo>
                    <a:lnTo>
                      <a:pt x="579" y="211"/>
                    </a:lnTo>
                    <a:lnTo>
                      <a:pt x="578" y="191"/>
                    </a:lnTo>
                    <a:lnTo>
                      <a:pt x="577" y="182"/>
                    </a:lnTo>
                    <a:lnTo>
                      <a:pt x="567" y="167"/>
                    </a:lnTo>
                    <a:lnTo>
                      <a:pt x="567" y="159"/>
                    </a:lnTo>
                    <a:lnTo>
                      <a:pt x="563" y="150"/>
                    </a:lnTo>
                    <a:lnTo>
                      <a:pt x="559" y="142"/>
                    </a:lnTo>
                    <a:lnTo>
                      <a:pt x="553" y="135"/>
                    </a:lnTo>
                    <a:lnTo>
                      <a:pt x="546" y="128"/>
                    </a:lnTo>
                    <a:lnTo>
                      <a:pt x="541" y="123"/>
                    </a:lnTo>
                    <a:lnTo>
                      <a:pt x="537" y="120"/>
                    </a:lnTo>
                    <a:lnTo>
                      <a:pt x="536" y="119"/>
                    </a:lnTo>
                    <a:lnTo>
                      <a:pt x="525" y="116"/>
                    </a:lnTo>
                    <a:lnTo>
                      <a:pt x="530" y="107"/>
                    </a:lnTo>
                    <a:lnTo>
                      <a:pt x="530" y="98"/>
                    </a:lnTo>
                    <a:lnTo>
                      <a:pt x="526" y="88"/>
                    </a:lnTo>
                    <a:lnTo>
                      <a:pt x="520" y="78"/>
                    </a:lnTo>
                    <a:lnTo>
                      <a:pt x="513" y="71"/>
                    </a:lnTo>
                    <a:lnTo>
                      <a:pt x="507" y="65"/>
                    </a:lnTo>
                    <a:lnTo>
                      <a:pt x="502" y="60"/>
                    </a:lnTo>
                    <a:lnTo>
                      <a:pt x="500" y="59"/>
                    </a:lnTo>
                    <a:lnTo>
                      <a:pt x="475" y="51"/>
                    </a:lnTo>
                    <a:lnTo>
                      <a:pt x="468" y="37"/>
                    </a:lnTo>
                    <a:lnTo>
                      <a:pt x="459" y="24"/>
                    </a:lnTo>
                    <a:lnTo>
                      <a:pt x="449" y="16"/>
                    </a:lnTo>
                    <a:lnTo>
                      <a:pt x="446" y="13"/>
                    </a:lnTo>
                    <a:lnTo>
                      <a:pt x="403" y="0"/>
                    </a:lnTo>
                    <a:lnTo>
                      <a:pt x="404" y="5"/>
                    </a:lnTo>
                    <a:lnTo>
                      <a:pt x="409" y="15"/>
                    </a:lnTo>
                    <a:lnTo>
                      <a:pt x="415" y="30"/>
                    </a:lnTo>
                    <a:lnTo>
                      <a:pt x="423" y="46"/>
                    </a:lnTo>
                    <a:lnTo>
                      <a:pt x="432" y="61"/>
                    </a:lnTo>
                    <a:lnTo>
                      <a:pt x="444" y="73"/>
                    </a:lnTo>
                    <a:lnTo>
                      <a:pt x="455" y="78"/>
                    </a:lnTo>
                    <a:lnTo>
                      <a:pt x="467" y="75"/>
                    </a:lnTo>
                    <a:lnTo>
                      <a:pt x="468" y="75"/>
                    </a:lnTo>
                    <a:lnTo>
                      <a:pt x="468" y="74"/>
                    </a:lnTo>
                    <a:lnTo>
                      <a:pt x="469" y="74"/>
                    </a:lnTo>
                    <a:lnTo>
                      <a:pt x="475" y="86"/>
                    </a:lnTo>
                    <a:lnTo>
                      <a:pt x="482" y="100"/>
                    </a:lnTo>
                    <a:lnTo>
                      <a:pt x="490" y="111"/>
                    </a:lnTo>
                    <a:lnTo>
                      <a:pt x="498" y="120"/>
                    </a:lnTo>
                    <a:lnTo>
                      <a:pt x="501" y="128"/>
                    </a:lnTo>
                    <a:lnTo>
                      <a:pt x="505" y="137"/>
                    </a:lnTo>
                    <a:lnTo>
                      <a:pt x="510" y="146"/>
                    </a:lnTo>
                    <a:lnTo>
                      <a:pt x="515" y="157"/>
                    </a:lnTo>
                    <a:lnTo>
                      <a:pt x="521" y="165"/>
                    </a:lnTo>
                    <a:lnTo>
                      <a:pt x="526" y="173"/>
                    </a:lnTo>
                    <a:lnTo>
                      <a:pt x="533" y="180"/>
                    </a:lnTo>
                    <a:lnTo>
                      <a:pt x="540" y="183"/>
                    </a:lnTo>
                    <a:lnTo>
                      <a:pt x="537" y="203"/>
                    </a:lnTo>
                    <a:lnTo>
                      <a:pt x="536" y="221"/>
                    </a:lnTo>
                    <a:lnTo>
                      <a:pt x="539" y="235"/>
                    </a:lnTo>
                    <a:lnTo>
                      <a:pt x="550" y="243"/>
                    </a:lnTo>
                    <a:lnTo>
                      <a:pt x="544" y="263"/>
                    </a:lnTo>
                    <a:lnTo>
                      <a:pt x="538" y="286"/>
                    </a:lnTo>
                    <a:lnTo>
                      <a:pt x="537" y="309"/>
                    </a:lnTo>
                    <a:lnTo>
                      <a:pt x="543" y="326"/>
                    </a:lnTo>
                    <a:lnTo>
                      <a:pt x="537" y="336"/>
                    </a:lnTo>
                    <a:lnTo>
                      <a:pt x="530" y="348"/>
                    </a:lnTo>
                    <a:lnTo>
                      <a:pt x="525" y="359"/>
                    </a:lnTo>
                    <a:lnTo>
                      <a:pt x="521" y="371"/>
                    </a:lnTo>
                    <a:lnTo>
                      <a:pt x="518" y="381"/>
                    </a:lnTo>
                    <a:lnTo>
                      <a:pt x="520" y="391"/>
                    </a:lnTo>
                    <a:lnTo>
                      <a:pt x="523" y="397"/>
                    </a:lnTo>
                    <a:lnTo>
                      <a:pt x="531" y="402"/>
                    </a:lnTo>
                    <a:lnTo>
                      <a:pt x="532" y="402"/>
                    </a:lnTo>
                    <a:lnTo>
                      <a:pt x="526" y="411"/>
                    </a:lnTo>
                    <a:lnTo>
                      <a:pt x="521" y="421"/>
                    </a:lnTo>
                    <a:lnTo>
                      <a:pt x="516" y="432"/>
                    </a:lnTo>
                    <a:lnTo>
                      <a:pt x="512" y="442"/>
                    </a:lnTo>
                    <a:lnTo>
                      <a:pt x="508" y="453"/>
                    </a:lnTo>
                    <a:lnTo>
                      <a:pt x="507" y="463"/>
                    </a:lnTo>
                    <a:lnTo>
                      <a:pt x="508" y="471"/>
                    </a:lnTo>
                    <a:lnTo>
                      <a:pt x="513" y="478"/>
                    </a:lnTo>
                    <a:lnTo>
                      <a:pt x="508" y="485"/>
                    </a:lnTo>
                    <a:lnTo>
                      <a:pt x="505" y="493"/>
                    </a:lnTo>
                    <a:lnTo>
                      <a:pt x="501" y="500"/>
                    </a:lnTo>
                    <a:lnTo>
                      <a:pt x="498" y="508"/>
                    </a:lnTo>
                    <a:lnTo>
                      <a:pt x="448" y="531"/>
                    </a:lnTo>
                    <a:lnTo>
                      <a:pt x="446" y="532"/>
                    </a:lnTo>
                    <a:lnTo>
                      <a:pt x="440" y="536"/>
                    </a:lnTo>
                    <a:lnTo>
                      <a:pt x="430" y="542"/>
                    </a:lnTo>
                    <a:lnTo>
                      <a:pt x="418" y="550"/>
                    </a:lnTo>
                    <a:lnTo>
                      <a:pt x="400" y="551"/>
                    </a:lnTo>
                    <a:lnTo>
                      <a:pt x="381" y="555"/>
                    </a:lnTo>
                    <a:lnTo>
                      <a:pt x="365" y="562"/>
                    </a:lnTo>
                    <a:lnTo>
                      <a:pt x="349" y="573"/>
                    </a:lnTo>
                    <a:lnTo>
                      <a:pt x="335" y="585"/>
                    </a:lnTo>
                    <a:lnTo>
                      <a:pt x="324" y="600"/>
                    </a:lnTo>
                    <a:lnTo>
                      <a:pt x="315" y="618"/>
                    </a:lnTo>
                    <a:lnTo>
                      <a:pt x="309" y="636"/>
                    </a:lnTo>
                    <a:lnTo>
                      <a:pt x="307" y="656"/>
                    </a:lnTo>
                    <a:lnTo>
                      <a:pt x="307" y="674"/>
                    </a:lnTo>
                    <a:lnTo>
                      <a:pt x="310" y="692"/>
                    </a:lnTo>
                    <a:lnTo>
                      <a:pt x="317" y="710"/>
                    </a:lnTo>
                    <a:lnTo>
                      <a:pt x="326" y="725"/>
                    </a:lnTo>
                    <a:lnTo>
                      <a:pt x="338" y="739"/>
                    </a:lnTo>
                    <a:lnTo>
                      <a:pt x="351" y="750"/>
                    </a:lnTo>
                    <a:lnTo>
                      <a:pt x="368" y="759"/>
                    </a:lnTo>
                    <a:lnTo>
                      <a:pt x="372" y="775"/>
                    </a:lnTo>
                    <a:lnTo>
                      <a:pt x="376" y="789"/>
                    </a:lnTo>
                    <a:lnTo>
                      <a:pt x="379" y="800"/>
                    </a:lnTo>
                    <a:lnTo>
                      <a:pt x="380" y="806"/>
                    </a:lnTo>
                    <a:lnTo>
                      <a:pt x="381" y="811"/>
                    </a:lnTo>
                    <a:lnTo>
                      <a:pt x="386" y="818"/>
                    </a:lnTo>
                    <a:lnTo>
                      <a:pt x="393" y="826"/>
                    </a:lnTo>
                    <a:lnTo>
                      <a:pt x="402" y="835"/>
                    </a:lnTo>
                    <a:lnTo>
                      <a:pt x="398" y="839"/>
                    </a:lnTo>
                    <a:lnTo>
                      <a:pt x="394" y="841"/>
                    </a:lnTo>
                    <a:lnTo>
                      <a:pt x="391" y="845"/>
                    </a:lnTo>
                    <a:lnTo>
                      <a:pt x="388" y="848"/>
                    </a:lnTo>
                    <a:lnTo>
                      <a:pt x="335" y="858"/>
                    </a:lnTo>
                    <a:lnTo>
                      <a:pt x="369" y="886"/>
                    </a:lnTo>
                    <a:lnTo>
                      <a:pt x="310" y="910"/>
                    </a:lnTo>
                    <a:lnTo>
                      <a:pt x="346" y="933"/>
                    </a:lnTo>
                    <a:lnTo>
                      <a:pt x="296" y="998"/>
                    </a:lnTo>
                    <a:lnTo>
                      <a:pt x="343" y="995"/>
                    </a:lnTo>
                    <a:lnTo>
                      <a:pt x="330" y="1023"/>
                    </a:lnTo>
                    <a:lnTo>
                      <a:pt x="315" y="1025"/>
                    </a:lnTo>
                    <a:lnTo>
                      <a:pt x="298" y="1029"/>
                    </a:lnTo>
                    <a:lnTo>
                      <a:pt x="282" y="1031"/>
                    </a:lnTo>
                    <a:lnTo>
                      <a:pt x="267" y="1036"/>
                    </a:lnTo>
                    <a:lnTo>
                      <a:pt x="252" y="1040"/>
                    </a:lnTo>
                    <a:lnTo>
                      <a:pt x="240" y="1045"/>
                    </a:lnTo>
                    <a:lnTo>
                      <a:pt x="228" y="1051"/>
                    </a:lnTo>
                    <a:lnTo>
                      <a:pt x="220" y="1057"/>
                    </a:lnTo>
                    <a:lnTo>
                      <a:pt x="210" y="1066"/>
                    </a:lnTo>
                    <a:lnTo>
                      <a:pt x="202" y="1070"/>
                    </a:lnTo>
                    <a:lnTo>
                      <a:pt x="195" y="1074"/>
                    </a:lnTo>
                    <a:lnTo>
                      <a:pt x="189" y="1075"/>
                    </a:lnTo>
                    <a:lnTo>
                      <a:pt x="184" y="1075"/>
                    </a:lnTo>
                    <a:lnTo>
                      <a:pt x="178" y="1074"/>
                    </a:lnTo>
                    <a:lnTo>
                      <a:pt x="171" y="1075"/>
                    </a:lnTo>
                    <a:lnTo>
                      <a:pt x="161" y="1076"/>
                    </a:lnTo>
                    <a:lnTo>
                      <a:pt x="151" y="1080"/>
                    </a:lnTo>
                    <a:lnTo>
                      <a:pt x="141" y="1083"/>
                    </a:lnTo>
                    <a:lnTo>
                      <a:pt x="129" y="1088"/>
                    </a:lnTo>
                    <a:lnTo>
                      <a:pt x="119" y="1093"/>
                    </a:lnTo>
                    <a:lnTo>
                      <a:pt x="110" y="1099"/>
                    </a:lnTo>
                    <a:lnTo>
                      <a:pt x="103" y="1105"/>
                    </a:lnTo>
                    <a:lnTo>
                      <a:pt x="97" y="1111"/>
                    </a:lnTo>
                    <a:lnTo>
                      <a:pt x="94" y="1118"/>
                    </a:lnTo>
                    <a:lnTo>
                      <a:pt x="91" y="1123"/>
                    </a:lnTo>
                    <a:lnTo>
                      <a:pt x="87" y="1129"/>
                    </a:lnTo>
                    <a:lnTo>
                      <a:pt x="80" y="1134"/>
                    </a:lnTo>
                    <a:lnTo>
                      <a:pt x="73" y="1138"/>
                    </a:lnTo>
                    <a:lnTo>
                      <a:pt x="65" y="1143"/>
                    </a:lnTo>
                    <a:lnTo>
                      <a:pt x="57" y="1148"/>
                    </a:lnTo>
                    <a:lnTo>
                      <a:pt x="49" y="1153"/>
                    </a:lnTo>
                    <a:lnTo>
                      <a:pt x="41" y="1159"/>
                    </a:lnTo>
                    <a:lnTo>
                      <a:pt x="27" y="1176"/>
                    </a:lnTo>
                    <a:lnTo>
                      <a:pt x="18" y="1199"/>
                    </a:lnTo>
                    <a:lnTo>
                      <a:pt x="13" y="1224"/>
                    </a:lnTo>
                    <a:lnTo>
                      <a:pt x="12" y="1243"/>
                    </a:lnTo>
                    <a:lnTo>
                      <a:pt x="9" y="1267"/>
                    </a:lnTo>
                    <a:lnTo>
                      <a:pt x="5" y="1298"/>
                    </a:lnTo>
                    <a:lnTo>
                      <a:pt x="0" y="1331"/>
                    </a:lnTo>
                    <a:lnTo>
                      <a:pt x="0" y="1355"/>
                    </a:lnTo>
                    <a:lnTo>
                      <a:pt x="4" y="1365"/>
                    </a:lnTo>
                    <a:lnTo>
                      <a:pt x="7" y="1379"/>
                    </a:lnTo>
                    <a:lnTo>
                      <a:pt x="13" y="1395"/>
                    </a:lnTo>
                    <a:lnTo>
                      <a:pt x="19" y="1413"/>
                    </a:lnTo>
                    <a:lnTo>
                      <a:pt x="26" y="1431"/>
                    </a:lnTo>
                    <a:lnTo>
                      <a:pt x="32" y="1448"/>
                    </a:lnTo>
                    <a:lnTo>
                      <a:pt x="41" y="1463"/>
                    </a:lnTo>
                    <a:lnTo>
                      <a:pt x="49" y="1475"/>
                    </a:lnTo>
                    <a:lnTo>
                      <a:pt x="57" y="1485"/>
                    </a:lnTo>
                    <a:lnTo>
                      <a:pt x="65" y="1497"/>
                    </a:lnTo>
                    <a:lnTo>
                      <a:pt x="70" y="1509"/>
                    </a:lnTo>
                    <a:lnTo>
                      <a:pt x="76" y="1523"/>
                    </a:lnTo>
                    <a:lnTo>
                      <a:pt x="81" y="1536"/>
                    </a:lnTo>
                    <a:lnTo>
                      <a:pt x="84" y="1550"/>
                    </a:lnTo>
                    <a:lnTo>
                      <a:pt x="85" y="1562"/>
                    </a:lnTo>
                    <a:lnTo>
                      <a:pt x="85" y="1574"/>
                    </a:lnTo>
                    <a:lnTo>
                      <a:pt x="87" y="1592"/>
                    </a:lnTo>
                    <a:lnTo>
                      <a:pt x="94" y="1610"/>
                    </a:lnTo>
                    <a:lnTo>
                      <a:pt x="104" y="1625"/>
                    </a:lnTo>
                    <a:lnTo>
                      <a:pt x="117" y="1638"/>
                    </a:lnTo>
                    <a:lnTo>
                      <a:pt x="132" y="1650"/>
                    </a:lnTo>
                    <a:lnTo>
                      <a:pt x="146" y="1658"/>
                    </a:lnTo>
                    <a:lnTo>
                      <a:pt x="160" y="1664"/>
                    </a:lnTo>
                    <a:lnTo>
                      <a:pt x="172" y="1667"/>
                    </a:lnTo>
                    <a:lnTo>
                      <a:pt x="181" y="1669"/>
                    </a:lnTo>
                    <a:lnTo>
                      <a:pt x="190" y="1673"/>
                    </a:lnTo>
                    <a:lnTo>
                      <a:pt x="197" y="1678"/>
                    </a:lnTo>
                    <a:lnTo>
                      <a:pt x="204" y="1683"/>
                    </a:lnTo>
                    <a:lnTo>
                      <a:pt x="211" y="1689"/>
                    </a:lnTo>
                    <a:lnTo>
                      <a:pt x="219" y="1695"/>
                    </a:lnTo>
                    <a:lnTo>
                      <a:pt x="227" y="1701"/>
                    </a:lnTo>
                    <a:lnTo>
                      <a:pt x="236" y="1706"/>
                    </a:lnTo>
                    <a:lnTo>
                      <a:pt x="248" y="1713"/>
                    </a:lnTo>
                    <a:lnTo>
                      <a:pt x="262" y="1720"/>
                    </a:lnTo>
                    <a:lnTo>
                      <a:pt x="277" y="1727"/>
                    </a:lnTo>
                    <a:lnTo>
                      <a:pt x="292" y="1733"/>
                    </a:lnTo>
                    <a:lnTo>
                      <a:pt x="304" y="1739"/>
                    </a:lnTo>
                    <a:lnTo>
                      <a:pt x="315" y="1743"/>
                    </a:lnTo>
                    <a:lnTo>
                      <a:pt x="323" y="1747"/>
                    </a:lnTo>
                    <a:lnTo>
                      <a:pt x="325" y="1748"/>
                    </a:lnTo>
                    <a:lnTo>
                      <a:pt x="330" y="1734"/>
                    </a:lnTo>
                    <a:lnTo>
                      <a:pt x="340" y="1703"/>
                    </a:lnTo>
                    <a:lnTo>
                      <a:pt x="351" y="1668"/>
                    </a:lnTo>
                    <a:lnTo>
                      <a:pt x="358" y="1645"/>
                    </a:lnTo>
                    <a:lnTo>
                      <a:pt x="361" y="1634"/>
                    </a:lnTo>
                    <a:lnTo>
                      <a:pt x="363" y="1622"/>
                    </a:lnTo>
                    <a:lnTo>
                      <a:pt x="363" y="1615"/>
                    </a:lnTo>
                    <a:lnTo>
                      <a:pt x="363" y="1612"/>
                    </a:lnTo>
                    <a:lnTo>
                      <a:pt x="364" y="1612"/>
                    </a:lnTo>
                    <a:lnTo>
                      <a:pt x="368" y="1612"/>
                    </a:lnTo>
                    <a:lnTo>
                      <a:pt x="372" y="1612"/>
                    </a:lnTo>
                    <a:lnTo>
                      <a:pt x="378" y="1612"/>
                    </a:lnTo>
                    <a:lnTo>
                      <a:pt x="385" y="1611"/>
                    </a:lnTo>
                    <a:lnTo>
                      <a:pt x="392" y="1608"/>
                    </a:lnTo>
                    <a:lnTo>
                      <a:pt x="399" y="1605"/>
                    </a:lnTo>
                    <a:lnTo>
                      <a:pt x="406" y="1599"/>
                    </a:lnTo>
                    <a:lnTo>
                      <a:pt x="414" y="1585"/>
                    </a:lnTo>
                    <a:lnTo>
                      <a:pt x="418" y="1570"/>
                    </a:lnTo>
                    <a:lnTo>
                      <a:pt x="419" y="1559"/>
                    </a:lnTo>
                    <a:lnTo>
                      <a:pt x="419" y="1554"/>
                    </a:lnTo>
                    <a:lnTo>
                      <a:pt x="462" y="1519"/>
                    </a:lnTo>
                    <a:lnTo>
                      <a:pt x="464" y="1463"/>
                    </a:lnTo>
                    <a:lnTo>
                      <a:pt x="478" y="1424"/>
                    </a:lnTo>
                    <a:lnTo>
                      <a:pt x="482" y="1414"/>
                    </a:lnTo>
                    <a:lnTo>
                      <a:pt x="490" y="1388"/>
                    </a:lnTo>
                    <a:lnTo>
                      <a:pt x="498" y="1357"/>
                    </a:lnTo>
                    <a:lnTo>
                      <a:pt x="501" y="1328"/>
                    </a:lnTo>
                    <a:lnTo>
                      <a:pt x="499" y="1302"/>
                    </a:lnTo>
                    <a:lnTo>
                      <a:pt x="495" y="1268"/>
                    </a:lnTo>
                    <a:lnTo>
                      <a:pt x="491" y="1234"/>
                    </a:lnTo>
                    <a:lnTo>
                      <a:pt x="486" y="1207"/>
                    </a:lnTo>
                    <a:lnTo>
                      <a:pt x="492" y="1209"/>
                    </a:lnTo>
                    <a:lnTo>
                      <a:pt x="498" y="1210"/>
                    </a:lnTo>
                    <a:lnTo>
                      <a:pt x="503" y="1211"/>
                    </a:lnTo>
                    <a:lnTo>
                      <a:pt x="509" y="1211"/>
                    </a:lnTo>
                    <a:lnTo>
                      <a:pt x="515" y="1211"/>
                    </a:lnTo>
                    <a:lnTo>
                      <a:pt x="521" y="1211"/>
                    </a:lnTo>
                    <a:lnTo>
                      <a:pt x="525" y="1211"/>
                    </a:lnTo>
                    <a:lnTo>
                      <a:pt x="531" y="1211"/>
                    </a:lnTo>
                    <a:lnTo>
                      <a:pt x="536" y="1222"/>
                    </a:lnTo>
                    <a:lnTo>
                      <a:pt x="540" y="1233"/>
                    </a:lnTo>
                    <a:lnTo>
                      <a:pt x="545" y="1243"/>
                    </a:lnTo>
                    <a:lnTo>
                      <a:pt x="550" y="1252"/>
                    </a:lnTo>
                    <a:lnTo>
                      <a:pt x="558" y="1265"/>
                    </a:lnTo>
                    <a:lnTo>
                      <a:pt x="567" y="1279"/>
                    </a:lnTo>
                    <a:lnTo>
                      <a:pt x="577" y="1294"/>
                    </a:lnTo>
                    <a:lnTo>
                      <a:pt x="589" y="1308"/>
                    </a:lnTo>
                    <a:lnTo>
                      <a:pt x="601" y="1323"/>
                    </a:lnTo>
                    <a:lnTo>
                      <a:pt x="614" y="1336"/>
                    </a:lnTo>
                    <a:lnTo>
                      <a:pt x="627" y="1349"/>
                    </a:lnTo>
                    <a:lnTo>
                      <a:pt x="639" y="1361"/>
                    </a:lnTo>
                    <a:lnTo>
                      <a:pt x="647" y="1366"/>
                    </a:lnTo>
                    <a:lnTo>
                      <a:pt x="652" y="1368"/>
                    </a:lnTo>
                    <a:lnTo>
                      <a:pt x="655" y="1366"/>
                    </a:lnTo>
                    <a:lnTo>
                      <a:pt x="657" y="1363"/>
                    </a:lnTo>
                    <a:lnTo>
                      <a:pt x="661" y="1368"/>
                    </a:lnTo>
                    <a:lnTo>
                      <a:pt x="667" y="1372"/>
                    </a:lnTo>
                    <a:lnTo>
                      <a:pt x="672" y="1376"/>
                    </a:lnTo>
                    <a:lnTo>
                      <a:pt x="677" y="1380"/>
                    </a:lnTo>
                    <a:lnTo>
                      <a:pt x="682" y="1384"/>
                    </a:lnTo>
                    <a:lnTo>
                      <a:pt x="688" y="1388"/>
                    </a:lnTo>
                    <a:lnTo>
                      <a:pt x="692" y="1392"/>
                    </a:lnTo>
                    <a:lnTo>
                      <a:pt x="697" y="1394"/>
                    </a:lnTo>
                    <a:lnTo>
                      <a:pt x="708" y="1401"/>
                    </a:lnTo>
                    <a:lnTo>
                      <a:pt x="720" y="1407"/>
                    </a:lnTo>
                    <a:lnTo>
                      <a:pt x="734" y="1414"/>
                    </a:lnTo>
                    <a:lnTo>
                      <a:pt x="748" y="1422"/>
                    </a:lnTo>
                    <a:lnTo>
                      <a:pt x="761" y="1429"/>
                    </a:lnTo>
                    <a:lnTo>
                      <a:pt x="776" y="1434"/>
                    </a:lnTo>
                    <a:lnTo>
                      <a:pt x="791" y="1440"/>
                    </a:lnTo>
                    <a:lnTo>
                      <a:pt x="806" y="1446"/>
                    </a:lnTo>
                    <a:lnTo>
                      <a:pt x="819" y="1477"/>
                    </a:lnTo>
                    <a:lnTo>
                      <a:pt x="855" y="1495"/>
                    </a:lnTo>
                    <a:lnTo>
                      <a:pt x="901" y="1476"/>
                    </a:lnTo>
                    <a:lnTo>
                      <a:pt x="900" y="1471"/>
                    </a:lnTo>
                    <a:lnTo>
                      <a:pt x="897" y="1462"/>
                    </a:lnTo>
                    <a:lnTo>
                      <a:pt x="892" y="1451"/>
                    </a:lnTo>
                    <a:lnTo>
                      <a:pt x="882" y="1444"/>
                    </a:lnTo>
                    <a:lnTo>
                      <a:pt x="873" y="1436"/>
                    </a:lnTo>
                    <a:lnTo>
                      <a:pt x="867" y="1423"/>
                    </a:lnTo>
                    <a:lnTo>
                      <a:pt x="863" y="1411"/>
                    </a:lnTo>
                    <a:lnTo>
                      <a:pt x="862" y="1407"/>
                    </a:lnTo>
                    <a:lnTo>
                      <a:pt x="816" y="1416"/>
                    </a:lnTo>
                    <a:lnTo>
                      <a:pt x="809" y="1411"/>
                    </a:lnTo>
                    <a:lnTo>
                      <a:pt x="797" y="1403"/>
                    </a:lnTo>
                    <a:lnTo>
                      <a:pt x="782" y="1394"/>
                    </a:lnTo>
                    <a:lnTo>
                      <a:pt x="766" y="1384"/>
                    </a:lnTo>
                    <a:lnTo>
                      <a:pt x="749" y="1373"/>
                    </a:lnTo>
                    <a:lnTo>
                      <a:pt x="731" y="1363"/>
                    </a:lnTo>
                    <a:lnTo>
                      <a:pt x="716" y="1354"/>
                    </a:lnTo>
                    <a:lnTo>
                      <a:pt x="704" y="1348"/>
                    </a:lnTo>
                    <a:lnTo>
                      <a:pt x="697" y="1345"/>
                    </a:lnTo>
                    <a:lnTo>
                      <a:pt x="690" y="1342"/>
                    </a:lnTo>
                    <a:lnTo>
                      <a:pt x="683" y="1340"/>
                    </a:lnTo>
                    <a:lnTo>
                      <a:pt x="675" y="1336"/>
                    </a:lnTo>
                    <a:lnTo>
                      <a:pt x="668" y="1334"/>
                    </a:lnTo>
                    <a:lnTo>
                      <a:pt x="660" y="1332"/>
                    </a:lnTo>
                    <a:lnTo>
                      <a:pt x="653" y="1330"/>
                    </a:lnTo>
                    <a:lnTo>
                      <a:pt x="646" y="1327"/>
                    </a:lnTo>
                    <a:lnTo>
                      <a:pt x="646" y="1326"/>
                    </a:lnTo>
                    <a:lnTo>
                      <a:pt x="646" y="1325"/>
                    </a:lnTo>
                    <a:lnTo>
                      <a:pt x="645" y="1324"/>
                    </a:lnTo>
                    <a:lnTo>
                      <a:pt x="643" y="1320"/>
                    </a:lnTo>
                    <a:lnTo>
                      <a:pt x="638" y="1310"/>
                    </a:lnTo>
                    <a:lnTo>
                      <a:pt x="630" y="1296"/>
                    </a:lnTo>
                    <a:lnTo>
                      <a:pt x="620" y="1279"/>
                    </a:lnTo>
                    <a:lnTo>
                      <a:pt x="609" y="1260"/>
                    </a:lnTo>
                    <a:lnTo>
                      <a:pt x="599" y="1243"/>
                    </a:lnTo>
                    <a:lnTo>
                      <a:pt x="589" y="1227"/>
                    </a:lnTo>
                    <a:lnTo>
                      <a:pt x="579" y="1215"/>
                    </a:lnTo>
                    <a:lnTo>
                      <a:pt x="577" y="1213"/>
                    </a:lnTo>
                    <a:lnTo>
                      <a:pt x="576" y="1210"/>
                    </a:lnTo>
                    <a:lnTo>
                      <a:pt x="574" y="1206"/>
                    </a:lnTo>
                    <a:lnTo>
                      <a:pt x="571" y="1203"/>
                    </a:lnTo>
                    <a:lnTo>
                      <a:pt x="577" y="1201"/>
                    </a:lnTo>
                    <a:lnTo>
                      <a:pt x="584" y="1199"/>
                    </a:lnTo>
                    <a:lnTo>
                      <a:pt x="590" y="1197"/>
                    </a:lnTo>
                    <a:lnTo>
                      <a:pt x="596" y="1196"/>
                    </a:lnTo>
                    <a:lnTo>
                      <a:pt x="602" y="1194"/>
                    </a:lnTo>
                    <a:lnTo>
                      <a:pt x="609" y="1192"/>
                    </a:lnTo>
                    <a:lnTo>
                      <a:pt x="616" y="1190"/>
                    </a:lnTo>
                    <a:lnTo>
                      <a:pt x="623" y="1188"/>
                    </a:lnTo>
                    <a:lnTo>
                      <a:pt x="630" y="1182"/>
                    </a:lnTo>
                    <a:lnTo>
                      <a:pt x="678" y="1203"/>
                    </a:lnTo>
                    <a:lnTo>
                      <a:pt x="683" y="1164"/>
                    </a:lnTo>
                    <a:lnTo>
                      <a:pt x="737" y="1160"/>
                    </a:lnTo>
                    <a:lnTo>
                      <a:pt x="715" y="1130"/>
                    </a:lnTo>
                    <a:lnTo>
                      <a:pt x="728" y="1137"/>
                    </a:lnTo>
                    <a:lnTo>
                      <a:pt x="742" y="1145"/>
                    </a:lnTo>
                    <a:lnTo>
                      <a:pt x="757" y="1152"/>
                    </a:lnTo>
                    <a:lnTo>
                      <a:pt x="772" y="1160"/>
                    </a:lnTo>
                    <a:lnTo>
                      <a:pt x="788" y="1166"/>
                    </a:lnTo>
                    <a:lnTo>
                      <a:pt x="804" y="1172"/>
                    </a:lnTo>
                    <a:lnTo>
                      <a:pt x="819" y="1176"/>
                    </a:lnTo>
                    <a:lnTo>
                      <a:pt x="834" y="1180"/>
                    </a:lnTo>
                    <a:lnTo>
                      <a:pt x="842" y="1181"/>
                    </a:lnTo>
                    <a:lnTo>
                      <a:pt x="847" y="1180"/>
                    </a:lnTo>
                    <a:lnTo>
                      <a:pt x="849" y="1176"/>
                    </a:lnTo>
                    <a:lnTo>
                      <a:pt x="848" y="1173"/>
                    </a:lnTo>
                    <a:lnTo>
                      <a:pt x="854" y="1174"/>
                    </a:lnTo>
                    <a:lnTo>
                      <a:pt x="859" y="1175"/>
                    </a:lnTo>
                    <a:lnTo>
                      <a:pt x="866" y="1176"/>
                    </a:lnTo>
                    <a:lnTo>
                      <a:pt x="872" y="1177"/>
                    </a:lnTo>
                    <a:lnTo>
                      <a:pt x="878" y="1177"/>
                    </a:lnTo>
                    <a:lnTo>
                      <a:pt x="882" y="1179"/>
                    </a:lnTo>
                    <a:lnTo>
                      <a:pt x="888" y="1179"/>
                    </a:lnTo>
                    <a:lnTo>
                      <a:pt x="893" y="1179"/>
                    </a:lnTo>
                    <a:lnTo>
                      <a:pt x="904" y="1179"/>
                    </a:lnTo>
                    <a:lnTo>
                      <a:pt x="916" y="1179"/>
                    </a:lnTo>
                    <a:lnTo>
                      <a:pt x="930" y="1177"/>
                    </a:lnTo>
                    <a:lnTo>
                      <a:pt x="943" y="1176"/>
                    </a:lnTo>
                    <a:lnTo>
                      <a:pt x="957" y="1175"/>
                    </a:lnTo>
                    <a:lnTo>
                      <a:pt x="971" y="1173"/>
                    </a:lnTo>
                    <a:lnTo>
                      <a:pt x="985" y="1171"/>
                    </a:lnTo>
                    <a:lnTo>
                      <a:pt x="999" y="1167"/>
                    </a:lnTo>
                    <a:lnTo>
                      <a:pt x="1023" y="1188"/>
                    </a:lnTo>
                    <a:lnTo>
                      <a:pt x="1059" y="1186"/>
                    </a:lnTo>
                    <a:lnTo>
                      <a:pt x="1083" y="1143"/>
                    </a:lnTo>
                    <a:lnTo>
                      <a:pt x="1080" y="1139"/>
                    </a:lnTo>
                    <a:lnTo>
                      <a:pt x="1073" y="1133"/>
                    </a:lnTo>
                    <a:lnTo>
                      <a:pt x="1064" y="1127"/>
                    </a:lnTo>
                    <a:lnTo>
                      <a:pt x="1054" y="1124"/>
                    </a:lnTo>
                    <a:lnTo>
                      <a:pt x="1049" y="1124"/>
                    </a:lnTo>
                    <a:lnTo>
                      <a:pt x="1044" y="1122"/>
                    </a:lnTo>
                    <a:lnTo>
                      <a:pt x="1038" y="1119"/>
                    </a:lnTo>
                    <a:lnTo>
                      <a:pt x="1032" y="1114"/>
                    </a:lnTo>
                    <a:lnTo>
                      <a:pt x="1027" y="1111"/>
                    </a:lnTo>
                    <a:lnTo>
                      <a:pt x="1023" y="1106"/>
                    </a:lnTo>
                    <a:lnTo>
                      <a:pt x="1021" y="1104"/>
                    </a:lnTo>
                    <a:lnTo>
                      <a:pt x="1019" y="1103"/>
                    </a:lnTo>
                    <a:lnTo>
                      <a:pt x="991" y="1135"/>
                    </a:lnTo>
                    <a:lnTo>
                      <a:pt x="983" y="1135"/>
                    </a:lnTo>
                    <a:lnTo>
                      <a:pt x="971" y="1134"/>
                    </a:lnTo>
                    <a:lnTo>
                      <a:pt x="956" y="1134"/>
                    </a:lnTo>
                    <a:lnTo>
                      <a:pt x="938" y="1133"/>
                    </a:lnTo>
                    <a:lnTo>
                      <a:pt x="920" y="1133"/>
                    </a:lnTo>
                    <a:lnTo>
                      <a:pt x="902" y="1131"/>
                    </a:lnTo>
                    <a:lnTo>
                      <a:pt x="887" y="1133"/>
                    </a:lnTo>
                    <a:lnTo>
                      <a:pt x="874" y="1134"/>
                    </a:lnTo>
                    <a:lnTo>
                      <a:pt x="868" y="1135"/>
                    </a:lnTo>
                    <a:lnTo>
                      <a:pt x="862" y="1136"/>
                    </a:lnTo>
                    <a:lnTo>
                      <a:pt x="856" y="1137"/>
                    </a:lnTo>
                    <a:lnTo>
                      <a:pt x="849" y="1139"/>
                    </a:lnTo>
                    <a:lnTo>
                      <a:pt x="842" y="1141"/>
                    </a:lnTo>
                    <a:lnTo>
                      <a:pt x="836" y="1143"/>
                    </a:lnTo>
                    <a:lnTo>
                      <a:pt x="829" y="1144"/>
                    </a:lnTo>
                    <a:lnTo>
                      <a:pt x="824" y="1146"/>
                    </a:lnTo>
                    <a:lnTo>
                      <a:pt x="822" y="1145"/>
                    </a:lnTo>
                    <a:lnTo>
                      <a:pt x="821" y="1144"/>
                    </a:lnTo>
                    <a:lnTo>
                      <a:pt x="820" y="1143"/>
                    </a:lnTo>
                    <a:lnTo>
                      <a:pt x="818" y="1141"/>
                    </a:lnTo>
                    <a:lnTo>
                      <a:pt x="811" y="1136"/>
                    </a:lnTo>
                    <a:lnTo>
                      <a:pt x="799" y="1129"/>
                    </a:lnTo>
                    <a:lnTo>
                      <a:pt x="787" y="1120"/>
                    </a:lnTo>
                    <a:lnTo>
                      <a:pt x="772" y="1111"/>
                    </a:lnTo>
                    <a:lnTo>
                      <a:pt x="757" y="1101"/>
                    </a:lnTo>
                    <a:lnTo>
                      <a:pt x="742" y="1092"/>
                    </a:lnTo>
                    <a:lnTo>
                      <a:pt x="729" y="1085"/>
                    </a:lnTo>
                    <a:lnTo>
                      <a:pt x="746" y="1047"/>
                    </a:lnTo>
                    <a:lnTo>
                      <a:pt x="721" y="1017"/>
                    </a:lnTo>
                    <a:lnTo>
                      <a:pt x="733" y="1007"/>
                    </a:lnTo>
                    <a:lnTo>
                      <a:pt x="740" y="1009"/>
                    </a:lnTo>
                    <a:lnTo>
                      <a:pt x="746" y="1012"/>
                    </a:lnTo>
                    <a:lnTo>
                      <a:pt x="752" y="1013"/>
                    </a:lnTo>
                    <a:lnTo>
                      <a:pt x="758" y="1014"/>
                    </a:lnTo>
                    <a:lnTo>
                      <a:pt x="775" y="1016"/>
                    </a:lnTo>
                    <a:lnTo>
                      <a:pt x="795" y="1018"/>
                    </a:lnTo>
                    <a:lnTo>
                      <a:pt x="816" y="1021"/>
                    </a:lnTo>
                    <a:lnTo>
                      <a:pt x="837" y="1022"/>
                    </a:lnTo>
                    <a:lnTo>
                      <a:pt x="859" y="1022"/>
                    </a:lnTo>
                    <a:lnTo>
                      <a:pt x="881" y="1022"/>
                    </a:lnTo>
                    <a:lnTo>
                      <a:pt x="902" y="1021"/>
                    </a:lnTo>
                    <a:lnTo>
                      <a:pt x="921" y="1017"/>
                    </a:lnTo>
                    <a:lnTo>
                      <a:pt x="932" y="1015"/>
                    </a:lnTo>
                    <a:lnTo>
                      <a:pt x="936" y="1012"/>
                    </a:lnTo>
                    <a:lnTo>
                      <a:pt x="938" y="1008"/>
                    </a:lnTo>
                    <a:lnTo>
                      <a:pt x="934" y="1004"/>
                    </a:lnTo>
                    <a:lnTo>
                      <a:pt x="942" y="1002"/>
                    </a:lnTo>
                    <a:lnTo>
                      <a:pt x="949" y="1001"/>
                    </a:lnTo>
                    <a:lnTo>
                      <a:pt x="957" y="1000"/>
                    </a:lnTo>
                    <a:lnTo>
                      <a:pt x="964" y="999"/>
                    </a:lnTo>
                    <a:lnTo>
                      <a:pt x="971" y="997"/>
                    </a:lnTo>
                    <a:lnTo>
                      <a:pt x="978" y="995"/>
                    </a:lnTo>
                    <a:lnTo>
                      <a:pt x="984" y="993"/>
                    </a:lnTo>
                    <a:lnTo>
                      <a:pt x="989" y="992"/>
                    </a:lnTo>
                    <a:lnTo>
                      <a:pt x="1002" y="987"/>
                    </a:lnTo>
                    <a:lnTo>
                      <a:pt x="1017" y="980"/>
                    </a:lnTo>
                    <a:lnTo>
                      <a:pt x="1032" y="975"/>
                    </a:lnTo>
                    <a:lnTo>
                      <a:pt x="1048" y="968"/>
                    </a:lnTo>
                    <a:lnTo>
                      <a:pt x="1064" y="960"/>
                    </a:lnTo>
                    <a:lnTo>
                      <a:pt x="1080" y="952"/>
                    </a:lnTo>
                    <a:lnTo>
                      <a:pt x="1095" y="942"/>
                    </a:lnTo>
                    <a:lnTo>
                      <a:pt x="1110" y="93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0" name="Freeform 27"/>
              <p:cNvSpPr/>
              <p:nvPr/>
            </p:nvSpPr>
            <p:spPr>
              <a:xfrm rot="1422220">
                <a:off x="480015" y="1772396"/>
                <a:ext cx="465017" cy="9691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7" h="209">
                    <a:moveTo>
                      <a:pt x="997" y="209"/>
                    </a:moveTo>
                    <a:lnTo>
                      <a:pt x="996" y="208"/>
                    </a:lnTo>
                    <a:lnTo>
                      <a:pt x="990" y="204"/>
                    </a:lnTo>
                    <a:lnTo>
                      <a:pt x="983" y="200"/>
                    </a:lnTo>
                    <a:lnTo>
                      <a:pt x="973" y="194"/>
                    </a:lnTo>
                    <a:lnTo>
                      <a:pt x="962" y="186"/>
                    </a:lnTo>
                    <a:lnTo>
                      <a:pt x="949" y="178"/>
                    </a:lnTo>
                    <a:lnTo>
                      <a:pt x="934" y="169"/>
                    </a:lnTo>
                    <a:lnTo>
                      <a:pt x="918" y="158"/>
                    </a:lnTo>
                    <a:lnTo>
                      <a:pt x="902" y="148"/>
                    </a:lnTo>
                    <a:lnTo>
                      <a:pt x="886" y="139"/>
                    </a:lnTo>
                    <a:lnTo>
                      <a:pt x="868" y="128"/>
                    </a:lnTo>
                    <a:lnTo>
                      <a:pt x="853" y="119"/>
                    </a:lnTo>
                    <a:lnTo>
                      <a:pt x="838" y="110"/>
                    </a:lnTo>
                    <a:lnTo>
                      <a:pt x="825" y="103"/>
                    </a:lnTo>
                    <a:lnTo>
                      <a:pt x="812" y="96"/>
                    </a:lnTo>
                    <a:lnTo>
                      <a:pt x="801" y="91"/>
                    </a:lnTo>
                    <a:lnTo>
                      <a:pt x="791" y="87"/>
                    </a:lnTo>
                    <a:lnTo>
                      <a:pt x="780" y="82"/>
                    </a:lnTo>
                    <a:lnTo>
                      <a:pt x="767" y="78"/>
                    </a:lnTo>
                    <a:lnTo>
                      <a:pt x="753" y="73"/>
                    </a:lnTo>
                    <a:lnTo>
                      <a:pt x="738" y="68"/>
                    </a:lnTo>
                    <a:lnTo>
                      <a:pt x="723" y="64"/>
                    </a:lnTo>
                    <a:lnTo>
                      <a:pt x="706" y="59"/>
                    </a:lnTo>
                    <a:lnTo>
                      <a:pt x="690" y="53"/>
                    </a:lnTo>
                    <a:lnTo>
                      <a:pt x="673" y="50"/>
                    </a:lnTo>
                    <a:lnTo>
                      <a:pt x="655" y="45"/>
                    </a:lnTo>
                    <a:lnTo>
                      <a:pt x="637" y="41"/>
                    </a:lnTo>
                    <a:lnTo>
                      <a:pt x="620" y="37"/>
                    </a:lnTo>
                    <a:lnTo>
                      <a:pt x="602" y="34"/>
                    </a:lnTo>
                    <a:lnTo>
                      <a:pt x="585" y="31"/>
                    </a:lnTo>
                    <a:lnTo>
                      <a:pt x="568" y="29"/>
                    </a:lnTo>
                    <a:lnTo>
                      <a:pt x="552" y="27"/>
                    </a:lnTo>
                    <a:lnTo>
                      <a:pt x="535" y="26"/>
                    </a:lnTo>
                    <a:lnTo>
                      <a:pt x="518" y="23"/>
                    </a:lnTo>
                    <a:lnTo>
                      <a:pt x="500" y="22"/>
                    </a:lnTo>
                    <a:lnTo>
                      <a:pt x="482" y="20"/>
                    </a:lnTo>
                    <a:lnTo>
                      <a:pt x="464" y="18"/>
                    </a:lnTo>
                    <a:lnTo>
                      <a:pt x="447" y="15"/>
                    </a:lnTo>
                    <a:lnTo>
                      <a:pt x="430" y="13"/>
                    </a:lnTo>
                    <a:lnTo>
                      <a:pt x="413" y="11"/>
                    </a:lnTo>
                    <a:lnTo>
                      <a:pt x="397" y="8"/>
                    </a:lnTo>
                    <a:lnTo>
                      <a:pt x="383" y="7"/>
                    </a:lnTo>
                    <a:lnTo>
                      <a:pt x="371" y="5"/>
                    </a:lnTo>
                    <a:lnTo>
                      <a:pt x="360" y="4"/>
                    </a:lnTo>
                    <a:lnTo>
                      <a:pt x="351" y="3"/>
                    </a:lnTo>
                    <a:lnTo>
                      <a:pt x="344" y="2"/>
                    </a:lnTo>
                    <a:lnTo>
                      <a:pt x="340" y="0"/>
                    </a:lnTo>
                    <a:lnTo>
                      <a:pt x="339" y="0"/>
                    </a:lnTo>
                    <a:lnTo>
                      <a:pt x="0" y="182"/>
                    </a:lnTo>
                    <a:lnTo>
                      <a:pt x="345" y="27"/>
                    </a:lnTo>
                    <a:lnTo>
                      <a:pt x="348" y="27"/>
                    </a:lnTo>
                    <a:lnTo>
                      <a:pt x="352" y="28"/>
                    </a:lnTo>
                    <a:lnTo>
                      <a:pt x="362" y="29"/>
                    </a:lnTo>
                    <a:lnTo>
                      <a:pt x="372" y="31"/>
                    </a:lnTo>
                    <a:lnTo>
                      <a:pt x="386" y="33"/>
                    </a:lnTo>
                    <a:lnTo>
                      <a:pt x="401" y="35"/>
                    </a:lnTo>
                    <a:lnTo>
                      <a:pt x="417" y="38"/>
                    </a:lnTo>
                    <a:lnTo>
                      <a:pt x="434" y="41"/>
                    </a:lnTo>
                    <a:lnTo>
                      <a:pt x="451" y="43"/>
                    </a:lnTo>
                    <a:lnTo>
                      <a:pt x="469" y="45"/>
                    </a:lnTo>
                    <a:lnTo>
                      <a:pt x="486" y="49"/>
                    </a:lnTo>
                    <a:lnTo>
                      <a:pt x="502" y="51"/>
                    </a:lnTo>
                    <a:lnTo>
                      <a:pt x="517" y="52"/>
                    </a:lnTo>
                    <a:lnTo>
                      <a:pt x="530" y="55"/>
                    </a:lnTo>
                    <a:lnTo>
                      <a:pt x="540" y="56"/>
                    </a:lnTo>
                    <a:lnTo>
                      <a:pt x="548" y="57"/>
                    </a:lnTo>
                    <a:lnTo>
                      <a:pt x="556" y="58"/>
                    </a:lnTo>
                    <a:lnTo>
                      <a:pt x="567" y="60"/>
                    </a:lnTo>
                    <a:lnTo>
                      <a:pt x="580" y="64"/>
                    </a:lnTo>
                    <a:lnTo>
                      <a:pt x="597" y="67"/>
                    </a:lnTo>
                    <a:lnTo>
                      <a:pt x="613" y="72"/>
                    </a:lnTo>
                    <a:lnTo>
                      <a:pt x="631" y="76"/>
                    </a:lnTo>
                    <a:lnTo>
                      <a:pt x="651" y="81"/>
                    </a:lnTo>
                    <a:lnTo>
                      <a:pt x="670" y="87"/>
                    </a:lnTo>
                    <a:lnTo>
                      <a:pt x="690" y="93"/>
                    </a:lnTo>
                    <a:lnTo>
                      <a:pt x="708" y="97"/>
                    </a:lnTo>
                    <a:lnTo>
                      <a:pt x="725" y="102"/>
                    </a:lnTo>
                    <a:lnTo>
                      <a:pt x="742" y="106"/>
                    </a:lnTo>
                    <a:lnTo>
                      <a:pt x="755" y="111"/>
                    </a:lnTo>
                    <a:lnTo>
                      <a:pt x="767" y="114"/>
                    </a:lnTo>
                    <a:lnTo>
                      <a:pt x="775" y="117"/>
                    </a:lnTo>
                    <a:lnTo>
                      <a:pt x="781" y="119"/>
                    </a:lnTo>
                    <a:lnTo>
                      <a:pt x="785" y="121"/>
                    </a:lnTo>
                    <a:lnTo>
                      <a:pt x="795" y="125"/>
                    </a:lnTo>
                    <a:lnTo>
                      <a:pt x="805" y="131"/>
                    </a:lnTo>
                    <a:lnTo>
                      <a:pt x="818" y="137"/>
                    </a:lnTo>
                    <a:lnTo>
                      <a:pt x="833" y="144"/>
                    </a:lnTo>
                    <a:lnTo>
                      <a:pt x="849" y="152"/>
                    </a:lnTo>
                    <a:lnTo>
                      <a:pt x="866" y="161"/>
                    </a:lnTo>
                    <a:lnTo>
                      <a:pt x="884" y="169"/>
                    </a:lnTo>
                    <a:lnTo>
                      <a:pt x="902" y="178"/>
                    </a:lnTo>
                    <a:lnTo>
                      <a:pt x="920" y="186"/>
                    </a:lnTo>
                    <a:lnTo>
                      <a:pt x="937" y="193"/>
                    </a:lnTo>
                    <a:lnTo>
                      <a:pt x="952" y="199"/>
                    </a:lnTo>
                    <a:lnTo>
                      <a:pt x="967" y="204"/>
                    </a:lnTo>
                    <a:lnTo>
                      <a:pt x="980" y="208"/>
                    </a:lnTo>
                    <a:lnTo>
                      <a:pt x="990" y="209"/>
                    </a:lnTo>
                    <a:lnTo>
                      <a:pt x="997" y="209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1" name="Freeform 28"/>
              <p:cNvSpPr/>
              <p:nvPr/>
            </p:nvSpPr>
            <p:spPr>
              <a:xfrm rot="1422220">
                <a:off x="469681" y="1818300"/>
                <a:ext cx="226451" cy="5311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486" h="115">
                    <a:moveTo>
                      <a:pt x="486" y="115"/>
                    </a:moveTo>
                    <a:lnTo>
                      <a:pt x="479" y="115"/>
                    </a:lnTo>
                    <a:lnTo>
                      <a:pt x="469" y="115"/>
                    </a:lnTo>
                    <a:lnTo>
                      <a:pt x="454" y="113"/>
                    </a:lnTo>
                    <a:lnTo>
                      <a:pt x="437" y="112"/>
                    </a:lnTo>
                    <a:lnTo>
                      <a:pt x="419" y="111"/>
                    </a:lnTo>
                    <a:lnTo>
                      <a:pt x="398" y="110"/>
                    </a:lnTo>
                    <a:lnTo>
                      <a:pt x="376" y="108"/>
                    </a:lnTo>
                    <a:lnTo>
                      <a:pt x="353" y="105"/>
                    </a:lnTo>
                    <a:lnTo>
                      <a:pt x="329" y="103"/>
                    </a:lnTo>
                    <a:lnTo>
                      <a:pt x="306" y="101"/>
                    </a:lnTo>
                    <a:lnTo>
                      <a:pt x="283" y="98"/>
                    </a:lnTo>
                    <a:lnTo>
                      <a:pt x="260" y="95"/>
                    </a:lnTo>
                    <a:lnTo>
                      <a:pt x="239" y="91"/>
                    </a:lnTo>
                    <a:lnTo>
                      <a:pt x="220" y="88"/>
                    </a:lnTo>
                    <a:lnTo>
                      <a:pt x="203" y="83"/>
                    </a:lnTo>
                    <a:lnTo>
                      <a:pt x="188" y="80"/>
                    </a:lnTo>
                    <a:lnTo>
                      <a:pt x="174" y="75"/>
                    </a:lnTo>
                    <a:lnTo>
                      <a:pt x="159" y="71"/>
                    </a:lnTo>
                    <a:lnTo>
                      <a:pt x="144" y="65"/>
                    </a:lnTo>
                    <a:lnTo>
                      <a:pt x="128" y="58"/>
                    </a:lnTo>
                    <a:lnTo>
                      <a:pt x="112" y="52"/>
                    </a:lnTo>
                    <a:lnTo>
                      <a:pt x="97" y="45"/>
                    </a:lnTo>
                    <a:lnTo>
                      <a:pt x="82" y="38"/>
                    </a:lnTo>
                    <a:lnTo>
                      <a:pt x="67" y="32"/>
                    </a:lnTo>
                    <a:lnTo>
                      <a:pt x="53" y="26"/>
                    </a:lnTo>
                    <a:lnTo>
                      <a:pt x="40" y="20"/>
                    </a:lnTo>
                    <a:lnTo>
                      <a:pt x="29" y="14"/>
                    </a:lnTo>
                    <a:lnTo>
                      <a:pt x="19" y="10"/>
                    </a:lnTo>
                    <a:lnTo>
                      <a:pt x="11" y="6"/>
                    </a:lnTo>
                    <a:lnTo>
                      <a:pt x="4" y="3"/>
                    </a:lnTo>
                    <a:lnTo>
                      <a:pt x="1" y="2"/>
                    </a:lnTo>
                    <a:lnTo>
                      <a:pt x="0" y="0"/>
                    </a:lnTo>
                    <a:lnTo>
                      <a:pt x="6" y="3"/>
                    </a:lnTo>
                    <a:lnTo>
                      <a:pt x="19" y="9"/>
                    </a:lnTo>
                    <a:lnTo>
                      <a:pt x="41" y="17"/>
                    </a:lnTo>
                    <a:lnTo>
                      <a:pt x="67" y="26"/>
                    </a:lnTo>
                    <a:lnTo>
                      <a:pt x="94" y="35"/>
                    </a:lnTo>
                    <a:lnTo>
                      <a:pt x="121" y="43"/>
                    </a:lnTo>
                    <a:lnTo>
                      <a:pt x="145" y="49"/>
                    </a:lnTo>
                    <a:lnTo>
                      <a:pt x="163" y="51"/>
                    </a:lnTo>
                    <a:lnTo>
                      <a:pt x="174" y="52"/>
                    </a:lnTo>
                    <a:lnTo>
                      <a:pt x="189" y="55"/>
                    </a:lnTo>
                    <a:lnTo>
                      <a:pt x="207" y="58"/>
                    </a:lnTo>
                    <a:lnTo>
                      <a:pt x="230" y="62"/>
                    </a:lnTo>
                    <a:lnTo>
                      <a:pt x="256" y="67"/>
                    </a:lnTo>
                    <a:lnTo>
                      <a:pt x="283" y="72"/>
                    </a:lnTo>
                    <a:lnTo>
                      <a:pt x="311" y="78"/>
                    </a:lnTo>
                    <a:lnTo>
                      <a:pt x="340" y="83"/>
                    </a:lnTo>
                    <a:lnTo>
                      <a:pt x="367" y="89"/>
                    </a:lnTo>
                    <a:lnTo>
                      <a:pt x="394" y="95"/>
                    </a:lnTo>
                    <a:lnTo>
                      <a:pt x="419" y="101"/>
                    </a:lnTo>
                    <a:lnTo>
                      <a:pt x="441" y="105"/>
                    </a:lnTo>
                    <a:lnTo>
                      <a:pt x="459" y="109"/>
                    </a:lnTo>
                    <a:lnTo>
                      <a:pt x="473" y="112"/>
                    </a:lnTo>
                    <a:lnTo>
                      <a:pt x="482" y="113"/>
                    </a:lnTo>
                    <a:lnTo>
                      <a:pt x="486" y="115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2" name="Freeform 29"/>
              <p:cNvSpPr/>
              <p:nvPr/>
            </p:nvSpPr>
            <p:spPr>
              <a:xfrm rot="1422220">
                <a:off x="690748" y="1852448"/>
                <a:ext cx="127670" cy="41936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72" h="90">
                    <a:moveTo>
                      <a:pt x="272" y="61"/>
                    </a:moveTo>
                    <a:lnTo>
                      <a:pt x="267" y="59"/>
                    </a:lnTo>
                    <a:lnTo>
                      <a:pt x="249" y="53"/>
                    </a:lnTo>
                    <a:lnTo>
                      <a:pt x="225" y="45"/>
                    </a:lnTo>
                    <a:lnTo>
                      <a:pt x="196" y="36"/>
                    </a:lnTo>
                    <a:lnTo>
                      <a:pt x="167" y="25"/>
                    </a:lnTo>
                    <a:lnTo>
                      <a:pt x="138" y="17"/>
                    </a:lnTo>
                    <a:lnTo>
                      <a:pt x="114" y="10"/>
                    </a:lnTo>
                    <a:lnTo>
                      <a:pt x="97" y="7"/>
                    </a:lnTo>
                    <a:lnTo>
                      <a:pt x="85" y="5"/>
                    </a:lnTo>
                    <a:lnTo>
                      <a:pt x="71" y="2"/>
                    </a:lnTo>
                    <a:lnTo>
                      <a:pt x="55" y="1"/>
                    </a:lnTo>
                    <a:lnTo>
                      <a:pt x="40" y="0"/>
                    </a:lnTo>
                    <a:lnTo>
                      <a:pt x="25" y="0"/>
                    </a:lnTo>
                    <a:lnTo>
                      <a:pt x="12" y="2"/>
                    </a:lnTo>
                    <a:lnTo>
                      <a:pt x="4" y="7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11" y="36"/>
                    </a:lnTo>
                    <a:lnTo>
                      <a:pt x="25" y="48"/>
                    </a:lnTo>
                    <a:lnTo>
                      <a:pt x="41" y="61"/>
                    </a:lnTo>
                    <a:lnTo>
                      <a:pt x="57" y="73"/>
                    </a:lnTo>
                    <a:lnTo>
                      <a:pt x="71" y="82"/>
                    </a:lnTo>
                    <a:lnTo>
                      <a:pt x="81" y="88"/>
                    </a:lnTo>
                    <a:lnTo>
                      <a:pt x="85" y="90"/>
                    </a:lnTo>
                    <a:lnTo>
                      <a:pt x="82" y="88"/>
                    </a:lnTo>
                    <a:lnTo>
                      <a:pt x="76" y="83"/>
                    </a:lnTo>
                    <a:lnTo>
                      <a:pt x="66" y="76"/>
                    </a:lnTo>
                    <a:lnTo>
                      <a:pt x="57" y="68"/>
                    </a:lnTo>
                    <a:lnTo>
                      <a:pt x="49" y="59"/>
                    </a:lnTo>
                    <a:lnTo>
                      <a:pt x="42" y="49"/>
                    </a:lnTo>
                    <a:lnTo>
                      <a:pt x="41" y="43"/>
                    </a:lnTo>
                    <a:lnTo>
                      <a:pt x="44" y="37"/>
                    </a:lnTo>
                    <a:lnTo>
                      <a:pt x="50" y="36"/>
                    </a:lnTo>
                    <a:lnTo>
                      <a:pt x="59" y="35"/>
                    </a:lnTo>
                    <a:lnTo>
                      <a:pt x="73" y="36"/>
                    </a:lnTo>
                    <a:lnTo>
                      <a:pt x="88" y="36"/>
                    </a:lnTo>
                    <a:lnTo>
                      <a:pt x="106" y="38"/>
                    </a:lnTo>
                    <a:lnTo>
                      <a:pt x="125" y="40"/>
                    </a:lnTo>
                    <a:lnTo>
                      <a:pt x="146" y="43"/>
                    </a:lnTo>
                    <a:lnTo>
                      <a:pt x="165" y="45"/>
                    </a:lnTo>
                    <a:lnTo>
                      <a:pt x="186" y="48"/>
                    </a:lnTo>
                    <a:lnTo>
                      <a:pt x="206" y="51"/>
                    </a:lnTo>
                    <a:lnTo>
                      <a:pt x="224" y="53"/>
                    </a:lnTo>
                    <a:lnTo>
                      <a:pt x="239" y="55"/>
                    </a:lnTo>
                    <a:lnTo>
                      <a:pt x="253" y="58"/>
                    </a:lnTo>
                    <a:lnTo>
                      <a:pt x="263" y="60"/>
                    </a:lnTo>
                    <a:lnTo>
                      <a:pt x="270" y="61"/>
                    </a:lnTo>
                    <a:lnTo>
                      <a:pt x="272" y="6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3" name="Freeform 30"/>
              <p:cNvSpPr/>
              <p:nvPr/>
            </p:nvSpPr>
            <p:spPr>
              <a:xfrm rot="1422220">
                <a:off x="553125" y="1785352"/>
                <a:ext cx="70824" cy="35412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78">
                    <a:moveTo>
                      <a:pt x="152" y="0"/>
                    </a:moveTo>
                    <a:lnTo>
                      <a:pt x="138" y="3"/>
                    </a:lnTo>
                    <a:lnTo>
                      <a:pt x="117" y="7"/>
                    </a:lnTo>
                    <a:lnTo>
                      <a:pt x="92" y="13"/>
                    </a:lnTo>
                    <a:lnTo>
                      <a:pt x="65" y="20"/>
                    </a:lnTo>
                    <a:lnTo>
                      <a:pt x="41" y="27"/>
                    </a:lnTo>
                    <a:lnTo>
                      <a:pt x="19" y="33"/>
                    </a:lnTo>
                    <a:lnTo>
                      <a:pt x="5" y="37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8" y="44"/>
                    </a:lnTo>
                    <a:lnTo>
                      <a:pt x="17" y="49"/>
                    </a:lnTo>
                    <a:lnTo>
                      <a:pt x="30" y="56"/>
                    </a:lnTo>
                    <a:lnTo>
                      <a:pt x="43" y="63"/>
                    </a:lnTo>
                    <a:lnTo>
                      <a:pt x="60" y="70"/>
                    </a:lnTo>
                    <a:lnTo>
                      <a:pt x="77" y="74"/>
                    </a:lnTo>
                    <a:lnTo>
                      <a:pt x="94" y="78"/>
                    </a:lnTo>
                    <a:lnTo>
                      <a:pt x="106" y="78"/>
                    </a:lnTo>
                    <a:lnTo>
                      <a:pt x="110" y="75"/>
                    </a:lnTo>
                    <a:lnTo>
                      <a:pt x="108" y="71"/>
                    </a:lnTo>
                    <a:lnTo>
                      <a:pt x="101" y="65"/>
                    </a:lnTo>
                    <a:lnTo>
                      <a:pt x="93" y="59"/>
                    </a:lnTo>
                    <a:lnTo>
                      <a:pt x="84" y="55"/>
                    </a:lnTo>
                    <a:lnTo>
                      <a:pt x="77" y="50"/>
                    </a:lnTo>
                    <a:lnTo>
                      <a:pt x="75" y="49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4" name="Freeform 31"/>
              <p:cNvSpPr/>
              <p:nvPr/>
            </p:nvSpPr>
            <p:spPr>
              <a:xfrm rot="1422220">
                <a:off x="685842" y="1934874"/>
                <a:ext cx="138853" cy="1304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297" h="27">
                    <a:moveTo>
                      <a:pt x="251" y="0"/>
                    </a:moveTo>
                    <a:lnTo>
                      <a:pt x="0" y="21"/>
                    </a:lnTo>
                    <a:lnTo>
                      <a:pt x="297" y="27"/>
                    </a:lnTo>
                    <a:lnTo>
                      <a:pt x="251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5" name="Freeform 32"/>
              <p:cNvSpPr/>
              <p:nvPr/>
            </p:nvSpPr>
            <p:spPr>
              <a:xfrm rot="1422220">
                <a:off x="690736" y="1782493"/>
                <a:ext cx="239498" cy="8946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13" h="190">
                    <a:moveTo>
                      <a:pt x="513" y="190"/>
                    </a:moveTo>
                    <a:lnTo>
                      <a:pt x="511" y="189"/>
                    </a:lnTo>
                    <a:lnTo>
                      <a:pt x="507" y="184"/>
                    </a:lnTo>
                    <a:lnTo>
                      <a:pt x="497" y="176"/>
                    </a:lnTo>
                    <a:lnTo>
                      <a:pt x="486" y="167"/>
                    </a:lnTo>
                    <a:lnTo>
                      <a:pt x="473" y="157"/>
                    </a:lnTo>
                    <a:lnTo>
                      <a:pt x="458" y="144"/>
                    </a:lnTo>
                    <a:lnTo>
                      <a:pt x="442" y="130"/>
                    </a:lnTo>
                    <a:lnTo>
                      <a:pt x="425" y="116"/>
                    </a:lnTo>
                    <a:lnTo>
                      <a:pt x="408" y="103"/>
                    </a:lnTo>
                    <a:lnTo>
                      <a:pt x="391" y="90"/>
                    </a:lnTo>
                    <a:lnTo>
                      <a:pt x="375" y="76"/>
                    </a:lnTo>
                    <a:lnTo>
                      <a:pt x="360" y="65"/>
                    </a:lnTo>
                    <a:lnTo>
                      <a:pt x="347" y="54"/>
                    </a:lnTo>
                    <a:lnTo>
                      <a:pt x="335" y="46"/>
                    </a:lnTo>
                    <a:lnTo>
                      <a:pt x="327" y="40"/>
                    </a:lnTo>
                    <a:lnTo>
                      <a:pt x="321" y="37"/>
                    </a:lnTo>
                    <a:lnTo>
                      <a:pt x="315" y="35"/>
                    </a:lnTo>
                    <a:lnTo>
                      <a:pt x="306" y="32"/>
                    </a:lnTo>
                    <a:lnTo>
                      <a:pt x="295" y="30"/>
                    </a:lnTo>
                    <a:lnTo>
                      <a:pt x="281" y="28"/>
                    </a:lnTo>
                    <a:lnTo>
                      <a:pt x="266" y="24"/>
                    </a:lnTo>
                    <a:lnTo>
                      <a:pt x="250" y="21"/>
                    </a:lnTo>
                    <a:lnTo>
                      <a:pt x="233" y="18"/>
                    </a:lnTo>
                    <a:lnTo>
                      <a:pt x="214" y="15"/>
                    </a:lnTo>
                    <a:lnTo>
                      <a:pt x="197" y="12"/>
                    </a:lnTo>
                    <a:lnTo>
                      <a:pt x="181" y="9"/>
                    </a:lnTo>
                    <a:lnTo>
                      <a:pt x="166" y="7"/>
                    </a:lnTo>
                    <a:lnTo>
                      <a:pt x="152" y="5"/>
                    </a:lnTo>
                    <a:lnTo>
                      <a:pt x="140" y="2"/>
                    </a:lnTo>
                    <a:lnTo>
                      <a:pt x="132" y="1"/>
                    </a:lnTo>
                    <a:lnTo>
                      <a:pt x="127" y="0"/>
                    </a:lnTo>
                    <a:lnTo>
                      <a:pt x="124" y="0"/>
                    </a:lnTo>
                    <a:lnTo>
                      <a:pt x="0" y="21"/>
                    </a:lnTo>
                    <a:lnTo>
                      <a:pt x="310" y="66"/>
                    </a:lnTo>
                    <a:lnTo>
                      <a:pt x="513" y="19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6" name="Freeform 33"/>
              <p:cNvSpPr/>
              <p:nvPr/>
            </p:nvSpPr>
            <p:spPr>
              <a:xfrm rot="1422220">
                <a:off x="878716" y="1837910"/>
                <a:ext cx="75483" cy="6150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2147483647" y="2147483647"/>
                  </a:cxn>
                </a:cxnLst>
                <a:pathLst>
                  <a:path w="161" h="131">
                    <a:moveTo>
                      <a:pt x="161" y="131"/>
                    </a:moveTo>
                    <a:lnTo>
                      <a:pt x="57" y="2"/>
                    </a:lnTo>
                    <a:lnTo>
                      <a:pt x="0" y="0"/>
                    </a:lnTo>
                    <a:lnTo>
                      <a:pt x="161" y="13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7" name="Freeform 34"/>
              <p:cNvSpPr/>
              <p:nvPr/>
            </p:nvSpPr>
            <p:spPr>
              <a:xfrm rot="1422220">
                <a:off x="805322" y="2020404"/>
                <a:ext cx="72688" cy="11835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7" h="252">
                    <a:moveTo>
                      <a:pt x="86" y="129"/>
                    </a:moveTo>
                    <a:lnTo>
                      <a:pt x="82" y="86"/>
                    </a:lnTo>
                    <a:lnTo>
                      <a:pt x="84" y="51"/>
                    </a:lnTo>
                    <a:lnTo>
                      <a:pt x="92" y="21"/>
                    </a:lnTo>
                    <a:lnTo>
                      <a:pt x="104" y="0"/>
                    </a:lnTo>
                    <a:lnTo>
                      <a:pt x="100" y="0"/>
                    </a:lnTo>
                    <a:lnTo>
                      <a:pt x="90" y="1"/>
                    </a:lnTo>
                    <a:lnTo>
                      <a:pt x="75" y="3"/>
                    </a:lnTo>
                    <a:lnTo>
                      <a:pt x="59" y="8"/>
                    </a:lnTo>
                    <a:lnTo>
                      <a:pt x="40" y="16"/>
                    </a:lnTo>
                    <a:lnTo>
                      <a:pt x="24" y="29"/>
                    </a:lnTo>
                    <a:lnTo>
                      <a:pt x="12" y="46"/>
                    </a:lnTo>
                    <a:lnTo>
                      <a:pt x="4" y="70"/>
                    </a:lnTo>
                    <a:lnTo>
                      <a:pt x="1" y="87"/>
                    </a:lnTo>
                    <a:lnTo>
                      <a:pt x="0" y="103"/>
                    </a:lnTo>
                    <a:lnTo>
                      <a:pt x="0" y="121"/>
                    </a:lnTo>
                    <a:lnTo>
                      <a:pt x="2" y="138"/>
                    </a:lnTo>
                    <a:lnTo>
                      <a:pt x="6" y="155"/>
                    </a:lnTo>
                    <a:lnTo>
                      <a:pt x="13" y="170"/>
                    </a:lnTo>
                    <a:lnTo>
                      <a:pt x="23" y="185"/>
                    </a:lnTo>
                    <a:lnTo>
                      <a:pt x="36" y="198"/>
                    </a:lnTo>
                    <a:lnTo>
                      <a:pt x="52" y="209"/>
                    </a:lnTo>
                    <a:lnTo>
                      <a:pt x="71" y="220"/>
                    </a:lnTo>
                    <a:lnTo>
                      <a:pt x="91" y="229"/>
                    </a:lnTo>
                    <a:lnTo>
                      <a:pt x="111" y="237"/>
                    </a:lnTo>
                    <a:lnTo>
                      <a:pt x="129" y="243"/>
                    </a:lnTo>
                    <a:lnTo>
                      <a:pt x="143" y="248"/>
                    </a:lnTo>
                    <a:lnTo>
                      <a:pt x="153" y="251"/>
                    </a:lnTo>
                    <a:lnTo>
                      <a:pt x="157" y="252"/>
                    </a:lnTo>
                    <a:lnTo>
                      <a:pt x="154" y="249"/>
                    </a:lnTo>
                    <a:lnTo>
                      <a:pt x="147" y="239"/>
                    </a:lnTo>
                    <a:lnTo>
                      <a:pt x="137" y="224"/>
                    </a:lnTo>
                    <a:lnTo>
                      <a:pt x="126" y="207"/>
                    </a:lnTo>
                    <a:lnTo>
                      <a:pt x="113" y="188"/>
                    </a:lnTo>
                    <a:lnTo>
                      <a:pt x="101" y="167"/>
                    </a:lnTo>
                    <a:lnTo>
                      <a:pt x="92" y="147"/>
                    </a:lnTo>
                    <a:lnTo>
                      <a:pt x="86" y="129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8" name="Freeform 35"/>
              <p:cNvSpPr/>
              <p:nvPr/>
            </p:nvSpPr>
            <p:spPr>
              <a:xfrm rot="1422220">
                <a:off x="727967" y="2028286"/>
                <a:ext cx="90394" cy="12487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94" h="267">
                    <a:moveTo>
                      <a:pt x="144" y="207"/>
                    </a:moveTo>
                    <a:lnTo>
                      <a:pt x="133" y="195"/>
                    </a:lnTo>
                    <a:lnTo>
                      <a:pt x="121" y="180"/>
                    </a:lnTo>
                    <a:lnTo>
                      <a:pt x="109" y="163"/>
                    </a:lnTo>
                    <a:lnTo>
                      <a:pt x="96" y="145"/>
                    </a:lnTo>
                    <a:lnTo>
                      <a:pt x="84" y="126"/>
                    </a:lnTo>
                    <a:lnTo>
                      <a:pt x="75" y="108"/>
                    </a:lnTo>
                    <a:lnTo>
                      <a:pt x="68" y="92"/>
                    </a:lnTo>
                    <a:lnTo>
                      <a:pt x="64" y="78"/>
                    </a:lnTo>
                    <a:lnTo>
                      <a:pt x="61" y="51"/>
                    </a:lnTo>
                    <a:lnTo>
                      <a:pt x="65" y="26"/>
                    </a:lnTo>
                    <a:lnTo>
                      <a:pt x="68" y="8"/>
                    </a:lnTo>
                    <a:lnTo>
                      <a:pt x="71" y="0"/>
                    </a:lnTo>
                    <a:lnTo>
                      <a:pt x="68" y="1"/>
                    </a:lnTo>
                    <a:lnTo>
                      <a:pt x="61" y="5"/>
                    </a:lnTo>
                    <a:lnTo>
                      <a:pt x="52" y="13"/>
                    </a:lnTo>
                    <a:lnTo>
                      <a:pt x="41" y="23"/>
                    </a:lnTo>
                    <a:lnTo>
                      <a:pt x="29" y="33"/>
                    </a:lnTo>
                    <a:lnTo>
                      <a:pt x="18" y="46"/>
                    </a:lnTo>
                    <a:lnTo>
                      <a:pt x="9" y="59"/>
                    </a:lnTo>
                    <a:lnTo>
                      <a:pt x="4" y="74"/>
                    </a:lnTo>
                    <a:lnTo>
                      <a:pt x="1" y="89"/>
                    </a:lnTo>
                    <a:lnTo>
                      <a:pt x="0" y="106"/>
                    </a:lnTo>
                    <a:lnTo>
                      <a:pt x="1" y="122"/>
                    </a:lnTo>
                    <a:lnTo>
                      <a:pt x="5" y="138"/>
                    </a:lnTo>
                    <a:lnTo>
                      <a:pt x="9" y="154"/>
                    </a:lnTo>
                    <a:lnTo>
                      <a:pt x="15" y="169"/>
                    </a:lnTo>
                    <a:lnTo>
                      <a:pt x="22" y="183"/>
                    </a:lnTo>
                    <a:lnTo>
                      <a:pt x="30" y="195"/>
                    </a:lnTo>
                    <a:lnTo>
                      <a:pt x="43" y="208"/>
                    </a:lnTo>
                    <a:lnTo>
                      <a:pt x="62" y="220"/>
                    </a:lnTo>
                    <a:lnTo>
                      <a:pt x="87" y="232"/>
                    </a:lnTo>
                    <a:lnTo>
                      <a:pt x="113" y="243"/>
                    </a:lnTo>
                    <a:lnTo>
                      <a:pt x="138" y="253"/>
                    </a:lnTo>
                    <a:lnTo>
                      <a:pt x="161" y="260"/>
                    </a:lnTo>
                    <a:lnTo>
                      <a:pt x="180" y="265"/>
                    </a:lnTo>
                    <a:lnTo>
                      <a:pt x="190" y="267"/>
                    </a:lnTo>
                    <a:lnTo>
                      <a:pt x="194" y="265"/>
                    </a:lnTo>
                    <a:lnTo>
                      <a:pt x="194" y="261"/>
                    </a:lnTo>
                    <a:lnTo>
                      <a:pt x="190" y="254"/>
                    </a:lnTo>
                    <a:lnTo>
                      <a:pt x="185" y="246"/>
                    </a:lnTo>
                    <a:lnTo>
                      <a:pt x="175" y="237"/>
                    </a:lnTo>
                    <a:lnTo>
                      <a:pt x="166" y="228"/>
                    </a:lnTo>
                    <a:lnTo>
                      <a:pt x="155" y="217"/>
                    </a:lnTo>
                    <a:lnTo>
                      <a:pt x="144" y="20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49" name="Freeform 36"/>
              <p:cNvSpPr/>
              <p:nvPr/>
            </p:nvSpPr>
            <p:spPr>
              <a:xfrm rot="1422220">
                <a:off x="1063908" y="1909743"/>
                <a:ext cx="79211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2" h="175">
                    <a:moveTo>
                      <a:pt x="45" y="164"/>
                    </a:moveTo>
                    <a:lnTo>
                      <a:pt x="61" y="171"/>
                    </a:lnTo>
                    <a:lnTo>
                      <a:pt x="77" y="175"/>
                    </a:lnTo>
                    <a:lnTo>
                      <a:pt x="95" y="174"/>
                    </a:lnTo>
                    <a:lnTo>
                      <a:pt x="111" y="170"/>
                    </a:lnTo>
                    <a:lnTo>
                      <a:pt x="126" y="164"/>
                    </a:lnTo>
                    <a:lnTo>
                      <a:pt x="140" y="154"/>
                    </a:lnTo>
                    <a:lnTo>
                      <a:pt x="151" y="142"/>
                    </a:lnTo>
                    <a:lnTo>
                      <a:pt x="161" y="127"/>
                    </a:lnTo>
                    <a:lnTo>
                      <a:pt x="168" y="111"/>
                    </a:lnTo>
                    <a:lnTo>
                      <a:pt x="172" y="94"/>
                    </a:lnTo>
                    <a:lnTo>
                      <a:pt x="172" y="77"/>
                    </a:lnTo>
                    <a:lnTo>
                      <a:pt x="169" y="61"/>
                    </a:lnTo>
                    <a:lnTo>
                      <a:pt x="163" y="46"/>
                    </a:lnTo>
                    <a:lnTo>
                      <a:pt x="154" y="31"/>
                    </a:lnTo>
                    <a:lnTo>
                      <a:pt x="142" y="19"/>
                    </a:lnTo>
                    <a:lnTo>
                      <a:pt x="128" y="9"/>
                    </a:lnTo>
                    <a:lnTo>
                      <a:pt x="112" y="2"/>
                    </a:lnTo>
                    <a:lnTo>
                      <a:pt x="96" y="0"/>
                    </a:lnTo>
                    <a:lnTo>
                      <a:pt x="78" y="0"/>
                    </a:lnTo>
                    <a:lnTo>
                      <a:pt x="62" y="3"/>
                    </a:lnTo>
                    <a:lnTo>
                      <a:pt x="47" y="10"/>
                    </a:lnTo>
                    <a:lnTo>
                      <a:pt x="32" y="19"/>
                    </a:lnTo>
                    <a:lnTo>
                      <a:pt x="21" y="32"/>
                    </a:lnTo>
                    <a:lnTo>
                      <a:pt x="11" y="47"/>
                    </a:lnTo>
                    <a:lnTo>
                      <a:pt x="4" y="63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4" y="114"/>
                    </a:lnTo>
                    <a:lnTo>
                      <a:pt x="9" y="129"/>
                    </a:lnTo>
                    <a:lnTo>
                      <a:pt x="19" y="142"/>
                    </a:lnTo>
                    <a:lnTo>
                      <a:pt x="30" y="155"/>
                    </a:lnTo>
                    <a:lnTo>
                      <a:pt x="45" y="16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0" name="Freeform 37"/>
              <p:cNvSpPr/>
              <p:nvPr/>
            </p:nvSpPr>
            <p:spPr>
              <a:xfrm rot="1422220">
                <a:off x="1075819" y="1955777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1" y="18"/>
                    </a:moveTo>
                    <a:lnTo>
                      <a:pt x="31" y="11"/>
                    </a:lnTo>
                    <a:lnTo>
                      <a:pt x="28" y="6"/>
                    </a:lnTo>
                    <a:lnTo>
                      <a:pt x="25" y="2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7" y="1"/>
                    </a:lnTo>
                    <a:lnTo>
                      <a:pt x="2" y="6"/>
                    </a:lnTo>
                    <a:lnTo>
                      <a:pt x="0" y="11"/>
                    </a:lnTo>
                    <a:lnTo>
                      <a:pt x="0" y="17"/>
                    </a:lnTo>
                    <a:lnTo>
                      <a:pt x="2" y="23"/>
                    </a:lnTo>
                    <a:lnTo>
                      <a:pt x="7" y="27"/>
                    </a:lnTo>
                    <a:lnTo>
                      <a:pt x="12" y="30"/>
                    </a:lnTo>
                    <a:lnTo>
                      <a:pt x="18" y="30"/>
                    </a:lnTo>
                    <a:lnTo>
                      <a:pt x="24" y="27"/>
                    </a:lnTo>
                    <a:lnTo>
                      <a:pt x="28" y="24"/>
                    </a:lnTo>
                    <a:lnTo>
                      <a:pt x="31" y="1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1" name="Freeform 38"/>
              <p:cNvSpPr/>
              <p:nvPr/>
            </p:nvSpPr>
            <p:spPr>
              <a:xfrm rot="1422220">
                <a:off x="985345" y="1957915"/>
                <a:ext cx="46595" cy="20502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99" h="44">
                    <a:moveTo>
                      <a:pt x="99" y="35"/>
                    </a:moveTo>
                    <a:lnTo>
                      <a:pt x="96" y="34"/>
                    </a:lnTo>
                    <a:lnTo>
                      <a:pt x="87" y="33"/>
                    </a:lnTo>
                    <a:lnTo>
                      <a:pt x="73" y="30"/>
                    </a:lnTo>
                    <a:lnTo>
                      <a:pt x="57" y="25"/>
                    </a:lnTo>
                    <a:lnTo>
                      <a:pt x="40" y="19"/>
                    </a:lnTo>
                    <a:lnTo>
                      <a:pt x="23" y="14"/>
                    </a:lnTo>
                    <a:lnTo>
                      <a:pt x="10" y="7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10"/>
                    </a:lnTo>
                    <a:lnTo>
                      <a:pt x="7" y="22"/>
                    </a:lnTo>
                    <a:lnTo>
                      <a:pt x="21" y="35"/>
                    </a:lnTo>
                    <a:lnTo>
                      <a:pt x="33" y="41"/>
                    </a:lnTo>
                    <a:lnTo>
                      <a:pt x="44" y="44"/>
                    </a:lnTo>
                    <a:lnTo>
                      <a:pt x="58" y="44"/>
                    </a:lnTo>
                    <a:lnTo>
                      <a:pt x="71" y="42"/>
                    </a:lnTo>
                    <a:lnTo>
                      <a:pt x="82" y="40"/>
                    </a:lnTo>
                    <a:lnTo>
                      <a:pt x="91" y="38"/>
                    </a:lnTo>
                    <a:lnTo>
                      <a:pt x="97" y="37"/>
                    </a:lnTo>
                    <a:lnTo>
                      <a:pt x="99" y="35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2" name="Freeform 39"/>
              <p:cNvSpPr/>
              <p:nvPr/>
            </p:nvSpPr>
            <p:spPr>
              <a:xfrm rot="1422220">
                <a:off x="1034028" y="1855520"/>
                <a:ext cx="114623" cy="3634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46" h="78">
                    <a:moveTo>
                      <a:pt x="231" y="17"/>
                    </a:moveTo>
                    <a:lnTo>
                      <a:pt x="178" y="5"/>
                    </a:lnTo>
                    <a:lnTo>
                      <a:pt x="146" y="26"/>
                    </a:lnTo>
                    <a:lnTo>
                      <a:pt x="130" y="0"/>
                    </a:lnTo>
                    <a:lnTo>
                      <a:pt x="111" y="29"/>
                    </a:lnTo>
                    <a:lnTo>
                      <a:pt x="80" y="0"/>
                    </a:lnTo>
                    <a:lnTo>
                      <a:pt x="56" y="5"/>
                    </a:lnTo>
                    <a:lnTo>
                      <a:pt x="0" y="10"/>
                    </a:lnTo>
                    <a:lnTo>
                      <a:pt x="54" y="40"/>
                    </a:lnTo>
                    <a:lnTo>
                      <a:pt x="92" y="20"/>
                    </a:lnTo>
                    <a:lnTo>
                      <a:pt x="95" y="78"/>
                    </a:lnTo>
                    <a:lnTo>
                      <a:pt x="132" y="40"/>
                    </a:lnTo>
                    <a:lnTo>
                      <a:pt x="171" y="61"/>
                    </a:lnTo>
                    <a:lnTo>
                      <a:pt x="180" y="23"/>
                    </a:lnTo>
                    <a:lnTo>
                      <a:pt x="246" y="49"/>
                    </a:lnTo>
                    <a:lnTo>
                      <a:pt x="231" y="1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3" name="Freeform 40"/>
              <p:cNvSpPr/>
              <p:nvPr/>
            </p:nvSpPr>
            <p:spPr>
              <a:xfrm rot="1422220">
                <a:off x="956439" y="1839355"/>
                <a:ext cx="80143" cy="81075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73" h="172">
                    <a:moveTo>
                      <a:pt x="19" y="141"/>
                    </a:moveTo>
                    <a:lnTo>
                      <a:pt x="30" y="154"/>
                    </a:lnTo>
                    <a:lnTo>
                      <a:pt x="44" y="163"/>
                    </a:lnTo>
                    <a:lnTo>
                      <a:pt x="60" y="169"/>
                    </a:lnTo>
                    <a:lnTo>
                      <a:pt x="76" y="172"/>
                    </a:lnTo>
                    <a:lnTo>
                      <a:pt x="94" y="172"/>
                    </a:lnTo>
                    <a:lnTo>
                      <a:pt x="110" y="169"/>
                    </a:lnTo>
                    <a:lnTo>
                      <a:pt x="126" y="163"/>
                    </a:lnTo>
                    <a:lnTo>
                      <a:pt x="141" y="153"/>
                    </a:lnTo>
                    <a:lnTo>
                      <a:pt x="154" y="140"/>
                    </a:lnTo>
                    <a:lnTo>
                      <a:pt x="163" y="126"/>
                    </a:lnTo>
                    <a:lnTo>
                      <a:pt x="170" y="111"/>
                    </a:lnTo>
                    <a:lnTo>
                      <a:pt x="173" y="95"/>
                    </a:lnTo>
                    <a:lnTo>
                      <a:pt x="173" y="78"/>
                    </a:lnTo>
                    <a:lnTo>
                      <a:pt x="171" y="62"/>
                    </a:lnTo>
                    <a:lnTo>
                      <a:pt x="164" y="47"/>
                    </a:lnTo>
                    <a:lnTo>
                      <a:pt x="155" y="32"/>
                    </a:lnTo>
                    <a:lnTo>
                      <a:pt x="143" y="19"/>
                    </a:lnTo>
                    <a:lnTo>
                      <a:pt x="129" y="10"/>
                    </a:lnTo>
                    <a:lnTo>
                      <a:pt x="114" y="3"/>
                    </a:lnTo>
                    <a:lnTo>
                      <a:pt x="98" y="0"/>
                    </a:lnTo>
                    <a:lnTo>
                      <a:pt x="81" y="0"/>
                    </a:lnTo>
                    <a:lnTo>
                      <a:pt x="65" y="3"/>
                    </a:lnTo>
                    <a:lnTo>
                      <a:pt x="49" y="10"/>
                    </a:lnTo>
                    <a:lnTo>
                      <a:pt x="34" y="19"/>
                    </a:lnTo>
                    <a:lnTo>
                      <a:pt x="21" y="32"/>
                    </a:lnTo>
                    <a:lnTo>
                      <a:pt x="11" y="46"/>
                    </a:lnTo>
                    <a:lnTo>
                      <a:pt x="5" y="62"/>
                    </a:lnTo>
                    <a:lnTo>
                      <a:pt x="0" y="78"/>
                    </a:lnTo>
                    <a:lnTo>
                      <a:pt x="0" y="94"/>
                    </a:lnTo>
                    <a:lnTo>
                      <a:pt x="3" y="111"/>
                    </a:lnTo>
                    <a:lnTo>
                      <a:pt x="10" y="126"/>
                    </a:lnTo>
                    <a:lnTo>
                      <a:pt x="19" y="141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4" name="Freeform 41"/>
              <p:cNvSpPr/>
              <p:nvPr/>
            </p:nvSpPr>
            <p:spPr>
              <a:xfrm rot="1422220">
                <a:off x="979960" y="1891301"/>
                <a:ext cx="14910" cy="13979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</a:cxnLst>
                <a:pathLst>
                  <a:path w="31" h="30">
                    <a:moveTo>
                      <a:pt x="3" y="24"/>
                    </a:moveTo>
                    <a:lnTo>
                      <a:pt x="8" y="29"/>
                    </a:lnTo>
                    <a:lnTo>
                      <a:pt x="13" y="30"/>
                    </a:lnTo>
                    <a:lnTo>
                      <a:pt x="19" y="30"/>
                    </a:lnTo>
                    <a:lnTo>
                      <a:pt x="25" y="26"/>
                    </a:lnTo>
                    <a:lnTo>
                      <a:pt x="29" y="22"/>
                    </a:lnTo>
                    <a:lnTo>
                      <a:pt x="31" y="16"/>
                    </a:lnTo>
                    <a:lnTo>
                      <a:pt x="31" y="10"/>
                    </a:lnTo>
                    <a:lnTo>
                      <a:pt x="27" y="4"/>
                    </a:lnTo>
                    <a:lnTo>
                      <a:pt x="23" y="1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5" y="2"/>
                    </a:lnTo>
                    <a:lnTo>
                      <a:pt x="1" y="7"/>
                    </a:lnTo>
                    <a:lnTo>
                      <a:pt x="0" y="12"/>
                    </a:lnTo>
                    <a:lnTo>
                      <a:pt x="0" y="19"/>
                    </a:lnTo>
                    <a:lnTo>
                      <a:pt x="3" y="2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5" name="Freeform 42"/>
              <p:cNvSpPr/>
              <p:nvPr/>
            </p:nvSpPr>
            <p:spPr>
              <a:xfrm rot="1422220">
                <a:off x="686523" y="2125676"/>
                <a:ext cx="104373" cy="7082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226" h="151">
                    <a:moveTo>
                      <a:pt x="0" y="0"/>
                    </a:moveTo>
                    <a:lnTo>
                      <a:pt x="3" y="3"/>
                    </a:lnTo>
                    <a:lnTo>
                      <a:pt x="8" y="10"/>
                    </a:lnTo>
                    <a:lnTo>
                      <a:pt x="16" y="20"/>
                    </a:lnTo>
                    <a:lnTo>
                      <a:pt x="26" y="33"/>
                    </a:lnTo>
                    <a:lnTo>
                      <a:pt x="36" y="45"/>
                    </a:lnTo>
                    <a:lnTo>
                      <a:pt x="47" y="59"/>
                    </a:lnTo>
                    <a:lnTo>
                      <a:pt x="57" y="69"/>
                    </a:lnTo>
                    <a:lnTo>
                      <a:pt x="65" y="79"/>
                    </a:lnTo>
                    <a:lnTo>
                      <a:pt x="73" y="86"/>
                    </a:lnTo>
                    <a:lnTo>
                      <a:pt x="84" y="93"/>
                    </a:lnTo>
                    <a:lnTo>
                      <a:pt x="98" y="101"/>
                    </a:lnTo>
                    <a:lnTo>
                      <a:pt x="113" y="108"/>
                    </a:lnTo>
                    <a:lnTo>
                      <a:pt x="128" y="114"/>
                    </a:lnTo>
                    <a:lnTo>
                      <a:pt x="144" y="120"/>
                    </a:lnTo>
                    <a:lnTo>
                      <a:pt x="158" y="125"/>
                    </a:lnTo>
                    <a:lnTo>
                      <a:pt x="171" y="127"/>
                    </a:lnTo>
                    <a:lnTo>
                      <a:pt x="182" y="129"/>
                    </a:lnTo>
                    <a:lnTo>
                      <a:pt x="193" y="132"/>
                    </a:lnTo>
                    <a:lnTo>
                      <a:pt x="203" y="134"/>
                    </a:lnTo>
                    <a:lnTo>
                      <a:pt x="212" y="136"/>
                    </a:lnTo>
                    <a:lnTo>
                      <a:pt x="219" y="139"/>
                    </a:lnTo>
                    <a:lnTo>
                      <a:pt x="225" y="142"/>
                    </a:lnTo>
                    <a:lnTo>
                      <a:pt x="226" y="144"/>
                    </a:lnTo>
                    <a:lnTo>
                      <a:pt x="224" y="147"/>
                    </a:lnTo>
                    <a:lnTo>
                      <a:pt x="217" y="149"/>
                    </a:lnTo>
                    <a:lnTo>
                      <a:pt x="204" y="150"/>
                    </a:lnTo>
                    <a:lnTo>
                      <a:pt x="187" y="151"/>
                    </a:lnTo>
                    <a:lnTo>
                      <a:pt x="168" y="151"/>
                    </a:lnTo>
                    <a:lnTo>
                      <a:pt x="149" y="151"/>
                    </a:lnTo>
                    <a:lnTo>
                      <a:pt x="129" y="150"/>
                    </a:lnTo>
                    <a:lnTo>
                      <a:pt x="112" y="149"/>
                    </a:lnTo>
                    <a:lnTo>
                      <a:pt x="98" y="147"/>
                    </a:lnTo>
                    <a:lnTo>
                      <a:pt x="82" y="142"/>
                    </a:lnTo>
                    <a:lnTo>
                      <a:pt x="68" y="136"/>
                    </a:lnTo>
                    <a:lnTo>
                      <a:pt x="57" y="129"/>
                    </a:lnTo>
                    <a:lnTo>
                      <a:pt x="46" y="121"/>
                    </a:lnTo>
                    <a:lnTo>
                      <a:pt x="37" y="113"/>
                    </a:lnTo>
                    <a:lnTo>
                      <a:pt x="30" y="104"/>
                    </a:lnTo>
                    <a:lnTo>
                      <a:pt x="24" y="94"/>
                    </a:lnTo>
                    <a:lnTo>
                      <a:pt x="20" y="83"/>
                    </a:lnTo>
                    <a:lnTo>
                      <a:pt x="13" y="59"/>
                    </a:lnTo>
                    <a:lnTo>
                      <a:pt x="7" y="31"/>
                    </a:lnTo>
                    <a:lnTo>
                      <a:pt x="3" y="1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6" name="Freeform 43"/>
              <p:cNvSpPr/>
              <p:nvPr/>
            </p:nvSpPr>
            <p:spPr>
              <a:xfrm rot="1422220">
                <a:off x="685867" y="2222939"/>
                <a:ext cx="83871" cy="326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181" h="70">
                    <a:moveTo>
                      <a:pt x="0" y="0"/>
                    </a:moveTo>
                    <a:lnTo>
                      <a:pt x="2" y="1"/>
                    </a:lnTo>
                    <a:lnTo>
                      <a:pt x="7" y="5"/>
                    </a:lnTo>
                    <a:lnTo>
                      <a:pt x="15" y="9"/>
                    </a:lnTo>
                    <a:lnTo>
                      <a:pt x="24" y="14"/>
                    </a:lnTo>
                    <a:lnTo>
                      <a:pt x="34" y="20"/>
                    </a:lnTo>
                    <a:lnTo>
                      <a:pt x="44" y="25"/>
                    </a:lnTo>
                    <a:lnTo>
                      <a:pt x="54" y="30"/>
                    </a:lnTo>
                    <a:lnTo>
                      <a:pt x="62" y="32"/>
                    </a:lnTo>
                    <a:lnTo>
                      <a:pt x="72" y="35"/>
                    </a:lnTo>
                    <a:lnTo>
                      <a:pt x="85" y="37"/>
                    </a:lnTo>
                    <a:lnTo>
                      <a:pt x="100" y="39"/>
                    </a:lnTo>
                    <a:lnTo>
                      <a:pt x="118" y="42"/>
                    </a:lnTo>
                    <a:lnTo>
                      <a:pt x="134" y="43"/>
                    </a:lnTo>
                    <a:lnTo>
                      <a:pt x="150" y="44"/>
                    </a:lnTo>
                    <a:lnTo>
                      <a:pt x="164" y="45"/>
                    </a:lnTo>
                    <a:lnTo>
                      <a:pt x="175" y="44"/>
                    </a:lnTo>
                    <a:lnTo>
                      <a:pt x="181" y="44"/>
                    </a:lnTo>
                    <a:lnTo>
                      <a:pt x="180" y="46"/>
                    </a:lnTo>
                    <a:lnTo>
                      <a:pt x="173" y="50"/>
                    </a:lnTo>
                    <a:lnTo>
                      <a:pt x="161" y="55"/>
                    </a:lnTo>
                    <a:lnTo>
                      <a:pt x="149" y="60"/>
                    </a:lnTo>
                    <a:lnTo>
                      <a:pt x="135" y="65"/>
                    </a:lnTo>
                    <a:lnTo>
                      <a:pt x="121" y="69"/>
                    </a:lnTo>
                    <a:lnTo>
                      <a:pt x="110" y="70"/>
                    </a:lnTo>
                    <a:lnTo>
                      <a:pt x="99" y="70"/>
                    </a:lnTo>
                    <a:lnTo>
                      <a:pt x="89" y="69"/>
                    </a:lnTo>
                    <a:lnTo>
                      <a:pt x="78" y="68"/>
                    </a:lnTo>
                    <a:lnTo>
                      <a:pt x="69" y="67"/>
                    </a:lnTo>
                    <a:lnTo>
                      <a:pt x="59" y="64"/>
                    </a:lnTo>
                    <a:lnTo>
                      <a:pt x="51" y="61"/>
                    </a:lnTo>
                    <a:lnTo>
                      <a:pt x="43" y="58"/>
                    </a:lnTo>
                    <a:lnTo>
                      <a:pt x="36" y="53"/>
                    </a:lnTo>
                    <a:lnTo>
                      <a:pt x="30" y="47"/>
                    </a:lnTo>
                    <a:lnTo>
                      <a:pt x="23" y="39"/>
                    </a:lnTo>
                    <a:lnTo>
                      <a:pt x="17" y="31"/>
                    </a:lnTo>
                    <a:lnTo>
                      <a:pt x="12" y="22"/>
                    </a:lnTo>
                    <a:lnTo>
                      <a:pt x="7" y="14"/>
                    </a:lnTo>
                    <a:lnTo>
                      <a:pt x="4" y="7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7" name="Freeform 44"/>
              <p:cNvSpPr/>
              <p:nvPr/>
            </p:nvSpPr>
            <p:spPr>
              <a:xfrm rot="1422220">
                <a:off x="906645" y="1979285"/>
                <a:ext cx="135125" cy="127670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290" h="274">
                    <a:moveTo>
                      <a:pt x="221" y="127"/>
                    </a:moveTo>
                    <a:lnTo>
                      <a:pt x="290" y="142"/>
                    </a:lnTo>
                    <a:lnTo>
                      <a:pt x="246" y="82"/>
                    </a:lnTo>
                    <a:lnTo>
                      <a:pt x="274" y="52"/>
                    </a:lnTo>
                    <a:lnTo>
                      <a:pt x="188" y="47"/>
                    </a:lnTo>
                    <a:lnTo>
                      <a:pt x="187" y="47"/>
                    </a:lnTo>
                    <a:lnTo>
                      <a:pt x="186" y="48"/>
                    </a:lnTo>
                    <a:lnTo>
                      <a:pt x="183" y="49"/>
                    </a:lnTo>
                    <a:lnTo>
                      <a:pt x="178" y="50"/>
                    </a:lnTo>
                    <a:lnTo>
                      <a:pt x="172" y="53"/>
                    </a:lnTo>
                    <a:lnTo>
                      <a:pt x="165" y="54"/>
                    </a:lnTo>
                    <a:lnTo>
                      <a:pt x="157" y="56"/>
                    </a:lnTo>
                    <a:lnTo>
                      <a:pt x="148" y="56"/>
                    </a:lnTo>
                    <a:lnTo>
                      <a:pt x="139" y="56"/>
                    </a:lnTo>
                    <a:lnTo>
                      <a:pt x="130" y="55"/>
                    </a:lnTo>
                    <a:lnTo>
                      <a:pt x="119" y="53"/>
                    </a:lnTo>
                    <a:lnTo>
                      <a:pt x="109" y="49"/>
                    </a:lnTo>
                    <a:lnTo>
                      <a:pt x="95" y="42"/>
                    </a:lnTo>
                    <a:lnTo>
                      <a:pt x="82" y="34"/>
                    </a:lnTo>
                    <a:lnTo>
                      <a:pt x="72" y="26"/>
                    </a:lnTo>
                    <a:lnTo>
                      <a:pt x="64" y="18"/>
                    </a:lnTo>
                    <a:lnTo>
                      <a:pt x="57" y="11"/>
                    </a:lnTo>
                    <a:lnTo>
                      <a:pt x="53" y="6"/>
                    </a:lnTo>
                    <a:lnTo>
                      <a:pt x="50" y="1"/>
                    </a:lnTo>
                    <a:lnTo>
                      <a:pt x="49" y="0"/>
                    </a:lnTo>
                    <a:lnTo>
                      <a:pt x="56" y="54"/>
                    </a:lnTo>
                    <a:lnTo>
                      <a:pt x="51" y="50"/>
                    </a:lnTo>
                    <a:lnTo>
                      <a:pt x="10" y="77"/>
                    </a:lnTo>
                    <a:lnTo>
                      <a:pt x="48" y="102"/>
                    </a:lnTo>
                    <a:lnTo>
                      <a:pt x="0" y="117"/>
                    </a:lnTo>
                    <a:lnTo>
                      <a:pt x="56" y="123"/>
                    </a:lnTo>
                    <a:lnTo>
                      <a:pt x="43" y="170"/>
                    </a:lnTo>
                    <a:lnTo>
                      <a:pt x="64" y="167"/>
                    </a:lnTo>
                    <a:lnTo>
                      <a:pt x="63" y="256"/>
                    </a:lnTo>
                    <a:lnTo>
                      <a:pt x="102" y="211"/>
                    </a:lnTo>
                    <a:lnTo>
                      <a:pt x="104" y="211"/>
                    </a:lnTo>
                    <a:lnTo>
                      <a:pt x="106" y="212"/>
                    </a:lnTo>
                    <a:lnTo>
                      <a:pt x="108" y="212"/>
                    </a:lnTo>
                    <a:lnTo>
                      <a:pt x="109" y="213"/>
                    </a:lnTo>
                    <a:lnTo>
                      <a:pt x="102" y="265"/>
                    </a:lnTo>
                    <a:lnTo>
                      <a:pt x="140" y="237"/>
                    </a:lnTo>
                    <a:lnTo>
                      <a:pt x="172" y="274"/>
                    </a:lnTo>
                    <a:lnTo>
                      <a:pt x="192" y="221"/>
                    </a:lnTo>
                    <a:lnTo>
                      <a:pt x="232" y="237"/>
                    </a:lnTo>
                    <a:lnTo>
                      <a:pt x="193" y="155"/>
                    </a:lnTo>
                    <a:lnTo>
                      <a:pt x="258" y="185"/>
                    </a:lnTo>
                    <a:lnTo>
                      <a:pt x="221" y="127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8" name="Freeform 46"/>
              <p:cNvSpPr/>
              <p:nvPr/>
            </p:nvSpPr>
            <p:spPr>
              <a:xfrm rot="1422220">
                <a:off x="700877" y="2412996"/>
                <a:ext cx="70824" cy="100645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52" h="214">
                    <a:moveTo>
                      <a:pt x="41" y="0"/>
                    </a:moveTo>
                    <a:lnTo>
                      <a:pt x="0" y="214"/>
                    </a:lnTo>
                    <a:lnTo>
                      <a:pt x="152" y="18"/>
                    </a:lnTo>
                    <a:lnTo>
                      <a:pt x="150" y="21"/>
                    </a:lnTo>
                    <a:lnTo>
                      <a:pt x="145" y="26"/>
                    </a:lnTo>
                    <a:lnTo>
                      <a:pt x="137" y="36"/>
                    </a:lnTo>
                    <a:lnTo>
                      <a:pt x="128" y="45"/>
                    </a:lnTo>
                    <a:lnTo>
                      <a:pt x="116" y="54"/>
                    </a:lnTo>
                    <a:lnTo>
                      <a:pt x="104" y="62"/>
                    </a:lnTo>
                    <a:lnTo>
                      <a:pt x="90" y="67"/>
                    </a:lnTo>
                    <a:lnTo>
                      <a:pt x="77" y="67"/>
                    </a:lnTo>
                    <a:lnTo>
                      <a:pt x="66" y="61"/>
                    </a:lnTo>
                    <a:lnTo>
                      <a:pt x="57" y="53"/>
                    </a:lnTo>
                    <a:lnTo>
                      <a:pt x="51" y="43"/>
                    </a:lnTo>
                    <a:lnTo>
                      <a:pt x="46" y="30"/>
                    </a:lnTo>
                    <a:lnTo>
                      <a:pt x="44" y="19"/>
                    </a:lnTo>
                    <a:lnTo>
                      <a:pt x="42" y="9"/>
                    </a:lnTo>
                    <a:lnTo>
                      <a:pt x="41" y="2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59" name="Freeform 52"/>
              <p:cNvSpPr/>
              <p:nvPr/>
            </p:nvSpPr>
            <p:spPr>
              <a:xfrm rot="1422220">
                <a:off x="886928" y="2060200"/>
                <a:ext cx="258135" cy="160287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54" h="344">
                    <a:moveTo>
                      <a:pt x="538" y="273"/>
                    </a:moveTo>
                    <a:lnTo>
                      <a:pt x="476" y="298"/>
                    </a:lnTo>
                    <a:lnTo>
                      <a:pt x="492" y="244"/>
                    </a:lnTo>
                    <a:lnTo>
                      <a:pt x="457" y="263"/>
                    </a:lnTo>
                    <a:lnTo>
                      <a:pt x="440" y="285"/>
                    </a:lnTo>
                    <a:lnTo>
                      <a:pt x="403" y="284"/>
                    </a:lnTo>
                    <a:lnTo>
                      <a:pt x="398" y="282"/>
                    </a:lnTo>
                    <a:lnTo>
                      <a:pt x="387" y="277"/>
                    </a:lnTo>
                    <a:lnTo>
                      <a:pt x="368" y="270"/>
                    </a:lnTo>
                    <a:lnTo>
                      <a:pt x="347" y="262"/>
                    </a:lnTo>
                    <a:lnTo>
                      <a:pt x="324" y="253"/>
                    </a:lnTo>
                    <a:lnTo>
                      <a:pt x="301" y="245"/>
                    </a:lnTo>
                    <a:lnTo>
                      <a:pt x="280" y="238"/>
                    </a:lnTo>
                    <a:lnTo>
                      <a:pt x="263" y="233"/>
                    </a:lnTo>
                    <a:lnTo>
                      <a:pt x="256" y="232"/>
                    </a:lnTo>
                    <a:lnTo>
                      <a:pt x="249" y="231"/>
                    </a:lnTo>
                    <a:lnTo>
                      <a:pt x="242" y="230"/>
                    </a:lnTo>
                    <a:lnTo>
                      <a:pt x="234" y="229"/>
                    </a:lnTo>
                    <a:lnTo>
                      <a:pt x="227" y="228"/>
                    </a:lnTo>
                    <a:lnTo>
                      <a:pt x="219" y="228"/>
                    </a:lnTo>
                    <a:lnTo>
                      <a:pt x="212" y="227"/>
                    </a:lnTo>
                    <a:lnTo>
                      <a:pt x="205" y="225"/>
                    </a:lnTo>
                    <a:lnTo>
                      <a:pt x="199" y="216"/>
                    </a:lnTo>
                    <a:lnTo>
                      <a:pt x="195" y="209"/>
                    </a:lnTo>
                    <a:lnTo>
                      <a:pt x="190" y="204"/>
                    </a:lnTo>
                    <a:lnTo>
                      <a:pt x="189" y="201"/>
                    </a:lnTo>
                    <a:lnTo>
                      <a:pt x="187" y="197"/>
                    </a:lnTo>
                    <a:lnTo>
                      <a:pt x="181" y="185"/>
                    </a:lnTo>
                    <a:lnTo>
                      <a:pt x="173" y="169"/>
                    </a:lnTo>
                    <a:lnTo>
                      <a:pt x="162" y="148"/>
                    </a:lnTo>
                    <a:lnTo>
                      <a:pt x="151" y="128"/>
                    </a:lnTo>
                    <a:lnTo>
                      <a:pt x="139" y="107"/>
                    </a:lnTo>
                    <a:lnTo>
                      <a:pt x="127" y="88"/>
                    </a:lnTo>
                    <a:lnTo>
                      <a:pt x="116" y="75"/>
                    </a:lnTo>
                    <a:lnTo>
                      <a:pt x="102" y="60"/>
                    </a:lnTo>
                    <a:lnTo>
                      <a:pt x="90" y="47"/>
                    </a:lnTo>
                    <a:lnTo>
                      <a:pt x="77" y="35"/>
                    </a:lnTo>
                    <a:lnTo>
                      <a:pt x="66" y="25"/>
                    </a:lnTo>
                    <a:lnTo>
                      <a:pt x="56" y="17"/>
                    </a:lnTo>
                    <a:lnTo>
                      <a:pt x="49" y="10"/>
                    </a:lnTo>
                    <a:lnTo>
                      <a:pt x="44" y="7"/>
                    </a:lnTo>
                    <a:lnTo>
                      <a:pt x="43" y="5"/>
                    </a:lnTo>
                    <a:lnTo>
                      <a:pt x="40" y="4"/>
                    </a:lnTo>
                    <a:lnTo>
                      <a:pt x="35" y="3"/>
                    </a:lnTo>
                    <a:lnTo>
                      <a:pt x="25" y="1"/>
                    </a:lnTo>
                    <a:lnTo>
                      <a:pt x="17" y="0"/>
                    </a:lnTo>
                    <a:lnTo>
                      <a:pt x="8" y="2"/>
                    </a:lnTo>
                    <a:lnTo>
                      <a:pt x="2" y="7"/>
                    </a:lnTo>
                    <a:lnTo>
                      <a:pt x="0" y="16"/>
                    </a:lnTo>
                    <a:lnTo>
                      <a:pt x="2" y="30"/>
                    </a:lnTo>
                    <a:lnTo>
                      <a:pt x="8" y="47"/>
                    </a:lnTo>
                    <a:lnTo>
                      <a:pt x="15" y="62"/>
                    </a:lnTo>
                    <a:lnTo>
                      <a:pt x="22" y="78"/>
                    </a:lnTo>
                    <a:lnTo>
                      <a:pt x="31" y="92"/>
                    </a:lnTo>
                    <a:lnTo>
                      <a:pt x="39" y="106"/>
                    </a:lnTo>
                    <a:lnTo>
                      <a:pt x="48" y="118"/>
                    </a:lnTo>
                    <a:lnTo>
                      <a:pt x="59" y="131"/>
                    </a:lnTo>
                    <a:lnTo>
                      <a:pt x="69" y="144"/>
                    </a:lnTo>
                    <a:lnTo>
                      <a:pt x="77" y="153"/>
                    </a:lnTo>
                    <a:lnTo>
                      <a:pt x="86" y="162"/>
                    </a:lnTo>
                    <a:lnTo>
                      <a:pt x="97" y="172"/>
                    </a:lnTo>
                    <a:lnTo>
                      <a:pt x="107" y="183"/>
                    </a:lnTo>
                    <a:lnTo>
                      <a:pt x="119" y="193"/>
                    </a:lnTo>
                    <a:lnTo>
                      <a:pt x="130" y="204"/>
                    </a:lnTo>
                    <a:lnTo>
                      <a:pt x="143" y="214"/>
                    </a:lnTo>
                    <a:lnTo>
                      <a:pt x="154" y="223"/>
                    </a:lnTo>
                    <a:lnTo>
                      <a:pt x="153" y="222"/>
                    </a:lnTo>
                    <a:lnTo>
                      <a:pt x="157" y="224"/>
                    </a:lnTo>
                    <a:lnTo>
                      <a:pt x="165" y="231"/>
                    </a:lnTo>
                    <a:lnTo>
                      <a:pt x="178" y="240"/>
                    </a:lnTo>
                    <a:lnTo>
                      <a:pt x="195" y="251"/>
                    </a:lnTo>
                    <a:lnTo>
                      <a:pt x="212" y="262"/>
                    </a:lnTo>
                    <a:lnTo>
                      <a:pt x="231" y="274"/>
                    </a:lnTo>
                    <a:lnTo>
                      <a:pt x="250" y="283"/>
                    </a:lnTo>
                    <a:lnTo>
                      <a:pt x="267" y="290"/>
                    </a:lnTo>
                    <a:lnTo>
                      <a:pt x="286" y="296"/>
                    </a:lnTo>
                    <a:lnTo>
                      <a:pt x="307" y="301"/>
                    </a:lnTo>
                    <a:lnTo>
                      <a:pt x="333" y="308"/>
                    </a:lnTo>
                    <a:lnTo>
                      <a:pt x="357" y="314"/>
                    </a:lnTo>
                    <a:lnTo>
                      <a:pt x="380" y="320"/>
                    </a:lnTo>
                    <a:lnTo>
                      <a:pt x="400" y="325"/>
                    </a:lnTo>
                    <a:lnTo>
                      <a:pt x="412" y="328"/>
                    </a:lnTo>
                    <a:lnTo>
                      <a:pt x="417" y="329"/>
                    </a:lnTo>
                    <a:lnTo>
                      <a:pt x="419" y="330"/>
                    </a:lnTo>
                    <a:lnTo>
                      <a:pt x="425" y="331"/>
                    </a:lnTo>
                    <a:lnTo>
                      <a:pt x="433" y="335"/>
                    </a:lnTo>
                    <a:lnTo>
                      <a:pt x="442" y="337"/>
                    </a:lnTo>
                    <a:lnTo>
                      <a:pt x="453" y="341"/>
                    </a:lnTo>
                    <a:lnTo>
                      <a:pt x="464" y="343"/>
                    </a:lnTo>
                    <a:lnTo>
                      <a:pt x="474" y="344"/>
                    </a:lnTo>
                    <a:lnTo>
                      <a:pt x="482" y="344"/>
                    </a:lnTo>
                    <a:lnTo>
                      <a:pt x="491" y="343"/>
                    </a:lnTo>
                    <a:lnTo>
                      <a:pt x="501" y="341"/>
                    </a:lnTo>
                    <a:lnTo>
                      <a:pt x="512" y="338"/>
                    </a:lnTo>
                    <a:lnTo>
                      <a:pt x="524" y="335"/>
                    </a:lnTo>
                    <a:lnTo>
                      <a:pt x="534" y="330"/>
                    </a:lnTo>
                    <a:lnTo>
                      <a:pt x="544" y="326"/>
                    </a:lnTo>
                    <a:lnTo>
                      <a:pt x="550" y="320"/>
                    </a:lnTo>
                    <a:lnTo>
                      <a:pt x="554" y="312"/>
                    </a:lnTo>
                    <a:lnTo>
                      <a:pt x="554" y="297"/>
                    </a:lnTo>
                    <a:lnTo>
                      <a:pt x="548" y="284"/>
                    </a:lnTo>
                    <a:lnTo>
                      <a:pt x="541" y="276"/>
                    </a:lnTo>
                    <a:lnTo>
                      <a:pt x="538" y="273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0" name="Freeform 53"/>
              <p:cNvSpPr/>
              <p:nvPr/>
            </p:nvSpPr>
            <p:spPr>
              <a:xfrm rot="1422220">
                <a:off x="915225" y="2051392"/>
                <a:ext cx="70824" cy="8387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151" h="179">
                    <a:moveTo>
                      <a:pt x="47" y="30"/>
                    </a:moveTo>
                    <a:lnTo>
                      <a:pt x="151" y="179"/>
                    </a:lnTo>
                    <a:lnTo>
                      <a:pt x="145" y="174"/>
                    </a:lnTo>
                    <a:lnTo>
                      <a:pt x="128" y="158"/>
                    </a:lnTo>
                    <a:lnTo>
                      <a:pt x="105" y="133"/>
                    </a:lnTo>
                    <a:lnTo>
                      <a:pt x="79" y="106"/>
                    </a:lnTo>
                    <a:lnTo>
                      <a:pt x="51" y="77"/>
                    </a:lnTo>
                    <a:lnTo>
                      <a:pt x="27" y="50"/>
                    </a:lnTo>
                    <a:lnTo>
                      <a:pt x="9" y="29"/>
                    </a:lnTo>
                    <a:lnTo>
                      <a:pt x="1" y="15"/>
                    </a:lnTo>
                    <a:lnTo>
                      <a:pt x="0" y="4"/>
                    </a:lnTo>
                    <a:lnTo>
                      <a:pt x="4" y="0"/>
                    </a:lnTo>
                    <a:lnTo>
                      <a:pt x="12" y="2"/>
                    </a:lnTo>
                    <a:lnTo>
                      <a:pt x="21" y="7"/>
                    </a:lnTo>
                    <a:lnTo>
                      <a:pt x="30" y="15"/>
                    </a:lnTo>
                    <a:lnTo>
                      <a:pt x="38" y="22"/>
                    </a:lnTo>
                    <a:lnTo>
                      <a:pt x="45" y="27"/>
                    </a:lnTo>
                    <a:lnTo>
                      <a:pt x="47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1" name="Freeform 54"/>
              <p:cNvSpPr/>
              <p:nvPr/>
            </p:nvSpPr>
            <p:spPr>
              <a:xfrm rot="1422220">
                <a:off x="983531" y="2186698"/>
                <a:ext cx="80143" cy="27957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73" h="60">
                    <a:moveTo>
                      <a:pt x="2" y="0"/>
                    </a:moveTo>
                    <a:lnTo>
                      <a:pt x="173" y="60"/>
                    </a:lnTo>
                    <a:lnTo>
                      <a:pt x="167" y="59"/>
                    </a:lnTo>
                    <a:lnTo>
                      <a:pt x="151" y="56"/>
                    </a:lnTo>
                    <a:lnTo>
                      <a:pt x="128" y="51"/>
                    </a:lnTo>
                    <a:lnTo>
                      <a:pt x="101" y="45"/>
                    </a:lnTo>
                    <a:lnTo>
                      <a:pt x="74" y="38"/>
                    </a:lnTo>
                    <a:lnTo>
                      <a:pt x="48" y="32"/>
                    </a:lnTo>
                    <a:lnTo>
                      <a:pt x="26" y="26"/>
                    </a:lnTo>
                    <a:lnTo>
                      <a:pt x="14" y="21"/>
                    </a:lnTo>
                    <a:lnTo>
                      <a:pt x="3" y="13"/>
                    </a:lnTo>
                    <a:lnTo>
                      <a:pt x="0" y="6"/>
                    </a:lnTo>
                    <a:lnTo>
                      <a:pt x="1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2" name="Freeform 55"/>
              <p:cNvSpPr/>
              <p:nvPr/>
            </p:nvSpPr>
            <p:spPr>
              <a:xfrm rot="1422220">
                <a:off x="1058811" y="2222043"/>
                <a:ext cx="31685" cy="21434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8" h="46">
                    <a:moveTo>
                      <a:pt x="0" y="37"/>
                    </a:moveTo>
                    <a:lnTo>
                      <a:pt x="26" y="0"/>
                    </a:lnTo>
                    <a:lnTo>
                      <a:pt x="32" y="33"/>
                    </a:lnTo>
                    <a:lnTo>
                      <a:pt x="68" y="4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3" name="Freeform 56"/>
              <p:cNvSpPr/>
              <p:nvPr/>
            </p:nvSpPr>
            <p:spPr>
              <a:xfrm rot="1422220">
                <a:off x="866139" y="2050455"/>
                <a:ext cx="166809" cy="25068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359" h="538">
                    <a:moveTo>
                      <a:pt x="355" y="488"/>
                    </a:moveTo>
                    <a:lnTo>
                      <a:pt x="290" y="480"/>
                    </a:lnTo>
                    <a:lnTo>
                      <a:pt x="329" y="440"/>
                    </a:lnTo>
                    <a:lnTo>
                      <a:pt x="290" y="441"/>
                    </a:lnTo>
                    <a:lnTo>
                      <a:pt x="250" y="464"/>
                    </a:lnTo>
                    <a:lnTo>
                      <a:pt x="245" y="454"/>
                    </a:lnTo>
                    <a:lnTo>
                      <a:pt x="239" y="443"/>
                    </a:lnTo>
                    <a:lnTo>
                      <a:pt x="235" y="436"/>
                    </a:lnTo>
                    <a:lnTo>
                      <a:pt x="232" y="433"/>
                    </a:lnTo>
                    <a:lnTo>
                      <a:pt x="229" y="429"/>
                    </a:lnTo>
                    <a:lnTo>
                      <a:pt x="221" y="419"/>
                    </a:lnTo>
                    <a:lnTo>
                      <a:pt x="209" y="404"/>
                    </a:lnTo>
                    <a:lnTo>
                      <a:pt x="194" y="386"/>
                    </a:lnTo>
                    <a:lnTo>
                      <a:pt x="178" y="367"/>
                    </a:lnTo>
                    <a:lnTo>
                      <a:pt x="162" y="349"/>
                    </a:lnTo>
                    <a:lnTo>
                      <a:pt x="147" y="333"/>
                    </a:lnTo>
                    <a:lnTo>
                      <a:pt x="134" y="321"/>
                    </a:lnTo>
                    <a:lnTo>
                      <a:pt x="129" y="317"/>
                    </a:lnTo>
                    <a:lnTo>
                      <a:pt x="123" y="312"/>
                    </a:lnTo>
                    <a:lnTo>
                      <a:pt x="117" y="307"/>
                    </a:lnTo>
                    <a:lnTo>
                      <a:pt x="111" y="304"/>
                    </a:lnTo>
                    <a:lnTo>
                      <a:pt x="104" y="299"/>
                    </a:lnTo>
                    <a:lnTo>
                      <a:pt x="99" y="295"/>
                    </a:lnTo>
                    <a:lnTo>
                      <a:pt x="92" y="290"/>
                    </a:lnTo>
                    <a:lnTo>
                      <a:pt x="86" y="287"/>
                    </a:lnTo>
                    <a:lnTo>
                      <a:pt x="86" y="276"/>
                    </a:lnTo>
                    <a:lnTo>
                      <a:pt x="86" y="267"/>
                    </a:lnTo>
                    <a:lnTo>
                      <a:pt x="85" y="260"/>
                    </a:lnTo>
                    <a:lnTo>
                      <a:pt x="85" y="258"/>
                    </a:lnTo>
                    <a:lnTo>
                      <a:pt x="85" y="241"/>
                    </a:lnTo>
                    <a:lnTo>
                      <a:pt x="84" y="200"/>
                    </a:lnTo>
                    <a:lnTo>
                      <a:pt x="80" y="153"/>
                    </a:lnTo>
                    <a:lnTo>
                      <a:pt x="72" y="116"/>
                    </a:lnTo>
                    <a:lnTo>
                      <a:pt x="64" y="85"/>
                    </a:lnTo>
                    <a:lnTo>
                      <a:pt x="57" y="52"/>
                    </a:lnTo>
                    <a:lnTo>
                      <a:pt x="53" y="25"/>
                    </a:lnTo>
                    <a:lnTo>
                      <a:pt x="51" y="15"/>
                    </a:lnTo>
                    <a:lnTo>
                      <a:pt x="50" y="14"/>
                    </a:lnTo>
                    <a:lnTo>
                      <a:pt x="46" y="10"/>
                    </a:lnTo>
                    <a:lnTo>
                      <a:pt x="39" y="5"/>
                    </a:lnTo>
                    <a:lnTo>
                      <a:pt x="32" y="2"/>
                    </a:lnTo>
                    <a:lnTo>
                      <a:pt x="23" y="0"/>
                    </a:lnTo>
                    <a:lnTo>
                      <a:pt x="16" y="1"/>
                    </a:lnTo>
                    <a:lnTo>
                      <a:pt x="9" y="5"/>
                    </a:lnTo>
                    <a:lnTo>
                      <a:pt x="4" y="17"/>
                    </a:lnTo>
                    <a:lnTo>
                      <a:pt x="0" y="47"/>
                    </a:lnTo>
                    <a:lnTo>
                      <a:pt x="0" y="82"/>
                    </a:lnTo>
                    <a:lnTo>
                      <a:pt x="2" y="116"/>
                    </a:lnTo>
                    <a:lnTo>
                      <a:pt x="9" y="149"/>
                    </a:lnTo>
                    <a:lnTo>
                      <a:pt x="11" y="161"/>
                    </a:lnTo>
                    <a:lnTo>
                      <a:pt x="15" y="174"/>
                    </a:lnTo>
                    <a:lnTo>
                      <a:pt x="19" y="188"/>
                    </a:lnTo>
                    <a:lnTo>
                      <a:pt x="24" y="201"/>
                    </a:lnTo>
                    <a:lnTo>
                      <a:pt x="28" y="216"/>
                    </a:lnTo>
                    <a:lnTo>
                      <a:pt x="34" y="231"/>
                    </a:lnTo>
                    <a:lnTo>
                      <a:pt x="40" y="245"/>
                    </a:lnTo>
                    <a:lnTo>
                      <a:pt x="46" y="260"/>
                    </a:lnTo>
                    <a:lnTo>
                      <a:pt x="45" y="259"/>
                    </a:lnTo>
                    <a:lnTo>
                      <a:pt x="46" y="262"/>
                    </a:lnTo>
                    <a:lnTo>
                      <a:pt x="50" y="272"/>
                    </a:lnTo>
                    <a:lnTo>
                      <a:pt x="57" y="287"/>
                    </a:lnTo>
                    <a:lnTo>
                      <a:pt x="66" y="303"/>
                    </a:lnTo>
                    <a:lnTo>
                      <a:pt x="77" y="322"/>
                    </a:lnTo>
                    <a:lnTo>
                      <a:pt x="87" y="341"/>
                    </a:lnTo>
                    <a:lnTo>
                      <a:pt x="99" y="358"/>
                    </a:lnTo>
                    <a:lnTo>
                      <a:pt x="110" y="372"/>
                    </a:lnTo>
                    <a:lnTo>
                      <a:pt x="123" y="386"/>
                    </a:lnTo>
                    <a:lnTo>
                      <a:pt x="140" y="402"/>
                    </a:lnTo>
                    <a:lnTo>
                      <a:pt x="159" y="420"/>
                    </a:lnTo>
                    <a:lnTo>
                      <a:pt x="177" y="438"/>
                    </a:lnTo>
                    <a:lnTo>
                      <a:pt x="194" y="455"/>
                    </a:lnTo>
                    <a:lnTo>
                      <a:pt x="208" y="467"/>
                    </a:lnTo>
                    <a:lnTo>
                      <a:pt x="218" y="477"/>
                    </a:lnTo>
                    <a:lnTo>
                      <a:pt x="222" y="480"/>
                    </a:lnTo>
                    <a:lnTo>
                      <a:pt x="223" y="481"/>
                    </a:lnTo>
                    <a:lnTo>
                      <a:pt x="228" y="486"/>
                    </a:lnTo>
                    <a:lnTo>
                      <a:pt x="233" y="493"/>
                    </a:lnTo>
                    <a:lnTo>
                      <a:pt x="240" y="500"/>
                    </a:lnTo>
                    <a:lnTo>
                      <a:pt x="248" y="508"/>
                    </a:lnTo>
                    <a:lnTo>
                      <a:pt x="256" y="515"/>
                    </a:lnTo>
                    <a:lnTo>
                      <a:pt x="266" y="522"/>
                    </a:lnTo>
                    <a:lnTo>
                      <a:pt x="273" y="525"/>
                    </a:lnTo>
                    <a:lnTo>
                      <a:pt x="281" y="529"/>
                    </a:lnTo>
                    <a:lnTo>
                      <a:pt x="290" y="531"/>
                    </a:lnTo>
                    <a:lnTo>
                      <a:pt x="301" y="534"/>
                    </a:lnTo>
                    <a:lnTo>
                      <a:pt x="313" y="537"/>
                    </a:lnTo>
                    <a:lnTo>
                      <a:pt x="324" y="538"/>
                    </a:lnTo>
                    <a:lnTo>
                      <a:pt x="335" y="538"/>
                    </a:lnTo>
                    <a:lnTo>
                      <a:pt x="344" y="535"/>
                    </a:lnTo>
                    <a:lnTo>
                      <a:pt x="351" y="531"/>
                    </a:lnTo>
                    <a:lnTo>
                      <a:pt x="358" y="517"/>
                    </a:lnTo>
                    <a:lnTo>
                      <a:pt x="359" y="503"/>
                    </a:lnTo>
                    <a:lnTo>
                      <a:pt x="357" y="493"/>
                    </a:lnTo>
                    <a:lnTo>
                      <a:pt x="355" y="488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4" name="Freeform 57"/>
              <p:cNvSpPr/>
              <p:nvPr/>
            </p:nvSpPr>
            <p:spPr>
              <a:xfrm rot="1422220">
                <a:off x="896790" y="2054324"/>
                <a:ext cx="30752" cy="116488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66" h="252">
                    <a:moveTo>
                      <a:pt x="35" y="48"/>
                    </a:moveTo>
                    <a:lnTo>
                      <a:pt x="66" y="252"/>
                    </a:lnTo>
                    <a:lnTo>
                      <a:pt x="62" y="242"/>
                    </a:lnTo>
                    <a:lnTo>
                      <a:pt x="54" y="217"/>
                    </a:lnTo>
                    <a:lnTo>
                      <a:pt x="43" y="181"/>
                    </a:lnTo>
                    <a:lnTo>
                      <a:pt x="30" y="140"/>
                    </a:lnTo>
                    <a:lnTo>
                      <a:pt x="17" y="98"/>
                    </a:lnTo>
                    <a:lnTo>
                      <a:pt x="7" y="59"/>
                    </a:lnTo>
                    <a:lnTo>
                      <a:pt x="1" y="29"/>
                    </a:lnTo>
                    <a:lnTo>
                      <a:pt x="0" y="12"/>
                    </a:lnTo>
                    <a:lnTo>
                      <a:pt x="5" y="2"/>
                    </a:lnTo>
                    <a:lnTo>
                      <a:pt x="10" y="0"/>
                    </a:lnTo>
                    <a:lnTo>
                      <a:pt x="16" y="5"/>
                    </a:lnTo>
                    <a:lnTo>
                      <a:pt x="22" y="14"/>
                    </a:lnTo>
                    <a:lnTo>
                      <a:pt x="27" y="26"/>
                    </a:lnTo>
                    <a:lnTo>
                      <a:pt x="31" y="36"/>
                    </a:lnTo>
                    <a:lnTo>
                      <a:pt x="33" y="44"/>
                    </a:lnTo>
                    <a:lnTo>
                      <a:pt x="35" y="4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5" name="Freeform 58"/>
              <p:cNvSpPr/>
              <p:nvPr/>
            </p:nvSpPr>
            <p:spPr>
              <a:xfrm rot="1422220">
                <a:off x="894379" y="2203265"/>
                <a:ext cx="57778" cy="62438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124" h="135">
                    <a:moveTo>
                      <a:pt x="6" y="0"/>
                    </a:moveTo>
                    <a:lnTo>
                      <a:pt x="124" y="135"/>
                    </a:lnTo>
                    <a:lnTo>
                      <a:pt x="120" y="132"/>
                    </a:lnTo>
                    <a:lnTo>
                      <a:pt x="108" y="120"/>
                    </a:lnTo>
                    <a:lnTo>
                      <a:pt x="91" y="105"/>
                    </a:lnTo>
                    <a:lnTo>
                      <a:pt x="70" y="87"/>
                    </a:lnTo>
                    <a:lnTo>
                      <a:pt x="49" y="68"/>
                    </a:lnTo>
                    <a:lnTo>
                      <a:pt x="30" y="50"/>
                    </a:lnTo>
                    <a:lnTo>
                      <a:pt x="15" y="34"/>
                    </a:lnTo>
                    <a:lnTo>
                      <a:pt x="6" y="23"/>
                    </a:lnTo>
                    <a:lnTo>
                      <a:pt x="0" y="11"/>
                    </a:lnTo>
                    <a:lnTo>
                      <a:pt x="1" y="4"/>
                    </a:lnTo>
                    <a:lnTo>
                      <a:pt x="3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6" name="Freeform 59"/>
              <p:cNvSpPr/>
              <p:nvPr/>
            </p:nvSpPr>
            <p:spPr>
              <a:xfrm rot="1422220">
                <a:off x="945900" y="2280115"/>
                <a:ext cx="29821" cy="25162"/>
              </a:xfrm>
              <a:custGeom>
                <a:avLst/>
                <a:gdLst/>
                <a:ahLst/>
                <a:cxnLst>
                  <a:cxn ang="0">
                    <a:pos x="0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65" h="54">
                    <a:moveTo>
                      <a:pt x="0" y="34"/>
                    </a:moveTo>
                    <a:lnTo>
                      <a:pt x="31" y="0"/>
                    </a:lnTo>
                    <a:lnTo>
                      <a:pt x="32" y="34"/>
                    </a:lnTo>
                    <a:lnTo>
                      <a:pt x="65" y="54"/>
                    </a:lnTo>
                    <a:lnTo>
                      <a:pt x="0" y="34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7" name="Freeform 60"/>
              <p:cNvSpPr/>
              <p:nvPr/>
            </p:nvSpPr>
            <p:spPr>
              <a:xfrm rot="1422220">
                <a:off x="827999" y="2068833"/>
                <a:ext cx="120215" cy="285161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0" y="2147483647"/>
                  </a:cxn>
                </a:cxnLst>
                <a:pathLst>
                  <a:path w="259" h="613">
                    <a:moveTo>
                      <a:pt x="0" y="81"/>
                    </a:moveTo>
                    <a:lnTo>
                      <a:pt x="2" y="91"/>
                    </a:lnTo>
                    <a:lnTo>
                      <a:pt x="6" y="117"/>
                    </a:lnTo>
                    <a:lnTo>
                      <a:pt x="12" y="152"/>
                    </a:lnTo>
                    <a:lnTo>
                      <a:pt x="19" y="183"/>
                    </a:lnTo>
                    <a:lnTo>
                      <a:pt x="25" y="199"/>
                    </a:lnTo>
                    <a:lnTo>
                      <a:pt x="33" y="219"/>
                    </a:lnTo>
                    <a:lnTo>
                      <a:pt x="43" y="242"/>
                    </a:lnTo>
                    <a:lnTo>
                      <a:pt x="53" y="264"/>
                    </a:lnTo>
                    <a:lnTo>
                      <a:pt x="64" y="285"/>
                    </a:lnTo>
                    <a:lnTo>
                      <a:pt x="72" y="302"/>
                    </a:lnTo>
                    <a:lnTo>
                      <a:pt x="78" y="313"/>
                    </a:lnTo>
                    <a:lnTo>
                      <a:pt x="80" y="318"/>
                    </a:lnTo>
                    <a:lnTo>
                      <a:pt x="80" y="324"/>
                    </a:lnTo>
                    <a:lnTo>
                      <a:pt x="81" y="335"/>
                    </a:lnTo>
                    <a:lnTo>
                      <a:pt x="83" y="350"/>
                    </a:lnTo>
                    <a:lnTo>
                      <a:pt x="86" y="362"/>
                    </a:lnTo>
                    <a:lnTo>
                      <a:pt x="92" y="379"/>
                    </a:lnTo>
                    <a:lnTo>
                      <a:pt x="102" y="401"/>
                    </a:lnTo>
                    <a:lnTo>
                      <a:pt x="114" y="426"/>
                    </a:lnTo>
                    <a:lnTo>
                      <a:pt x="128" y="453"/>
                    </a:lnTo>
                    <a:lnTo>
                      <a:pt x="142" y="477"/>
                    </a:lnTo>
                    <a:lnTo>
                      <a:pt x="154" y="498"/>
                    </a:lnTo>
                    <a:lnTo>
                      <a:pt x="160" y="512"/>
                    </a:lnTo>
                    <a:lnTo>
                      <a:pt x="164" y="516"/>
                    </a:lnTo>
                    <a:lnTo>
                      <a:pt x="165" y="524"/>
                    </a:lnTo>
                    <a:lnTo>
                      <a:pt x="167" y="540"/>
                    </a:lnTo>
                    <a:lnTo>
                      <a:pt x="171" y="559"/>
                    </a:lnTo>
                    <a:lnTo>
                      <a:pt x="174" y="569"/>
                    </a:lnTo>
                    <a:lnTo>
                      <a:pt x="174" y="613"/>
                    </a:lnTo>
                    <a:lnTo>
                      <a:pt x="223" y="594"/>
                    </a:lnTo>
                    <a:lnTo>
                      <a:pt x="232" y="551"/>
                    </a:lnTo>
                    <a:lnTo>
                      <a:pt x="259" y="528"/>
                    </a:lnTo>
                    <a:lnTo>
                      <a:pt x="204" y="500"/>
                    </a:lnTo>
                    <a:lnTo>
                      <a:pt x="201" y="485"/>
                    </a:lnTo>
                    <a:lnTo>
                      <a:pt x="196" y="471"/>
                    </a:lnTo>
                    <a:lnTo>
                      <a:pt x="193" y="457"/>
                    </a:lnTo>
                    <a:lnTo>
                      <a:pt x="188" y="445"/>
                    </a:lnTo>
                    <a:lnTo>
                      <a:pt x="183" y="432"/>
                    </a:lnTo>
                    <a:lnTo>
                      <a:pt x="179" y="419"/>
                    </a:lnTo>
                    <a:lnTo>
                      <a:pt x="174" y="408"/>
                    </a:lnTo>
                    <a:lnTo>
                      <a:pt x="170" y="396"/>
                    </a:lnTo>
                    <a:lnTo>
                      <a:pt x="165" y="387"/>
                    </a:lnTo>
                    <a:lnTo>
                      <a:pt x="159" y="377"/>
                    </a:lnTo>
                    <a:lnTo>
                      <a:pt x="152" y="366"/>
                    </a:lnTo>
                    <a:lnTo>
                      <a:pt x="145" y="355"/>
                    </a:lnTo>
                    <a:lnTo>
                      <a:pt x="139" y="343"/>
                    </a:lnTo>
                    <a:lnTo>
                      <a:pt x="130" y="333"/>
                    </a:lnTo>
                    <a:lnTo>
                      <a:pt x="122" y="323"/>
                    </a:lnTo>
                    <a:lnTo>
                      <a:pt x="116" y="313"/>
                    </a:lnTo>
                    <a:lnTo>
                      <a:pt x="112" y="296"/>
                    </a:lnTo>
                    <a:lnTo>
                      <a:pt x="109" y="279"/>
                    </a:lnTo>
                    <a:lnTo>
                      <a:pt x="104" y="262"/>
                    </a:lnTo>
                    <a:lnTo>
                      <a:pt x="98" y="244"/>
                    </a:lnTo>
                    <a:lnTo>
                      <a:pt x="92" y="228"/>
                    </a:lnTo>
                    <a:lnTo>
                      <a:pt x="88" y="213"/>
                    </a:lnTo>
                    <a:lnTo>
                      <a:pt x="82" y="198"/>
                    </a:lnTo>
                    <a:lnTo>
                      <a:pt x="76" y="185"/>
                    </a:lnTo>
                    <a:lnTo>
                      <a:pt x="71" y="166"/>
                    </a:lnTo>
                    <a:lnTo>
                      <a:pt x="65" y="142"/>
                    </a:lnTo>
                    <a:lnTo>
                      <a:pt x="60" y="114"/>
                    </a:lnTo>
                    <a:lnTo>
                      <a:pt x="54" y="84"/>
                    </a:lnTo>
                    <a:lnTo>
                      <a:pt x="50" y="56"/>
                    </a:lnTo>
                    <a:lnTo>
                      <a:pt x="43" y="31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13" y="3"/>
                    </a:lnTo>
                    <a:lnTo>
                      <a:pt x="5" y="32"/>
                    </a:lnTo>
                    <a:lnTo>
                      <a:pt x="2" y="66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8" name="Freeform 61"/>
              <p:cNvSpPr/>
              <p:nvPr/>
            </p:nvSpPr>
            <p:spPr>
              <a:xfrm rot="1422220">
                <a:off x="850685" y="2204084"/>
                <a:ext cx="45663" cy="90394"/>
              </a:xfrm>
              <a:custGeom>
                <a:avLst/>
                <a:gdLst/>
                <a:ahLst/>
                <a:cxnLst>
                  <a:cxn ang="0">
                    <a:pos x="2147483647" y="0"/>
                  </a:cxn>
                  <a:cxn ang="0">
                    <a:pos x="0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</a:cxnLst>
                <a:pathLst>
                  <a:path w="99" h="195">
                    <a:moveTo>
                      <a:pt x="2" y="0"/>
                    </a:moveTo>
                    <a:lnTo>
                      <a:pt x="0" y="7"/>
                    </a:lnTo>
                    <a:lnTo>
                      <a:pt x="0" y="23"/>
                    </a:lnTo>
                    <a:lnTo>
                      <a:pt x="4" y="47"/>
                    </a:lnTo>
                    <a:lnTo>
                      <a:pt x="15" y="74"/>
                    </a:lnTo>
                    <a:lnTo>
                      <a:pt x="29" y="93"/>
                    </a:lnTo>
                    <a:lnTo>
                      <a:pt x="43" y="114"/>
                    </a:lnTo>
                    <a:lnTo>
                      <a:pt x="57" y="135"/>
                    </a:lnTo>
                    <a:lnTo>
                      <a:pt x="71" y="153"/>
                    </a:lnTo>
                    <a:lnTo>
                      <a:pt x="82" y="171"/>
                    </a:lnTo>
                    <a:lnTo>
                      <a:pt x="91" y="183"/>
                    </a:lnTo>
                    <a:lnTo>
                      <a:pt x="97" y="191"/>
                    </a:lnTo>
                    <a:lnTo>
                      <a:pt x="99" y="195"/>
                    </a:lnTo>
                    <a:lnTo>
                      <a:pt x="59" y="97"/>
                    </a:lnTo>
                    <a:lnTo>
                      <a:pt x="53" y="84"/>
                    </a:lnTo>
                    <a:lnTo>
                      <a:pt x="45" y="69"/>
                    </a:lnTo>
                    <a:lnTo>
                      <a:pt x="35" y="53"/>
                    </a:lnTo>
                    <a:lnTo>
                      <a:pt x="26" y="37"/>
                    </a:lnTo>
                    <a:lnTo>
                      <a:pt x="17" y="23"/>
                    </a:lnTo>
                    <a:lnTo>
                      <a:pt x="8" y="10"/>
                    </a:lnTo>
                    <a:lnTo>
                      <a:pt x="4" y="4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69" name="Freeform 62"/>
              <p:cNvSpPr/>
              <p:nvPr/>
            </p:nvSpPr>
            <p:spPr>
              <a:xfrm rot="1422220">
                <a:off x="863479" y="2082470"/>
                <a:ext cx="26093" cy="95054"/>
              </a:xfrm>
              <a:custGeom>
                <a:avLst/>
                <a:gdLst/>
                <a:ahLst/>
                <a:cxnLst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2147483647"/>
                  </a:cxn>
                  <a:cxn ang="0">
                    <a:pos x="2147483647" y="2147483647"/>
                  </a:cxn>
                  <a:cxn ang="0">
                    <a:pos x="2147483647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</a:cxnLst>
                <a:pathLst>
                  <a:path w="57" h="204">
                    <a:moveTo>
                      <a:pt x="35" y="47"/>
                    </a:moveTo>
                    <a:lnTo>
                      <a:pt x="57" y="204"/>
                    </a:lnTo>
                    <a:lnTo>
                      <a:pt x="55" y="197"/>
                    </a:lnTo>
                    <a:lnTo>
                      <a:pt x="48" y="178"/>
                    </a:lnTo>
                    <a:lnTo>
                      <a:pt x="37" y="149"/>
                    </a:lnTo>
                    <a:lnTo>
                      <a:pt x="27" y="116"/>
                    </a:lnTo>
                    <a:lnTo>
                      <a:pt x="15" y="83"/>
                    </a:lnTo>
                    <a:lnTo>
                      <a:pt x="7" y="52"/>
                    </a:lnTo>
                    <a:lnTo>
                      <a:pt x="2" y="27"/>
                    </a:lnTo>
                    <a:lnTo>
                      <a:pt x="0" y="12"/>
                    </a:lnTo>
                    <a:lnTo>
                      <a:pt x="5" y="1"/>
                    </a:lnTo>
                    <a:lnTo>
                      <a:pt x="11" y="0"/>
                    </a:lnTo>
                    <a:lnTo>
                      <a:pt x="17" y="5"/>
                    </a:lnTo>
                    <a:lnTo>
                      <a:pt x="22" y="14"/>
                    </a:lnTo>
                    <a:lnTo>
                      <a:pt x="27" y="25"/>
                    </a:lnTo>
                    <a:lnTo>
                      <a:pt x="32" y="36"/>
                    </a:lnTo>
                    <a:lnTo>
                      <a:pt x="34" y="44"/>
                    </a:lnTo>
                    <a:lnTo>
                      <a:pt x="35" y="4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95270" name="Freeform 63"/>
              <p:cNvSpPr/>
              <p:nvPr/>
            </p:nvSpPr>
            <p:spPr>
              <a:xfrm rot="1422220">
                <a:off x="865746" y="2315919"/>
                <a:ext cx="18638" cy="2888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2147483647" y="2147483647"/>
                  </a:cxn>
                  <a:cxn ang="0">
                    <a:pos x="0" y="0"/>
                  </a:cxn>
                </a:cxnLst>
                <a:pathLst>
                  <a:path w="39" h="63">
                    <a:moveTo>
                      <a:pt x="0" y="0"/>
                    </a:moveTo>
                    <a:lnTo>
                      <a:pt x="6" y="63"/>
                    </a:lnTo>
                    <a:lnTo>
                      <a:pt x="19" y="63"/>
                    </a:lnTo>
                    <a:lnTo>
                      <a:pt x="22" y="21"/>
                    </a:lnTo>
                    <a:lnTo>
                      <a:pt x="39" y="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F0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pic>
          <p:nvPicPr>
            <p:cNvPr id="95271" name="Picture 66" descr="C:\Users\Administrator\Desktop\2222222222222.pn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047553" y="1255837"/>
              <a:ext cx="1360602" cy="56517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6086" name="标题 1"/>
          <p:cNvSpPr>
            <a:spLocks noChangeArrowheads="1"/>
          </p:cNvSpPr>
          <p:nvPr/>
        </p:nvSpPr>
        <p:spPr bwMode="auto">
          <a:xfrm>
            <a:off x="1751013" y="122238"/>
            <a:ext cx="5148263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>
            <a:lvl1pPr marL="571500" indent="-5715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3.4【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案例</a:t>
            </a:r>
            <a:r>
              <a:rPr kumimoji="0" lang="en-US" altLang="zh-CN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10】</a:t>
            </a: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1369B2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宋体" panose="02010600030101010101" pitchFamily="2" charset="-122"/>
              </a:rPr>
              <a:t>知识点讲解</a:t>
            </a:r>
            <a:endParaRPr kumimoji="0" lang="zh-CN" altLang="en-US" sz="2400" b="1" i="0" u="none" strike="noStrike" kern="1200" cap="none" spc="0" normalizeH="0" baseline="0" noProof="0" smtClean="0">
              <a:ln>
                <a:noFill/>
              </a:ln>
              <a:solidFill>
                <a:srgbClr val="1369B2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4608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608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46089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ACE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45056" name="组合 45055"/>
          <p:cNvGrpSpPr/>
          <p:nvPr/>
        </p:nvGrpSpPr>
        <p:grpSpPr>
          <a:xfrm>
            <a:off x="676275" y="2152650"/>
            <a:ext cx="8137525" cy="3540125"/>
            <a:chOff x="676275" y="2152649"/>
            <a:chExt cx="8137525" cy="3540889"/>
          </a:xfrm>
        </p:grpSpPr>
        <p:grpSp>
          <p:nvGrpSpPr>
            <p:cNvPr id="95277" name="组合 45"/>
            <p:cNvGrpSpPr/>
            <p:nvPr/>
          </p:nvGrpSpPr>
          <p:grpSpPr>
            <a:xfrm>
              <a:off x="676275" y="2152649"/>
              <a:ext cx="8137525" cy="1606550"/>
              <a:chOff x="641723" y="5014687"/>
              <a:chExt cx="8138351" cy="1604848"/>
            </a:xfrm>
          </p:grpSpPr>
          <p:grpSp>
            <p:nvGrpSpPr>
              <p:cNvPr id="95278" name="组合 76"/>
              <p:cNvGrpSpPr/>
              <p:nvPr/>
            </p:nvGrpSpPr>
            <p:grpSpPr>
              <a:xfrm>
                <a:off x="641723" y="5014687"/>
                <a:ext cx="8138351" cy="1604848"/>
                <a:chOff x="533397" y="3181246"/>
                <a:chExt cx="11474177" cy="2263096"/>
              </a:xfrm>
            </p:grpSpPr>
            <p:grpSp>
              <p:nvGrpSpPr>
                <p:cNvPr id="95279" name="组合 72"/>
                <p:cNvGrpSpPr/>
                <p:nvPr/>
              </p:nvGrpSpPr>
              <p:grpSpPr>
                <a:xfrm>
                  <a:off x="533397" y="3181246"/>
                  <a:ext cx="11474177" cy="2263096"/>
                  <a:chOff x="1523997" y="2388304"/>
                  <a:chExt cx="12749090" cy="2493341"/>
                </a:xfrm>
              </p:grpSpPr>
              <p:sp>
                <p:nvSpPr>
                  <p:cNvPr id="51" name="矩形 50"/>
                  <p:cNvSpPr/>
                  <p:nvPr/>
                </p:nvSpPr>
                <p:spPr>
                  <a:xfrm>
                    <a:off x="1523997" y="2735772"/>
                    <a:ext cx="12749090" cy="2146411"/>
                  </a:xfrm>
                  <a:prstGeom prst="rect">
                    <a:avLst/>
                  </a:prstGeom>
                  <a:ln w="9525">
                    <a:solidFill>
                      <a:srgbClr val="00B0F0"/>
                    </a:solidFill>
                  </a:ln>
                </p:spPr>
                <p:style>
                  <a:lnRef idx="2">
                    <a:schemeClr val="accent4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52" name="任意多边形 51"/>
                  <p:cNvSpPr/>
                  <p:nvPr/>
                </p:nvSpPr>
                <p:spPr bwMode="auto">
                  <a:xfrm>
                    <a:off x="1832403" y="2388304"/>
                    <a:ext cx="3444692" cy="576648"/>
                  </a:xfrm>
                  <a:custGeom>
                    <a:avLst/>
                    <a:gdLst>
                      <a:gd name="T0" fmla="*/ 0 w 4267200"/>
                      <a:gd name="T1" fmla="*/ 45769 h 1210897"/>
                      <a:gd name="T2" fmla="*/ 131516 w 4267200"/>
                      <a:gd name="T3" fmla="*/ 0 h 1210897"/>
                      <a:gd name="T4" fmla="*/ 2649207 w 4267200"/>
                      <a:gd name="T5" fmla="*/ 0 h 1210897"/>
                      <a:gd name="T6" fmla="*/ 2780723 w 4267200"/>
                      <a:gd name="T7" fmla="*/ 45769 h 1210897"/>
                      <a:gd name="T8" fmla="*/ 2780723 w 4267200"/>
                      <a:gd name="T9" fmla="*/ 228840 h 1210897"/>
                      <a:gd name="T10" fmla="*/ 2649207 w 4267200"/>
                      <a:gd name="T11" fmla="*/ 274609 h 1210897"/>
                      <a:gd name="T12" fmla="*/ 131516 w 4267200"/>
                      <a:gd name="T13" fmla="*/ 274609 h 1210897"/>
                      <a:gd name="T14" fmla="*/ 0 w 4267200"/>
                      <a:gd name="T15" fmla="*/ 228840 h 1210897"/>
                      <a:gd name="T16" fmla="*/ 0 w 4267200"/>
                      <a:gd name="T17" fmla="*/ 45769 h 1210897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4267200" h="1210897">
                        <a:moveTo>
                          <a:pt x="0" y="201820"/>
                        </a:moveTo>
                        <a:cubicBezTo>
                          <a:pt x="0" y="90358"/>
                          <a:pt x="90358" y="0"/>
                          <a:pt x="201820" y="0"/>
                        </a:cubicBezTo>
                        <a:lnTo>
                          <a:pt x="4065380" y="0"/>
                        </a:lnTo>
                        <a:cubicBezTo>
                          <a:pt x="4176842" y="0"/>
                          <a:pt x="4267200" y="90358"/>
                          <a:pt x="4267200" y="201820"/>
                        </a:cubicBezTo>
                        <a:lnTo>
                          <a:pt x="4267200" y="1009077"/>
                        </a:lnTo>
                        <a:cubicBezTo>
                          <a:pt x="4267200" y="1120539"/>
                          <a:pt x="4176842" y="1210897"/>
                          <a:pt x="4065380" y="1210897"/>
                        </a:cubicBezTo>
                        <a:lnTo>
                          <a:pt x="201820" y="1210897"/>
                        </a:lnTo>
                        <a:cubicBezTo>
                          <a:pt x="90358" y="1210897"/>
                          <a:pt x="0" y="1120539"/>
                          <a:pt x="0" y="1009077"/>
                        </a:cubicBezTo>
                        <a:lnTo>
                          <a:pt x="0" y="201820"/>
                        </a:lnTo>
                        <a:close/>
                      </a:path>
                    </a:pathLst>
                  </a:custGeom>
                  <a:solidFill>
                    <a:srgbClr val="00B0F0"/>
                  </a:solidFill>
                  <a:ln w="38100" cap="flat" cmpd="sng">
                    <a:solidFill>
                      <a:srgbClr val="FFFFFF"/>
                    </a:solidFill>
                    <a:prstDash val="solid"/>
                    <a:round/>
                  </a:ln>
                  <a:effectLst>
                    <a:outerShdw blurRad="40000" dist="20000" dir="5400000" rotWithShape="0">
                      <a:srgbClr val="000000">
                        <a:alpha val="37999"/>
                      </a:srgbClr>
                    </a:outerShdw>
                  </a:effectLst>
                </p:spPr>
                <p:txBody>
                  <a:bodyPr lIns="220401" tIns="59111" rIns="220401" bIns="59111" anchor="ctr"/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95282" name="矩形 75"/>
                <p:cNvSpPr/>
                <p:nvPr/>
              </p:nvSpPr>
              <p:spPr>
                <a:xfrm>
                  <a:off x="810936" y="3193947"/>
                  <a:ext cx="2974544" cy="5208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 algn="ctr" eaLnBrk="0" hangingPunct="0"/>
                  <a:r>
                    <a:rPr lang="zh-CN" altLang="en-US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知识点概述</a:t>
                  </a:r>
                  <a:endParaRPr lang="zh-CN" altLang="en-US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95283" name="矩形 15"/>
              <p:cNvSpPr/>
              <p:nvPr/>
            </p:nvSpPr>
            <p:spPr>
              <a:xfrm>
                <a:off x="780819" y="5544144"/>
                <a:ext cx="7999255" cy="9223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 latinLnBrk="1"/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</a:t>
                </a:r>
                <a:r>
                  <a:rPr lang="en-US" altLang="zh-CN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Photoshop CS6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中除了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“缩放”、“旋转”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外，还可以对图像进行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“斜切”、“扭曲”、“透视”与“变形”操作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。一般情况下，称“缩放”与“旋转”为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变换操作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，称“斜切”、“扭曲”、“透视”与“变形”为</a:t>
                </a:r>
                <a:r>
                  <a:rPr lang="zh-CN" altLang="en-US" dirty="0">
                    <a:solidFill>
                      <a:srgbClr val="00B0F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变形操作</a:t>
                </a:r>
                <a:r>
                  <a: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95284" name="组合 60"/>
            <p:cNvGrpSpPr/>
            <p:nvPr/>
          </p:nvGrpSpPr>
          <p:grpSpPr>
            <a:xfrm>
              <a:off x="942056" y="4053631"/>
              <a:ext cx="7564542" cy="1639907"/>
              <a:chOff x="725690" y="4222830"/>
              <a:chExt cx="8062123" cy="1747777"/>
            </a:xfrm>
          </p:grpSpPr>
          <p:pic>
            <p:nvPicPr>
              <p:cNvPr id="95285" name="Picture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724978" y="4303704"/>
                <a:ext cx="1096366" cy="125737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95286" name="矩形 59"/>
              <p:cNvSpPr/>
              <p:nvPr/>
            </p:nvSpPr>
            <p:spPr>
              <a:xfrm>
                <a:off x="743309" y="5662830"/>
                <a:ext cx="902811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原始画面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pic>
            <p:nvPicPr>
              <p:cNvPr id="95287" name="Picture 3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10309" y="4222474"/>
                <a:ext cx="1297705" cy="147906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95288" name="矩形 59"/>
              <p:cNvSpPr/>
              <p:nvPr/>
            </p:nvSpPr>
            <p:spPr>
              <a:xfrm>
                <a:off x="2647156" y="5662830"/>
                <a:ext cx="902811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斜切画面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pic>
            <p:nvPicPr>
              <p:cNvPr id="95289" name="Picture 4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069909" y="4246166"/>
                <a:ext cx="1255407" cy="1429983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95290" name="矩形 59"/>
              <p:cNvSpPr/>
              <p:nvPr/>
            </p:nvSpPr>
            <p:spPr>
              <a:xfrm>
                <a:off x="4293077" y="5662830"/>
                <a:ext cx="902811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扭曲画面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pic>
            <p:nvPicPr>
              <p:cNvPr id="95291" name="Picture 5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826124" y="4251242"/>
                <a:ext cx="1235104" cy="1484137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95292" name="矩形 59"/>
              <p:cNvSpPr/>
              <p:nvPr/>
            </p:nvSpPr>
            <p:spPr>
              <a:xfrm>
                <a:off x="5984319" y="5648641"/>
                <a:ext cx="902811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透视画面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pic>
            <p:nvPicPr>
              <p:cNvPr id="95293" name="Picture 6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50370" y="4330780"/>
                <a:ext cx="1336619" cy="1318292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95294" name="矩形 59"/>
              <p:cNvSpPr/>
              <p:nvPr/>
            </p:nvSpPr>
            <p:spPr>
              <a:xfrm>
                <a:off x="7668102" y="5648641"/>
                <a:ext cx="902811" cy="307777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pPr eaLnBrk="0" hangingPunct="0"/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变形画面</a:t>
                </a:r>
                <a:endPara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3" name="矩形 62"/>
          <p:cNvSpPr/>
          <p:nvPr/>
        </p:nvSpPr>
        <p:spPr>
          <a:xfrm>
            <a:off x="663575" y="5753100"/>
            <a:ext cx="8235950" cy="646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latinLnBrk="1"/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注意：在确定“斜切”、“扭曲”、“透视”与“变形”这些变形操作前，按下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atinLnBrk="1"/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【</a:t>
            </a:r>
            <a:r>
              <a:rPr lang="en-US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Esc</a:t>
            </a:r>
            <a:r>
              <a:rPr lang="zh-CN" altLang="zh-CN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】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键可以取消变形。</a:t>
            </a:r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7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5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3" grpId="0"/>
    </p:bldLst>
  </p:timing>
</p:sld>
</file>

<file path=ppt/tags/tag1.xml><?xml version="1.0" encoding="utf-8"?>
<p:tagLst xmlns:p="http://schemas.openxmlformats.org/presentationml/2006/main">
  <p:tag name="GENSWF_SLIDE_TITLE" val="第3章 图层与选区工具高级技巧"/>
  <p:tag name="GENSWF_ADVANCE_TIME" val="0.00"/>
  <p:tag name="ISPRING_SLIDE_INDENT_LEVEL" val="0"/>
  <p:tag name="ISPRING_CUSTOM_TIMING_USED" val="0"/>
</p:tagLst>
</file>

<file path=ppt/tags/tag2.xml><?xml version="1.0" encoding="utf-8"?>
<p:tagLst xmlns:p="http://schemas.openxmlformats.org/presentationml/2006/main">
  <p:tag name="GENSWF_SLIDE_TITLE" val="学习目标"/>
  <p:tag name="GENSWF_ADVANCE_TIME" val="0.00"/>
  <p:tag name="ISPRING_SLIDE_INDENT_LEVEL" val="0"/>
  <p:tag name="ISPRING_CUSTOM_TIMING_USED" val="0"/>
</p:tagLst>
</file>

<file path=ppt/tags/tag3.xml><?xml version="1.0" encoding="utf-8"?>
<p:tagLst xmlns:p="http://schemas.openxmlformats.org/presentationml/2006/main">
  <p:tag name="GENSWF_SLIDE_TITLE" val="目录"/>
  <p:tag name="GENSWF_ADVANCE_TIME" val="0.00"/>
  <p:tag name="ISPRING_SLIDE_INDENT_LEVEL" val="0"/>
  <p:tag name="ISPRING_CUSTOM_TIMING_USED" val="0"/>
</p:tagLst>
</file>

<file path=ppt/tags/tag4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5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6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7.xml><?xml version="1.0" encoding="utf-8"?>
<p:tagLst xmlns:p="http://schemas.openxmlformats.org/presentationml/2006/main">
  <p:tag name="GENSWF_SLIDE_TITLE" val="知识架构"/>
  <p:tag name="GENSWF_ADVANCE_TIME" val="0.00"/>
  <p:tag name="ISPRING_SLIDE_INDENT_LEVEL" val="0"/>
  <p:tag name="ISPRING_CUSTOM_TIMING_USED" val="0"/>
</p:tagLst>
</file>

<file path=ppt/tags/tag8.xml><?xml version="1.0" encoding="utf-8"?>
<p:tagLst xmlns:p="http://schemas.openxmlformats.org/presentationml/2006/main">
  <p:tag name="GENSWF_SLIDE_TITLE" val="图层与选区工具高级技巧"/>
  <p:tag name="GENSWF_ADVANCE_TIME" val="0.00"/>
  <p:tag name="ISPRING_SLIDE_INDENT_LEVEL" val="0"/>
  <p:tag name="ISPRING_CUSTOM_TIMING_USED" val="0"/>
</p:tagLst>
</file>

<file path=ppt/tags/tag9.xml><?xml version="1.0" encoding="utf-8"?>
<p:tagLst xmlns:p="http://schemas.openxmlformats.org/presentationml/2006/main">
  <p:tag name="GENSWF_SLIDE_TITLE" val="【案例7】机器人图标"/>
  <p:tag name="GENSWF_ADVANCE_TIME" val="0.00"/>
  <p:tag name="ISPRING_SLIDE_INDENT_LEVEL" val="0"/>
  <p:tag name="ISPRING_CUSTOM_TIMING_USED" val="0"/>
</p:tagLst>
</file>

<file path=ppt/tags/tag10.xml><?xml version="1.0" encoding="utf-8"?>
<p:tagLst xmlns:p="http://schemas.openxmlformats.org/presentationml/2006/main">
  <p:tag name="GENSWF_SLIDE_TITLE" val="【案例7】机器人图标"/>
  <p:tag name="GENSWF_ADVANCE_TIME" val="0.00"/>
  <p:tag name="ISPRING_SLIDE_INDENT_LEVEL" val="0"/>
  <p:tag name="ISPRING_CUSTOM_TIMING_USED" val="0"/>
</p:tagLst>
</file>

<file path=ppt/tags/tag11.xml><?xml version="1.0" encoding="utf-8"?>
<p:tagLst xmlns:p="http://schemas.openxmlformats.org/presentationml/2006/main">
  <p:tag name="GENSWF_SLIDE_TITLE" val="【案例7】知识点讲解"/>
  <p:tag name="GENSWF_ADVANCE_TIME" val="0.00"/>
  <p:tag name="ISPRING_SLIDE_INDENT_LEVEL" val="0"/>
  <p:tag name="ISPRING_CUSTOM_TIMING_USED" val="0"/>
</p:tagLst>
</file>

<file path=ppt/tags/tag12.xml><?xml version="1.0" encoding="utf-8"?>
<p:tagLst xmlns:p="http://schemas.openxmlformats.org/presentationml/2006/main">
  <p:tag name="GENSWF_SLIDE_TITLE" val="【案例7】知识点讲解"/>
  <p:tag name="GENSWF_ADVANCE_TIME" val="0.00"/>
  <p:tag name="ISPRING_SLIDE_INDENT_LEVEL" val="0"/>
  <p:tag name="ISPRING_CUSTOM_TIMING_USED" val="0"/>
</p:tagLst>
</file>

<file path=ppt/tags/tag13.xml><?xml version="1.0" encoding="utf-8"?>
<p:tagLst xmlns:p="http://schemas.openxmlformats.org/presentationml/2006/main">
  <p:tag name="GENSWF_SLIDE_TITLE" val="【案例7】知识点讲解"/>
  <p:tag name="GENSWF_ADVANCE_TIME" val="0.00"/>
  <p:tag name="ISPRING_SLIDE_INDENT_LEVEL" val="0"/>
  <p:tag name="ISPRING_CUSTOM_TIMING_USED" val="0"/>
</p:tagLst>
</file>

<file path=ppt/tags/tag14.xml><?xml version="1.0" encoding="utf-8"?>
<p:tagLst xmlns:p="http://schemas.openxmlformats.org/presentationml/2006/main">
  <p:tag name="GENSWF_SLIDE_TITLE" val="【案例7】知识点讲解"/>
  <p:tag name="GENSWF_ADVANCE_TIME" val="0.00"/>
  <p:tag name="ISPRING_SLIDE_INDENT_LEVEL" val="0"/>
  <p:tag name="ISPRING_CUSTOM_TIMING_USED" val="0"/>
</p:tagLst>
</file>

<file path=ppt/tags/tag15.xml><?xml version="1.0" encoding="utf-8"?>
<p:tagLst xmlns:p="http://schemas.openxmlformats.org/presentationml/2006/main">
  <p:tag name="GENSWF_SLIDE_TITLE" val="【案例7】知识点讲解"/>
  <p:tag name="GENSWF_ADVANCE_TIME" val="0.00"/>
  <p:tag name="ISPRING_SLIDE_INDENT_LEVEL" val="0"/>
  <p:tag name="ISPRING_CUSTOM_TIMING_USED" val="0"/>
</p:tagLst>
</file>

<file path=ppt/tags/tag16.xml><?xml version="1.0" encoding="utf-8"?>
<p:tagLst xmlns:p="http://schemas.openxmlformats.org/presentationml/2006/main">
  <p:tag name="GENSWF_SLIDE_TITLE" val="【案例7】知识点讲解"/>
  <p:tag name="GENSWF_ADVANCE_TIME" val="0.00"/>
  <p:tag name="ISPRING_SLIDE_INDENT_LEVEL" val="0"/>
  <p:tag name="ISPRING_CUSTOM_TIMING_USED" val="0"/>
</p:tagLst>
</file>

<file path=ppt/tags/tag17.xml><?xml version="1.0" encoding="utf-8"?>
<p:tagLst xmlns:p="http://schemas.openxmlformats.org/presentationml/2006/main">
  <p:tag name="GENSWF_SLIDE_TITLE" val="【案例7】知识点讲解"/>
  <p:tag name="GENSWF_ADVANCE_TIME" val="0.00"/>
  <p:tag name="ISPRING_SLIDE_INDENT_LEVEL" val="0"/>
  <p:tag name="ISPRING_CUSTOM_TIMING_USED" val="0"/>
</p:tagLst>
</file>

<file path=ppt/tags/tag18.xml><?xml version="1.0" encoding="utf-8"?>
<p:tagLst xmlns:p="http://schemas.openxmlformats.org/presentationml/2006/main">
  <p:tag name="GENSWF_SLIDE_TITLE" val="【案例7】知识点讲解"/>
  <p:tag name="GENSWF_ADVANCE_TIME" val="0.00"/>
  <p:tag name="ISPRING_SLIDE_INDENT_LEVEL" val="0"/>
  <p:tag name="ISPRING_CUSTOM_TIMING_USED" val="0"/>
</p:tagLst>
</file>

<file path=ppt/tags/tag19.xml><?xml version="1.0" encoding="utf-8"?>
<p:tagLst xmlns:p="http://schemas.openxmlformats.org/presentationml/2006/main">
  <p:tag name="GENSWF_SLIDE_TITLE" val="【案例8】水晶球"/>
  <p:tag name="GENSWF_ADVANCE_TIME" val="0.00"/>
  <p:tag name="ISPRING_SLIDE_INDENT_LEVEL" val="0"/>
  <p:tag name="ISPRING_CUSTOM_TIMING_USED" val="0"/>
</p:tagLst>
</file>

<file path=ppt/tags/tag20.xml><?xml version="1.0" encoding="utf-8"?>
<p:tagLst xmlns:p="http://schemas.openxmlformats.org/presentationml/2006/main">
  <p:tag name="GENSWF_SLIDE_TITLE" val="【案例8】水晶球"/>
  <p:tag name="GENSWF_ADVANCE_TIME" val="0.00"/>
  <p:tag name="ISPRING_SLIDE_INDENT_LEVEL" val="0"/>
  <p:tag name="ISPRING_CUSTOM_TIMING_USED" val="0"/>
</p:tagLst>
</file>

<file path=ppt/tags/tag21.xml><?xml version="1.0" encoding="utf-8"?>
<p:tagLst xmlns:p="http://schemas.openxmlformats.org/presentationml/2006/main">
  <p:tag name="GENSWF_SLIDE_TITLE" val="【案例8】知识点讲解"/>
  <p:tag name="GENSWF_ADVANCE_TIME" val="0.00"/>
  <p:tag name="ISPRING_SLIDE_INDENT_LEVEL" val="0"/>
  <p:tag name="ISPRING_CUSTOM_TIMING_USED" val="0"/>
</p:tagLst>
</file>

<file path=ppt/tags/tag22.xml><?xml version="1.0" encoding="utf-8"?>
<p:tagLst xmlns:p="http://schemas.openxmlformats.org/presentationml/2006/main">
  <p:tag name="GENSWF_SLIDE_TITLE" val="【案例8】知识点讲解"/>
  <p:tag name="GENSWF_ADVANCE_TIME" val="0.00"/>
  <p:tag name="ISPRING_SLIDE_INDENT_LEVEL" val="0"/>
  <p:tag name="ISPRING_CUSTOM_TIMING_USED" val="0"/>
</p:tagLst>
</file>

<file path=ppt/tags/tag23.xml><?xml version="1.0" encoding="utf-8"?>
<p:tagLst xmlns:p="http://schemas.openxmlformats.org/presentationml/2006/main">
  <p:tag name="GENSWF_SLIDE_TITLE" val="【案例8】知识点讲解"/>
  <p:tag name="GENSWF_ADVANCE_TIME" val="0.00"/>
  <p:tag name="ISPRING_SLIDE_INDENT_LEVEL" val="0"/>
  <p:tag name="ISPRING_CUSTOM_TIMING_USED" val="0"/>
</p:tagLst>
</file>

<file path=ppt/tags/tag24.xml><?xml version="1.0" encoding="utf-8"?>
<p:tagLst xmlns:p="http://schemas.openxmlformats.org/presentationml/2006/main">
  <p:tag name="GENSWF_SLIDE_TITLE" val="【案例8】知识点讲解"/>
  <p:tag name="GENSWF_ADVANCE_TIME" val="0.00"/>
  <p:tag name="ISPRING_SLIDE_INDENT_LEVEL" val="0"/>
  <p:tag name="ISPRING_CUSTOM_TIMING_USED" val="0"/>
</p:tagLst>
</file>

<file path=ppt/tags/tag25.xml><?xml version="1.0" encoding="utf-8"?>
<p:tagLst xmlns:p="http://schemas.openxmlformats.org/presentationml/2006/main">
  <p:tag name="GENSWF_SLIDE_TITLE" val="【案例8】知识点讲解"/>
  <p:tag name="GENSWF_ADVANCE_TIME" val="0.00"/>
  <p:tag name="ISPRING_SLIDE_INDENT_LEVEL" val="0"/>
  <p:tag name="ISPRING_CUSTOM_TIMING_USED" val="0"/>
</p:tagLst>
</file>

<file path=ppt/tags/tag26.xml><?xml version="1.0" encoding="utf-8"?>
<p:tagLst xmlns:p="http://schemas.openxmlformats.org/presentationml/2006/main">
  <p:tag name="GENSWF_SLIDE_TITLE" val="【案例8】知识点讲解"/>
  <p:tag name="GENSWF_ADVANCE_TIME" val="0.00"/>
  <p:tag name="ISPRING_SLIDE_INDENT_LEVEL" val="0"/>
  <p:tag name="ISPRING_CUSTOM_TIMING_USED" val="0"/>
</p:tagLst>
</file>

<file path=ppt/tags/tag27.xml><?xml version="1.0" encoding="utf-8"?>
<p:tagLst xmlns:p="http://schemas.openxmlformats.org/presentationml/2006/main">
  <p:tag name="GENSWF_SLIDE_TITLE" val="【案例8】知识点讲解"/>
  <p:tag name="GENSWF_ADVANCE_TIME" val="0.00"/>
  <p:tag name="ISPRING_SLIDE_INDENT_LEVEL" val="0"/>
  <p:tag name="ISPRING_CUSTOM_TIMING_USED" val="0"/>
</p:tagLst>
</file>

<file path=ppt/tags/tag28.xml><?xml version="1.0" encoding="utf-8"?>
<p:tagLst xmlns:p="http://schemas.openxmlformats.org/presentationml/2006/main">
  <p:tag name="GENSWF_SLIDE_TITLE" val="【案例8】知识点讲解"/>
  <p:tag name="GENSWF_ADVANCE_TIME" val="0.00"/>
  <p:tag name="ISPRING_SLIDE_INDENT_LEVEL" val="0"/>
  <p:tag name="ISPRING_CUSTOM_TIMING_USED" val="0"/>
</p:tagLst>
</file>

<file path=ppt/tags/tag29.xml><?xml version="1.0" encoding="utf-8"?>
<p:tagLst xmlns:p="http://schemas.openxmlformats.org/presentationml/2006/main">
  <p:tag name="GENSWF_SLIDE_TITLE" val="【案例8】知识点讲解"/>
  <p:tag name="GENSWF_ADVANCE_TIME" val="0.00"/>
  <p:tag name="ISPRING_SLIDE_INDENT_LEVEL" val="0"/>
  <p:tag name="ISPRING_CUSTOM_TIMING_USED" val="0"/>
</p:tagLst>
</file>

<file path=ppt/tags/tag30.xml><?xml version="1.0" encoding="utf-8"?>
<p:tagLst xmlns:p="http://schemas.openxmlformats.org/presentationml/2006/main">
  <p:tag name="GENSWF_SLIDE_TITLE" val="【案例8】知识点讲解"/>
  <p:tag name="GENSWF_ADVANCE_TIME" val="0.00"/>
  <p:tag name="ISPRING_SLIDE_INDENT_LEVEL" val="0"/>
  <p:tag name="ISPRING_CUSTOM_TIMING_USED" val="0"/>
</p:tagLst>
</file>

<file path=ppt/tags/tag31.xml><?xml version="1.0" encoding="utf-8"?>
<p:tagLst xmlns:p="http://schemas.openxmlformats.org/presentationml/2006/main">
  <p:tag name="GENSWF_SLIDE_TITLE" val="【案例9】知识点讲解"/>
  <p:tag name="GENSWF_ADVANCE_TIME" val="0.00"/>
  <p:tag name="ISPRING_SLIDE_INDENT_LEVEL" val="0"/>
  <p:tag name="ISPRING_CUSTOM_TIMING_USED" val="0"/>
</p:tagLst>
</file>

<file path=ppt/tags/tag32.xml><?xml version="1.0" encoding="utf-8"?>
<p:tagLst xmlns:p="http://schemas.openxmlformats.org/presentationml/2006/main">
  <p:tag name="GENSWF_SLIDE_TITLE" val="【案例9】知识点讲解"/>
  <p:tag name="GENSWF_ADVANCE_TIME" val="0.00"/>
  <p:tag name="ISPRING_SLIDE_INDENT_LEVEL" val="0"/>
  <p:tag name="ISPRING_CUSTOM_TIMING_USED" val="0"/>
</p:tagLst>
</file>

<file path=ppt/tags/tag33.xml><?xml version="1.0" encoding="utf-8"?>
<p:tagLst xmlns:p="http://schemas.openxmlformats.org/presentationml/2006/main">
  <p:tag name="GENSWF_SLIDE_TITLE" val="【案例9】知识点讲解"/>
  <p:tag name="GENSWF_ADVANCE_TIME" val="0.00"/>
  <p:tag name="ISPRING_SLIDE_INDENT_LEVEL" val="0"/>
  <p:tag name="ISPRING_CUSTOM_TIMING_USED" val="0"/>
</p:tagLst>
</file>

<file path=ppt/tags/tag34.xml><?xml version="1.0" encoding="utf-8"?>
<p:tagLst xmlns:p="http://schemas.openxmlformats.org/presentationml/2006/main">
  <p:tag name="GENSWF_SLIDE_TITLE" val="【案例9】知识点讲解"/>
  <p:tag name="GENSWF_ADVANCE_TIME" val="0.00"/>
  <p:tag name="ISPRING_SLIDE_INDENT_LEVEL" val="0"/>
  <p:tag name="ISPRING_CUSTOM_TIMING_USED" val="0"/>
</p:tagLst>
</file>

<file path=ppt/tags/tag35.xml><?xml version="1.0" encoding="utf-8"?>
<p:tagLst xmlns:p="http://schemas.openxmlformats.org/presentationml/2006/main">
  <p:tag name="GENSWF_SLIDE_TITLE" val="【案例9】知识点讲解"/>
  <p:tag name="GENSWF_ADVANCE_TIME" val="0.00"/>
  <p:tag name="ISPRING_SLIDE_INDENT_LEVEL" val="0"/>
  <p:tag name="ISPRING_CUSTOM_TIMING_USED" val="0"/>
</p:tagLst>
</file>

<file path=ppt/tags/tag36.xml><?xml version="1.0" encoding="utf-8"?>
<p:tagLst xmlns:p="http://schemas.openxmlformats.org/presentationml/2006/main">
  <p:tag name="GENSWF_SLIDE_TITLE" val="【案例9】知识点讲解"/>
  <p:tag name="GENSWF_ADVANCE_TIME" val="0.00"/>
  <p:tag name="ISPRING_SLIDE_INDENT_LEVEL" val="0"/>
  <p:tag name="ISPRING_CUSTOM_TIMING_USED" val="0"/>
</p:tagLst>
</file>

<file path=ppt/tags/tag37.xml><?xml version="1.0" encoding="utf-8"?>
<p:tagLst xmlns:p="http://schemas.openxmlformats.org/presentationml/2006/main">
  <p:tag name="GENSWF_SLIDE_TITLE" val="【案例9】知识点讲解"/>
  <p:tag name="GENSWF_ADVANCE_TIME" val="0.00"/>
  <p:tag name="ISPRING_SLIDE_INDENT_LEVEL" val="0"/>
  <p:tag name="ISPRING_CUSTOM_TIMING_USED" val="0"/>
</p:tagLst>
</file>

<file path=ppt/tags/tag38.xml><?xml version="1.0" encoding="utf-8"?>
<p:tagLst xmlns:p="http://schemas.openxmlformats.org/presentationml/2006/main">
  <p:tag name="GENSWF_SLIDE_TITLE" val="【案例9】知识点讲解"/>
  <p:tag name="GENSWF_ADVANCE_TIME" val="0.00"/>
  <p:tag name="ISPRING_SLIDE_INDENT_LEVEL" val="0"/>
  <p:tag name="ISPRING_CUSTOM_TIMING_USED" val="0"/>
</p:tagLst>
</file>

<file path=ppt/tags/tag39.xml><?xml version="1.0" encoding="utf-8"?>
<p:tagLst xmlns:p="http://schemas.openxmlformats.org/presentationml/2006/main">
  <p:tag name="GENSWF_SLIDE_TITLE" val="【案例10】知识点讲解"/>
  <p:tag name="GENSWF_ADVANCE_TIME" val="0.00"/>
  <p:tag name="ISPRING_SLIDE_INDENT_LEVEL" val="0"/>
  <p:tag name="ISPRING_CUSTOM_TIMING_USED" val="0"/>
</p:tagLst>
</file>

<file path=ppt/theme/theme1.xml><?xml version="1.0" encoding="utf-8"?>
<a:theme xmlns:a="http://schemas.openxmlformats.org/drawingml/2006/main" name="默认设计模板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28575" cap="flat" cmpd="sng" algn="ctr">
          <a:solidFill>
            <a:srgbClr val="00ACE6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3892</Words>
  <Application>WPS 演示</Application>
  <PresentationFormat>全屏显示(4:3)</PresentationFormat>
  <Paragraphs>471</Paragraphs>
  <Slides>39</Slides>
  <Notes>46</Notes>
  <HiddenSlides>4</HiddenSlides>
  <MMClips>0</MMClips>
  <ScaleCrop>false</ScaleCrop>
  <HeadingPairs>
    <vt:vector size="10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39</vt:i4>
      </vt:variant>
      <vt:variant>
        <vt:lpstr>自定义放映</vt:lpstr>
      </vt:variant>
      <vt:variant>
        <vt:i4>1</vt:i4>
      </vt:variant>
    </vt:vector>
  </HeadingPairs>
  <TitlesOfParts>
    <vt:vector size="58" baseType="lpstr">
      <vt:lpstr>Arial</vt:lpstr>
      <vt:lpstr>宋体</vt:lpstr>
      <vt:lpstr>Wingdings</vt:lpstr>
      <vt:lpstr>Calibri</vt:lpstr>
      <vt:lpstr>微软雅黑</vt:lpstr>
      <vt:lpstr>Times New Roman</vt:lpstr>
      <vt:lpstr>Cambria Math</vt:lpstr>
      <vt:lpstr>汉仪综艺体简</vt:lpstr>
      <vt:lpstr>Gulim</vt:lpstr>
      <vt:lpstr>Arial Black</vt:lpstr>
      <vt:lpstr>楷体_GB2312</vt:lpstr>
      <vt:lpstr>新宋体</vt:lpstr>
      <vt:lpstr>Arial Unicode MS</vt:lpstr>
      <vt:lpstr>Wingdings</vt:lpstr>
      <vt:lpstr>默认设计模板</vt:lpstr>
      <vt:lpstr>Excel.Chart.8</vt:lpstr>
      <vt:lpstr>Visio.Drawing.11</vt:lpstr>
      <vt:lpstr>Visio.Drawing.11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自定义放映 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第3章 图层与选区工具高级技巧</dc:title>
  <dc:creator>王哲</dc:creator>
  <cp:lastModifiedBy>vanson</cp:lastModifiedBy>
  <cp:revision>506</cp:revision>
  <dcterms:created xsi:type="dcterms:W3CDTF">2013-01-25T01:44:32Z</dcterms:created>
  <dcterms:modified xsi:type="dcterms:W3CDTF">2022-04-13T02:03:32Z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218E05A609774C26A878E72C151051DE</vt:lpwstr>
  </property>
</Properties>
</file>