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data6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drawing6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layout6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quickStyle4.xml" ContentType="application/vnd.openxmlformats-officedocument.drawingml.diagramStyle+xml"/>
  <Override PartName="/ppt/diagrams/quickStyle5.xml" ContentType="application/vnd.openxmlformats-officedocument.drawingml.diagramStyle+xml"/>
  <Override PartName="/ppt/diagrams/quickStyle6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7"/>
  </p:notesMasterIdLst>
  <p:handoutMasterIdLst>
    <p:handoutMasterId r:id="rId47"/>
  </p:handoutMasterIdLst>
  <p:sldIdLst>
    <p:sldId id="744" r:id="rId3"/>
    <p:sldId id="1006" r:id="rId4"/>
    <p:sldId id="1007" r:id="rId5"/>
    <p:sldId id="1008" r:id="rId6"/>
    <p:sldId id="1009" r:id="rId8"/>
    <p:sldId id="1010" r:id="rId9"/>
    <p:sldId id="1011" r:id="rId10"/>
    <p:sldId id="1012" r:id="rId11"/>
    <p:sldId id="1013" r:id="rId12"/>
    <p:sldId id="1014" r:id="rId13"/>
    <p:sldId id="1015" r:id="rId14"/>
    <p:sldId id="1016" r:id="rId15"/>
    <p:sldId id="1017" r:id="rId16"/>
    <p:sldId id="1018" r:id="rId17"/>
    <p:sldId id="1019" r:id="rId18"/>
    <p:sldId id="1020" r:id="rId19"/>
    <p:sldId id="1021" r:id="rId20"/>
    <p:sldId id="1022" r:id="rId21"/>
    <p:sldId id="1023" r:id="rId22"/>
    <p:sldId id="1024" r:id="rId23"/>
    <p:sldId id="1025" r:id="rId24"/>
    <p:sldId id="1026" r:id="rId25"/>
    <p:sldId id="1027" r:id="rId26"/>
    <p:sldId id="1028" r:id="rId27"/>
    <p:sldId id="1029" r:id="rId28"/>
    <p:sldId id="1030" r:id="rId29"/>
    <p:sldId id="1031" r:id="rId30"/>
    <p:sldId id="1032" r:id="rId31"/>
    <p:sldId id="1033" r:id="rId32"/>
    <p:sldId id="1034" r:id="rId33"/>
    <p:sldId id="1035" r:id="rId34"/>
    <p:sldId id="1036" r:id="rId35"/>
    <p:sldId id="1037" r:id="rId36"/>
    <p:sldId id="1038" r:id="rId37"/>
    <p:sldId id="1040" r:id="rId38"/>
    <p:sldId id="1041" r:id="rId39"/>
    <p:sldId id="1042" r:id="rId40"/>
    <p:sldId id="1044" r:id="rId41"/>
    <p:sldId id="1046" r:id="rId42"/>
    <p:sldId id="1047" r:id="rId43"/>
    <p:sldId id="1049" r:id="rId44"/>
    <p:sldId id="1050" r:id="rId45"/>
    <p:sldId id="746" r:id="rId4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9CDE"/>
    <a:srgbClr val="0C83B8"/>
    <a:srgbClr val="FFFFFF"/>
    <a:srgbClr val="0B7BAD"/>
    <a:srgbClr val="EDF5FD"/>
    <a:srgbClr val="E2F5FE"/>
    <a:srgbClr val="EBF9EC"/>
    <a:srgbClr val="FBFF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60" autoAdjust="0"/>
    <p:restoredTop sz="86736" autoAdjust="0"/>
  </p:normalViewPr>
  <p:slideViewPr>
    <p:cSldViewPr>
      <p:cViewPr varScale="1">
        <p:scale>
          <a:sx n="44" d="100"/>
          <a:sy n="44" d="100"/>
        </p:scale>
        <p:origin x="-1308" y="-96"/>
      </p:cViewPr>
      <p:guideLst>
        <p:guide orient="horz" pos="2195"/>
        <p:guide orient="horz" pos="3074"/>
        <p:guide pos="2934"/>
      </p:guideLst>
    </p:cSldViewPr>
  </p:slideViewPr>
  <p:outlineViewPr>
    <p:cViewPr>
      <p:scale>
        <a:sx n="33" d="100"/>
        <a:sy n="33" d="100"/>
      </p:scale>
      <p:origin x="0" y="229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878" y="-78"/>
      </p:cViewPr>
      <p:guideLst>
        <p:guide orient="horz" pos="2927"/>
        <p:guide pos="22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0" Type="http://schemas.openxmlformats.org/officeDocument/2006/relationships/tableStyles" Target="tableStyles.xml"/><Relationship Id="rId5" Type="http://schemas.openxmlformats.org/officeDocument/2006/relationships/slide" Target="slides/slide3.xml"/><Relationship Id="rId49" Type="http://schemas.openxmlformats.org/officeDocument/2006/relationships/viewProps" Target="viewProps.xml"/><Relationship Id="rId48" Type="http://schemas.openxmlformats.org/officeDocument/2006/relationships/presProps" Target="presProps.xml"/><Relationship Id="rId47" Type="http://schemas.openxmlformats.org/officeDocument/2006/relationships/handoutMaster" Target="handoutMasters/handoutMaster1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1D6256-0C33-4C23-B016-70D3A1644A9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53A6D317-878E-428D-86E6-7AAA015BF81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D</a:t>
          </a: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：</a:t>
          </a:r>
        </a:p>
      </dgm:t>
    </dgm:pt>
    <dgm:pt modelId="{4272E2DB-0749-4D4F-AEDA-A55C5494273D}" cxnId="{5E02E680-8843-4969-A298-8A007C699833}" type="parTrans">
      <dgm:prSet/>
      <dgm:spPr/>
      <dgm:t>
        <a:bodyPr/>
        <a:lstStyle/>
        <a:p>
          <a:endParaRPr lang="zh-CN" altLang="en-US"/>
        </a:p>
      </dgm:t>
    </dgm:pt>
    <dgm:pt modelId="{66A97356-2C88-479E-AC0E-25B02FBD8679}" cxnId="{5E02E680-8843-4969-A298-8A007C699833}" type="sibTrans">
      <dgm:prSet/>
      <dgm:spPr/>
      <dgm:t>
        <a:bodyPr/>
        <a:lstStyle/>
        <a:p>
          <a:endParaRPr lang="zh-CN" altLang="en-US"/>
        </a:p>
      </dgm:t>
    </dgm:pt>
    <dgm:pt modelId="{8E134BFC-52D4-4FC2-8771-092CB2B53BC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myFile</a:t>
          </a:r>
          <a:endParaRPr kumimoji="0" lang="en-US" altLang="zh-CN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  <a:cs typeface="宋体" panose="02010600030101010101" pitchFamily="2" charset="-122"/>
          </a:endParaRPr>
        </a:p>
      </dgm:t>
    </dgm:pt>
    <dgm:pt modelId="{85CFD922-0257-411F-B27C-51450A755622}" cxnId="{7DE6BF94-2DA0-49C0-8EB4-8C9B1260D9D8}" type="parTrans">
      <dgm:prSet/>
      <dgm:spPr/>
      <dgm:t>
        <a:bodyPr/>
        <a:lstStyle/>
        <a:p>
          <a:endParaRPr lang="zh-CN" altLang="en-US"/>
        </a:p>
      </dgm:t>
    </dgm:pt>
    <dgm:pt modelId="{5F4DD634-8540-45F3-AF30-35B21CE561C8}" cxnId="{7DE6BF94-2DA0-49C0-8EB4-8C9B1260D9D8}" type="sibTrans">
      <dgm:prSet/>
      <dgm:spPr/>
      <dgm:t>
        <a:bodyPr/>
        <a:lstStyle/>
        <a:p>
          <a:endParaRPr lang="zh-CN" altLang="en-US"/>
        </a:p>
      </dgm:t>
    </dgm:pt>
    <dgm:pt modelId="{93475DB9-5530-4189-AB2A-3A31C91FB66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a.txt</a:t>
          </a:r>
        </a:p>
      </dgm:t>
    </dgm:pt>
    <dgm:pt modelId="{E8B3B2D8-6B69-4A78-A566-E13EA94769FC}" cxnId="{432BDC0F-EAB0-4332-957A-36204DDF1FA0}" type="parTrans">
      <dgm:prSet/>
      <dgm:spPr/>
      <dgm:t>
        <a:bodyPr/>
        <a:lstStyle/>
        <a:p>
          <a:endParaRPr lang="zh-CN" altLang="en-US"/>
        </a:p>
      </dgm:t>
    </dgm:pt>
    <dgm:pt modelId="{9641F7B9-3730-40DC-9732-76D2B96DBFC2}" cxnId="{432BDC0F-EAB0-4332-957A-36204DDF1FA0}" type="sibTrans">
      <dgm:prSet/>
      <dgm:spPr/>
      <dgm:t>
        <a:bodyPr/>
        <a:lstStyle/>
        <a:p>
          <a:endParaRPr lang="zh-CN" altLang="en-US"/>
        </a:p>
      </dgm:t>
    </dgm:pt>
    <dgm:pt modelId="{AC58EDB2-0323-4D67-93A9-47B5846D882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myPic</a:t>
          </a:r>
          <a:endParaRPr kumimoji="0" lang="en-US" altLang="zh-CN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  <a:cs typeface="宋体" panose="02010600030101010101" pitchFamily="2" charset="-122"/>
          </a:endParaRPr>
        </a:p>
      </dgm:t>
    </dgm:pt>
    <dgm:pt modelId="{3205C3A6-61E3-4A5E-B993-E775946A3A9D}" cxnId="{011990C5-46C0-42C7-8EC0-3AB4FF1632BD}" type="parTrans">
      <dgm:prSet/>
      <dgm:spPr/>
      <dgm:t>
        <a:bodyPr/>
        <a:lstStyle/>
        <a:p>
          <a:endParaRPr lang="zh-CN" altLang="en-US"/>
        </a:p>
      </dgm:t>
    </dgm:pt>
    <dgm:pt modelId="{B21E1632-1CF9-46F1-9A83-0AAF424C4FE4}" cxnId="{011990C5-46C0-42C7-8EC0-3AB4FF1632BD}" type="sibTrans">
      <dgm:prSet/>
      <dgm:spPr/>
      <dgm:t>
        <a:bodyPr/>
        <a:lstStyle/>
        <a:p>
          <a:endParaRPr lang="zh-CN" altLang="en-US"/>
        </a:p>
      </dgm:t>
    </dgm:pt>
    <dgm:pt modelId="{C563DA65-3F7F-4419-9966-502263CA74B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backup</a:t>
          </a:r>
        </a:p>
      </dgm:t>
    </dgm:pt>
    <dgm:pt modelId="{D1C21C73-71D3-4E5D-8D9A-3B6C785E9DB3}" cxnId="{C476FA04-A7CF-45A5-B945-A28C2533B680}" type="parTrans">
      <dgm:prSet/>
      <dgm:spPr/>
      <dgm:t>
        <a:bodyPr/>
        <a:lstStyle/>
        <a:p>
          <a:endParaRPr lang="zh-CN" altLang="en-US"/>
        </a:p>
      </dgm:t>
    </dgm:pt>
    <dgm:pt modelId="{2FE3FDBA-9D01-4EB4-96B1-8120CA6D57AD}" cxnId="{C476FA04-A7CF-45A5-B945-A28C2533B680}" type="sibTrans">
      <dgm:prSet/>
      <dgm:spPr/>
      <dgm:t>
        <a:bodyPr/>
        <a:lstStyle/>
        <a:p>
          <a:endParaRPr lang="zh-CN" altLang="en-US"/>
        </a:p>
      </dgm:t>
    </dgm:pt>
    <dgm:pt modelId="{7FC7B7F4-2DE6-46D1-B070-F4F1BEC761F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a.txt</a:t>
          </a:r>
        </a:p>
      </dgm:t>
    </dgm:pt>
    <dgm:pt modelId="{FEE6F9E7-5F57-44E4-93CF-8E137F5BBC51}" cxnId="{CCF0DEFE-6FE0-445F-B4A5-64386F606340}" type="parTrans">
      <dgm:prSet/>
      <dgm:spPr/>
      <dgm:t>
        <a:bodyPr/>
        <a:lstStyle/>
        <a:p>
          <a:endParaRPr lang="zh-CN" altLang="en-US"/>
        </a:p>
      </dgm:t>
    </dgm:pt>
    <dgm:pt modelId="{5446C143-E8B2-4989-8CDD-D911ABA26464}" cxnId="{CCF0DEFE-6FE0-445F-B4A5-64386F606340}" type="sibTrans">
      <dgm:prSet/>
      <dgm:spPr/>
      <dgm:t>
        <a:bodyPr/>
        <a:lstStyle/>
        <a:p>
          <a:endParaRPr lang="zh-CN" altLang="en-US"/>
        </a:p>
      </dgm:t>
    </dgm:pt>
    <dgm:pt modelId="{ABBF2794-07E9-433D-A1C7-3ECB1490CEC6}" type="pres">
      <dgm:prSet presAssocID="{7E1D6256-0C33-4C23-B016-70D3A1644A9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2264DF9-8CD4-4E29-A703-1DA508567A86}" type="pres">
      <dgm:prSet presAssocID="{53A6D317-878E-428D-86E6-7AAA015BF81D}" presName="hierRoot1" presStyleCnt="0">
        <dgm:presLayoutVars>
          <dgm:hierBranch/>
        </dgm:presLayoutVars>
      </dgm:prSet>
      <dgm:spPr/>
    </dgm:pt>
    <dgm:pt modelId="{D2E24815-A92D-468E-963F-E939A5A8BDA1}" type="pres">
      <dgm:prSet presAssocID="{53A6D317-878E-428D-86E6-7AAA015BF81D}" presName="rootComposite1" presStyleCnt="0"/>
      <dgm:spPr/>
    </dgm:pt>
    <dgm:pt modelId="{D8F981A7-A7FD-40C6-89C7-B546A114E88C}" type="pres">
      <dgm:prSet presAssocID="{53A6D317-878E-428D-86E6-7AAA015BF81D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856C136B-5A2B-4037-84F3-387C87F077BE}" type="pres">
      <dgm:prSet presAssocID="{53A6D317-878E-428D-86E6-7AAA015BF81D}" presName="rootConnector1" presStyleLbl="node1" presStyleIdx="0" presStyleCnt="0"/>
      <dgm:spPr/>
      <dgm:t>
        <a:bodyPr/>
        <a:lstStyle/>
        <a:p>
          <a:endParaRPr lang="zh-CN" altLang="en-US"/>
        </a:p>
      </dgm:t>
    </dgm:pt>
    <dgm:pt modelId="{7334B102-84E7-41DF-A31E-F14216D1674F}" type="pres">
      <dgm:prSet presAssocID="{53A6D317-878E-428D-86E6-7AAA015BF81D}" presName="hierChild2" presStyleCnt="0"/>
      <dgm:spPr/>
    </dgm:pt>
    <dgm:pt modelId="{B64FE236-5AAC-4D1A-A696-5922A4A94C68}" type="pres">
      <dgm:prSet presAssocID="{85CFD922-0257-411F-B27C-51450A755622}" presName="Name35" presStyleLbl="parChTrans1D2" presStyleIdx="0" presStyleCnt="3"/>
      <dgm:spPr/>
      <dgm:t>
        <a:bodyPr/>
        <a:lstStyle/>
        <a:p>
          <a:endParaRPr lang="zh-CN" altLang="en-US"/>
        </a:p>
      </dgm:t>
    </dgm:pt>
    <dgm:pt modelId="{9C67C7FF-8A57-49D6-A4FE-75B482582EE2}" type="pres">
      <dgm:prSet presAssocID="{8E134BFC-52D4-4FC2-8771-092CB2B53BC5}" presName="hierRoot2" presStyleCnt="0">
        <dgm:presLayoutVars>
          <dgm:hierBranch/>
        </dgm:presLayoutVars>
      </dgm:prSet>
      <dgm:spPr/>
    </dgm:pt>
    <dgm:pt modelId="{26350A27-A827-472E-9609-34E9080E1F7A}" type="pres">
      <dgm:prSet presAssocID="{8E134BFC-52D4-4FC2-8771-092CB2B53BC5}" presName="rootComposite" presStyleCnt="0"/>
      <dgm:spPr/>
    </dgm:pt>
    <dgm:pt modelId="{823B3B58-EDE5-47C0-8243-72C2B3C0EDFF}" type="pres">
      <dgm:prSet presAssocID="{8E134BFC-52D4-4FC2-8771-092CB2B53BC5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7D3975A1-F843-4D18-9F84-F127477964E1}" type="pres">
      <dgm:prSet presAssocID="{8E134BFC-52D4-4FC2-8771-092CB2B53BC5}" presName="rootConnector" presStyleLbl="node2" presStyleIdx="0" presStyleCnt="3"/>
      <dgm:spPr/>
      <dgm:t>
        <a:bodyPr/>
        <a:lstStyle/>
        <a:p>
          <a:endParaRPr lang="zh-CN" altLang="en-US"/>
        </a:p>
      </dgm:t>
    </dgm:pt>
    <dgm:pt modelId="{3263B4E5-34FE-4299-B4EB-BA117413ACA7}" type="pres">
      <dgm:prSet presAssocID="{8E134BFC-52D4-4FC2-8771-092CB2B53BC5}" presName="hierChild4" presStyleCnt="0"/>
      <dgm:spPr/>
    </dgm:pt>
    <dgm:pt modelId="{0FF71079-7607-44E8-B82D-4A8E25B152BC}" type="pres">
      <dgm:prSet presAssocID="{E8B3B2D8-6B69-4A78-A566-E13EA94769FC}" presName="Name35" presStyleLbl="parChTrans1D3" presStyleIdx="0" presStyleCnt="2"/>
      <dgm:spPr/>
      <dgm:t>
        <a:bodyPr/>
        <a:lstStyle/>
        <a:p>
          <a:endParaRPr lang="zh-CN" altLang="en-US"/>
        </a:p>
      </dgm:t>
    </dgm:pt>
    <dgm:pt modelId="{AA257E43-5005-4C00-9F4E-E9E28F2B8DBA}" type="pres">
      <dgm:prSet presAssocID="{93475DB9-5530-4189-AB2A-3A31C91FB66E}" presName="hierRoot2" presStyleCnt="0">
        <dgm:presLayoutVars>
          <dgm:hierBranch val="r"/>
        </dgm:presLayoutVars>
      </dgm:prSet>
      <dgm:spPr/>
    </dgm:pt>
    <dgm:pt modelId="{715271CA-A52C-480C-AE0F-E58DC0214792}" type="pres">
      <dgm:prSet presAssocID="{93475DB9-5530-4189-AB2A-3A31C91FB66E}" presName="rootComposite" presStyleCnt="0"/>
      <dgm:spPr/>
    </dgm:pt>
    <dgm:pt modelId="{AA897442-7BB5-4B24-A6C9-65A2204E8EE0}" type="pres">
      <dgm:prSet presAssocID="{93475DB9-5530-4189-AB2A-3A31C91FB66E}" presName="rootText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B282B84-DE30-4EC0-B9B9-DB4F6F5BE08E}" type="pres">
      <dgm:prSet presAssocID="{93475DB9-5530-4189-AB2A-3A31C91FB66E}" presName="rootConnector" presStyleLbl="node3" presStyleIdx="0" presStyleCnt="2"/>
      <dgm:spPr/>
      <dgm:t>
        <a:bodyPr/>
        <a:lstStyle/>
        <a:p>
          <a:endParaRPr lang="zh-CN" altLang="en-US"/>
        </a:p>
      </dgm:t>
    </dgm:pt>
    <dgm:pt modelId="{4AA92CBB-5158-4BEF-B675-407A73040AA7}" type="pres">
      <dgm:prSet presAssocID="{93475DB9-5530-4189-AB2A-3A31C91FB66E}" presName="hierChild4" presStyleCnt="0"/>
      <dgm:spPr/>
    </dgm:pt>
    <dgm:pt modelId="{92F23CFC-5657-4286-9B09-CC5EB843ADB2}" type="pres">
      <dgm:prSet presAssocID="{93475DB9-5530-4189-AB2A-3A31C91FB66E}" presName="hierChild5" presStyleCnt="0"/>
      <dgm:spPr/>
    </dgm:pt>
    <dgm:pt modelId="{F81A03FB-3EA3-44CF-B466-C7D1C2B8D559}" type="pres">
      <dgm:prSet presAssocID="{8E134BFC-52D4-4FC2-8771-092CB2B53BC5}" presName="hierChild5" presStyleCnt="0"/>
      <dgm:spPr/>
    </dgm:pt>
    <dgm:pt modelId="{45083BFE-1C8F-47A2-B6D2-ED7C02C94267}" type="pres">
      <dgm:prSet presAssocID="{3205C3A6-61E3-4A5E-B993-E775946A3A9D}" presName="Name35" presStyleLbl="parChTrans1D2" presStyleIdx="1" presStyleCnt="3"/>
      <dgm:spPr/>
      <dgm:t>
        <a:bodyPr/>
        <a:lstStyle/>
        <a:p>
          <a:endParaRPr lang="zh-CN" altLang="en-US"/>
        </a:p>
      </dgm:t>
    </dgm:pt>
    <dgm:pt modelId="{35D5DE7C-170C-4A23-8B16-FB851BA051AA}" type="pres">
      <dgm:prSet presAssocID="{AC58EDB2-0323-4D67-93A9-47B5846D882A}" presName="hierRoot2" presStyleCnt="0">
        <dgm:presLayoutVars>
          <dgm:hierBranch/>
        </dgm:presLayoutVars>
      </dgm:prSet>
      <dgm:spPr/>
    </dgm:pt>
    <dgm:pt modelId="{559CCE15-CAD8-4FF1-BA66-13086CE95368}" type="pres">
      <dgm:prSet presAssocID="{AC58EDB2-0323-4D67-93A9-47B5846D882A}" presName="rootComposite" presStyleCnt="0"/>
      <dgm:spPr/>
    </dgm:pt>
    <dgm:pt modelId="{0960F0EB-8D43-4387-ACD3-FD5AF1451591}" type="pres">
      <dgm:prSet presAssocID="{AC58EDB2-0323-4D67-93A9-47B5846D882A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86F17902-A617-483B-8292-18E058D6B2F4}" type="pres">
      <dgm:prSet presAssocID="{AC58EDB2-0323-4D67-93A9-47B5846D882A}" presName="rootConnector" presStyleLbl="node2" presStyleIdx="1" presStyleCnt="3"/>
      <dgm:spPr/>
      <dgm:t>
        <a:bodyPr/>
        <a:lstStyle/>
        <a:p>
          <a:endParaRPr lang="zh-CN" altLang="en-US"/>
        </a:p>
      </dgm:t>
    </dgm:pt>
    <dgm:pt modelId="{A8BA2B9B-5DB4-452C-B65A-5E277F81A512}" type="pres">
      <dgm:prSet presAssocID="{AC58EDB2-0323-4D67-93A9-47B5846D882A}" presName="hierChild4" presStyleCnt="0"/>
      <dgm:spPr/>
    </dgm:pt>
    <dgm:pt modelId="{E3F0FC94-508E-4017-AB86-739F66E8C10F}" type="pres">
      <dgm:prSet presAssocID="{AC58EDB2-0323-4D67-93A9-47B5846D882A}" presName="hierChild5" presStyleCnt="0"/>
      <dgm:spPr/>
    </dgm:pt>
    <dgm:pt modelId="{B397E6C8-B604-44A1-BFA5-2E3C02D566CF}" type="pres">
      <dgm:prSet presAssocID="{D1C21C73-71D3-4E5D-8D9A-3B6C785E9DB3}" presName="Name35" presStyleLbl="parChTrans1D2" presStyleIdx="2" presStyleCnt="3"/>
      <dgm:spPr/>
      <dgm:t>
        <a:bodyPr/>
        <a:lstStyle/>
        <a:p>
          <a:endParaRPr lang="zh-CN" altLang="en-US"/>
        </a:p>
      </dgm:t>
    </dgm:pt>
    <dgm:pt modelId="{80ACE115-38AB-42F4-A341-0DAC3B44303D}" type="pres">
      <dgm:prSet presAssocID="{C563DA65-3F7F-4419-9966-502263CA74BE}" presName="hierRoot2" presStyleCnt="0">
        <dgm:presLayoutVars>
          <dgm:hierBranch/>
        </dgm:presLayoutVars>
      </dgm:prSet>
      <dgm:spPr/>
    </dgm:pt>
    <dgm:pt modelId="{46B6BD27-78E5-4E65-ADB0-BDD43B02CCA9}" type="pres">
      <dgm:prSet presAssocID="{C563DA65-3F7F-4419-9966-502263CA74BE}" presName="rootComposite" presStyleCnt="0"/>
      <dgm:spPr/>
    </dgm:pt>
    <dgm:pt modelId="{4FA5ECBA-00C6-436F-885F-9976DE7BDD02}" type="pres">
      <dgm:prSet presAssocID="{C563DA65-3F7F-4419-9966-502263CA74BE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5D07A3C2-1C2C-4460-A392-B3E6891A63A5}" type="pres">
      <dgm:prSet presAssocID="{C563DA65-3F7F-4419-9966-502263CA74BE}" presName="rootConnector" presStyleLbl="node2" presStyleIdx="2" presStyleCnt="3"/>
      <dgm:spPr/>
      <dgm:t>
        <a:bodyPr/>
        <a:lstStyle/>
        <a:p>
          <a:endParaRPr lang="zh-CN" altLang="en-US"/>
        </a:p>
      </dgm:t>
    </dgm:pt>
    <dgm:pt modelId="{6C9EF2A9-401C-4C2D-B58B-E2D23745CDC7}" type="pres">
      <dgm:prSet presAssocID="{C563DA65-3F7F-4419-9966-502263CA74BE}" presName="hierChild4" presStyleCnt="0"/>
      <dgm:spPr/>
    </dgm:pt>
    <dgm:pt modelId="{E18B7E2F-CD42-468C-9925-26CE63165DB5}" type="pres">
      <dgm:prSet presAssocID="{FEE6F9E7-5F57-44E4-93CF-8E137F5BBC51}" presName="Name35" presStyleLbl="parChTrans1D3" presStyleIdx="1" presStyleCnt="2"/>
      <dgm:spPr/>
      <dgm:t>
        <a:bodyPr/>
        <a:lstStyle/>
        <a:p>
          <a:endParaRPr lang="zh-CN" altLang="en-US"/>
        </a:p>
      </dgm:t>
    </dgm:pt>
    <dgm:pt modelId="{E47653DF-C37F-496D-A16D-70D2122ABC55}" type="pres">
      <dgm:prSet presAssocID="{7FC7B7F4-2DE6-46D1-B070-F4F1BEC761FA}" presName="hierRoot2" presStyleCnt="0">
        <dgm:presLayoutVars>
          <dgm:hierBranch val="r"/>
        </dgm:presLayoutVars>
      </dgm:prSet>
      <dgm:spPr/>
    </dgm:pt>
    <dgm:pt modelId="{3688A1B9-A592-43AB-B7AB-94F1B8BEA9B0}" type="pres">
      <dgm:prSet presAssocID="{7FC7B7F4-2DE6-46D1-B070-F4F1BEC761FA}" presName="rootComposite" presStyleCnt="0"/>
      <dgm:spPr/>
    </dgm:pt>
    <dgm:pt modelId="{EE525954-D39A-455C-AC70-25F31EC2ED3C}" type="pres">
      <dgm:prSet presAssocID="{7FC7B7F4-2DE6-46D1-B070-F4F1BEC761FA}" presName="rootText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E9D7E85-3F71-4092-9B32-907884806347}" type="pres">
      <dgm:prSet presAssocID="{7FC7B7F4-2DE6-46D1-B070-F4F1BEC761FA}" presName="rootConnector" presStyleLbl="node3" presStyleIdx="1" presStyleCnt="2"/>
      <dgm:spPr/>
      <dgm:t>
        <a:bodyPr/>
        <a:lstStyle/>
        <a:p>
          <a:endParaRPr lang="zh-CN" altLang="en-US"/>
        </a:p>
      </dgm:t>
    </dgm:pt>
    <dgm:pt modelId="{2EC618EE-F21E-4EF5-B807-ACFD058B3BAD}" type="pres">
      <dgm:prSet presAssocID="{7FC7B7F4-2DE6-46D1-B070-F4F1BEC761FA}" presName="hierChild4" presStyleCnt="0"/>
      <dgm:spPr/>
    </dgm:pt>
    <dgm:pt modelId="{39EA2BF6-CCCF-45B3-8FE6-EFE0FEB360F6}" type="pres">
      <dgm:prSet presAssocID="{7FC7B7F4-2DE6-46D1-B070-F4F1BEC761FA}" presName="hierChild5" presStyleCnt="0"/>
      <dgm:spPr/>
    </dgm:pt>
    <dgm:pt modelId="{DFC1F8EA-6A7E-429C-841F-40D0EAA0E930}" type="pres">
      <dgm:prSet presAssocID="{C563DA65-3F7F-4419-9966-502263CA74BE}" presName="hierChild5" presStyleCnt="0"/>
      <dgm:spPr/>
    </dgm:pt>
    <dgm:pt modelId="{CE220FEC-13BE-4932-BBFD-677E3A233F8A}" type="pres">
      <dgm:prSet presAssocID="{53A6D317-878E-428D-86E6-7AAA015BF81D}" presName="hierChild3" presStyleCnt="0"/>
      <dgm:spPr/>
    </dgm:pt>
  </dgm:ptLst>
  <dgm:cxnLst>
    <dgm:cxn modelId="{432BDC0F-EAB0-4332-957A-36204DDF1FA0}" srcId="{8E134BFC-52D4-4FC2-8771-092CB2B53BC5}" destId="{93475DB9-5530-4189-AB2A-3A31C91FB66E}" srcOrd="0" destOrd="0" parTransId="{E8B3B2D8-6B69-4A78-A566-E13EA94769FC}" sibTransId="{9641F7B9-3730-40DC-9732-76D2B96DBFC2}"/>
    <dgm:cxn modelId="{05EACE5B-E758-4015-9AAE-86A41FC25D84}" type="presOf" srcId="{D1C21C73-71D3-4E5D-8D9A-3B6C785E9DB3}" destId="{B397E6C8-B604-44A1-BFA5-2E3C02D566CF}" srcOrd="0" destOrd="0" presId="urn:microsoft.com/office/officeart/2005/8/layout/orgChart1"/>
    <dgm:cxn modelId="{C476FA04-A7CF-45A5-B945-A28C2533B680}" srcId="{53A6D317-878E-428D-86E6-7AAA015BF81D}" destId="{C563DA65-3F7F-4419-9966-502263CA74BE}" srcOrd="2" destOrd="0" parTransId="{D1C21C73-71D3-4E5D-8D9A-3B6C785E9DB3}" sibTransId="{2FE3FDBA-9D01-4EB4-96B1-8120CA6D57AD}"/>
    <dgm:cxn modelId="{3C22ED9B-8495-4540-809A-A7F17121D450}" type="presOf" srcId="{85CFD922-0257-411F-B27C-51450A755622}" destId="{B64FE236-5AAC-4D1A-A696-5922A4A94C68}" srcOrd="0" destOrd="0" presId="urn:microsoft.com/office/officeart/2005/8/layout/orgChart1"/>
    <dgm:cxn modelId="{27B89B5C-A226-4DB7-9B2A-123FD6816853}" type="presOf" srcId="{FEE6F9E7-5F57-44E4-93CF-8E137F5BBC51}" destId="{E18B7E2F-CD42-468C-9925-26CE63165DB5}" srcOrd="0" destOrd="0" presId="urn:microsoft.com/office/officeart/2005/8/layout/orgChart1"/>
    <dgm:cxn modelId="{370CC5BB-ADAA-4249-A38C-DF1730ECD532}" type="presOf" srcId="{7FC7B7F4-2DE6-46D1-B070-F4F1BEC761FA}" destId="{EE525954-D39A-455C-AC70-25F31EC2ED3C}" srcOrd="0" destOrd="0" presId="urn:microsoft.com/office/officeart/2005/8/layout/orgChart1"/>
    <dgm:cxn modelId="{A0BF6CA0-AB46-4EB7-9DE0-4239B40A5833}" type="presOf" srcId="{AC58EDB2-0323-4D67-93A9-47B5846D882A}" destId="{0960F0EB-8D43-4387-ACD3-FD5AF1451591}" srcOrd="0" destOrd="0" presId="urn:microsoft.com/office/officeart/2005/8/layout/orgChart1"/>
    <dgm:cxn modelId="{755187BD-1B50-4177-8C73-DF679012E9AA}" type="presOf" srcId="{E8B3B2D8-6B69-4A78-A566-E13EA94769FC}" destId="{0FF71079-7607-44E8-B82D-4A8E25B152BC}" srcOrd="0" destOrd="0" presId="urn:microsoft.com/office/officeart/2005/8/layout/orgChart1"/>
    <dgm:cxn modelId="{5725867C-F102-4A0D-85E5-E845EF3847A1}" type="presOf" srcId="{53A6D317-878E-428D-86E6-7AAA015BF81D}" destId="{D8F981A7-A7FD-40C6-89C7-B546A114E88C}" srcOrd="0" destOrd="0" presId="urn:microsoft.com/office/officeart/2005/8/layout/orgChart1"/>
    <dgm:cxn modelId="{CCF0DEFE-6FE0-445F-B4A5-64386F606340}" srcId="{C563DA65-3F7F-4419-9966-502263CA74BE}" destId="{7FC7B7F4-2DE6-46D1-B070-F4F1BEC761FA}" srcOrd="0" destOrd="0" parTransId="{FEE6F9E7-5F57-44E4-93CF-8E137F5BBC51}" sibTransId="{5446C143-E8B2-4989-8CDD-D911ABA26464}"/>
    <dgm:cxn modelId="{9EDD8D82-9DDB-4D2D-A210-F57D101C5E14}" type="presOf" srcId="{C563DA65-3F7F-4419-9966-502263CA74BE}" destId="{4FA5ECBA-00C6-436F-885F-9976DE7BDD02}" srcOrd="0" destOrd="0" presId="urn:microsoft.com/office/officeart/2005/8/layout/orgChart1"/>
    <dgm:cxn modelId="{215AFB6A-60F8-4B4D-A4BB-5FCCD0EA1D17}" type="presOf" srcId="{93475DB9-5530-4189-AB2A-3A31C91FB66E}" destId="{AA897442-7BB5-4B24-A6C9-65A2204E8EE0}" srcOrd="0" destOrd="0" presId="urn:microsoft.com/office/officeart/2005/8/layout/orgChart1"/>
    <dgm:cxn modelId="{E6A8DEAB-D4CF-4991-A8A9-668CEBC7A273}" type="presOf" srcId="{C563DA65-3F7F-4419-9966-502263CA74BE}" destId="{5D07A3C2-1C2C-4460-A392-B3E6891A63A5}" srcOrd="1" destOrd="0" presId="urn:microsoft.com/office/officeart/2005/8/layout/orgChart1"/>
    <dgm:cxn modelId="{4837198E-64C7-4405-9628-2F47547E5B83}" type="presOf" srcId="{93475DB9-5530-4189-AB2A-3A31C91FB66E}" destId="{DB282B84-DE30-4EC0-B9B9-DB4F6F5BE08E}" srcOrd="1" destOrd="0" presId="urn:microsoft.com/office/officeart/2005/8/layout/orgChart1"/>
    <dgm:cxn modelId="{416DC73D-2738-44FB-A98D-49AC76F2CB70}" type="presOf" srcId="{AC58EDB2-0323-4D67-93A9-47B5846D882A}" destId="{86F17902-A617-483B-8292-18E058D6B2F4}" srcOrd="1" destOrd="0" presId="urn:microsoft.com/office/officeart/2005/8/layout/orgChart1"/>
    <dgm:cxn modelId="{380CB05C-6C39-48B6-8327-5D85E039EE59}" type="presOf" srcId="{8E134BFC-52D4-4FC2-8771-092CB2B53BC5}" destId="{823B3B58-EDE5-47C0-8243-72C2B3C0EDFF}" srcOrd="0" destOrd="0" presId="urn:microsoft.com/office/officeart/2005/8/layout/orgChart1"/>
    <dgm:cxn modelId="{EC35A47F-45C2-4F39-BD53-F42EB735805F}" type="presOf" srcId="{8E134BFC-52D4-4FC2-8771-092CB2B53BC5}" destId="{7D3975A1-F843-4D18-9F84-F127477964E1}" srcOrd="1" destOrd="0" presId="urn:microsoft.com/office/officeart/2005/8/layout/orgChart1"/>
    <dgm:cxn modelId="{7AD2FC5D-8B1E-45E7-B521-F5ED0B9FA902}" type="presOf" srcId="{3205C3A6-61E3-4A5E-B993-E775946A3A9D}" destId="{45083BFE-1C8F-47A2-B6D2-ED7C02C94267}" srcOrd="0" destOrd="0" presId="urn:microsoft.com/office/officeart/2005/8/layout/orgChart1"/>
    <dgm:cxn modelId="{5E02E680-8843-4969-A298-8A007C699833}" srcId="{7E1D6256-0C33-4C23-B016-70D3A1644A9E}" destId="{53A6D317-878E-428D-86E6-7AAA015BF81D}" srcOrd="0" destOrd="0" parTransId="{4272E2DB-0749-4D4F-AEDA-A55C5494273D}" sibTransId="{66A97356-2C88-479E-AC0E-25B02FBD8679}"/>
    <dgm:cxn modelId="{011990C5-46C0-42C7-8EC0-3AB4FF1632BD}" srcId="{53A6D317-878E-428D-86E6-7AAA015BF81D}" destId="{AC58EDB2-0323-4D67-93A9-47B5846D882A}" srcOrd="1" destOrd="0" parTransId="{3205C3A6-61E3-4A5E-B993-E775946A3A9D}" sibTransId="{B21E1632-1CF9-46F1-9A83-0AAF424C4FE4}"/>
    <dgm:cxn modelId="{C769B730-18BA-4D32-ACDE-78EED58105FA}" type="presOf" srcId="{7E1D6256-0C33-4C23-B016-70D3A1644A9E}" destId="{ABBF2794-07E9-433D-A1C7-3ECB1490CEC6}" srcOrd="0" destOrd="0" presId="urn:microsoft.com/office/officeart/2005/8/layout/orgChart1"/>
    <dgm:cxn modelId="{6D470C4A-616E-4966-A07C-7E17891AD795}" type="presOf" srcId="{53A6D317-878E-428D-86E6-7AAA015BF81D}" destId="{856C136B-5A2B-4037-84F3-387C87F077BE}" srcOrd="1" destOrd="0" presId="urn:microsoft.com/office/officeart/2005/8/layout/orgChart1"/>
    <dgm:cxn modelId="{7DE6BF94-2DA0-49C0-8EB4-8C9B1260D9D8}" srcId="{53A6D317-878E-428D-86E6-7AAA015BF81D}" destId="{8E134BFC-52D4-4FC2-8771-092CB2B53BC5}" srcOrd="0" destOrd="0" parTransId="{85CFD922-0257-411F-B27C-51450A755622}" sibTransId="{5F4DD634-8540-45F3-AF30-35B21CE561C8}"/>
    <dgm:cxn modelId="{27D48F9E-AAA7-48A4-A96D-22B68BFCAEB1}" type="presOf" srcId="{7FC7B7F4-2DE6-46D1-B070-F4F1BEC761FA}" destId="{2E9D7E85-3F71-4092-9B32-907884806347}" srcOrd="1" destOrd="0" presId="urn:microsoft.com/office/officeart/2005/8/layout/orgChart1"/>
    <dgm:cxn modelId="{1E35BC1C-2E0E-404C-8FE7-995F7EEE0490}" type="presParOf" srcId="{ABBF2794-07E9-433D-A1C7-3ECB1490CEC6}" destId="{D2264DF9-8CD4-4E29-A703-1DA508567A86}" srcOrd="0" destOrd="0" presId="urn:microsoft.com/office/officeart/2005/8/layout/orgChart1"/>
    <dgm:cxn modelId="{E983F471-429C-4BB8-AB1A-B0C440F640AD}" type="presParOf" srcId="{D2264DF9-8CD4-4E29-A703-1DA508567A86}" destId="{D2E24815-A92D-468E-963F-E939A5A8BDA1}" srcOrd="0" destOrd="0" presId="urn:microsoft.com/office/officeart/2005/8/layout/orgChart1"/>
    <dgm:cxn modelId="{A7F7AF17-4909-4C14-8EF5-34C809ABB837}" type="presParOf" srcId="{D2E24815-A92D-468E-963F-E939A5A8BDA1}" destId="{D8F981A7-A7FD-40C6-89C7-B546A114E88C}" srcOrd="0" destOrd="0" presId="urn:microsoft.com/office/officeart/2005/8/layout/orgChart1"/>
    <dgm:cxn modelId="{1979A302-723F-4F21-9229-3BE2603E15D3}" type="presParOf" srcId="{D2E24815-A92D-468E-963F-E939A5A8BDA1}" destId="{856C136B-5A2B-4037-84F3-387C87F077BE}" srcOrd="1" destOrd="0" presId="urn:microsoft.com/office/officeart/2005/8/layout/orgChart1"/>
    <dgm:cxn modelId="{27DAF75D-C45F-437A-923C-31E3CCCA41CE}" type="presParOf" srcId="{D2264DF9-8CD4-4E29-A703-1DA508567A86}" destId="{7334B102-84E7-41DF-A31E-F14216D1674F}" srcOrd="1" destOrd="0" presId="urn:microsoft.com/office/officeart/2005/8/layout/orgChart1"/>
    <dgm:cxn modelId="{19A9F627-4CDF-41C9-904A-12E5885C628B}" type="presParOf" srcId="{7334B102-84E7-41DF-A31E-F14216D1674F}" destId="{B64FE236-5AAC-4D1A-A696-5922A4A94C68}" srcOrd="0" destOrd="0" presId="urn:microsoft.com/office/officeart/2005/8/layout/orgChart1"/>
    <dgm:cxn modelId="{299CE6FF-7CDB-4649-9B52-6B0EFA1B7476}" type="presParOf" srcId="{7334B102-84E7-41DF-A31E-F14216D1674F}" destId="{9C67C7FF-8A57-49D6-A4FE-75B482582EE2}" srcOrd="1" destOrd="0" presId="urn:microsoft.com/office/officeart/2005/8/layout/orgChart1"/>
    <dgm:cxn modelId="{423663B3-ED0C-440B-8889-EA31829AAE20}" type="presParOf" srcId="{9C67C7FF-8A57-49D6-A4FE-75B482582EE2}" destId="{26350A27-A827-472E-9609-34E9080E1F7A}" srcOrd="0" destOrd="0" presId="urn:microsoft.com/office/officeart/2005/8/layout/orgChart1"/>
    <dgm:cxn modelId="{D9D58390-C625-48AE-8034-1FC259335C43}" type="presParOf" srcId="{26350A27-A827-472E-9609-34E9080E1F7A}" destId="{823B3B58-EDE5-47C0-8243-72C2B3C0EDFF}" srcOrd="0" destOrd="0" presId="urn:microsoft.com/office/officeart/2005/8/layout/orgChart1"/>
    <dgm:cxn modelId="{94DC0CF2-C0FF-4937-B374-04D9BA4AA96E}" type="presParOf" srcId="{26350A27-A827-472E-9609-34E9080E1F7A}" destId="{7D3975A1-F843-4D18-9F84-F127477964E1}" srcOrd="1" destOrd="0" presId="urn:microsoft.com/office/officeart/2005/8/layout/orgChart1"/>
    <dgm:cxn modelId="{77637E68-5FBA-41D0-A6BA-4BC11852A89B}" type="presParOf" srcId="{9C67C7FF-8A57-49D6-A4FE-75B482582EE2}" destId="{3263B4E5-34FE-4299-B4EB-BA117413ACA7}" srcOrd="1" destOrd="0" presId="urn:microsoft.com/office/officeart/2005/8/layout/orgChart1"/>
    <dgm:cxn modelId="{03916AE9-9BD7-4987-A6E7-D8DE8243EA2B}" type="presParOf" srcId="{3263B4E5-34FE-4299-B4EB-BA117413ACA7}" destId="{0FF71079-7607-44E8-B82D-4A8E25B152BC}" srcOrd="0" destOrd="0" presId="urn:microsoft.com/office/officeart/2005/8/layout/orgChart1"/>
    <dgm:cxn modelId="{EBB3AC51-25BC-4E55-8EA8-682CD9F23374}" type="presParOf" srcId="{3263B4E5-34FE-4299-B4EB-BA117413ACA7}" destId="{AA257E43-5005-4C00-9F4E-E9E28F2B8DBA}" srcOrd="1" destOrd="0" presId="urn:microsoft.com/office/officeart/2005/8/layout/orgChart1"/>
    <dgm:cxn modelId="{EAACFB06-45F9-43C5-85FD-FBF2A2712BC3}" type="presParOf" srcId="{AA257E43-5005-4C00-9F4E-E9E28F2B8DBA}" destId="{715271CA-A52C-480C-AE0F-E58DC0214792}" srcOrd="0" destOrd="0" presId="urn:microsoft.com/office/officeart/2005/8/layout/orgChart1"/>
    <dgm:cxn modelId="{760DCEE1-DE70-4A28-9213-D707425A2409}" type="presParOf" srcId="{715271CA-A52C-480C-AE0F-E58DC0214792}" destId="{AA897442-7BB5-4B24-A6C9-65A2204E8EE0}" srcOrd="0" destOrd="0" presId="urn:microsoft.com/office/officeart/2005/8/layout/orgChart1"/>
    <dgm:cxn modelId="{F6D15EEA-EF51-4B40-9EA0-0A94075686CB}" type="presParOf" srcId="{715271CA-A52C-480C-AE0F-E58DC0214792}" destId="{DB282B84-DE30-4EC0-B9B9-DB4F6F5BE08E}" srcOrd="1" destOrd="0" presId="urn:microsoft.com/office/officeart/2005/8/layout/orgChart1"/>
    <dgm:cxn modelId="{A94C7F23-5D05-4FAC-843E-4F8176BDAE31}" type="presParOf" srcId="{AA257E43-5005-4C00-9F4E-E9E28F2B8DBA}" destId="{4AA92CBB-5158-4BEF-B675-407A73040AA7}" srcOrd="1" destOrd="0" presId="urn:microsoft.com/office/officeart/2005/8/layout/orgChart1"/>
    <dgm:cxn modelId="{9C968B2E-3436-40E1-9560-F35DE1A2620B}" type="presParOf" srcId="{AA257E43-5005-4C00-9F4E-E9E28F2B8DBA}" destId="{92F23CFC-5657-4286-9B09-CC5EB843ADB2}" srcOrd="2" destOrd="0" presId="urn:microsoft.com/office/officeart/2005/8/layout/orgChart1"/>
    <dgm:cxn modelId="{52A9C21C-11B4-4C37-9F4F-6164B606C7F8}" type="presParOf" srcId="{9C67C7FF-8A57-49D6-A4FE-75B482582EE2}" destId="{F81A03FB-3EA3-44CF-B466-C7D1C2B8D559}" srcOrd="2" destOrd="0" presId="urn:microsoft.com/office/officeart/2005/8/layout/orgChart1"/>
    <dgm:cxn modelId="{D997B6DC-D478-4240-A41B-E4B56E6D4BE1}" type="presParOf" srcId="{7334B102-84E7-41DF-A31E-F14216D1674F}" destId="{45083BFE-1C8F-47A2-B6D2-ED7C02C94267}" srcOrd="2" destOrd="0" presId="urn:microsoft.com/office/officeart/2005/8/layout/orgChart1"/>
    <dgm:cxn modelId="{2A064387-F844-40A1-86FF-E44E8A86EA2B}" type="presParOf" srcId="{7334B102-84E7-41DF-A31E-F14216D1674F}" destId="{35D5DE7C-170C-4A23-8B16-FB851BA051AA}" srcOrd="3" destOrd="0" presId="urn:microsoft.com/office/officeart/2005/8/layout/orgChart1"/>
    <dgm:cxn modelId="{14564613-16E0-46B4-9BEE-DA6128E3CD5F}" type="presParOf" srcId="{35D5DE7C-170C-4A23-8B16-FB851BA051AA}" destId="{559CCE15-CAD8-4FF1-BA66-13086CE95368}" srcOrd="0" destOrd="0" presId="urn:microsoft.com/office/officeart/2005/8/layout/orgChart1"/>
    <dgm:cxn modelId="{D0E2F1A2-0A0B-4D71-8DF4-3F482C090767}" type="presParOf" srcId="{559CCE15-CAD8-4FF1-BA66-13086CE95368}" destId="{0960F0EB-8D43-4387-ACD3-FD5AF1451591}" srcOrd="0" destOrd="0" presId="urn:microsoft.com/office/officeart/2005/8/layout/orgChart1"/>
    <dgm:cxn modelId="{837738E6-72BF-4435-9BAC-093D57CFC54E}" type="presParOf" srcId="{559CCE15-CAD8-4FF1-BA66-13086CE95368}" destId="{86F17902-A617-483B-8292-18E058D6B2F4}" srcOrd="1" destOrd="0" presId="urn:microsoft.com/office/officeart/2005/8/layout/orgChart1"/>
    <dgm:cxn modelId="{C0A1688E-9F8E-4042-B963-47AB62CDFBA0}" type="presParOf" srcId="{35D5DE7C-170C-4A23-8B16-FB851BA051AA}" destId="{A8BA2B9B-5DB4-452C-B65A-5E277F81A512}" srcOrd="1" destOrd="0" presId="urn:microsoft.com/office/officeart/2005/8/layout/orgChart1"/>
    <dgm:cxn modelId="{014E38D8-03DF-4AA1-AB39-6684195AC583}" type="presParOf" srcId="{35D5DE7C-170C-4A23-8B16-FB851BA051AA}" destId="{E3F0FC94-508E-4017-AB86-739F66E8C10F}" srcOrd="2" destOrd="0" presId="urn:microsoft.com/office/officeart/2005/8/layout/orgChart1"/>
    <dgm:cxn modelId="{2FCD445B-3C9F-4C88-8278-8FCBE6A95FE1}" type="presParOf" srcId="{7334B102-84E7-41DF-A31E-F14216D1674F}" destId="{B397E6C8-B604-44A1-BFA5-2E3C02D566CF}" srcOrd="4" destOrd="0" presId="urn:microsoft.com/office/officeart/2005/8/layout/orgChart1"/>
    <dgm:cxn modelId="{EF142688-DB2A-4A35-B95A-DFACD389B1EB}" type="presParOf" srcId="{7334B102-84E7-41DF-A31E-F14216D1674F}" destId="{80ACE115-38AB-42F4-A341-0DAC3B44303D}" srcOrd="5" destOrd="0" presId="urn:microsoft.com/office/officeart/2005/8/layout/orgChart1"/>
    <dgm:cxn modelId="{D5C98D5A-7F9C-4C7E-BAA5-B3A0A9FA0255}" type="presParOf" srcId="{80ACE115-38AB-42F4-A341-0DAC3B44303D}" destId="{46B6BD27-78E5-4E65-ADB0-BDD43B02CCA9}" srcOrd="0" destOrd="0" presId="urn:microsoft.com/office/officeart/2005/8/layout/orgChart1"/>
    <dgm:cxn modelId="{CCF531D5-E3AB-4E2B-9968-8C758077958F}" type="presParOf" srcId="{46B6BD27-78E5-4E65-ADB0-BDD43B02CCA9}" destId="{4FA5ECBA-00C6-436F-885F-9976DE7BDD02}" srcOrd="0" destOrd="0" presId="urn:microsoft.com/office/officeart/2005/8/layout/orgChart1"/>
    <dgm:cxn modelId="{325F935A-2A7F-46C6-A35A-CA8546B85F04}" type="presParOf" srcId="{46B6BD27-78E5-4E65-ADB0-BDD43B02CCA9}" destId="{5D07A3C2-1C2C-4460-A392-B3E6891A63A5}" srcOrd="1" destOrd="0" presId="urn:microsoft.com/office/officeart/2005/8/layout/orgChart1"/>
    <dgm:cxn modelId="{ED7CBA0F-35D0-4AFD-9E9A-C42CB19F7262}" type="presParOf" srcId="{80ACE115-38AB-42F4-A341-0DAC3B44303D}" destId="{6C9EF2A9-401C-4C2D-B58B-E2D23745CDC7}" srcOrd="1" destOrd="0" presId="urn:microsoft.com/office/officeart/2005/8/layout/orgChart1"/>
    <dgm:cxn modelId="{6BE209FD-BE89-48BB-AD55-80659162D12B}" type="presParOf" srcId="{6C9EF2A9-401C-4C2D-B58B-E2D23745CDC7}" destId="{E18B7E2F-CD42-468C-9925-26CE63165DB5}" srcOrd="0" destOrd="0" presId="urn:microsoft.com/office/officeart/2005/8/layout/orgChart1"/>
    <dgm:cxn modelId="{5D232B07-D680-4416-AEAB-2A1A50827CEE}" type="presParOf" srcId="{6C9EF2A9-401C-4C2D-B58B-E2D23745CDC7}" destId="{E47653DF-C37F-496D-A16D-70D2122ABC55}" srcOrd="1" destOrd="0" presId="urn:microsoft.com/office/officeart/2005/8/layout/orgChart1"/>
    <dgm:cxn modelId="{8B806BB0-7885-4999-B52C-BA5F29CB9D45}" type="presParOf" srcId="{E47653DF-C37F-496D-A16D-70D2122ABC55}" destId="{3688A1B9-A592-43AB-B7AB-94F1B8BEA9B0}" srcOrd="0" destOrd="0" presId="urn:microsoft.com/office/officeart/2005/8/layout/orgChart1"/>
    <dgm:cxn modelId="{EF7B5065-6D40-4D5E-8173-37F42AC05D57}" type="presParOf" srcId="{3688A1B9-A592-43AB-B7AB-94F1B8BEA9B0}" destId="{EE525954-D39A-455C-AC70-25F31EC2ED3C}" srcOrd="0" destOrd="0" presId="urn:microsoft.com/office/officeart/2005/8/layout/orgChart1"/>
    <dgm:cxn modelId="{AC37495E-B71E-462D-AFFF-6305EB181A3B}" type="presParOf" srcId="{3688A1B9-A592-43AB-B7AB-94F1B8BEA9B0}" destId="{2E9D7E85-3F71-4092-9B32-907884806347}" srcOrd="1" destOrd="0" presId="urn:microsoft.com/office/officeart/2005/8/layout/orgChart1"/>
    <dgm:cxn modelId="{7D12A90B-CFB7-48C5-ACD8-DB6FF91CC7B2}" type="presParOf" srcId="{E47653DF-C37F-496D-A16D-70D2122ABC55}" destId="{2EC618EE-F21E-4EF5-B807-ACFD058B3BAD}" srcOrd="1" destOrd="0" presId="urn:microsoft.com/office/officeart/2005/8/layout/orgChart1"/>
    <dgm:cxn modelId="{66E9703D-4411-44C8-B591-3C7CDBEFB3D3}" type="presParOf" srcId="{E47653DF-C37F-496D-A16D-70D2122ABC55}" destId="{39EA2BF6-CCCF-45B3-8FE6-EFE0FEB360F6}" srcOrd="2" destOrd="0" presId="urn:microsoft.com/office/officeart/2005/8/layout/orgChart1"/>
    <dgm:cxn modelId="{B90F4E68-D1CB-40C8-86FF-C6A000FB3264}" type="presParOf" srcId="{80ACE115-38AB-42F4-A341-0DAC3B44303D}" destId="{DFC1F8EA-6A7E-429C-841F-40D0EAA0E930}" srcOrd="2" destOrd="0" presId="urn:microsoft.com/office/officeart/2005/8/layout/orgChart1"/>
    <dgm:cxn modelId="{6A52644A-1A69-45F4-AA08-6029B09798B8}" type="presParOf" srcId="{D2264DF9-8CD4-4E29-A703-1DA508567A86}" destId="{CE220FEC-13BE-4932-BBFD-677E3A233F8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3670C9-C945-4EAF-8073-A374638A771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4A86EF7E-0FAE-4B80-AFFF-F7CDD76A072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D</a:t>
          </a: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：</a:t>
          </a:r>
        </a:p>
      </dgm:t>
    </dgm:pt>
    <dgm:pt modelId="{41DE49B5-D6AA-4F26-91BC-54DFB8CBA9D4}" cxnId="{299B4C90-5C6B-4001-8E06-AB48D365CB2D}" type="parTrans">
      <dgm:prSet/>
      <dgm:spPr/>
      <dgm:t>
        <a:bodyPr/>
        <a:lstStyle/>
        <a:p>
          <a:endParaRPr lang="zh-CN" altLang="en-US"/>
        </a:p>
      </dgm:t>
    </dgm:pt>
    <dgm:pt modelId="{D1FD2EAE-1BBD-49B1-8283-2698A3BA051D}" cxnId="{299B4C90-5C6B-4001-8E06-AB48D365CB2D}" type="sibTrans">
      <dgm:prSet/>
      <dgm:spPr/>
      <dgm:t>
        <a:bodyPr/>
        <a:lstStyle/>
        <a:p>
          <a:endParaRPr lang="zh-CN" altLang="en-US"/>
        </a:p>
      </dgm:t>
    </dgm:pt>
    <dgm:pt modelId="{F3302815-61BE-4774-A897-AE40A138C95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File</a:t>
          </a:r>
        </a:p>
      </dgm:t>
    </dgm:pt>
    <dgm:pt modelId="{BF58B34F-19BA-4C33-9AB9-AE58510FD090}" cxnId="{F1620DCC-943E-4958-98AD-EC5FA4D78B05}" type="parTrans">
      <dgm:prSet/>
      <dgm:spPr/>
      <dgm:t>
        <a:bodyPr/>
        <a:lstStyle/>
        <a:p>
          <a:endParaRPr lang="zh-CN" altLang="en-US"/>
        </a:p>
      </dgm:t>
    </dgm:pt>
    <dgm:pt modelId="{19B2103F-3119-47A8-92CA-B2C56AC60680}" cxnId="{F1620DCC-943E-4958-98AD-EC5FA4D78B05}" type="sibTrans">
      <dgm:prSet/>
      <dgm:spPr/>
      <dgm:t>
        <a:bodyPr/>
        <a:lstStyle/>
        <a:p>
          <a:endParaRPr lang="zh-CN" altLang="en-US"/>
        </a:p>
      </dgm:t>
    </dgm:pt>
    <dgm:pt modelId="{21DC27BD-547E-4D29-9048-37D87A084D6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myPic</a:t>
          </a:r>
          <a:endParaRPr kumimoji="0" lang="en-US" altLang="zh-CN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  <a:cs typeface="宋体" panose="02010600030101010101" pitchFamily="2" charset="-122"/>
          </a:endParaRPr>
        </a:p>
      </dgm:t>
    </dgm:pt>
    <dgm:pt modelId="{01412674-CADA-47D2-B425-8906851DF162}" cxnId="{25E55CBF-90F1-4327-9BA1-66582CAAF44B}" type="parTrans">
      <dgm:prSet/>
      <dgm:spPr/>
      <dgm:t>
        <a:bodyPr/>
        <a:lstStyle/>
        <a:p>
          <a:endParaRPr lang="zh-CN" altLang="en-US"/>
        </a:p>
      </dgm:t>
    </dgm:pt>
    <dgm:pt modelId="{968E2897-9958-466D-8038-9F0FA63F9611}" cxnId="{25E55CBF-90F1-4327-9BA1-66582CAAF44B}" type="sibTrans">
      <dgm:prSet/>
      <dgm:spPr/>
      <dgm:t>
        <a:bodyPr/>
        <a:lstStyle/>
        <a:p>
          <a:endParaRPr lang="zh-CN" altLang="en-US"/>
        </a:p>
      </dgm:t>
    </dgm:pt>
    <dgm:pt modelId="{EFDDDB7D-BA4B-4EEB-B7D1-87B71CCD75B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a.txt</a:t>
          </a:r>
        </a:p>
      </dgm:t>
    </dgm:pt>
    <dgm:pt modelId="{FAE9A942-715F-43BE-850B-6DA4EFC53B40}" cxnId="{2700DE12-10BA-42E8-87A7-908A1420BB52}" type="parTrans">
      <dgm:prSet/>
      <dgm:spPr/>
      <dgm:t>
        <a:bodyPr/>
        <a:lstStyle/>
        <a:p>
          <a:endParaRPr lang="zh-CN" altLang="en-US"/>
        </a:p>
      </dgm:t>
    </dgm:pt>
    <dgm:pt modelId="{A4AEF125-E17C-491B-9FF2-A88698E408A8}" cxnId="{2700DE12-10BA-42E8-87A7-908A1420BB52}" type="sibTrans">
      <dgm:prSet/>
      <dgm:spPr/>
      <dgm:t>
        <a:bodyPr/>
        <a:lstStyle/>
        <a:p>
          <a:endParaRPr lang="zh-CN" altLang="en-US"/>
        </a:p>
      </dgm:t>
    </dgm:pt>
    <dgm:pt modelId="{4CF78D4D-CDE9-40D5-A1BF-327AF8B253E9}" type="pres">
      <dgm:prSet presAssocID="{D33670C9-C945-4EAF-8073-A374638A771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A3CE8BA-953B-46F6-A689-F0E1EF5AED3E}" type="pres">
      <dgm:prSet presAssocID="{4A86EF7E-0FAE-4B80-AFFF-F7CDD76A0722}" presName="hierRoot1" presStyleCnt="0">
        <dgm:presLayoutVars>
          <dgm:hierBranch/>
        </dgm:presLayoutVars>
      </dgm:prSet>
      <dgm:spPr/>
    </dgm:pt>
    <dgm:pt modelId="{F67EF49B-AA17-4497-B2DB-A48B719A1CAB}" type="pres">
      <dgm:prSet presAssocID="{4A86EF7E-0FAE-4B80-AFFF-F7CDD76A0722}" presName="rootComposite1" presStyleCnt="0"/>
      <dgm:spPr/>
    </dgm:pt>
    <dgm:pt modelId="{20BB3921-A657-48AE-93DB-4AAB4BF73CE5}" type="pres">
      <dgm:prSet presAssocID="{4A86EF7E-0FAE-4B80-AFFF-F7CDD76A0722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D31924F-93C9-40FC-AE59-F49FB8B18803}" type="pres">
      <dgm:prSet presAssocID="{4A86EF7E-0FAE-4B80-AFFF-F7CDD76A0722}" presName="rootConnector1" presStyleLbl="node1" presStyleIdx="0" presStyleCnt="0"/>
      <dgm:spPr/>
      <dgm:t>
        <a:bodyPr/>
        <a:lstStyle/>
        <a:p>
          <a:endParaRPr lang="zh-CN" altLang="en-US"/>
        </a:p>
      </dgm:t>
    </dgm:pt>
    <dgm:pt modelId="{0A5B0C91-FED6-407A-88DC-DD0B164B4CD2}" type="pres">
      <dgm:prSet presAssocID="{4A86EF7E-0FAE-4B80-AFFF-F7CDD76A0722}" presName="hierChild2" presStyleCnt="0"/>
      <dgm:spPr/>
    </dgm:pt>
    <dgm:pt modelId="{D58959ED-CABF-4268-86F2-46B4C6E2B8CD}" type="pres">
      <dgm:prSet presAssocID="{BF58B34F-19BA-4C33-9AB9-AE58510FD090}" presName="Name35" presStyleLbl="parChTrans1D2" presStyleIdx="0" presStyleCnt="2"/>
      <dgm:spPr/>
      <dgm:t>
        <a:bodyPr/>
        <a:lstStyle/>
        <a:p>
          <a:endParaRPr lang="zh-CN" altLang="en-US"/>
        </a:p>
      </dgm:t>
    </dgm:pt>
    <dgm:pt modelId="{16C3B12C-DE2A-4F97-8160-D1B585658D3E}" type="pres">
      <dgm:prSet presAssocID="{F3302815-61BE-4774-A897-AE40A138C955}" presName="hierRoot2" presStyleCnt="0">
        <dgm:presLayoutVars>
          <dgm:hierBranch/>
        </dgm:presLayoutVars>
      </dgm:prSet>
      <dgm:spPr/>
    </dgm:pt>
    <dgm:pt modelId="{F3B296F4-4CD4-467D-B11F-2CACAECDF19A}" type="pres">
      <dgm:prSet presAssocID="{F3302815-61BE-4774-A897-AE40A138C955}" presName="rootComposite" presStyleCnt="0"/>
      <dgm:spPr/>
    </dgm:pt>
    <dgm:pt modelId="{546B03C0-0F57-44C4-B3A4-46A5394D9AFF}" type="pres">
      <dgm:prSet presAssocID="{F3302815-61BE-4774-A897-AE40A138C955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C9D7A71-9E8D-4B70-936A-7E069225B438}" type="pres">
      <dgm:prSet presAssocID="{F3302815-61BE-4774-A897-AE40A138C955}" presName="rootConnector" presStyleLbl="node2" presStyleIdx="0" presStyleCnt="2"/>
      <dgm:spPr/>
      <dgm:t>
        <a:bodyPr/>
        <a:lstStyle/>
        <a:p>
          <a:endParaRPr lang="zh-CN" altLang="en-US"/>
        </a:p>
      </dgm:t>
    </dgm:pt>
    <dgm:pt modelId="{91807667-98B9-49AA-89CF-FE61F8D004BF}" type="pres">
      <dgm:prSet presAssocID="{F3302815-61BE-4774-A897-AE40A138C955}" presName="hierChild4" presStyleCnt="0"/>
      <dgm:spPr/>
    </dgm:pt>
    <dgm:pt modelId="{289D2793-B6F2-4E4B-B1B9-FC7F797C8634}" type="pres">
      <dgm:prSet presAssocID="{F3302815-61BE-4774-A897-AE40A138C955}" presName="hierChild5" presStyleCnt="0"/>
      <dgm:spPr/>
    </dgm:pt>
    <dgm:pt modelId="{7896183C-A782-469C-9577-44D97119BB50}" type="pres">
      <dgm:prSet presAssocID="{01412674-CADA-47D2-B425-8906851DF162}" presName="Name35" presStyleLbl="parChTrans1D2" presStyleIdx="1" presStyleCnt="2"/>
      <dgm:spPr/>
      <dgm:t>
        <a:bodyPr/>
        <a:lstStyle/>
        <a:p>
          <a:endParaRPr lang="zh-CN" altLang="en-US"/>
        </a:p>
      </dgm:t>
    </dgm:pt>
    <dgm:pt modelId="{44833E73-8A13-42F0-8F2C-018B4F7E5B35}" type="pres">
      <dgm:prSet presAssocID="{21DC27BD-547E-4D29-9048-37D87A084D66}" presName="hierRoot2" presStyleCnt="0">
        <dgm:presLayoutVars>
          <dgm:hierBranch/>
        </dgm:presLayoutVars>
      </dgm:prSet>
      <dgm:spPr/>
    </dgm:pt>
    <dgm:pt modelId="{703AD4B1-74CA-4DBE-81A5-BFFFA4BD090E}" type="pres">
      <dgm:prSet presAssocID="{21DC27BD-547E-4D29-9048-37D87A084D66}" presName="rootComposite" presStyleCnt="0"/>
      <dgm:spPr/>
    </dgm:pt>
    <dgm:pt modelId="{4D40B246-EF6D-436C-AFBB-400112B72301}" type="pres">
      <dgm:prSet presAssocID="{21DC27BD-547E-4D29-9048-37D87A084D66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E940084A-218D-4056-BB8F-6EA40A2E9E69}" type="pres">
      <dgm:prSet presAssocID="{21DC27BD-547E-4D29-9048-37D87A084D66}" presName="rootConnector" presStyleLbl="node2" presStyleIdx="1" presStyleCnt="2"/>
      <dgm:spPr/>
      <dgm:t>
        <a:bodyPr/>
        <a:lstStyle/>
        <a:p>
          <a:endParaRPr lang="zh-CN" altLang="en-US"/>
        </a:p>
      </dgm:t>
    </dgm:pt>
    <dgm:pt modelId="{BBF4C0AF-3552-47EA-9021-CFCEF5098EF4}" type="pres">
      <dgm:prSet presAssocID="{21DC27BD-547E-4D29-9048-37D87A084D66}" presName="hierChild4" presStyleCnt="0"/>
      <dgm:spPr/>
    </dgm:pt>
    <dgm:pt modelId="{3F33CD79-ED7B-4F71-8D18-A95DB05CC554}" type="pres">
      <dgm:prSet presAssocID="{FAE9A942-715F-43BE-850B-6DA4EFC53B40}" presName="Name35" presStyleLbl="parChTrans1D3" presStyleIdx="0" presStyleCnt="1"/>
      <dgm:spPr/>
      <dgm:t>
        <a:bodyPr/>
        <a:lstStyle/>
        <a:p>
          <a:endParaRPr lang="zh-CN" altLang="en-US"/>
        </a:p>
      </dgm:t>
    </dgm:pt>
    <dgm:pt modelId="{7E787279-7C59-4E12-9E11-2EEA39D667FC}" type="pres">
      <dgm:prSet presAssocID="{EFDDDB7D-BA4B-4EEB-B7D1-87B71CCD75BB}" presName="hierRoot2" presStyleCnt="0">
        <dgm:presLayoutVars>
          <dgm:hierBranch val="r"/>
        </dgm:presLayoutVars>
      </dgm:prSet>
      <dgm:spPr/>
    </dgm:pt>
    <dgm:pt modelId="{FDB186D1-06EF-47FA-BFD5-994FA897ABDE}" type="pres">
      <dgm:prSet presAssocID="{EFDDDB7D-BA4B-4EEB-B7D1-87B71CCD75BB}" presName="rootComposite" presStyleCnt="0"/>
      <dgm:spPr/>
    </dgm:pt>
    <dgm:pt modelId="{9FB17841-E13A-4DAA-9E17-523F88C777A0}" type="pres">
      <dgm:prSet presAssocID="{EFDDDB7D-BA4B-4EEB-B7D1-87B71CCD75BB}" presName="rootText" presStyleLbl="node3" presStyleIdx="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8ACE746-136E-4E72-97B4-8EA5161BB42C}" type="pres">
      <dgm:prSet presAssocID="{EFDDDB7D-BA4B-4EEB-B7D1-87B71CCD75BB}" presName="rootConnector" presStyleLbl="node3" presStyleIdx="0" presStyleCnt="1"/>
      <dgm:spPr/>
      <dgm:t>
        <a:bodyPr/>
        <a:lstStyle/>
        <a:p>
          <a:endParaRPr lang="zh-CN" altLang="en-US"/>
        </a:p>
      </dgm:t>
    </dgm:pt>
    <dgm:pt modelId="{37722D55-C4E0-4696-A6A9-00BE7C350C88}" type="pres">
      <dgm:prSet presAssocID="{EFDDDB7D-BA4B-4EEB-B7D1-87B71CCD75BB}" presName="hierChild4" presStyleCnt="0"/>
      <dgm:spPr/>
    </dgm:pt>
    <dgm:pt modelId="{E294B2CE-4EA0-4286-9CD7-64B4258B51BB}" type="pres">
      <dgm:prSet presAssocID="{EFDDDB7D-BA4B-4EEB-B7D1-87B71CCD75BB}" presName="hierChild5" presStyleCnt="0"/>
      <dgm:spPr/>
    </dgm:pt>
    <dgm:pt modelId="{CB9FA2EE-C335-44BA-A509-12C7E48E84A0}" type="pres">
      <dgm:prSet presAssocID="{21DC27BD-547E-4D29-9048-37D87A084D66}" presName="hierChild5" presStyleCnt="0"/>
      <dgm:spPr/>
    </dgm:pt>
    <dgm:pt modelId="{F88CDCEE-B81F-4CBF-8B2F-E051C8EA9E7E}" type="pres">
      <dgm:prSet presAssocID="{4A86EF7E-0FAE-4B80-AFFF-F7CDD76A0722}" presName="hierChild3" presStyleCnt="0"/>
      <dgm:spPr/>
    </dgm:pt>
  </dgm:ptLst>
  <dgm:cxnLst>
    <dgm:cxn modelId="{84016DE0-777D-470D-8BC1-9AB1B6B10870}" type="presOf" srcId="{F3302815-61BE-4774-A897-AE40A138C955}" destId="{546B03C0-0F57-44C4-B3A4-46A5394D9AFF}" srcOrd="0" destOrd="0" presId="urn:microsoft.com/office/officeart/2005/8/layout/orgChart1"/>
    <dgm:cxn modelId="{25E55CBF-90F1-4327-9BA1-66582CAAF44B}" srcId="{4A86EF7E-0FAE-4B80-AFFF-F7CDD76A0722}" destId="{21DC27BD-547E-4D29-9048-37D87A084D66}" srcOrd="1" destOrd="0" parTransId="{01412674-CADA-47D2-B425-8906851DF162}" sibTransId="{968E2897-9958-466D-8038-9F0FA63F9611}"/>
    <dgm:cxn modelId="{299B4C90-5C6B-4001-8E06-AB48D365CB2D}" srcId="{D33670C9-C945-4EAF-8073-A374638A771D}" destId="{4A86EF7E-0FAE-4B80-AFFF-F7CDD76A0722}" srcOrd="0" destOrd="0" parTransId="{41DE49B5-D6AA-4F26-91BC-54DFB8CBA9D4}" sibTransId="{D1FD2EAE-1BBD-49B1-8283-2698A3BA051D}"/>
    <dgm:cxn modelId="{A1EC8013-1754-4D1F-8CFB-D15A331B2F46}" type="presOf" srcId="{21DC27BD-547E-4D29-9048-37D87A084D66}" destId="{E940084A-218D-4056-BB8F-6EA40A2E9E69}" srcOrd="1" destOrd="0" presId="urn:microsoft.com/office/officeart/2005/8/layout/orgChart1"/>
    <dgm:cxn modelId="{9BEB21E2-F784-423F-BE5F-AC6E68B382BD}" type="presOf" srcId="{01412674-CADA-47D2-B425-8906851DF162}" destId="{7896183C-A782-469C-9577-44D97119BB50}" srcOrd="0" destOrd="0" presId="urn:microsoft.com/office/officeart/2005/8/layout/orgChart1"/>
    <dgm:cxn modelId="{F1620DCC-943E-4958-98AD-EC5FA4D78B05}" srcId="{4A86EF7E-0FAE-4B80-AFFF-F7CDD76A0722}" destId="{F3302815-61BE-4774-A897-AE40A138C955}" srcOrd="0" destOrd="0" parTransId="{BF58B34F-19BA-4C33-9AB9-AE58510FD090}" sibTransId="{19B2103F-3119-47A8-92CA-B2C56AC60680}"/>
    <dgm:cxn modelId="{4FBC0597-8EE6-4F95-BD9D-D96D422679BC}" type="presOf" srcId="{21DC27BD-547E-4D29-9048-37D87A084D66}" destId="{4D40B246-EF6D-436C-AFBB-400112B72301}" srcOrd="0" destOrd="0" presId="urn:microsoft.com/office/officeart/2005/8/layout/orgChart1"/>
    <dgm:cxn modelId="{9B53C322-3723-496E-943E-C2C756EF805E}" type="presOf" srcId="{4A86EF7E-0FAE-4B80-AFFF-F7CDD76A0722}" destId="{6D31924F-93C9-40FC-AE59-F49FB8B18803}" srcOrd="1" destOrd="0" presId="urn:microsoft.com/office/officeart/2005/8/layout/orgChart1"/>
    <dgm:cxn modelId="{C6C50DB5-8B58-4CE9-A3BF-956452ACE094}" type="presOf" srcId="{BF58B34F-19BA-4C33-9AB9-AE58510FD090}" destId="{D58959ED-CABF-4268-86F2-46B4C6E2B8CD}" srcOrd="0" destOrd="0" presId="urn:microsoft.com/office/officeart/2005/8/layout/orgChart1"/>
    <dgm:cxn modelId="{40972673-0F81-4DF2-9E8E-42A4A129409E}" type="presOf" srcId="{EFDDDB7D-BA4B-4EEB-B7D1-87B71CCD75BB}" destId="{9FB17841-E13A-4DAA-9E17-523F88C777A0}" srcOrd="0" destOrd="0" presId="urn:microsoft.com/office/officeart/2005/8/layout/orgChart1"/>
    <dgm:cxn modelId="{2AC4D861-A8C8-40CC-8359-2661287FA822}" type="presOf" srcId="{4A86EF7E-0FAE-4B80-AFFF-F7CDD76A0722}" destId="{20BB3921-A657-48AE-93DB-4AAB4BF73CE5}" srcOrd="0" destOrd="0" presId="urn:microsoft.com/office/officeart/2005/8/layout/orgChart1"/>
    <dgm:cxn modelId="{DD2A5C15-D352-461F-9D76-D8222EC887BD}" type="presOf" srcId="{D33670C9-C945-4EAF-8073-A374638A771D}" destId="{4CF78D4D-CDE9-40D5-A1BF-327AF8B253E9}" srcOrd="0" destOrd="0" presId="urn:microsoft.com/office/officeart/2005/8/layout/orgChart1"/>
    <dgm:cxn modelId="{4E6713DD-B737-498E-826C-1839340DE776}" type="presOf" srcId="{EFDDDB7D-BA4B-4EEB-B7D1-87B71CCD75BB}" destId="{C8ACE746-136E-4E72-97B4-8EA5161BB42C}" srcOrd="1" destOrd="0" presId="urn:microsoft.com/office/officeart/2005/8/layout/orgChart1"/>
    <dgm:cxn modelId="{C5EF86AD-8489-455A-B67D-4429D15EEEA0}" type="presOf" srcId="{FAE9A942-715F-43BE-850B-6DA4EFC53B40}" destId="{3F33CD79-ED7B-4F71-8D18-A95DB05CC554}" srcOrd="0" destOrd="0" presId="urn:microsoft.com/office/officeart/2005/8/layout/orgChart1"/>
    <dgm:cxn modelId="{2700DE12-10BA-42E8-87A7-908A1420BB52}" srcId="{21DC27BD-547E-4D29-9048-37D87A084D66}" destId="{EFDDDB7D-BA4B-4EEB-B7D1-87B71CCD75BB}" srcOrd="0" destOrd="0" parTransId="{FAE9A942-715F-43BE-850B-6DA4EFC53B40}" sibTransId="{A4AEF125-E17C-491B-9FF2-A88698E408A8}"/>
    <dgm:cxn modelId="{0F33F7B2-78A7-4272-8FCF-8522623F3541}" type="presOf" srcId="{F3302815-61BE-4774-A897-AE40A138C955}" destId="{9C9D7A71-9E8D-4B70-936A-7E069225B438}" srcOrd="1" destOrd="0" presId="urn:microsoft.com/office/officeart/2005/8/layout/orgChart1"/>
    <dgm:cxn modelId="{31A3E5CC-E144-4A45-BF96-CF9B08AEDEEC}" type="presParOf" srcId="{4CF78D4D-CDE9-40D5-A1BF-327AF8B253E9}" destId="{2A3CE8BA-953B-46F6-A689-F0E1EF5AED3E}" srcOrd="0" destOrd="0" presId="urn:microsoft.com/office/officeart/2005/8/layout/orgChart1"/>
    <dgm:cxn modelId="{27402218-80DF-4B8A-9C7A-9B9CB6734DE4}" type="presParOf" srcId="{2A3CE8BA-953B-46F6-A689-F0E1EF5AED3E}" destId="{F67EF49B-AA17-4497-B2DB-A48B719A1CAB}" srcOrd="0" destOrd="0" presId="urn:microsoft.com/office/officeart/2005/8/layout/orgChart1"/>
    <dgm:cxn modelId="{0718A72C-1450-4542-9302-3166B36A329A}" type="presParOf" srcId="{F67EF49B-AA17-4497-B2DB-A48B719A1CAB}" destId="{20BB3921-A657-48AE-93DB-4AAB4BF73CE5}" srcOrd="0" destOrd="0" presId="urn:microsoft.com/office/officeart/2005/8/layout/orgChart1"/>
    <dgm:cxn modelId="{198D64DB-D1A5-4238-A76D-7A60AAEEC532}" type="presParOf" srcId="{F67EF49B-AA17-4497-B2DB-A48B719A1CAB}" destId="{6D31924F-93C9-40FC-AE59-F49FB8B18803}" srcOrd="1" destOrd="0" presId="urn:microsoft.com/office/officeart/2005/8/layout/orgChart1"/>
    <dgm:cxn modelId="{A3BEE4A4-5C68-4285-B1EC-4EA85C0B7808}" type="presParOf" srcId="{2A3CE8BA-953B-46F6-A689-F0E1EF5AED3E}" destId="{0A5B0C91-FED6-407A-88DC-DD0B164B4CD2}" srcOrd="1" destOrd="0" presId="urn:microsoft.com/office/officeart/2005/8/layout/orgChart1"/>
    <dgm:cxn modelId="{42DAE913-2134-44CD-9E38-9D2C52A31F12}" type="presParOf" srcId="{0A5B0C91-FED6-407A-88DC-DD0B164B4CD2}" destId="{D58959ED-CABF-4268-86F2-46B4C6E2B8CD}" srcOrd="0" destOrd="0" presId="urn:microsoft.com/office/officeart/2005/8/layout/orgChart1"/>
    <dgm:cxn modelId="{0392A5BF-1194-4CD7-B78D-446AA82A5CFF}" type="presParOf" srcId="{0A5B0C91-FED6-407A-88DC-DD0B164B4CD2}" destId="{16C3B12C-DE2A-4F97-8160-D1B585658D3E}" srcOrd="1" destOrd="0" presId="urn:microsoft.com/office/officeart/2005/8/layout/orgChart1"/>
    <dgm:cxn modelId="{4ADCCA70-59F5-4BE4-8913-46B1B247A012}" type="presParOf" srcId="{16C3B12C-DE2A-4F97-8160-D1B585658D3E}" destId="{F3B296F4-4CD4-467D-B11F-2CACAECDF19A}" srcOrd="0" destOrd="0" presId="urn:microsoft.com/office/officeart/2005/8/layout/orgChart1"/>
    <dgm:cxn modelId="{9ABFB7F8-FA73-4432-AA1F-CC69FF0A5A9D}" type="presParOf" srcId="{F3B296F4-4CD4-467D-B11F-2CACAECDF19A}" destId="{546B03C0-0F57-44C4-B3A4-46A5394D9AFF}" srcOrd="0" destOrd="0" presId="urn:microsoft.com/office/officeart/2005/8/layout/orgChart1"/>
    <dgm:cxn modelId="{467E8143-8117-44BD-BB89-EE0F32D14CF2}" type="presParOf" srcId="{F3B296F4-4CD4-467D-B11F-2CACAECDF19A}" destId="{9C9D7A71-9E8D-4B70-936A-7E069225B438}" srcOrd="1" destOrd="0" presId="urn:microsoft.com/office/officeart/2005/8/layout/orgChart1"/>
    <dgm:cxn modelId="{5A17CD77-0765-4B1B-AB24-BD15680F082D}" type="presParOf" srcId="{16C3B12C-DE2A-4F97-8160-D1B585658D3E}" destId="{91807667-98B9-49AA-89CF-FE61F8D004BF}" srcOrd="1" destOrd="0" presId="urn:microsoft.com/office/officeart/2005/8/layout/orgChart1"/>
    <dgm:cxn modelId="{80ABA556-78B8-4943-808E-CE8D0345D3CB}" type="presParOf" srcId="{16C3B12C-DE2A-4F97-8160-D1B585658D3E}" destId="{289D2793-B6F2-4E4B-B1B9-FC7F797C8634}" srcOrd="2" destOrd="0" presId="urn:microsoft.com/office/officeart/2005/8/layout/orgChart1"/>
    <dgm:cxn modelId="{0502F5A4-3064-4678-AACA-884C5057C5B2}" type="presParOf" srcId="{0A5B0C91-FED6-407A-88DC-DD0B164B4CD2}" destId="{7896183C-A782-469C-9577-44D97119BB50}" srcOrd="2" destOrd="0" presId="urn:microsoft.com/office/officeart/2005/8/layout/orgChart1"/>
    <dgm:cxn modelId="{A1BCB0FB-8EFB-4D76-A6E1-C23DD188112A}" type="presParOf" srcId="{0A5B0C91-FED6-407A-88DC-DD0B164B4CD2}" destId="{44833E73-8A13-42F0-8F2C-018B4F7E5B35}" srcOrd="3" destOrd="0" presId="urn:microsoft.com/office/officeart/2005/8/layout/orgChart1"/>
    <dgm:cxn modelId="{F7FAD484-04B8-46DC-BB88-7BA42F4A0F2B}" type="presParOf" srcId="{44833E73-8A13-42F0-8F2C-018B4F7E5B35}" destId="{703AD4B1-74CA-4DBE-81A5-BFFFA4BD090E}" srcOrd="0" destOrd="0" presId="urn:microsoft.com/office/officeart/2005/8/layout/orgChart1"/>
    <dgm:cxn modelId="{484D5842-ED5C-49AD-8833-4798E4C446BB}" type="presParOf" srcId="{703AD4B1-74CA-4DBE-81A5-BFFFA4BD090E}" destId="{4D40B246-EF6D-436C-AFBB-400112B72301}" srcOrd="0" destOrd="0" presId="urn:microsoft.com/office/officeart/2005/8/layout/orgChart1"/>
    <dgm:cxn modelId="{9A3CE66F-EE4C-4EBE-A4F7-FF92FD00DA5C}" type="presParOf" srcId="{703AD4B1-74CA-4DBE-81A5-BFFFA4BD090E}" destId="{E940084A-218D-4056-BB8F-6EA40A2E9E69}" srcOrd="1" destOrd="0" presId="urn:microsoft.com/office/officeart/2005/8/layout/orgChart1"/>
    <dgm:cxn modelId="{CAEE6FD4-F1F6-4455-A834-F116990A6D9D}" type="presParOf" srcId="{44833E73-8A13-42F0-8F2C-018B4F7E5B35}" destId="{BBF4C0AF-3552-47EA-9021-CFCEF5098EF4}" srcOrd="1" destOrd="0" presId="urn:microsoft.com/office/officeart/2005/8/layout/orgChart1"/>
    <dgm:cxn modelId="{B2B37F57-BCD6-417A-AE13-6B45DBE21B38}" type="presParOf" srcId="{BBF4C0AF-3552-47EA-9021-CFCEF5098EF4}" destId="{3F33CD79-ED7B-4F71-8D18-A95DB05CC554}" srcOrd="0" destOrd="0" presId="urn:microsoft.com/office/officeart/2005/8/layout/orgChart1"/>
    <dgm:cxn modelId="{0A1029BF-1F61-437E-AD78-E3CD088EFB4F}" type="presParOf" srcId="{BBF4C0AF-3552-47EA-9021-CFCEF5098EF4}" destId="{7E787279-7C59-4E12-9E11-2EEA39D667FC}" srcOrd="1" destOrd="0" presId="urn:microsoft.com/office/officeart/2005/8/layout/orgChart1"/>
    <dgm:cxn modelId="{06714409-6D3C-47F7-BDF5-FD0BE7BF7858}" type="presParOf" srcId="{7E787279-7C59-4E12-9E11-2EEA39D667FC}" destId="{FDB186D1-06EF-47FA-BFD5-994FA897ABDE}" srcOrd="0" destOrd="0" presId="urn:microsoft.com/office/officeart/2005/8/layout/orgChart1"/>
    <dgm:cxn modelId="{C9E043A1-9C47-4AA0-9118-1DB4B2CEC459}" type="presParOf" srcId="{FDB186D1-06EF-47FA-BFD5-994FA897ABDE}" destId="{9FB17841-E13A-4DAA-9E17-523F88C777A0}" srcOrd="0" destOrd="0" presId="urn:microsoft.com/office/officeart/2005/8/layout/orgChart1"/>
    <dgm:cxn modelId="{05D2487E-2606-495A-AFFB-992D49481E90}" type="presParOf" srcId="{FDB186D1-06EF-47FA-BFD5-994FA897ABDE}" destId="{C8ACE746-136E-4E72-97B4-8EA5161BB42C}" srcOrd="1" destOrd="0" presId="urn:microsoft.com/office/officeart/2005/8/layout/orgChart1"/>
    <dgm:cxn modelId="{D8A14864-6B24-450E-919E-CFFFDA77A41F}" type="presParOf" srcId="{7E787279-7C59-4E12-9E11-2EEA39D667FC}" destId="{37722D55-C4E0-4696-A6A9-00BE7C350C88}" srcOrd="1" destOrd="0" presId="urn:microsoft.com/office/officeart/2005/8/layout/orgChart1"/>
    <dgm:cxn modelId="{9E1DAF58-ED8E-4D4E-96FD-6548B4E01623}" type="presParOf" srcId="{7E787279-7C59-4E12-9E11-2EEA39D667FC}" destId="{E294B2CE-4EA0-4286-9CD7-64B4258B51BB}" srcOrd="2" destOrd="0" presId="urn:microsoft.com/office/officeart/2005/8/layout/orgChart1"/>
    <dgm:cxn modelId="{15C1E837-6BB3-4F0C-8667-C3F80A642013}" type="presParOf" srcId="{44833E73-8A13-42F0-8F2C-018B4F7E5B35}" destId="{CB9FA2EE-C335-44BA-A509-12C7E48E84A0}" srcOrd="2" destOrd="0" presId="urn:microsoft.com/office/officeart/2005/8/layout/orgChart1"/>
    <dgm:cxn modelId="{D474F071-F919-430B-BFF6-05D2E73ADE45}" type="presParOf" srcId="{2A3CE8BA-953B-46F6-A689-F0E1EF5AED3E}" destId="{F88CDCEE-B81F-4CBF-8B2F-E051C8EA9E7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B0C22C0-6B0F-48B8-85B1-73804BF422EF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B5A6B162-D322-4401-ADE3-AED1A17654E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D</a:t>
          </a: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：</a:t>
          </a:r>
        </a:p>
      </dgm:t>
    </dgm:pt>
    <dgm:pt modelId="{4D7B852D-A412-4DB6-8423-EA42DADDAD82}" cxnId="{1574F302-7771-4DAE-8AB8-51B1A455FCBE}" type="parTrans">
      <dgm:prSet/>
      <dgm:spPr/>
      <dgm:t>
        <a:bodyPr/>
        <a:lstStyle/>
        <a:p>
          <a:endParaRPr lang="zh-CN" altLang="en-US"/>
        </a:p>
      </dgm:t>
    </dgm:pt>
    <dgm:pt modelId="{360A1A92-ADAA-4E67-AD67-72A434EC6F94}" cxnId="{1574F302-7771-4DAE-8AB8-51B1A455FCBE}" type="sibTrans">
      <dgm:prSet/>
      <dgm:spPr/>
      <dgm:t>
        <a:bodyPr/>
        <a:lstStyle/>
        <a:p>
          <a:endParaRPr lang="zh-CN" altLang="en-US"/>
        </a:p>
      </dgm:t>
    </dgm:pt>
    <dgm:pt modelId="{D2E8AD3A-2A9A-48F8-B1AE-0542BCF70C5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myFile</a:t>
          </a:r>
          <a:endParaRPr kumimoji="0" lang="en-US" altLang="zh-CN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  <a:cs typeface="宋体" panose="02010600030101010101" pitchFamily="2" charset="-122"/>
          </a:endParaRPr>
        </a:p>
      </dgm:t>
    </dgm:pt>
    <dgm:pt modelId="{2329B3D9-A132-4729-AEC4-A1E7FAE589AD}" cxnId="{ED106A94-6F7E-4FF1-87AF-FF86CFABC96E}" type="parTrans">
      <dgm:prSet/>
      <dgm:spPr/>
      <dgm:t>
        <a:bodyPr/>
        <a:lstStyle/>
        <a:p>
          <a:endParaRPr lang="zh-CN" altLang="en-US"/>
        </a:p>
      </dgm:t>
    </dgm:pt>
    <dgm:pt modelId="{6CF8770F-816D-41AC-ABEC-D1DB48492213}" cxnId="{ED106A94-6F7E-4FF1-87AF-FF86CFABC96E}" type="sibTrans">
      <dgm:prSet/>
      <dgm:spPr/>
      <dgm:t>
        <a:bodyPr/>
        <a:lstStyle/>
        <a:p>
          <a:endParaRPr lang="zh-CN" altLang="en-US"/>
        </a:p>
      </dgm:t>
    </dgm:pt>
    <dgm:pt modelId="{0A7B0C94-A533-4259-8670-DF3B4796597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a.txt</a:t>
          </a:r>
        </a:p>
      </dgm:t>
    </dgm:pt>
    <dgm:pt modelId="{AE651726-30FF-41A8-AE18-A70D580D143B}" cxnId="{B1AC39C2-CBE9-48F5-93A8-176C3CBCD4BA}" type="parTrans">
      <dgm:prSet/>
      <dgm:spPr/>
      <dgm:t>
        <a:bodyPr/>
        <a:lstStyle/>
        <a:p>
          <a:endParaRPr lang="zh-CN" altLang="en-US"/>
        </a:p>
      </dgm:t>
    </dgm:pt>
    <dgm:pt modelId="{61490ABA-BE4A-4B52-8784-61D2F370A5D2}" cxnId="{B1AC39C2-CBE9-48F5-93A8-176C3CBCD4BA}" type="sibTrans">
      <dgm:prSet/>
      <dgm:spPr/>
      <dgm:t>
        <a:bodyPr/>
        <a:lstStyle/>
        <a:p>
          <a:endParaRPr lang="zh-CN" altLang="en-US"/>
        </a:p>
      </dgm:t>
    </dgm:pt>
    <dgm:pt modelId="{0C17AC55-9073-4963-B234-FB884DDFEBE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myPic</a:t>
          </a:r>
          <a:endParaRPr kumimoji="0" lang="en-US" altLang="zh-CN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  <a:cs typeface="宋体" panose="02010600030101010101" pitchFamily="2" charset="-122"/>
          </a:endParaRPr>
        </a:p>
      </dgm:t>
    </dgm:pt>
    <dgm:pt modelId="{9F35725E-E943-4FED-B623-2FB678B63772}" cxnId="{B5A6BA21-F1B9-4062-A7DD-D376B8F024AD}" type="parTrans">
      <dgm:prSet/>
      <dgm:spPr/>
      <dgm:t>
        <a:bodyPr/>
        <a:lstStyle/>
        <a:p>
          <a:endParaRPr lang="zh-CN" altLang="en-US"/>
        </a:p>
      </dgm:t>
    </dgm:pt>
    <dgm:pt modelId="{121BABAA-3AC3-485C-A957-D71E8EC722A3}" cxnId="{B5A6BA21-F1B9-4062-A7DD-D376B8F024AD}" type="sibTrans">
      <dgm:prSet/>
      <dgm:spPr/>
      <dgm:t>
        <a:bodyPr/>
        <a:lstStyle/>
        <a:p>
          <a:endParaRPr lang="zh-CN" altLang="en-US"/>
        </a:p>
      </dgm:t>
    </dgm:pt>
    <dgm:pt modelId="{DFAAF48C-2852-4E5E-8A08-794FFF39142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backup</a:t>
          </a:r>
        </a:p>
      </dgm:t>
    </dgm:pt>
    <dgm:pt modelId="{7ED7DA27-94DB-4D96-94FF-0AEE70923360}" cxnId="{C99A493B-DE7F-4447-AD4D-2753449DBACD}" type="parTrans">
      <dgm:prSet/>
      <dgm:spPr/>
      <dgm:t>
        <a:bodyPr/>
        <a:lstStyle/>
        <a:p>
          <a:endParaRPr lang="zh-CN" altLang="en-US"/>
        </a:p>
      </dgm:t>
    </dgm:pt>
    <dgm:pt modelId="{C18A4FD4-28BB-4B4E-9F0D-50ECB71E91D8}" cxnId="{C99A493B-DE7F-4447-AD4D-2753449DBACD}" type="sibTrans">
      <dgm:prSet/>
      <dgm:spPr/>
      <dgm:t>
        <a:bodyPr/>
        <a:lstStyle/>
        <a:p>
          <a:endParaRPr lang="zh-CN" altLang="en-US"/>
        </a:p>
      </dgm:t>
    </dgm:pt>
    <dgm:pt modelId="{3096070D-8A67-4A7F-80DC-829067BC813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a.txt</a:t>
          </a:r>
        </a:p>
      </dgm:t>
    </dgm:pt>
    <dgm:pt modelId="{FD181E4E-AA83-4573-A3B8-2C9420FF3E2D}" cxnId="{576B43E9-6C1D-46F3-8549-36D5657EE825}" type="parTrans">
      <dgm:prSet/>
      <dgm:spPr/>
      <dgm:t>
        <a:bodyPr/>
        <a:lstStyle/>
        <a:p>
          <a:endParaRPr lang="zh-CN" altLang="en-US"/>
        </a:p>
      </dgm:t>
    </dgm:pt>
    <dgm:pt modelId="{24F2A562-E03C-43ED-9AF1-4DAA411A1BCC}" cxnId="{576B43E9-6C1D-46F3-8549-36D5657EE825}" type="sibTrans">
      <dgm:prSet/>
      <dgm:spPr/>
      <dgm:t>
        <a:bodyPr/>
        <a:lstStyle/>
        <a:p>
          <a:endParaRPr lang="zh-CN" altLang="en-US"/>
        </a:p>
      </dgm:t>
    </dgm:pt>
    <dgm:pt modelId="{0C6B3F26-E921-4ACE-8010-966662C149EF}" type="pres">
      <dgm:prSet presAssocID="{2B0C22C0-6B0F-48B8-85B1-73804BF422E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76CDFCC-3223-415F-B04F-594677FAC519}" type="pres">
      <dgm:prSet presAssocID="{B5A6B162-D322-4401-ADE3-AED1A17654EB}" presName="hierRoot1" presStyleCnt="0">
        <dgm:presLayoutVars>
          <dgm:hierBranch/>
        </dgm:presLayoutVars>
      </dgm:prSet>
      <dgm:spPr/>
    </dgm:pt>
    <dgm:pt modelId="{6B855FDE-BC4E-40D8-9E4C-474C241FFC71}" type="pres">
      <dgm:prSet presAssocID="{B5A6B162-D322-4401-ADE3-AED1A17654EB}" presName="rootComposite1" presStyleCnt="0"/>
      <dgm:spPr/>
    </dgm:pt>
    <dgm:pt modelId="{DE309EF4-3466-4178-9C23-29D0D4438C96}" type="pres">
      <dgm:prSet presAssocID="{B5A6B162-D322-4401-ADE3-AED1A17654EB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96B8040-FA1B-4DBA-B674-C826D916F875}" type="pres">
      <dgm:prSet presAssocID="{B5A6B162-D322-4401-ADE3-AED1A17654EB}" presName="rootConnector1" presStyleLbl="node1" presStyleIdx="0" presStyleCnt="0"/>
      <dgm:spPr/>
      <dgm:t>
        <a:bodyPr/>
        <a:lstStyle/>
        <a:p>
          <a:endParaRPr lang="zh-CN" altLang="en-US"/>
        </a:p>
      </dgm:t>
    </dgm:pt>
    <dgm:pt modelId="{4286DF1C-050E-4707-83BF-B33FA2896F16}" type="pres">
      <dgm:prSet presAssocID="{B5A6B162-D322-4401-ADE3-AED1A17654EB}" presName="hierChild2" presStyleCnt="0"/>
      <dgm:spPr/>
    </dgm:pt>
    <dgm:pt modelId="{E8C7F8A6-75CE-4F16-AE7F-B890C83E5C6C}" type="pres">
      <dgm:prSet presAssocID="{2329B3D9-A132-4729-AEC4-A1E7FAE589AD}" presName="Name35" presStyleLbl="parChTrans1D2" presStyleIdx="0" presStyleCnt="3"/>
      <dgm:spPr/>
      <dgm:t>
        <a:bodyPr/>
        <a:lstStyle/>
        <a:p>
          <a:endParaRPr lang="zh-CN" altLang="en-US"/>
        </a:p>
      </dgm:t>
    </dgm:pt>
    <dgm:pt modelId="{AB48471A-C873-4FF2-B283-800BE9434A94}" type="pres">
      <dgm:prSet presAssocID="{D2E8AD3A-2A9A-48F8-B1AE-0542BCF70C55}" presName="hierRoot2" presStyleCnt="0">
        <dgm:presLayoutVars>
          <dgm:hierBranch/>
        </dgm:presLayoutVars>
      </dgm:prSet>
      <dgm:spPr/>
    </dgm:pt>
    <dgm:pt modelId="{5C7A8893-7B5E-49DF-A64C-B400815B19CC}" type="pres">
      <dgm:prSet presAssocID="{D2E8AD3A-2A9A-48F8-B1AE-0542BCF70C55}" presName="rootComposite" presStyleCnt="0"/>
      <dgm:spPr/>
    </dgm:pt>
    <dgm:pt modelId="{5BDBD83B-DE5A-466A-861F-9C3249F9ACC5}" type="pres">
      <dgm:prSet presAssocID="{D2E8AD3A-2A9A-48F8-B1AE-0542BCF70C55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D44DA7B-41FB-426D-8F1A-4C65769B05AF}" type="pres">
      <dgm:prSet presAssocID="{D2E8AD3A-2A9A-48F8-B1AE-0542BCF70C55}" presName="rootConnector" presStyleLbl="node2" presStyleIdx="0" presStyleCnt="3"/>
      <dgm:spPr/>
      <dgm:t>
        <a:bodyPr/>
        <a:lstStyle/>
        <a:p>
          <a:endParaRPr lang="zh-CN" altLang="en-US"/>
        </a:p>
      </dgm:t>
    </dgm:pt>
    <dgm:pt modelId="{A6036E91-3881-413B-9595-74FB33842BC1}" type="pres">
      <dgm:prSet presAssocID="{D2E8AD3A-2A9A-48F8-B1AE-0542BCF70C55}" presName="hierChild4" presStyleCnt="0"/>
      <dgm:spPr/>
    </dgm:pt>
    <dgm:pt modelId="{B3E45791-1D46-4673-A2D0-783D29A3F534}" type="pres">
      <dgm:prSet presAssocID="{AE651726-30FF-41A8-AE18-A70D580D143B}" presName="Name35" presStyleLbl="parChTrans1D3" presStyleIdx="0" presStyleCnt="2"/>
      <dgm:spPr/>
      <dgm:t>
        <a:bodyPr/>
        <a:lstStyle/>
        <a:p>
          <a:endParaRPr lang="zh-CN" altLang="en-US"/>
        </a:p>
      </dgm:t>
    </dgm:pt>
    <dgm:pt modelId="{CD1C66D8-F41C-4661-88FD-D103374BF37D}" type="pres">
      <dgm:prSet presAssocID="{0A7B0C94-A533-4259-8670-DF3B47965976}" presName="hierRoot2" presStyleCnt="0">
        <dgm:presLayoutVars>
          <dgm:hierBranch val="r"/>
        </dgm:presLayoutVars>
      </dgm:prSet>
      <dgm:spPr/>
    </dgm:pt>
    <dgm:pt modelId="{7F697392-0091-4C53-99E5-580C9A851033}" type="pres">
      <dgm:prSet presAssocID="{0A7B0C94-A533-4259-8670-DF3B47965976}" presName="rootComposite" presStyleCnt="0"/>
      <dgm:spPr/>
    </dgm:pt>
    <dgm:pt modelId="{C47DA7BF-7508-46B3-86EA-3BF4B22F9B85}" type="pres">
      <dgm:prSet presAssocID="{0A7B0C94-A533-4259-8670-DF3B47965976}" presName="rootText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BB300CD-3A03-4C2F-A5FE-02BFC1C89AD4}" type="pres">
      <dgm:prSet presAssocID="{0A7B0C94-A533-4259-8670-DF3B47965976}" presName="rootConnector" presStyleLbl="node3" presStyleIdx="0" presStyleCnt="2"/>
      <dgm:spPr/>
      <dgm:t>
        <a:bodyPr/>
        <a:lstStyle/>
        <a:p>
          <a:endParaRPr lang="zh-CN" altLang="en-US"/>
        </a:p>
      </dgm:t>
    </dgm:pt>
    <dgm:pt modelId="{5DAD4E2B-C944-4658-B1A1-2AE1A782518A}" type="pres">
      <dgm:prSet presAssocID="{0A7B0C94-A533-4259-8670-DF3B47965976}" presName="hierChild4" presStyleCnt="0"/>
      <dgm:spPr/>
    </dgm:pt>
    <dgm:pt modelId="{EE5F97F6-3BFF-41F4-9459-509CABE62BB8}" type="pres">
      <dgm:prSet presAssocID="{0A7B0C94-A533-4259-8670-DF3B47965976}" presName="hierChild5" presStyleCnt="0"/>
      <dgm:spPr/>
    </dgm:pt>
    <dgm:pt modelId="{B5453D65-FF4A-443C-B883-A5FC88DB72BF}" type="pres">
      <dgm:prSet presAssocID="{D2E8AD3A-2A9A-48F8-B1AE-0542BCF70C55}" presName="hierChild5" presStyleCnt="0"/>
      <dgm:spPr/>
    </dgm:pt>
    <dgm:pt modelId="{5E7E4DB4-D07B-4C9E-8A8D-9C8B2554C0A4}" type="pres">
      <dgm:prSet presAssocID="{9F35725E-E943-4FED-B623-2FB678B63772}" presName="Name35" presStyleLbl="parChTrans1D2" presStyleIdx="1" presStyleCnt="3"/>
      <dgm:spPr/>
      <dgm:t>
        <a:bodyPr/>
        <a:lstStyle/>
        <a:p>
          <a:endParaRPr lang="zh-CN" altLang="en-US"/>
        </a:p>
      </dgm:t>
    </dgm:pt>
    <dgm:pt modelId="{67A3C34A-A2E2-4F06-A504-523927CCC9D6}" type="pres">
      <dgm:prSet presAssocID="{0C17AC55-9073-4963-B234-FB884DDFEBE2}" presName="hierRoot2" presStyleCnt="0">
        <dgm:presLayoutVars>
          <dgm:hierBranch/>
        </dgm:presLayoutVars>
      </dgm:prSet>
      <dgm:spPr/>
    </dgm:pt>
    <dgm:pt modelId="{C3502135-691E-4C9F-B1CD-BBEAFF9FC2DC}" type="pres">
      <dgm:prSet presAssocID="{0C17AC55-9073-4963-B234-FB884DDFEBE2}" presName="rootComposite" presStyleCnt="0"/>
      <dgm:spPr/>
    </dgm:pt>
    <dgm:pt modelId="{BFA60A52-C507-4FBB-9C73-99D5D51A73A3}" type="pres">
      <dgm:prSet presAssocID="{0C17AC55-9073-4963-B234-FB884DDFEBE2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CBA8308-E9F2-4210-AF25-671B2B6992FF}" type="pres">
      <dgm:prSet presAssocID="{0C17AC55-9073-4963-B234-FB884DDFEBE2}" presName="rootConnector" presStyleLbl="node2" presStyleIdx="1" presStyleCnt="3"/>
      <dgm:spPr/>
      <dgm:t>
        <a:bodyPr/>
        <a:lstStyle/>
        <a:p>
          <a:endParaRPr lang="zh-CN" altLang="en-US"/>
        </a:p>
      </dgm:t>
    </dgm:pt>
    <dgm:pt modelId="{28F282A7-B301-408B-977D-B218BA939369}" type="pres">
      <dgm:prSet presAssocID="{0C17AC55-9073-4963-B234-FB884DDFEBE2}" presName="hierChild4" presStyleCnt="0"/>
      <dgm:spPr/>
    </dgm:pt>
    <dgm:pt modelId="{787C5E33-740A-4624-8BC3-7A291334DADC}" type="pres">
      <dgm:prSet presAssocID="{0C17AC55-9073-4963-B234-FB884DDFEBE2}" presName="hierChild5" presStyleCnt="0"/>
      <dgm:spPr/>
    </dgm:pt>
    <dgm:pt modelId="{6DD457D5-871C-4807-9727-1C23965A06DE}" type="pres">
      <dgm:prSet presAssocID="{7ED7DA27-94DB-4D96-94FF-0AEE70923360}" presName="Name35" presStyleLbl="parChTrans1D2" presStyleIdx="2" presStyleCnt="3"/>
      <dgm:spPr/>
      <dgm:t>
        <a:bodyPr/>
        <a:lstStyle/>
        <a:p>
          <a:endParaRPr lang="zh-CN" altLang="en-US"/>
        </a:p>
      </dgm:t>
    </dgm:pt>
    <dgm:pt modelId="{957B390A-76AD-4F24-BC20-E2035A74A17E}" type="pres">
      <dgm:prSet presAssocID="{DFAAF48C-2852-4E5E-8A08-794FFF391423}" presName="hierRoot2" presStyleCnt="0">
        <dgm:presLayoutVars>
          <dgm:hierBranch/>
        </dgm:presLayoutVars>
      </dgm:prSet>
      <dgm:spPr/>
    </dgm:pt>
    <dgm:pt modelId="{886F1D7D-5688-4D9C-A512-A37E99493062}" type="pres">
      <dgm:prSet presAssocID="{DFAAF48C-2852-4E5E-8A08-794FFF391423}" presName="rootComposite" presStyleCnt="0"/>
      <dgm:spPr/>
    </dgm:pt>
    <dgm:pt modelId="{22F7446A-3080-4D99-9B1E-C6BD62F0B990}" type="pres">
      <dgm:prSet presAssocID="{DFAAF48C-2852-4E5E-8A08-794FFF391423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17370CE5-D157-4602-B3F4-6F4D184CD7C6}" type="pres">
      <dgm:prSet presAssocID="{DFAAF48C-2852-4E5E-8A08-794FFF391423}" presName="rootConnector" presStyleLbl="node2" presStyleIdx="2" presStyleCnt="3"/>
      <dgm:spPr/>
      <dgm:t>
        <a:bodyPr/>
        <a:lstStyle/>
        <a:p>
          <a:endParaRPr lang="zh-CN" altLang="en-US"/>
        </a:p>
      </dgm:t>
    </dgm:pt>
    <dgm:pt modelId="{3AA9094B-4F24-41BC-965A-815CCBA4A8DA}" type="pres">
      <dgm:prSet presAssocID="{DFAAF48C-2852-4E5E-8A08-794FFF391423}" presName="hierChild4" presStyleCnt="0"/>
      <dgm:spPr/>
    </dgm:pt>
    <dgm:pt modelId="{C7DC12BA-A79F-491F-9D63-21C752FF4F43}" type="pres">
      <dgm:prSet presAssocID="{FD181E4E-AA83-4573-A3B8-2C9420FF3E2D}" presName="Name35" presStyleLbl="parChTrans1D3" presStyleIdx="1" presStyleCnt="2"/>
      <dgm:spPr/>
      <dgm:t>
        <a:bodyPr/>
        <a:lstStyle/>
        <a:p>
          <a:endParaRPr lang="zh-CN" altLang="en-US"/>
        </a:p>
      </dgm:t>
    </dgm:pt>
    <dgm:pt modelId="{C070F004-C7D0-458B-9642-1834ACB466B3}" type="pres">
      <dgm:prSet presAssocID="{3096070D-8A67-4A7F-80DC-829067BC8139}" presName="hierRoot2" presStyleCnt="0">
        <dgm:presLayoutVars>
          <dgm:hierBranch val="r"/>
        </dgm:presLayoutVars>
      </dgm:prSet>
      <dgm:spPr/>
    </dgm:pt>
    <dgm:pt modelId="{26D0E596-EE07-48E2-9DC9-0B1FE86542B6}" type="pres">
      <dgm:prSet presAssocID="{3096070D-8A67-4A7F-80DC-829067BC8139}" presName="rootComposite" presStyleCnt="0"/>
      <dgm:spPr/>
    </dgm:pt>
    <dgm:pt modelId="{23CB516A-55D5-473A-A2DA-4176A897E7B0}" type="pres">
      <dgm:prSet presAssocID="{3096070D-8A67-4A7F-80DC-829067BC8139}" presName="rootText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F57FDC94-E61D-461D-92F2-1FBC8B1C1063}" type="pres">
      <dgm:prSet presAssocID="{3096070D-8A67-4A7F-80DC-829067BC8139}" presName="rootConnector" presStyleLbl="node3" presStyleIdx="1" presStyleCnt="2"/>
      <dgm:spPr/>
      <dgm:t>
        <a:bodyPr/>
        <a:lstStyle/>
        <a:p>
          <a:endParaRPr lang="zh-CN" altLang="en-US"/>
        </a:p>
      </dgm:t>
    </dgm:pt>
    <dgm:pt modelId="{B5E0E2CB-46A5-4740-A754-D8218FD36C63}" type="pres">
      <dgm:prSet presAssocID="{3096070D-8A67-4A7F-80DC-829067BC8139}" presName="hierChild4" presStyleCnt="0"/>
      <dgm:spPr/>
    </dgm:pt>
    <dgm:pt modelId="{6164BB07-A7D8-4A1F-A3FD-9525DB90AFEF}" type="pres">
      <dgm:prSet presAssocID="{3096070D-8A67-4A7F-80DC-829067BC8139}" presName="hierChild5" presStyleCnt="0"/>
      <dgm:spPr/>
    </dgm:pt>
    <dgm:pt modelId="{8151656F-9718-4875-994A-CEBDCC388A3C}" type="pres">
      <dgm:prSet presAssocID="{DFAAF48C-2852-4E5E-8A08-794FFF391423}" presName="hierChild5" presStyleCnt="0"/>
      <dgm:spPr/>
    </dgm:pt>
    <dgm:pt modelId="{0FB3E296-516F-4204-BB62-7924C36B6E6F}" type="pres">
      <dgm:prSet presAssocID="{B5A6B162-D322-4401-ADE3-AED1A17654EB}" presName="hierChild3" presStyleCnt="0"/>
      <dgm:spPr/>
    </dgm:pt>
  </dgm:ptLst>
  <dgm:cxnLst>
    <dgm:cxn modelId="{A548DF30-8E60-4453-B666-B26413064CBD}" type="presOf" srcId="{2B0C22C0-6B0F-48B8-85B1-73804BF422EF}" destId="{0C6B3F26-E921-4ACE-8010-966662C149EF}" srcOrd="0" destOrd="0" presId="urn:microsoft.com/office/officeart/2005/8/layout/orgChart1"/>
    <dgm:cxn modelId="{51C843BA-87CC-48BC-85B0-00511D3E12EE}" type="presOf" srcId="{3096070D-8A67-4A7F-80DC-829067BC8139}" destId="{F57FDC94-E61D-461D-92F2-1FBC8B1C1063}" srcOrd="1" destOrd="0" presId="urn:microsoft.com/office/officeart/2005/8/layout/orgChart1"/>
    <dgm:cxn modelId="{08E28B67-CBCC-4E3B-8231-ED5F76BF2D44}" type="presOf" srcId="{9F35725E-E943-4FED-B623-2FB678B63772}" destId="{5E7E4DB4-D07B-4C9E-8A8D-9C8B2554C0A4}" srcOrd="0" destOrd="0" presId="urn:microsoft.com/office/officeart/2005/8/layout/orgChart1"/>
    <dgm:cxn modelId="{71D4A362-5714-4894-83D9-79A2A054868B}" type="presOf" srcId="{D2E8AD3A-2A9A-48F8-B1AE-0542BCF70C55}" destId="{9D44DA7B-41FB-426D-8F1A-4C65769B05AF}" srcOrd="1" destOrd="0" presId="urn:microsoft.com/office/officeart/2005/8/layout/orgChart1"/>
    <dgm:cxn modelId="{9D9AC810-00A2-4A86-9E34-122EB45A5345}" type="presOf" srcId="{B5A6B162-D322-4401-ADE3-AED1A17654EB}" destId="{A96B8040-FA1B-4DBA-B674-C826D916F875}" srcOrd="1" destOrd="0" presId="urn:microsoft.com/office/officeart/2005/8/layout/orgChart1"/>
    <dgm:cxn modelId="{6D8B988E-D7E9-4A41-A828-D309CA60B1A8}" type="presOf" srcId="{7ED7DA27-94DB-4D96-94FF-0AEE70923360}" destId="{6DD457D5-871C-4807-9727-1C23965A06DE}" srcOrd="0" destOrd="0" presId="urn:microsoft.com/office/officeart/2005/8/layout/orgChart1"/>
    <dgm:cxn modelId="{C5309063-FA9C-4715-B5A0-9509F07396DC}" type="presOf" srcId="{0A7B0C94-A533-4259-8670-DF3B47965976}" destId="{C47DA7BF-7508-46B3-86EA-3BF4B22F9B85}" srcOrd="0" destOrd="0" presId="urn:microsoft.com/office/officeart/2005/8/layout/orgChart1"/>
    <dgm:cxn modelId="{C99A493B-DE7F-4447-AD4D-2753449DBACD}" srcId="{B5A6B162-D322-4401-ADE3-AED1A17654EB}" destId="{DFAAF48C-2852-4E5E-8A08-794FFF391423}" srcOrd="2" destOrd="0" parTransId="{7ED7DA27-94DB-4D96-94FF-0AEE70923360}" sibTransId="{C18A4FD4-28BB-4B4E-9F0D-50ECB71E91D8}"/>
    <dgm:cxn modelId="{50809CF9-ACDF-4C89-8C35-F9B57EDB7F39}" type="presOf" srcId="{FD181E4E-AA83-4573-A3B8-2C9420FF3E2D}" destId="{C7DC12BA-A79F-491F-9D63-21C752FF4F43}" srcOrd="0" destOrd="0" presId="urn:microsoft.com/office/officeart/2005/8/layout/orgChart1"/>
    <dgm:cxn modelId="{0C216EB5-00E0-4C5E-96F3-6C50FD429A16}" type="presOf" srcId="{0C17AC55-9073-4963-B234-FB884DDFEBE2}" destId="{BFA60A52-C507-4FBB-9C73-99D5D51A73A3}" srcOrd="0" destOrd="0" presId="urn:microsoft.com/office/officeart/2005/8/layout/orgChart1"/>
    <dgm:cxn modelId="{3F79FB6A-5D8C-4E8C-B185-60958EE66A13}" type="presOf" srcId="{DFAAF48C-2852-4E5E-8A08-794FFF391423}" destId="{17370CE5-D157-4602-B3F4-6F4D184CD7C6}" srcOrd="1" destOrd="0" presId="urn:microsoft.com/office/officeart/2005/8/layout/orgChart1"/>
    <dgm:cxn modelId="{ED106A94-6F7E-4FF1-87AF-FF86CFABC96E}" srcId="{B5A6B162-D322-4401-ADE3-AED1A17654EB}" destId="{D2E8AD3A-2A9A-48F8-B1AE-0542BCF70C55}" srcOrd="0" destOrd="0" parTransId="{2329B3D9-A132-4729-AEC4-A1E7FAE589AD}" sibTransId="{6CF8770F-816D-41AC-ABEC-D1DB48492213}"/>
    <dgm:cxn modelId="{36F7A84B-A7FE-4010-8CF7-95CCAE7DD433}" type="presOf" srcId="{2329B3D9-A132-4729-AEC4-A1E7FAE589AD}" destId="{E8C7F8A6-75CE-4F16-AE7F-B890C83E5C6C}" srcOrd="0" destOrd="0" presId="urn:microsoft.com/office/officeart/2005/8/layout/orgChart1"/>
    <dgm:cxn modelId="{8D86F33A-C346-41D2-971E-97382D8303A4}" type="presOf" srcId="{DFAAF48C-2852-4E5E-8A08-794FFF391423}" destId="{22F7446A-3080-4D99-9B1E-C6BD62F0B990}" srcOrd="0" destOrd="0" presId="urn:microsoft.com/office/officeart/2005/8/layout/orgChart1"/>
    <dgm:cxn modelId="{895F175E-07F8-4E93-BD62-43CEF6882D61}" type="presOf" srcId="{0A7B0C94-A533-4259-8670-DF3B47965976}" destId="{DBB300CD-3A03-4C2F-A5FE-02BFC1C89AD4}" srcOrd="1" destOrd="0" presId="urn:microsoft.com/office/officeart/2005/8/layout/orgChart1"/>
    <dgm:cxn modelId="{576B43E9-6C1D-46F3-8549-36D5657EE825}" srcId="{DFAAF48C-2852-4E5E-8A08-794FFF391423}" destId="{3096070D-8A67-4A7F-80DC-829067BC8139}" srcOrd="0" destOrd="0" parTransId="{FD181E4E-AA83-4573-A3B8-2C9420FF3E2D}" sibTransId="{24F2A562-E03C-43ED-9AF1-4DAA411A1BCC}"/>
    <dgm:cxn modelId="{B5A6BA21-F1B9-4062-A7DD-D376B8F024AD}" srcId="{B5A6B162-D322-4401-ADE3-AED1A17654EB}" destId="{0C17AC55-9073-4963-B234-FB884DDFEBE2}" srcOrd="1" destOrd="0" parTransId="{9F35725E-E943-4FED-B623-2FB678B63772}" sibTransId="{121BABAA-3AC3-485C-A957-D71E8EC722A3}"/>
    <dgm:cxn modelId="{23025E08-F325-4886-B693-9E89F22DCB29}" type="presOf" srcId="{D2E8AD3A-2A9A-48F8-B1AE-0542BCF70C55}" destId="{5BDBD83B-DE5A-466A-861F-9C3249F9ACC5}" srcOrd="0" destOrd="0" presId="urn:microsoft.com/office/officeart/2005/8/layout/orgChart1"/>
    <dgm:cxn modelId="{DC0E7DCE-0782-48E1-949D-C21269BEC4FF}" type="presOf" srcId="{AE651726-30FF-41A8-AE18-A70D580D143B}" destId="{B3E45791-1D46-4673-A2D0-783D29A3F534}" srcOrd="0" destOrd="0" presId="urn:microsoft.com/office/officeart/2005/8/layout/orgChart1"/>
    <dgm:cxn modelId="{8CB09EB4-C087-4622-A5A0-0840E713D3B8}" type="presOf" srcId="{0C17AC55-9073-4963-B234-FB884DDFEBE2}" destId="{9CBA8308-E9F2-4210-AF25-671B2B6992FF}" srcOrd="1" destOrd="0" presId="urn:microsoft.com/office/officeart/2005/8/layout/orgChart1"/>
    <dgm:cxn modelId="{B1AC39C2-CBE9-48F5-93A8-176C3CBCD4BA}" srcId="{D2E8AD3A-2A9A-48F8-B1AE-0542BCF70C55}" destId="{0A7B0C94-A533-4259-8670-DF3B47965976}" srcOrd="0" destOrd="0" parTransId="{AE651726-30FF-41A8-AE18-A70D580D143B}" sibTransId="{61490ABA-BE4A-4B52-8784-61D2F370A5D2}"/>
    <dgm:cxn modelId="{D45D41DA-96D8-435E-B4C8-46DA3FCD4B32}" type="presOf" srcId="{3096070D-8A67-4A7F-80DC-829067BC8139}" destId="{23CB516A-55D5-473A-A2DA-4176A897E7B0}" srcOrd="0" destOrd="0" presId="urn:microsoft.com/office/officeart/2005/8/layout/orgChart1"/>
    <dgm:cxn modelId="{1574F302-7771-4DAE-8AB8-51B1A455FCBE}" srcId="{2B0C22C0-6B0F-48B8-85B1-73804BF422EF}" destId="{B5A6B162-D322-4401-ADE3-AED1A17654EB}" srcOrd="0" destOrd="0" parTransId="{4D7B852D-A412-4DB6-8423-EA42DADDAD82}" sibTransId="{360A1A92-ADAA-4E67-AD67-72A434EC6F94}"/>
    <dgm:cxn modelId="{566FA4C1-9E1A-41C0-B37B-605222A42CB7}" type="presOf" srcId="{B5A6B162-D322-4401-ADE3-AED1A17654EB}" destId="{DE309EF4-3466-4178-9C23-29D0D4438C96}" srcOrd="0" destOrd="0" presId="urn:microsoft.com/office/officeart/2005/8/layout/orgChart1"/>
    <dgm:cxn modelId="{6C3E3309-3BAC-4AF5-9D82-39D2CEC3B46B}" type="presParOf" srcId="{0C6B3F26-E921-4ACE-8010-966662C149EF}" destId="{C76CDFCC-3223-415F-B04F-594677FAC519}" srcOrd="0" destOrd="0" presId="urn:microsoft.com/office/officeart/2005/8/layout/orgChart1"/>
    <dgm:cxn modelId="{54FDEF74-6696-4388-BD8C-1DE5877D009D}" type="presParOf" srcId="{C76CDFCC-3223-415F-B04F-594677FAC519}" destId="{6B855FDE-BC4E-40D8-9E4C-474C241FFC71}" srcOrd="0" destOrd="0" presId="urn:microsoft.com/office/officeart/2005/8/layout/orgChart1"/>
    <dgm:cxn modelId="{0657B3AA-BC6E-4A02-9E58-2247710E234B}" type="presParOf" srcId="{6B855FDE-BC4E-40D8-9E4C-474C241FFC71}" destId="{DE309EF4-3466-4178-9C23-29D0D4438C96}" srcOrd="0" destOrd="0" presId="urn:microsoft.com/office/officeart/2005/8/layout/orgChart1"/>
    <dgm:cxn modelId="{1ED5C98B-C398-4628-8E67-A4F5DA100B79}" type="presParOf" srcId="{6B855FDE-BC4E-40D8-9E4C-474C241FFC71}" destId="{A96B8040-FA1B-4DBA-B674-C826D916F875}" srcOrd="1" destOrd="0" presId="urn:microsoft.com/office/officeart/2005/8/layout/orgChart1"/>
    <dgm:cxn modelId="{738336C7-8F39-45F6-BEB2-7B85710C3AE5}" type="presParOf" srcId="{C76CDFCC-3223-415F-B04F-594677FAC519}" destId="{4286DF1C-050E-4707-83BF-B33FA2896F16}" srcOrd="1" destOrd="0" presId="urn:microsoft.com/office/officeart/2005/8/layout/orgChart1"/>
    <dgm:cxn modelId="{B86DFE5F-FBF2-44F2-942E-EF19ECE423CF}" type="presParOf" srcId="{4286DF1C-050E-4707-83BF-B33FA2896F16}" destId="{E8C7F8A6-75CE-4F16-AE7F-B890C83E5C6C}" srcOrd="0" destOrd="0" presId="urn:microsoft.com/office/officeart/2005/8/layout/orgChart1"/>
    <dgm:cxn modelId="{EECA7F05-8A34-4F8C-A35D-530E0353D720}" type="presParOf" srcId="{4286DF1C-050E-4707-83BF-B33FA2896F16}" destId="{AB48471A-C873-4FF2-B283-800BE9434A94}" srcOrd="1" destOrd="0" presId="urn:microsoft.com/office/officeart/2005/8/layout/orgChart1"/>
    <dgm:cxn modelId="{4E3A1C3F-5D6A-4B36-8078-7A4DAE0E4D9C}" type="presParOf" srcId="{AB48471A-C873-4FF2-B283-800BE9434A94}" destId="{5C7A8893-7B5E-49DF-A64C-B400815B19CC}" srcOrd="0" destOrd="0" presId="urn:microsoft.com/office/officeart/2005/8/layout/orgChart1"/>
    <dgm:cxn modelId="{170DBC25-71F4-410D-8255-F0D9CD658DE7}" type="presParOf" srcId="{5C7A8893-7B5E-49DF-A64C-B400815B19CC}" destId="{5BDBD83B-DE5A-466A-861F-9C3249F9ACC5}" srcOrd="0" destOrd="0" presId="urn:microsoft.com/office/officeart/2005/8/layout/orgChart1"/>
    <dgm:cxn modelId="{E16583D0-3672-4593-9D49-04B49409168A}" type="presParOf" srcId="{5C7A8893-7B5E-49DF-A64C-B400815B19CC}" destId="{9D44DA7B-41FB-426D-8F1A-4C65769B05AF}" srcOrd="1" destOrd="0" presId="urn:microsoft.com/office/officeart/2005/8/layout/orgChart1"/>
    <dgm:cxn modelId="{6EB3FAFC-A15D-4A83-8980-115F8A89072F}" type="presParOf" srcId="{AB48471A-C873-4FF2-B283-800BE9434A94}" destId="{A6036E91-3881-413B-9595-74FB33842BC1}" srcOrd="1" destOrd="0" presId="urn:microsoft.com/office/officeart/2005/8/layout/orgChart1"/>
    <dgm:cxn modelId="{EB411FDA-1645-4C2A-A8B8-91310C57D888}" type="presParOf" srcId="{A6036E91-3881-413B-9595-74FB33842BC1}" destId="{B3E45791-1D46-4673-A2D0-783D29A3F534}" srcOrd="0" destOrd="0" presId="urn:microsoft.com/office/officeart/2005/8/layout/orgChart1"/>
    <dgm:cxn modelId="{E8B0FD86-506B-4674-B962-A82C975D360F}" type="presParOf" srcId="{A6036E91-3881-413B-9595-74FB33842BC1}" destId="{CD1C66D8-F41C-4661-88FD-D103374BF37D}" srcOrd="1" destOrd="0" presId="urn:microsoft.com/office/officeart/2005/8/layout/orgChart1"/>
    <dgm:cxn modelId="{A3CFB138-4305-4C62-8E29-CCD57156B61A}" type="presParOf" srcId="{CD1C66D8-F41C-4661-88FD-D103374BF37D}" destId="{7F697392-0091-4C53-99E5-580C9A851033}" srcOrd="0" destOrd="0" presId="urn:microsoft.com/office/officeart/2005/8/layout/orgChart1"/>
    <dgm:cxn modelId="{C6FCCB02-2A3C-4326-9DBC-61F50AC4959E}" type="presParOf" srcId="{7F697392-0091-4C53-99E5-580C9A851033}" destId="{C47DA7BF-7508-46B3-86EA-3BF4B22F9B85}" srcOrd="0" destOrd="0" presId="urn:microsoft.com/office/officeart/2005/8/layout/orgChart1"/>
    <dgm:cxn modelId="{95672515-A241-49AD-B8CA-3C353271D662}" type="presParOf" srcId="{7F697392-0091-4C53-99E5-580C9A851033}" destId="{DBB300CD-3A03-4C2F-A5FE-02BFC1C89AD4}" srcOrd="1" destOrd="0" presId="urn:microsoft.com/office/officeart/2005/8/layout/orgChart1"/>
    <dgm:cxn modelId="{4B2E8A3F-5525-45A3-9F53-8BEDF5AE4AF8}" type="presParOf" srcId="{CD1C66D8-F41C-4661-88FD-D103374BF37D}" destId="{5DAD4E2B-C944-4658-B1A1-2AE1A782518A}" srcOrd="1" destOrd="0" presId="urn:microsoft.com/office/officeart/2005/8/layout/orgChart1"/>
    <dgm:cxn modelId="{A5773270-6C77-465F-82D7-3EE143019188}" type="presParOf" srcId="{CD1C66D8-F41C-4661-88FD-D103374BF37D}" destId="{EE5F97F6-3BFF-41F4-9459-509CABE62BB8}" srcOrd="2" destOrd="0" presId="urn:microsoft.com/office/officeart/2005/8/layout/orgChart1"/>
    <dgm:cxn modelId="{9039B392-354F-478D-86FF-8290F62E7079}" type="presParOf" srcId="{AB48471A-C873-4FF2-B283-800BE9434A94}" destId="{B5453D65-FF4A-443C-B883-A5FC88DB72BF}" srcOrd="2" destOrd="0" presId="urn:microsoft.com/office/officeart/2005/8/layout/orgChart1"/>
    <dgm:cxn modelId="{05D4B9D5-185B-4595-AAAE-38E61E93D23A}" type="presParOf" srcId="{4286DF1C-050E-4707-83BF-B33FA2896F16}" destId="{5E7E4DB4-D07B-4C9E-8A8D-9C8B2554C0A4}" srcOrd="2" destOrd="0" presId="urn:microsoft.com/office/officeart/2005/8/layout/orgChart1"/>
    <dgm:cxn modelId="{08128E24-17DA-4B55-9CB7-F4AAAC56CD42}" type="presParOf" srcId="{4286DF1C-050E-4707-83BF-B33FA2896F16}" destId="{67A3C34A-A2E2-4F06-A504-523927CCC9D6}" srcOrd="3" destOrd="0" presId="urn:microsoft.com/office/officeart/2005/8/layout/orgChart1"/>
    <dgm:cxn modelId="{9432B5E0-9949-40DB-861D-EE4A66C96B4C}" type="presParOf" srcId="{67A3C34A-A2E2-4F06-A504-523927CCC9D6}" destId="{C3502135-691E-4C9F-B1CD-BBEAFF9FC2DC}" srcOrd="0" destOrd="0" presId="urn:microsoft.com/office/officeart/2005/8/layout/orgChart1"/>
    <dgm:cxn modelId="{D6DCA723-955A-4DEE-8D33-520D764C86DB}" type="presParOf" srcId="{C3502135-691E-4C9F-B1CD-BBEAFF9FC2DC}" destId="{BFA60A52-C507-4FBB-9C73-99D5D51A73A3}" srcOrd="0" destOrd="0" presId="urn:microsoft.com/office/officeart/2005/8/layout/orgChart1"/>
    <dgm:cxn modelId="{6C2A6040-D2CE-432B-AFFA-47770D686D1C}" type="presParOf" srcId="{C3502135-691E-4C9F-B1CD-BBEAFF9FC2DC}" destId="{9CBA8308-E9F2-4210-AF25-671B2B6992FF}" srcOrd="1" destOrd="0" presId="urn:microsoft.com/office/officeart/2005/8/layout/orgChart1"/>
    <dgm:cxn modelId="{C68815D0-49D7-40BE-9C3F-38EEF4D389C4}" type="presParOf" srcId="{67A3C34A-A2E2-4F06-A504-523927CCC9D6}" destId="{28F282A7-B301-408B-977D-B218BA939369}" srcOrd="1" destOrd="0" presId="urn:microsoft.com/office/officeart/2005/8/layout/orgChart1"/>
    <dgm:cxn modelId="{4AA07786-CEEE-4FAE-8646-FAD6C94A7098}" type="presParOf" srcId="{67A3C34A-A2E2-4F06-A504-523927CCC9D6}" destId="{787C5E33-740A-4624-8BC3-7A291334DADC}" srcOrd="2" destOrd="0" presId="urn:microsoft.com/office/officeart/2005/8/layout/orgChart1"/>
    <dgm:cxn modelId="{E0CB212B-5C4D-4074-9C5D-7D5096755E30}" type="presParOf" srcId="{4286DF1C-050E-4707-83BF-B33FA2896F16}" destId="{6DD457D5-871C-4807-9727-1C23965A06DE}" srcOrd="4" destOrd="0" presId="urn:microsoft.com/office/officeart/2005/8/layout/orgChart1"/>
    <dgm:cxn modelId="{DBC57A70-8F64-48F8-BC11-4B90132B2427}" type="presParOf" srcId="{4286DF1C-050E-4707-83BF-B33FA2896F16}" destId="{957B390A-76AD-4F24-BC20-E2035A74A17E}" srcOrd="5" destOrd="0" presId="urn:microsoft.com/office/officeart/2005/8/layout/orgChart1"/>
    <dgm:cxn modelId="{45BDB1A2-5976-4E14-AC20-96A9A11840DC}" type="presParOf" srcId="{957B390A-76AD-4F24-BC20-E2035A74A17E}" destId="{886F1D7D-5688-4D9C-A512-A37E99493062}" srcOrd="0" destOrd="0" presId="urn:microsoft.com/office/officeart/2005/8/layout/orgChart1"/>
    <dgm:cxn modelId="{7727F042-2E4A-410D-9A4F-F72D42EF13C5}" type="presParOf" srcId="{886F1D7D-5688-4D9C-A512-A37E99493062}" destId="{22F7446A-3080-4D99-9B1E-C6BD62F0B990}" srcOrd="0" destOrd="0" presId="urn:microsoft.com/office/officeart/2005/8/layout/orgChart1"/>
    <dgm:cxn modelId="{2C51C0BB-0639-4FC9-81CE-789327C0912E}" type="presParOf" srcId="{886F1D7D-5688-4D9C-A512-A37E99493062}" destId="{17370CE5-D157-4602-B3F4-6F4D184CD7C6}" srcOrd="1" destOrd="0" presId="urn:microsoft.com/office/officeart/2005/8/layout/orgChart1"/>
    <dgm:cxn modelId="{63425074-EADC-43CB-AC63-CF2162F66740}" type="presParOf" srcId="{957B390A-76AD-4F24-BC20-E2035A74A17E}" destId="{3AA9094B-4F24-41BC-965A-815CCBA4A8DA}" srcOrd="1" destOrd="0" presId="urn:microsoft.com/office/officeart/2005/8/layout/orgChart1"/>
    <dgm:cxn modelId="{379CAA15-4043-4708-9A68-5E9746F6AB1C}" type="presParOf" srcId="{3AA9094B-4F24-41BC-965A-815CCBA4A8DA}" destId="{C7DC12BA-A79F-491F-9D63-21C752FF4F43}" srcOrd="0" destOrd="0" presId="urn:microsoft.com/office/officeart/2005/8/layout/orgChart1"/>
    <dgm:cxn modelId="{2780FBA5-B6E3-46D0-A3CD-2E9AA66E5E49}" type="presParOf" srcId="{3AA9094B-4F24-41BC-965A-815CCBA4A8DA}" destId="{C070F004-C7D0-458B-9642-1834ACB466B3}" srcOrd="1" destOrd="0" presId="urn:microsoft.com/office/officeart/2005/8/layout/orgChart1"/>
    <dgm:cxn modelId="{D0A1F82E-65B8-4941-9BCD-648A8972A6DF}" type="presParOf" srcId="{C070F004-C7D0-458B-9642-1834ACB466B3}" destId="{26D0E596-EE07-48E2-9DC9-0B1FE86542B6}" srcOrd="0" destOrd="0" presId="urn:microsoft.com/office/officeart/2005/8/layout/orgChart1"/>
    <dgm:cxn modelId="{33E4B665-81A9-41B6-92A4-AF43F7EC3731}" type="presParOf" srcId="{26D0E596-EE07-48E2-9DC9-0B1FE86542B6}" destId="{23CB516A-55D5-473A-A2DA-4176A897E7B0}" srcOrd="0" destOrd="0" presId="urn:microsoft.com/office/officeart/2005/8/layout/orgChart1"/>
    <dgm:cxn modelId="{0CAFA86A-B324-419E-A99B-27182F3B23C1}" type="presParOf" srcId="{26D0E596-EE07-48E2-9DC9-0B1FE86542B6}" destId="{F57FDC94-E61D-461D-92F2-1FBC8B1C1063}" srcOrd="1" destOrd="0" presId="urn:microsoft.com/office/officeart/2005/8/layout/orgChart1"/>
    <dgm:cxn modelId="{2B9D2C7C-6AFD-4728-AF50-9576ACA6ABC8}" type="presParOf" srcId="{C070F004-C7D0-458B-9642-1834ACB466B3}" destId="{B5E0E2CB-46A5-4740-A754-D8218FD36C63}" srcOrd="1" destOrd="0" presId="urn:microsoft.com/office/officeart/2005/8/layout/orgChart1"/>
    <dgm:cxn modelId="{284709EE-1752-424B-8F22-BB4F876B48A2}" type="presParOf" srcId="{C070F004-C7D0-458B-9642-1834ACB466B3}" destId="{6164BB07-A7D8-4A1F-A3FD-9525DB90AFEF}" srcOrd="2" destOrd="0" presId="urn:microsoft.com/office/officeart/2005/8/layout/orgChart1"/>
    <dgm:cxn modelId="{70471A52-0C68-48D1-BFC4-144BF29EF980}" type="presParOf" srcId="{957B390A-76AD-4F24-BC20-E2035A74A17E}" destId="{8151656F-9718-4875-994A-CEBDCC388A3C}" srcOrd="2" destOrd="0" presId="urn:microsoft.com/office/officeart/2005/8/layout/orgChart1"/>
    <dgm:cxn modelId="{CA6C8970-740A-4710-90D3-972057F957A2}" type="presParOf" srcId="{C76CDFCC-3223-415F-B04F-594677FAC519}" destId="{0FB3E296-516F-4204-BB62-7924C36B6E6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629B6E1-C5F9-457E-B261-B59A54109FE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BE09D439-3DAE-4425-9CB0-5A13C3F1BAA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D</a:t>
          </a: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：</a:t>
          </a:r>
        </a:p>
      </dgm:t>
    </dgm:pt>
    <dgm:pt modelId="{550C19DB-9C09-416F-A6F3-2156A2B9F76E}" cxnId="{8F502DB9-BFC2-459E-B77C-0233E3951FB9}" type="parTrans">
      <dgm:prSet/>
      <dgm:spPr/>
      <dgm:t>
        <a:bodyPr/>
        <a:lstStyle/>
        <a:p>
          <a:endParaRPr lang="zh-CN" altLang="en-US"/>
        </a:p>
      </dgm:t>
    </dgm:pt>
    <dgm:pt modelId="{FABADB40-2627-4F69-97B9-531071DB5A9E}" cxnId="{8F502DB9-BFC2-459E-B77C-0233E3951FB9}" type="sibTrans">
      <dgm:prSet/>
      <dgm:spPr/>
      <dgm:t>
        <a:bodyPr/>
        <a:lstStyle/>
        <a:p>
          <a:endParaRPr lang="zh-CN" altLang="en-US"/>
        </a:p>
      </dgm:t>
    </dgm:pt>
    <dgm:pt modelId="{4025FC39-325D-4E0B-99CD-A439A587160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学员姓名</a:t>
          </a:r>
        </a:p>
      </dgm:t>
    </dgm:pt>
    <dgm:pt modelId="{3BCD65FA-8500-45D8-A99A-699BF329AA47}" cxnId="{AC92198C-AA64-48FC-B991-2E989996A8CE}" type="parTrans">
      <dgm:prSet/>
      <dgm:spPr/>
      <dgm:t>
        <a:bodyPr/>
        <a:lstStyle/>
        <a:p>
          <a:endParaRPr lang="zh-CN" altLang="en-US"/>
        </a:p>
      </dgm:t>
    </dgm:pt>
    <dgm:pt modelId="{44FDC314-AD8D-47C0-AA6F-CA436F0DB36E}" cxnId="{AC92198C-AA64-48FC-B991-2E989996A8CE}" type="sibTrans">
      <dgm:prSet/>
      <dgm:spPr/>
      <dgm:t>
        <a:bodyPr/>
        <a:lstStyle/>
        <a:p>
          <a:endParaRPr lang="zh-CN" altLang="en-US"/>
        </a:p>
      </dgm:t>
    </dgm:pt>
    <dgm:pt modelId="{B1CD540C-B795-4C07-BDD8-4D729D7E3AC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music</a:t>
          </a:r>
        </a:p>
      </dgm:t>
    </dgm:pt>
    <dgm:pt modelId="{D818DA44-8FCB-405C-8B65-7F1640483DA7}" cxnId="{EDD2880E-25B1-4B16-9391-CFAE5CFF7022}" type="parTrans">
      <dgm:prSet/>
      <dgm:spPr/>
      <dgm:t>
        <a:bodyPr/>
        <a:lstStyle/>
        <a:p>
          <a:endParaRPr lang="zh-CN" altLang="en-US"/>
        </a:p>
      </dgm:t>
    </dgm:pt>
    <dgm:pt modelId="{AD200B61-E881-4CE0-8532-BE6CD058047C}" cxnId="{EDD2880E-25B1-4B16-9391-CFAE5CFF7022}" type="sibTrans">
      <dgm:prSet/>
      <dgm:spPr/>
      <dgm:t>
        <a:bodyPr/>
        <a:lstStyle/>
        <a:p>
          <a:endParaRPr lang="zh-CN" altLang="en-US"/>
        </a:p>
      </dgm:t>
    </dgm:pt>
    <dgm:pt modelId="{EC278DF8-E58D-4A04-A1A1-CD0A6D82510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a.mp3</a:t>
          </a:r>
        </a:p>
      </dgm:t>
    </dgm:pt>
    <dgm:pt modelId="{C0F568B2-5EC0-4FB0-9A9F-F7A0D3C98F01}" cxnId="{2C4FB789-A948-44D6-A679-95CCA56C973F}" type="parTrans">
      <dgm:prSet/>
      <dgm:spPr/>
      <dgm:t>
        <a:bodyPr/>
        <a:lstStyle/>
        <a:p>
          <a:endParaRPr lang="zh-CN" altLang="en-US"/>
        </a:p>
      </dgm:t>
    </dgm:pt>
    <dgm:pt modelId="{7571C86A-7247-4A4B-8D2D-11CAA4A8C7B1}" cxnId="{2C4FB789-A948-44D6-A679-95CCA56C973F}" type="sibTrans">
      <dgm:prSet/>
      <dgm:spPr/>
      <dgm:t>
        <a:bodyPr/>
        <a:lstStyle/>
        <a:p>
          <a:endParaRPr lang="zh-CN" altLang="en-US"/>
        </a:p>
      </dgm:t>
    </dgm:pt>
    <dgm:pt modelId="{28B7221E-E6B3-4AD3-8C70-C7FB6CF5605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book</a:t>
          </a:r>
        </a:p>
      </dgm:t>
    </dgm:pt>
    <dgm:pt modelId="{A7507833-1BFC-4D5F-BF07-C71D091CEC86}" cxnId="{478682C3-FCF5-4798-825D-CFA5EC698103}" type="parTrans">
      <dgm:prSet/>
      <dgm:spPr/>
      <dgm:t>
        <a:bodyPr/>
        <a:lstStyle/>
        <a:p>
          <a:endParaRPr lang="zh-CN" altLang="en-US"/>
        </a:p>
      </dgm:t>
    </dgm:pt>
    <dgm:pt modelId="{84F1506B-22F2-4964-8244-6D1C8E1AFCD2}" cxnId="{478682C3-FCF5-4798-825D-CFA5EC698103}" type="sibTrans">
      <dgm:prSet/>
      <dgm:spPr/>
      <dgm:t>
        <a:bodyPr/>
        <a:lstStyle/>
        <a:p>
          <a:endParaRPr lang="zh-CN" altLang="en-US"/>
        </a:p>
      </dgm:t>
    </dgm:pt>
    <dgm:pt modelId="{F355A078-E2DA-43B5-A8ED-EA890CFEFC1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简历</a:t>
          </a: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.</a:t>
          </a:r>
          <a:r>
            <a:rPr kumimoji="0" lang="en-US" altLang="zh-CN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docx</a:t>
          </a:r>
          <a:endParaRPr kumimoji="0" lang="en-US" altLang="zh-CN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  <a:cs typeface="宋体" panose="02010600030101010101" pitchFamily="2" charset="-122"/>
          </a:endParaRPr>
        </a:p>
      </dgm:t>
    </dgm:pt>
    <dgm:pt modelId="{DB1432C1-D705-496F-A02E-A10A222CC4A4}" cxnId="{15450AC6-9752-4CA0-83EB-00DC715FD573}" type="parTrans">
      <dgm:prSet/>
      <dgm:spPr/>
      <dgm:t>
        <a:bodyPr/>
        <a:lstStyle/>
        <a:p>
          <a:endParaRPr lang="zh-CN" altLang="en-US"/>
        </a:p>
      </dgm:t>
    </dgm:pt>
    <dgm:pt modelId="{E343FB7E-6A1E-4D6F-A0A3-4162BFB09682}" cxnId="{15450AC6-9752-4CA0-83EB-00DC715FD573}" type="sibTrans">
      <dgm:prSet/>
      <dgm:spPr/>
      <dgm:t>
        <a:bodyPr/>
        <a:lstStyle/>
        <a:p>
          <a:endParaRPr lang="zh-CN" altLang="en-US"/>
        </a:p>
      </dgm:t>
    </dgm:pt>
    <dgm:pt modelId="{0BD4DFB8-7B29-43B7-B003-CA8FC9FDFE6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电话本</a:t>
          </a: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.txt</a:t>
          </a:r>
        </a:p>
      </dgm:t>
    </dgm:pt>
    <dgm:pt modelId="{F92718D0-EF2E-4422-AFAA-B0BA0C0AFD06}" cxnId="{083EA1CC-D517-4FA5-82F0-50EFB35BFD2E}" type="parTrans">
      <dgm:prSet/>
      <dgm:spPr/>
      <dgm:t>
        <a:bodyPr/>
        <a:lstStyle/>
        <a:p>
          <a:endParaRPr lang="zh-CN" altLang="en-US"/>
        </a:p>
      </dgm:t>
    </dgm:pt>
    <dgm:pt modelId="{58B2964E-64C7-4FF7-932D-BF1EBF3BC62F}" cxnId="{083EA1CC-D517-4FA5-82F0-50EFB35BFD2E}" type="sibTrans">
      <dgm:prSet/>
      <dgm:spPr/>
      <dgm:t>
        <a:bodyPr/>
        <a:lstStyle/>
        <a:p>
          <a:endParaRPr lang="zh-CN" altLang="en-US"/>
        </a:p>
      </dgm:t>
    </dgm:pt>
    <dgm:pt modelId="{F766595F-E644-431C-857E-65A48107143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movie</a:t>
          </a:r>
        </a:p>
      </dgm:t>
    </dgm:pt>
    <dgm:pt modelId="{2093AE92-B982-42AE-8596-53D04A500285}" cxnId="{A009D0F8-6295-4A06-9B80-7E8F3359A948}" type="parTrans">
      <dgm:prSet/>
      <dgm:spPr/>
      <dgm:t>
        <a:bodyPr/>
        <a:lstStyle/>
        <a:p>
          <a:endParaRPr lang="zh-CN" altLang="en-US"/>
        </a:p>
      </dgm:t>
    </dgm:pt>
    <dgm:pt modelId="{E06D827B-5387-4B8D-A5B9-A3969A72A693}" cxnId="{A009D0F8-6295-4A06-9B80-7E8F3359A948}" type="sibTrans">
      <dgm:prSet/>
      <dgm:spPr/>
      <dgm:t>
        <a:bodyPr/>
        <a:lstStyle/>
        <a:p>
          <a:endParaRPr lang="zh-CN" altLang="en-US"/>
        </a:p>
      </dgm:t>
    </dgm:pt>
    <dgm:pt modelId="{F1CE2FB1-6B30-4DAF-9324-62757B4E3D77}" type="pres">
      <dgm:prSet presAssocID="{6629B6E1-C5F9-457E-B261-B59A54109FE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98F9509-BDB4-4A6E-8DFB-8D83D66BC909}" type="pres">
      <dgm:prSet presAssocID="{BE09D439-3DAE-4425-9CB0-5A13C3F1BAA8}" presName="hierRoot1" presStyleCnt="0">
        <dgm:presLayoutVars>
          <dgm:hierBranch/>
        </dgm:presLayoutVars>
      </dgm:prSet>
      <dgm:spPr/>
    </dgm:pt>
    <dgm:pt modelId="{55BC6EDF-1461-4876-811E-09C0125E0A2C}" type="pres">
      <dgm:prSet presAssocID="{BE09D439-3DAE-4425-9CB0-5A13C3F1BAA8}" presName="rootComposite1" presStyleCnt="0"/>
      <dgm:spPr/>
    </dgm:pt>
    <dgm:pt modelId="{75847EA2-E47E-49B8-BF15-18D22F3511CC}" type="pres">
      <dgm:prSet presAssocID="{BE09D439-3DAE-4425-9CB0-5A13C3F1BAA8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615D4F0-B300-4136-AA81-8F5FD3721A90}" type="pres">
      <dgm:prSet presAssocID="{BE09D439-3DAE-4425-9CB0-5A13C3F1BAA8}" presName="rootConnector1" presStyleLbl="node1" presStyleIdx="0" presStyleCnt="0"/>
      <dgm:spPr/>
      <dgm:t>
        <a:bodyPr/>
        <a:lstStyle/>
        <a:p>
          <a:endParaRPr lang="zh-CN" altLang="en-US"/>
        </a:p>
      </dgm:t>
    </dgm:pt>
    <dgm:pt modelId="{F05824F5-304E-45DC-B570-A7311205C3D8}" type="pres">
      <dgm:prSet presAssocID="{BE09D439-3DAE-4425-9CB0-5A13C3F1BAA8}" presName="hierChild2" presStyleCnt="0"/>
      <dgm:spPr/>
    </dgm:pt>
    <dgm:pt modelId="{B15F65D0-F0B6-4964-BF19-A8E0354A3D7F}" type="pres">
      <dgm:prSet presAssocID="{3BCD65FA-8500-45D8-A99A-699BF329AA47}" presName="Name35" presStyleLbl="parChTrans1D2" presStyleIdx="0" presStyleCnt="1"/>
      <dgm:spPr/>
      <dgm:t>
        <a:bodyPr/>
        <a:lstStyle/>
        <a:p>
          <a:endParaRPr lang="zh-CN" altLang="en-US"/>
        </a:p>
      </dgm:t>
    </dgm:pt>
    <dgm:pt modelId="{2F137377-1197-49D4-BE08-7689E25AD498}" type="pres">
      <dgm:prSet presAssocID="{4025FC39-325D-4E0B-99CD-A439A5871606}" presName="hierRoot2" presStyleCnt="0">
        <dgm:presLayoutVars>
          <dgm:hierBranch/>
        </dgm:presLayoutVars>
      </dgm:prSet>
      <dgm:spPr/>
    </dgm:pt>
    <dgm:pt modelId="{C1DF3128-080A-441F-9ADF-75C2AB200010}" type="pres">
      <dgm:prSet presAssocID="{4025FC39-325D-4E0B-99CD-A439A5871606}" presName="rootComposite" presStyleCnt="0"/>
      <dgm:spPr/>
    </dgm:pt>
    <dgm:pt modelId="{1D0D077F-2590-4CE8-8116-CE12845278E0}" type="pres">
      <dgm:prSet presAssocID="{4025FC39-325D-4E0B-99CD-A439A5871606}" presName="rootText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5E2A5FD3-D7B9-4ADF-80D7-63743116F92F}" type="pres">
      <dgm:prSet presAssocID="{4025FC39-325D-4E0B-99CD-A439A5871606}" presName="rootConnector" presStyleLbl="node2" presStyleIdx="0" presStyleCnt="1"/>
      <dgm:spPr/>
      <dgm:t>
        <a:bodyPr/>
        <a:lstStyle/>
        <a:p>
          <a:endParaRPr lang="zh-CN" altLang="en-US"/>
        </a:p>
      </dgm:t>
    </dgm:pt>
    <dgm:pt modelId="{4F93A022-41BA-4811-8DFF-7F07265DC6C4}" type="pres">
      <dgm:prSet presAssocID="{4025FC39-325D-4E0B-99CD-A439A5871606}" presName="hierChild4" presStyleCnt="0"/>
      <dgm:spPr/>
    </dgm:pt>
    <dgm:pt modelId="{AF2C0434-8AA3-47B1-8E57-C6DFC1BB9C05}" type="pres">
      <dgm:prSet presAssocID="{D818DA44-8FCB-405C-8B65-7F1640483DA7}" presName="Name35" presStyleLbl="parChTrans1D3" presStyleIdx="0" presStyleCnt="3"/>
      <dgm:spPr/>
      <dgm:t>
        <a:bodyPr/>
        <a:lstStyle/>
        <a:p>
          <a:endParaRPr lang="zh-CN" altLang="en-US"/>
        </a:p>
      </dgm:t>
    </dgm:pt>
    <dgm:pt modelId="{BC324A11-4A1C-4EF4-9F0A-DE6FEC49DF18}" type="pres">
      <dgm:prSet presAssocID="{B1CD540C-B795-4C07-BDD8-4D729D7E3AC0}" presName="hierRoot2" presStyleCnt="0">
        <dgm:presLayoutVars>
          <dgm:hierBranch/>
        </dgm:presLayoutVars>
      </dgm:prSet>
      <dgm:spPr/>
    </dgm:pt>
    <dgm:pt modelId="{80728CF0-EAB3-463E-81B1-E4757030C0DA}" type="pres">
      <dgm:prSet presAssocID="{B1CD540C-B795-4C07-BDD8-4D729D7E3AC0}" presName="rootComposite" presStyleCnt="0"/>
      <dgm:spPr/>
    </dgm:pt>
    <dgm:pt modelId="{DD9EC243-63CF-44E0-8A02-BE4094508A90}" type="pres">
      <dgm:prSet presAssocID="{B1CD540C-B795-4C07-BDD8-4D729D7E3AC0}" presName="rootText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76E3E320-EFCD-4690-B606-215167943D0C}" type="pres">
      <dgm:prSet presAssocID="{B1CD540C-B795-4C07-BDD8-4D729D7E3AC0}" presName="rootConnector" presStyleLbl="node3" presStyleIdx="0" presStyleCnt="3"/>
      <dgm:spPr/>
      <dgm:t>
        <a:bodyPr/>
        <a:lstStyle/>
        <a:p>
          <a:endParaRPr lang="zh-CN" altLang="en-US"/>
        </a:p>
      </dgm:t>
    </dgm:pt>
    <dgm:pt modelId="{78B91022-9F31-4AB0-A9CA-5A50A981F3D1}" type="pres">
      <dgm:prSet presAssocID="{B1CD540C-B795-4C07-BDD8-4D729D7E3AC0}" presName="hierChild4" presStyleCnt="0"/>
      <dgm:spPr/>
    </dgm:pt>
    <dgm:pt modelId="{0E476F07-57A5-43D7-AC5A-7DE4EE72171A}" type="pres">
      <dgm:prSet presAssocID="{C0F568B2-5EC0-4FB0-9A9F-F7A0D3C98F01}" presName="Name35" presStyleLbl="parChTrans1D4" presStyleIdx="0" presStyleCnt="3"/>
      <dgm:spPr/>
      <dgm:t>
        <a:bodyPr/>
        <a:lstStyle/>
        <a:p>
          <a:endParaRPr lang="zh-CN" altLang="en-US"/>
        </a:p>
      </dgm:t>
    </dgm:pt>
    <dgm:pt modelId="{A24F0B6A-F16E-4720-8D40-E23FD0E68771}" type="pres">
      <dgm:prSet presAssocID="{EC278DF8-E58D-4A04-A1A1-CD0A6D825108}" presName="hierRoot2" presStyleCnt="0">
        <dgm:presLayoutVars>
          <dgm:hierBranch val="r"/>
        </dgm:presLayoutVars>
      </dgm:prSet>
      <dgm:spPr/>
    </dgm:pt>
    <dgm:pt modelId="{BF2BA744-D30A-40D3-93E3-31BE32D55908}" type="pres">
      <dgm:prSet presAssocID="{EC278DF8-E58D-4A04-A1A1-CD0A6D825108}" presName="rootComposite" presStyleCnt="0"/>
      <dgm:spPr/>
    </dgm:pt>
    <dgm:pt modelId="{F7BB3285-B7C4-4D86-8B5D-68B354CEC8AA}" type="pres">
      <dgm:prSet presAssocID="{EC278DF8-E58D-4A04-A1A1-CD0A6D825108}" presName="rootText" presStyleLbl="node4" presStyleIdx="0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527EBFA-A7FB-49D8-9474-76EB6A02A31F}" type="pres">
      <dgm:prSet presAssocID="{EC278DF8-E58D-4A04-A1A1-CD0A6D825108}" presName="rootConnector" presStyleLbl="node4" presStyleIdx="0" presStyleCnt="3"/>
      <dgm:spPr/>
      <dgm:t>
        <a:bodyPr/>
        <a:lstStyle/>
        <a:p>
          <a:endParaRPr lang="zh-CN" altLang="en-US"/>
        </a:p>
      </dgm:t>
    </dgm:pt>
    <dgm:pt modelId="{19E516A6-063D-4265-928D-DF337F431D72}" type="pres">
      <dgm:prSet presAssocID="{EC278DF8-E58D-4A04-A1A1-CD0A6D825108}" presName="hierChild4" presStyleCnt="0"/>
      <dgm:spPr/>
    </dgm:pt>
    <dgm:pt modelId="{DCCAB577-6A29-4189-8AD2-CC159F81098D}" type="pres">
      <dgm:prSet presAssocID="{EC278DF8-E58D-4A04-A1A1-CD0A6D825108}" presName="hierChild5" presStyleCnt="0"/>
      <dgm:spPr/>
    </dgm:pt>
    <dgm:pt modelId="{5D8B803C-4647-4A11-BC00-E4054EC1539E}" type="pres">
      <dgm:prSet presAssocID="{B1CD540C-B795-4C07-BDD8-4D729D7E3AC0}" presName="hierChild5" presStyleCnt="0"/>
      <dgm:spPr/>
    </dgm:pt>
    <dgm:pt modelId="{0CAFCE93-7789-4271-B1C7-68A0EB52746C}" type="pres">
      <dgm:prSet presAssocID="{A7507833-1BFC-4D5F-BF07-C71D091CEC86}" presName="Name35" presStyleLbl="parChTrans1D3" presStyleIdx="1" presStyleCnt="3"/>
      <dgm:spPr/>
      <dgm:t>
        <a:bodyPr/>
        <a:lstStyle/>
        <a:p>
          <a:endParaRPr lang="zh-CN" altLang="en-US"/>
        </a:p>
      </dgm:t>
    </dgm:pt>
    <dgm:pt modelId="{4BB60389-D59E-4A8A-A08E-584C488F1945}" type="pres">
      <dgm:prSet presAssocID="{28B7221E-E6B3-4AD3-8C70-C7FB6CF5605C}" presName="hierRoot2" presStyleCnt="0">
        <dgm:presLayoutVars>
          <dgm:hierBranch/>
        </dgm:presLayoutVars>
      </dgm:prSet>
      <dgm:spPr/>
    </dgm:pt>
    <dgm:pt modelId="{D2DC4857-6EA0-4284-8B64-6554C8A342D0}" type="pres">
      <dgm:prSet presAssocID="{28B7221E-E6B3-4AD3-8C70-C7FB6CF5605C}" presName="rootComposite" presStyleCnt="0"/>
      <dgm:spPr/>
    </dgm:pt>
    <dgm:pt modelId="{3F20CCC0-4B65-4493-A120-EBF78F26443E}" type="pres">
      <dgm:prSet presAssocID="{28B7221E-E6B3-4AD3-8C70-C7FB6CF5605C}" presName="rootText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B55D4D3-6A00-4F43-BAE7-AEB57695B5A4}" type="pres">
      <dgm:prSet presAssocID="{28B7221E-E6B3-4AD3-8C70-C7FB6CF5605C}" presName="rootConnector" presStyleLbl="node3" presStyleIdx="1" presStyleCnt="3"/>
      <dgm:spPr/>
      <dgm:t>
        <a:bodyPr/>
        <a:lstStyle/>
        <a:p>
          <a:endParaRPr lang="zh-CN" altLang="en-US"/>
        </a:p>
      </dgm:t>
    </dgm:pt>
    <dgm:pt modelId="{2DF3F433-5120-4B11-8514-78131D34AC20}" type="pres">
      <dgm:prSet presAssocID="{28B7221E-E6B3-4AD3-8C70-C7FB6CF5605C}" presName="hierChild4" presStyleCnt="0"/>
      <dgm:spPr/>
    </dgm:pt>
    <dgm:pt modelId="{AC01954F-A9D4-45FC-A898-3B307BB3D7A2}" type="pres">
      <dgm:prSet presAssocID="{DB1432C1-D705-496F-A02E-A10A222CC4A4}" presName="Name35" presStyleLbl="parChTrans1D4" presStyleIdx="1" presStyleCnt="3"/>
      <dgm:spPr/>
      <dgm:t>
        <a:bodyPr/>
        <a:lstStyle/>
        <a:p>
          <a:endParaRPr lang="zh-CN" altLang="en-US"/>
        </a:p>
      </dgm:t>
    </dgm:pt>
    <dgm:pt modelId="{7B400E25-8B5F-439E-8FE6-06FD26E34236}" type="pres">
      <dgm:prSet presAssocID="{F355A078-E2DA-43B5-A8ED-EA890CFEFC14}" presName="hierRoot2" presStyleCnt="0">
        <dgm:presLayoutVars>
          <dgm:hierBranch val="r"/>
        </dgm:presLayoutVars>
      </dgm:prSet>
      <dgm:spPr/>
    </dgm:pt>
    <dgm:pt modelId="{25BA71EE-E518-4E67-B5CF-224C22EC6BDF}" type="pres">
      <dgm:prSet presAssocID="{F355A078-E2DA-43B5-A8ED-EA890CFEFC14}" presName="rootComposite" presStyleCnt="0"/>
      <dgm:spPr/>
    </dgm:pt>
    <dgm:pt modelId="{AA6703FA-4026-4028-802B-5BF37A5BBFC7}" type="pres">
      <dgm:prSet presAssocID="{F355A078-E2DA-43B5-A8ED-EA890CFEFC14}" presName="rootText" presStyleLbl="node4" presStyleIdx="1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1611A328-F2DC-4A43-886C-C28C717AE9F9}" type="pres">
      <dgm:prSet presAssocID="{F355A078-E2DA-43B5-A8ED-EA890CFEFC14}" presName="rootConnector" presStyleLbl="node4" presStyleIdx="1" presStyleCnt="3"/>
      <dgm:spPr/>
      <dgm:t>
        <a:bodyPr/>
        <a:lstStyle/>
        <a:p>
          <a:endParaRPr lang="zh-CN" altLang="en-US"/>
        </a:p>
      </dgm:t>
    </dgm:pt>
    <dgm:pt modelId="{E420C37B-F3AF-4AA1-9BAD-EA44FF817FC4}" type="pres">
      <dgm:prSet presAssocID="{F355A078-E2DA-43B5-A8ED-EA890CFEFC14}" presName="hierChild4" presStyleCnt="0"/>
      <dgm:spPr/>
    </dgm:pt>
    <dgm:pt modelId="{DD407394-0E51-4DE9-BB7C-CDE5CE927139}" type="pres">
      <dgm:prSet presAssocID="{F355A078-E2DA-43B5-A8ED-EA890CFEFC14}" presName="hierChild5" presStyleCnt="0"/>
      <dgm:spPr/>
    </dgm:pt>
    <dgm:pt modelId="{9EEECDB4-B7E1-4CED-95E6-8500FB96007B}" type="pres">
      <dgm:prSet presAssocID="{F92718D0-EF2E-4422-AFAA-B0BA0C0AFD06}" presName="Name35" presStyleLbl="parChTrans1D4" presStyleIdx="2" presStyleCnt="3"/>
      <dgm:spPr/>
      <dgm:t>
        <a:bodyPr/>
        <a:lstStyle/>
        <a:p>
          <a:endParaRPr lang="zh-CN" altLang="en-US"/>
        </a:p>
      </dgm:t>
    </dgm:pt>
    <dgm:pt modelId="{AC1E4754-97B5-4F25-B690-0DC3530B5D99}" type="pres">
      <dgm:prSet presAssocID="{0BD4DFB8-7B29-43B7-B003-CA8FC9FDFE6A}" presName="hierRoot2" presStyleCnt="0">
        <dgm:presLayoutVars>
          <dgm:hierBranch/>
        </dgm:presLayoutVars>
      </dgm:prSet>
      <dgm:spPr/>
    </dgm:pt>
    <dgm:pt modelId="{254134EA-330E-42C0-AC79-5DC9D91F0822}" type="pres">
      <dgm:prSet presAssocID="{0BD4DFB8-7B29-43B7-B003-CA8FC9FDFE6A}" presName="rootComposite" presStyleCnt="0"/>
      <dgm:spPr/>
    </dgm:pt>
    <dgm:pt modelId="{26E0B2D3-D344-477F-88A9-FC63954D62D7}" type="pres">
      <dgm:prSet presAssocID="{0BD4DFB8-7B29-43B7-B003-CA8FC9FDFE6A}" presName="rootText" presStyleLbl="node4" presStyleIdx="2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1BF4EB16-4EEE-4DCE-A0EF-3BED9B2C4BD3}" type="pres">
      <dgm:prSet presAssocID="{0BD4DFB8-7B29-43B7-B003-CA8FC9FDFE6A}" presName="rootConnector" presStyleLbl="node4" presStyleIdx="2" presStyleCnt="3"/>
      <dgm:spPr/>
      <dgm:t>
        <a:bodyPr/>
        <a:lstStyle/>
        <a:p>
          <a:endParaRPr lang="zh-CN" altLang="en-US"/>
        </a:p>
      </dgm:t>
    </dgm:pt>
    <dgm:pt modelId="{0D4D768E-AE47-4CC0-9622-010C94063A73}" type="pres">
      <dgm:prSet presAssocID="{0BD4DFB8-7B29-43B7-B003-CA8FC9FDFE6A}" presName="hierChild4" presStyleCnt="0"/>
      <dgm:spPr/>
    </dgm:pt>
    <dgm:pt modelId="{FE0C0974-1470-40E3-9071-44BB375F11F1}" type="pres">
      <dgm:prSet presAssocID="{0BD4DFB8-7B29-43B7-B003-CA8FC9FDFE6A}" presName="hierChild5" presStyleCnt="0"/>
      <dgm:spPr/>
    </dgm:pt>
    <dgm:pt modelId="{031B5C24-70EA-4EBB-A804-1724DE886593}" type="pres">
      <dgm:prSet presAssocID="{28B7221E-E6B3-4AD3-8C70-C7FB6CF5605C}" presName="hierChild5" presStyleCnt="0"/>
      <dgm:spPr/>
    </dgm:pt>
    <dgm:pt modelId="{D09BBD78-1D2D-4881-9BF0-B0A8B427170C}" type="pres">
      <dgm:prSet presAssocID="{2093AE92-B982-42AE-8596-53D04A500285}" presName="Name35" presStyleLbl="parChTrans1D3" presStyleIdx="2" presStyleCnt="3"/>
      <dgm:spPr/>
      <dgm:t>
        <a:bodyPr/>
        <a:lstStyle/>
        <a:p>
          <a:endParaRPr lang="zh-CN" altLang="en-US"/>
        </a:p>
      </dgm:t>
    </dgm:pt>
    <dgm:pt modelId="{6A95A568-5D13-4A74-9B48-FFFFFB4D45AA}" type="pres">
      <dgm:prSet presAssocID="{F766595F-E644-431C-857E-65A481071439}" presName="hierRoot2" presStyleCnt="0">
        <dgm:presLayoutVars>
          <dgm:hierBranch val="r"/>
        </dgm:presLayoutVars>
      </dgm:prSet>
      <dgm:spPr/>
    </dgm:pt>
    <dgm:pt modelId="{F8C0299B-792D-4CC1-9545-1B2C52723259}" type="pres">
      <dgm:prSet presAssocID="{F766595F-E644-431C-857E-65A481071439}" presName="rootComposite" presStyleCnt="0"/>
      <dgm:spPr/>
    </dgm:pt>
    <dgm:pt modelId="{D6D330A5-054E-4207-8957-854FF52B2A11}" type="pres">
      <dgm:prSet presAssocID="{F766595F-E644-431C-857E-65A481071439}" presName="rootText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8016FFF8-EC44-4439-A653-AF19743A1555}" type="pres">
      <dgm:prSet presAssocID="{F766595F-E644-431C-857E-65A481071439}" presName="rootConnector" presStyleLbl="node3" presStyleIdx="2" presStyleCnt="3"/>
      <dgm:spPr/>
      <dgm:t>
        <a:bodyPr/>
        <a:lstStyle/>
        <a:p>
          <a:endParaRPr lang="zh-CN" altLang="en-US"/>
        </a:p>
      </dgm:t>
    </dgm:pt>
    <dgm:pt modelId="{C48666DC-2596-45AF-B186-EFD03697A965}" type="pres">
      <dgm:prSet presAssocID="{F766595F-E644-431C-857E-65A481071439}" presName="hierChild4" presStyleCnt="0"/>
      <dgm:spPr/>
    </dgm:pt>
    <dgm:pt modelId="{DF4378D4-5495-440E-9A9E-6924C9250C48}" type="pres">
      <dgm:prSet presAssocID="{F766595F-E644-431C-857E-65A481071439}" presName="hierChild5" presStyleCnt="0"/>
      <dgm:spPr/>
    </dgm:pt>
    <dgm:pt modelId="{1B4F2B20-C015-40B0-8B54-91449FF9D84E}" type="pres">
      <dgm:prSet presAssocID="{4025FC39-325D-4E0B-99CD-A439A5871606}" presName="hierChild5" presStyleCnt="0"/>
      <dgm:spPr/>
    </dgm:pt>
    <dgm:pt modelId="{9957F80E-1068-4D32-AB96-6A8FC04055E0}" type="pres">
      <dgm:prSet presAssocID="{BE09D439-3DAE-4425-9CB0-5A13C3F1BAA8}" presName="hierChild3" presStyleCnt="0"/>
      <dgm:spPr/>
    </dgm:pt>
  </dgm:ptLst>
  <dgm:cxnLst>
    <dgm:cxn modelId="{BE084002-C5D2-42B5-BFBD-8008816774EC}" type="presOf" srcId="{F766595F-E644-431C-857E-65A481071439}" destId="{D6D330A5-054E-4207-8957-854FF52B2A11}" srcOrd="0" destOrd="0" presId="urn:microsoft.com/office/officeart/2005/8/layout/orgChart1"/>
    <dgm:cxn modelId="{DE109C96-D869-4E38-AB37-EAD5BE8149C1}" type="presOf" srcId="{A7507833-1BFC-4D5F-BF07-C71D091CEC86}" destId="{0CAFCE93-7789-4271-B1C7-68A0EB52746C}" srcOrd="0" destOrd="0" presId="urn:microsoft.com/office/officeart/2005/8/layout/orgChart1"/>
    <dgm:cxn modelId="{49C4BCE8-0AC0-4888-9853-E856544194BA}" type="presOf" srcId="{4025FC39-325D-4E0B-99CD-A439A5871606}" destId="{1D0D077F-2590-4CE8-8116-CE12845278E0}" srcOrd="0" destOrd="0" presId="urn:microsoft.com/office/officeart/2005/8/layout/orgChart1"/>
    <dgm:cxn modelId="{A6F44882-9FC5-43A3-B44C-0ED3A61E0881}" type="presOf" srcId="{C0F568B2-5EC0-4FB0-9A9F-F7A0D3C98F01}" destId="{0E476F07-57A5-43D7-AC5A-7DE4EE72171A}" srcOrd="0" destOrd="0" presId="urn:microsoft.com/office/officeart/2005/8/layout/orgChart1"/>
    <dgm:cxn modelId="{9976482B-BB5F-4C07-ADBE-33283E725129}" type="presOf" srcId="{EC278DF8-E58D-4A04-A1A1-CD0A6D825108}" destId="{D527EBFA-A7FB-49D8-9474-76EB6A02A31F}" srcOrd="1" destOrd="0" presId="urn:microsoft.com/office/officeart/2005/8/layout/orgChart1"/>
    <dgm:cxn modelId="{027486FA-8DB7-4DD6-8F5B-6F6D0D1B621C}" type="presOf" srcId="{B1CD540C-B795-4C07-BDD8-4D729D7E3AC0}" destId="{76E3E320-EFCD-4690-B606-215167943D0C}" srcOrd="1" destOrd="0" presId="urn:microsoft.com/office/officeart/2005/8/layout/orgChart1"/>
    <dgm:cxn modelId="{7C1CC195-7721-4911-ABBD-4D4643C7D1D4}" type="presOf" srcId="{BE09D439-3DAE-4425-9CB0-5A13C3F1BAA8}" destId="{75847EA2-E47E-49B8-BF15-18D22F3511CC}" srcOrd="0" destOrd="0" presId="urn:microsoft.com/office/officeart/2005/8/layout/orgChart1"/>
    <dgm:cxn modelId="{0172D1BE-7F63-438B-91AB-3A6BA1825E0B}" type="presOf" srcId="{28B7221E-E6B3-4AD3-8C70-C7FB6CF5605C}" destId="{AB55D4D3-6A00-4F43-BAE7-AEB57695B5A4}" srcOrd="1" destOrd="0" presId="urn:microsoft.com/office/officeart/2005/8/layout/orgChart1"/>
    <dgm:cxn modelId="{F72E1955-BA59-42B4-9198-FABC753952DA}" type="presOf" srcId="{B1CD540C-B795-4C07-BDD8-4D729D7E3AC0}" destId="{DD9EC243-63CF-44E0-8A02-BE4094508A90}" srcOrd="0" destOrd="0" presId="urn:microsoft.com/office/officeart/2005/8/layout/orgChart1"/>
    <dgm:cxn modelId="{165B27F3-4AEB-434E-B162-C7360D3088F7}" type="presOf" srcId="{EC278DF8-E58D-4A04-A1A1-CD0A6D825108}" destId="{F7BB3285-B7C4-4D86-8B5D-68B354CEC8AA}" srcOrd="0" destOrd="0" presId="urn:microsoft.com/office/officeart/2005/8/layout/orgChart1"/>
    <dgm:cxn modelId="{AC92198C-AA64-48FC-B991-2E989996A8CE}" srcId="{BE09D439-3DAE-4425-9CB0-5A13C3F1BAA8}" destId="{4025FC39-325D-4E0B-99CD-A439A5871606}" srcOrd="0" destOrd="0" parTransId="{3BCD65FA-8500-45D8-A99A-699BF329AA47}" sibTransId="{44FDC314-AD8D-47C0-AA6F-CA436F0DB36E}"/>
    <dgm:cxn modelId="{7D9986B7-14E8-454D-9B62-9A7657A949DD}" type="presOf" srcId="{D818DA44-8FCB-405C-8B65-7F1640483DA7}" destId="{AF2C0434-8AA3-47B1-8E57-C6DFC1BB9C05}" srcOrd="0" destOrd="0" presId="urn:microsoft.com/office/officeart/2005/8/layout/orgChart1"/>
    <dgm:cxn modelId="{41473C0F-3FCF-43F4-8CDE-8C09570BA5F0}" type="presOf" srcId="{0BD4DFB8-7B29-43B7-B003-CA8FC9FDFE6A}" destId="{26E0B2D3-D344-477F-88A9-FC63954D62D7}" srcOrd="0" destOrd="0" presId="urn:microsoft.com/office/officeart/2005/8/layout/orgChart1"/>
    <dgm:cxn modelId="{8F502DB9-BFC2-459E-B77C-0233E3951FB9}" srcId="{6629B6E1-C5F9-457E-B261-B59A54109FE2}" destId="{BE09D439-3DAE-4425-9CB0-5A13C3F1BAA8}" srcOrd="0" destOrd="0" parTransId="{550C19DB-9C09-416F-A6F3-2156A2B9F76E}" sibTransId="{FABADB40-2627-4F69-97B9-531071DB5A9E}"/>
    <dgm:cxn modelId="{A009D0F8-6295-4A06-9B80-7E8F3359A948}" srcId="{4025FC39-325D-4E0B-99CD-A439A5871606}" destId="{F766595F-E644-431C-857E-65A481071439}" srcOrd="2" destOrd="0" parTransId="{2093AE92-B982-42AE-8596-53D04A500285}" sibTransId="{E06D827B-5387-4B8D-A5B9-A3969A72A693}"/>
    <dgm:cxn modelId="{2699CA99-8C39-4E55-8B9E-A74202F33026}" type="presOf" srcId="{DB1432C1-D705-496F-A02E-A10A222CC4A4}" destId="{AC01954F-A9D4-45FC-A898-3B307BB3D7A2}" srcOrd="0" destOrd="0" presId="urn:microsoft.com/office/officeart/2005/8/layout/orgChart1"/>
    <dgm:cxn modelId="{A4DD1EC8-B09F-4764-A6E9-16A7CC9AC4E7}" type="presOf" srcId="{F766595F-E644-431C-857E-65A481071439}" destId="{8016FFF8-EC44-4439-A653-AF19743A1555}" srcOrd="1" destOrd="0" presId="urn:microsoft.com/office/officeart/2005/8/layout/orgChart1"/>
    <dgm:cxn modelId="{15450AC6-9752-4CA0-83EB-00DC715FD573}" srcId="{28B7221E-E6B3-4AD3-8C70-C7FB6CF5605C}" destId="{F355A078-E2DA-43B5-A8ED-EA890CFEFC14}" srcOrd="0" destOrd="0" parTransId="{DB1432C1-D705-496F-A02E-A10A222CC4A4}" sibTransId="{E343FB7E-6A1E-4D6F-A0A3-4162BFB09682}"/>
    <dgm:cxn modelId="{2C4FB789-A948-44D6-A679-95CCA56C973F}" srcId="{B1CD540C-B795-4C07-BDD8-4D729D7E3AC0}" destId="{EC278DF8-E58D-4A04-A1A1-CD0A6D825108}" srcOrd="0" destOrd="0" parTransId="{C0F568B2-5EC0-4FB0-9A9F-F7A0D3C98F01}" sibTransId="{7571C86A-7247-4A4B-8D2D-11CAA4A8C7B1}"/>
    <dgm:cxn modelId="{6CAF157B-630D-44F0-B0FC-E8BC9281C9A1}" type="presOf" srcId="{3BCD65FA-8500-45D8-A99A-699BF329AA47}" destId="{B15F65D0-F0B6-4964-BF19-A8E0354A3D7F}" srcOrd="0" destOrd="0" presId="urn:microsoft.com/office/officeart/2005/8/layout/orgChart1"/>
    <dgm:cxn modelId="{478682C3-FCF5-4798-825D-CFA5EC698103}" srcId="{4025FC39-325D-4E0B-99CD-A439A5871606}" destId="{28B7221E-E6B3-4AD3-8C70-C7FB6CF5605C}" srcOrd="1" destOrd="0" parTransId="{A7507833-1BFC-4D5F-BF07-C71D091CEC86}" sibTransId="{84F1506B-22F2-4964-8244-6D1C8E1AFCD2}"/>
    <dgm:cxn modelId="{63CA4EAE-257A-4D04-B799-ADB566330F90}" type="presOf" srcId="{F92718D0-EF2E-4422-AFAA-B0BA0C0AFD06}" destId="{9EEECDB4-B7E1-4CED-95E6-8500FB96007B}" srcOrd="0" destOrd="0" presId="urn:microsoft.com/office/officeart/2005/8/layout/orgChart1"/>
    <dgm:cxn modelId="{86716A77-805C-4623-8FE5-118BD8AE0F62}" type="presOf" srcId="{F355A078-E2DA-43B5-A8ED-EA890CFEFC14}" destId="{1611A328-F2DC-4A43-886C-C28C717AE9F9}" srcOrd="1" destOrd="0" presId="urn:microsoft.com/office/officeart/2005/8/layout/orgChart1"/>
    <dgm:cxn modelId="{B8A19FA5-B65A-41E6-80D5-5B997502268E}" type="presOf" srcId="{4025FC39-325D-4E0B-99CD-A439A5871606}" destId="{5E2A5FD3-D7B9-4ADF-80D7-63743116F92F}" srcOrd="1" destOrd="0" presId="urn:microsoft.com/office/officeart/2005/8/layout/orgChart1"/>
    <dgm:cxn modelId="{43C05CB2-0267-4401-97F9-785017350196}" type="presOf" srcId="{6629B6E1-C5F9-457E-B261-B59A54109FE2}" destId="{F1CE2FB1-6B30-4DAF-9324-62757B4E3D77}" srcOrd="0" destOrd="0" presId="urn:microsoft.com/office/officeart/2005/8/layout/orgChart1"/>
    <dgm:cxn modelId="{EDD2880E-25B1-4B16-9391-CFAE5CFF7022}" srcId="{4025FC39-325D-4E0B-99CD-A439A5871606}" destId="{B1CD540C-B795-4C07-BDD8-4D729D7E3AC0}" srcOrd="0" destOrd="0" parTransId="{D818DA44-8FCB-405C-8B65-7F1640483DA7}" sibTransId="{AD200B61-E881-4CE0-8532-BE6CD058047C}"/>
    <dgm:cxn modelId="{E525904B-E9A8-4408-9375-610BDA09324D}" type="presOf" srcId="{2093AE92-B982-42AE-8596-53D04A500285}" destId="{D09BBD78-1D2D-4881-9BF0-B0A8B427170C}" srcOrd="0" destOrd="0" presId="urn:microsoft.com/office/officeart/2005/8/layout/orgChart1"/>
    <dgm:cxn modelId="{5B8B2600-9EB1-402A-91E7-501D9A764B6E}" type="presOf" srcId="{0BD4DFB8-7B29-43B7-B003-CA8FC9FDFE6A}" destId="{1BF4EB16-4EEE-4DCE-A0EF-3BED9B2C4BD3}" srcOrd="1" destOrd="0" presId="urn:microsoft.com/office/officeart/2005/8/layout/orgChart1"/>
    <dgm:cxn modelId="{D85B7F44-3250-4E43-BAE3-221AAE0A9F74}" type="presOf" srcId="{28B7221E-E6B3-4AD3-8C70-C7FB6CF5605C}" destId="{3F20CCC0-4B65-4493-A120-EBF78F26443E}" srcOrd="0" destOrd="0" presId="urn:microsoft.com/office/officeart/2005/8/layout/orgChart1"/>
    <dgm:cxn modelId="{083EA1CC-D517-4FA5-82F0-50EFB35BFD2E}" srcId="{28B7221E-E6B3-4AD3-8C70-C7FB6CF5605C}" destId="{0BD4DFB8-7B29-43B7-B003-CA8FC9FDFE6A}" srcOrd="1" destOrd="0" parTransId="{F92718D0-EF2E-4422-AFAA-B0BA0C0AFD06}" sibTransId="{58B2964E-64C7-4FF7-932D-BF1EBF3BC62F}"/>
    <dgm:cxn modelId="{767A254C-04E3-4A5A-8C56-0831E303890E}" type="presOf" srcId="{F355A078-E2DA-43B5-A8ED-EA890CFEFC14}" destId="{AA6703FA-4026-4028-802B-5BF37A5BBFC7}" srcOrd="0" destOrd="0" presId="urn:microsoft.com/office/officeart/2005/8/layout/orgChart1"/>
    <dgm:cxn modelId="{7DC8F73D-7EFA-4F08-8A7F-B01F58627164}" type="presOf" srcId="{BE09D439-3DAE-4425-9CB0-5A13C3F1BAA8}" destId="{4615D4F0-B300-4136-AA81-8F5FD3721A90}" srcOrd="1" destOrd="0" presId="urn:microsoft.com/office/officeart/2005/8/layout/orgChart1"/>
    <dgm:cxn modelId="{A357CA54-ABC2-48B8-9292-396070FA619A}" type="presParOf" srcId="{F1CE2FB1-6B30-4DAF-9324-62757B4E3D77}" destId="{098F9509-BDB4-4A6E-8DFB-8D83D66BC909}" srcOrd="0" destOrd="0" presId="urn:microsoft.com/office/officeart/2005/8/layout/orgChart1"/>
    <dgm:cxn modelId="{D8C39C53-464A-410D-8991-E54B4A5438EB}" type="presParOf" srcId="{098F9509-BDB4-4A6E-8DFB-8D83D66BC909}" destId="{55BC6EDF-1461-4876-811E-09C0125E0A2C}" srcOrd="0" destOrd="0" presId="urn:microsoft.com/office/officeart/2005/8/layout/orgChart1"/>
    <dgm:cxn modelId="{2C000380-1C9C-4FD9-913A-1F716E99C788}" type="presParOf" srcId="{55BC6EDF-1461-4876-811E-09C0125E0A2C}" destId="{75847EA2-E47E-49B8-BF15-18D22F3511CC}" srcOrd="0" destOrd="0" presId="urn:microsoft.com/office/officeart/2005/8/layout/orgChart1"/>
    <dgm:cxn modelId="{3A720CC9-2D9B-4BB8-A7A7-D2F44B28358D}" type="presParOf" srcId="{55BC6EDF-1461-4876-811E-09C0125E0A2C}" destId="{4615D4F0-B300-4136-AA81-8F5FD3721A90}" srcOrd="1" destOrd="0" presId="urn:microsoft.com/office/officeart/2005/8/layout/orgChart1"/>
    <dgm:cxn modelId="{7B5A49F4-F753-457D-AA5A-427DA808B9FE}" type="presParOf" srcId="{098F9509-BDB4-4A6E-8DFB-8D83D66BC909}" destId="{F05824F5-304E-45DC-B570-A7311205C3D8}" srcOrd="1" destOrd="0" presId="urn:microsoft.com/office/officeart/2005/8/layout/orgChart1"/>
    <dgm:cxn modelId="{F2EEAA1E-4424-427E-9021-F70A082D72E1}" type="presParOf" srcId="{F05824F5-304E-45DC-B570-A7311205C3D8}" destId="{B15F65D0-F0B6-4964-BF19-A8E0354A3D7F}" srcOrd="0" destOrd="0" presId="urn:microsoft.com/office/officeart/2005/8/layout/orgChart1"/>
    <dgm:cxn modelId="{28F0234E-7FD5-4460-87A6-C50AD7EBC2AE}" type="presParOf" srcId="{F05824F5-304E-45DC-B570-A7311205C3D8}" destId="{2F137377-1197-49D4-BE08-7689E25AD498}" srcOrd="1" destOrd="0" presId="urn:microsoft.com/office/officeart/2005/8/layout/orgChart1"/>
    <dgm:cxn modelId="{AFFB3097-986D-43C1-A895-C0C07BAA47D8}" type="presParOf" srcId="{2F137377-1197-49D4-BE08-7689E25AD498}" destId="{C1DF3128-080A-441F-9ADF-75C2AB200010}" srcOrd="0" destOrd="0" presId="urn:microsoft.com/office/officeart/2005/8/layout/orgChart1"/>
    <dgm:cxn modelId="{910FF455-4331-4AD5-B706-88809A8E6A6A}" type="presParOf" srcId="{C1DF3128-080A-441F-9ADF-75C2AB200010}" destId="{1D0D077F-2590-4CE8-8116-CE12845278E0}" srcOrd="0" destOrd="0" presId="urn:microsoft.com/office/officeart/2005/8/layout/orgChart1"/>
    <dgm:cxn modelId="{ABCBEFBA-18DD-4AF4-8FAD-B46375FB0C8C}" type="presParOf" srcId="{C1DF3128-080A-441F-9ADF-75C2AB200010}" destId="{5E2A5FD3-D7B9-4ADF-80D7-63743116F92F}" srcOrd="1" destOrd="0" presId="urn:microsoft.com/office/officeart/2005/8/layout/orgChart1"/>
    <dgm:cxn modelId="{31572E79-35A6-40BC-9DE5-04336FB4AA10}" type="presParOf" srcId="{2F137377-1197-49D4-BE08-7689E25AD498}" destId="{4F93A022-41BA-4811-8DFF-7F07265DC6C4}" srcOrd="1" destOrd="0" presId="urn:microsoft.com/office/officeart/2005/8/layout/orgChart1"/>
    <dgm:cxn modelId="{3A1D4176-2AAD-4025-8742-5A73EC982AF3}" type="presParOf" srcId="{4F93A022-41BA-4811-8DFF-7F07265DC6C4}" destId="{AF2C0434-8AA3-47B1-8E57-C6DFC1BB9C05}" srcOrd="0" destOrd="0" presId="urn:microsoft.com/office/officeart/2005/8/layout/orgChart1"/>
    <dgm:cxn modelId="{5848A47C-1385-448D-8190-746B1BD4278A}" type="presParOf" srcId="{4F93A022-41BA-4811-8DFF-7F07265DC6C4}" destId="{BC324A11-4A1C-4EF4-9F0A-DE6FEC49DF18}" srcOrd="1" destOrd="0" presId="urn:microsoft.com/office/officeart/2005/8/layout/orgChart1"/>
    <dgm:cxn modelId="{3100B5A4-90D6-4836-BECF-95C95EA429FE}" type="presParOf" srcId="{BC324A11-4A1C-4EF4-9F0A-DE6FEC49DF18}" destId="{80728CF0-EAB3-463E-81B1-E4757030C0DA}" srcOrd="0" destOrd="0" presId="urn:microsoft.com/office/officeart/2005/8/layout/orgChart1"/>
    <dgm:cxn modelId="{C596FB40-5FE2-433B-A50B-C25C709AC18D}" type="presParOf" srcId="{80728CF0-EAB3-463E-81B1-E4757030C0DA}" destId="{DD9EC243-63CF-44E0-8A02-BE4094508A90}" srcOrd="0" destOrd="0" presId="urn:microsoft.com/office/officeart/2005/8/layout/orgChart1"/>
    <dgm:cxn modelId="{56C0FFB2-7019-46D3-9334-A63AE361B22F}" type="presParOf" srcId="{80728CF0-EAB3-463E-81B1-E4757030C0DA}" destId="{76E3E320-EFCD-4690-B606-215167943D0C}" srcOrd="1" destOrd="0" presId="urn:microsoft.com/office/officeart/2005/8/layout/orgChart1"/>
    <dgm:cxn modelId="{FB6B3022-1B81-47A0-8E86-C0EFA958C9BC}" type="presParOf" srcId="{BC324A11-4A1C-4EF4-9F0A-DE6FEC49DF18}" destId="{78B91022-9F31-4AB0-A9CA-5A50A981F3D1}" srcOrd="1" destOrd="0" presId="urn:microsoft.com/office/officeart/2005/8/layout/orgChart1"/>
    <dgm:cxn modelId="{3DCB94F7-1725-4EC6-8EB4-A49E35538A07}" type="presParOf" srcId="{78B91022-9F31-4AB0-A9CA-5A50A981F3D1}" destId="{0E476F07-57A5-43D7-AC5A-7DE4EE72171A}" srcOrd="0" destOrd="0" presId="urn:microsoft.com/office/officeart/2005/8/layout/orgChart1"/>
    <dgm:cxn modelId="{D833283A-2111-4A07-94A0-3348A9C9AEDA}" type="presParOf" srcId="{78B91022-9F31-4AB0-A9CA-5A50A981F3D1}" destId="{A24F0B6A-F16E-4720-8D40-E23FD0E68771}" srcOrd="1" destOrd="0" presId="urn:microsoft.com/office/officeart/2005/8/layout/orgChart1"/>
    <dgm:cxn modelId="{4B8CD80F-3107-4AAB-A24F-94E59262844D}" type="presParOf" srcId="{A24F0B6A-F16E-4720-8D40-E23FD0E68771}" destId="{BF2BA744-D30A-40D3-93E3-31BE32D55908}" srcOrd="0" destOrd="0" presId="urn:microsoft.com/office/officeart/2005/8/layout/orgChart1"/>
    <dgm:cxn modelId="{B83C7E39-96AB-46C3-A60C-C1F16CC510A7}" type="presParOf" srcId="{BF2BA744-D30A-40D3-93E3-31BE32D55908}" destId="{F7BB3285-B7C4-4D86-8B5D-68B354CEC8AA}" srcOrd="0" destOrd="0" presId="urn:microsoft.com/office/officeart/2005/8/layout/orgChart1"/>
    <dgm:cxn modelId="{1AB77479-A9B5-41F1-96E1-68B4C28B5898}" type="presParOf" srcId="{BF2BA744-D30A-40D3-93E3-31BE32D55908}" destId="{D527EBFA-A7FB-49D8-9474-76EB6A02A31F}" srcOrd="1" destOrd="0" presId="urn:microsoft.com/office/officeart/2005/8/layout/orgChart1"/>
    <dgm:cxn modelId="{C39EF1A8-7D07-4A79-818F-2C6A29B1418D}" type="presParOf" srcId="{A24F0B6A-F16E-4720-8D40-E23FD0E68771}" destId="{19E516A6-063D-4265-928D-DF337F431D72}" srcOrd="1" destOrd="0" presId="urn:microsoft.com/office/officeart/2005/8/layout/orgChart1"/>
    <dgm:cxn modelId="{1EF64258-A8A7-4177-9E19-0A4661D5ABBA}" type="presParOf" srcId="{A24F0B6A-F16E-4720-8D40-E23FD0E68771}" destId="{DCCAB577-6A29-4189-8AD2-CC159F81098D}" srcOrd="2" destOrd="0" presId="urn:microsoft.com/office/officeart/2005/8/layout/orgChart1"/>
    <dgm:cxn modelId="{2E47F115-284B-4DBC-B58B-1913CBE99EA0}" type="presParOf" srcId="{BC324A11-4A1C-4EF4-9F0A-DE6FEC49DF18}" destId="{5D8B803C-4647-4A11-BC00-E4054EC1539E}" srcOrd="2" destOrd="0" presId="urn:microsoft.com/office/officeart/2005/8/layout/orgChart1"/>
    <dgm:cxn modelId="{071DA241-8434-43F3-9995-2EBB65D0C729}" type="presParOf" srcId="{4F93A022-41BA-4811-8DFF-7F07265DC6C4}" destId="{0CAFCE93-7789-4271-B1C7-68A0EB52746C}" srcOrd="2" destOrd="0" presId="urn:microsoft.com/office/officeart/2005/8/layout/orgChart1"/>
    <dgm:cxn modelId="{F417DF5E-D9D6-4416-99C0-20FC18724E0B}" type="presParOf" srcId="{4F93A022-41BA-4811-8DFF-7F07265DC6C4}" destId="{4BB60389-D59E-4A8A-A08E-584C488F1945}" srcOrd="3" destOrd="0" presId="urn:microsoft.com/office/officeart/2005/8/layout/orgChart1"/>
    <dgm:cxn modelId="{A05E3292-68A6-42CF-8203-049F3CB0525B}" type="presParOf" srcId="{4BB60389-D59E-4A8A-A08E-584C488F1945}" destId="{D2DC4857-6EA0-4284-8B64-6554C8A342D0}" srcOrd="0" destOrd="0" presId="urn:microsoft.com/office/officeart/2005/8/layout/orgChart1"/>
    <dgm:cxn modelId="{FEDA703E-D959-4BCC-AFC5-4198F144BB47}" type="presParOf" srcId="{D2DC4857-6EA0-4284-8B64-6554C8A342D0}" destId="{3F20CCC0-4B65-4493-A120-EBF78F26443E}" srcOrd="0" destOrd="0" presId="urn:microsoft.com/office/officeart/2005/8/layout/orgChart1"/>
    <dgm:cxn modelId="{5D675B8E-4F50-401F-AECE-8615C128E877}" type="presParOf" srcId="{D2DC4857-6EA0-4284-8B64-6554C8A342D0}" destId="{AB55D4D3-6A00-4F43-BAE7-AEB57695B5A4}" srcOrd="1" destOrd="0" presId="urn:microsoft.com/office/officeart/2005/8/layout/orgChart1"/>
    <dgm:cxn modelId="{A7470517-4596-45E2-88E4-BC9E66318E7E}" type="presParOf" srcId="{4BB60389-D59E-4A8A-A08E-584C488F1945}" destId="{2DF3F433-5120-4B11-8514-78131D34AC20}" srcOrd="1" destOrd="0" presId="urn:microsoft.com/office/officeart/2005/8/layout/orgChart1"/>
    <dgm:cxn modelId="{BCC0558A-2AF6-46E9-860D-45992006F977}" type="presParOf" srcId="{2DF3F433-5120-4B11-8514-78131D34AC20}" destId="{AC01954F-A9D4-45FC-A898-3B307BB3D7A2}" srcOrd="0" destOrd="0" presId="urn:microsoft.com/office/officeart/2005/8/layout/orgChart1"/>
    <dgm:cxn modelId="{9464EED2-957B-4FB5-B4ED-C100C945C965}" type="presParOf" srcId="{2DF3F433-5120-4B11-8514-78131D34AC20}" destId="{7B400E25-8B5F-439E-8FE6-06FD26E34236}" srcOrd="1" destOrd="0" presId="urn:microsoft.com/office/officeart/2005/8/layout/orgChart1"/>
    <dgm:cxn modelId="{AAB874A8-4D25-442B-9128-19E995B0D891}" type="presParOf" srcId="{7B400E25-8B5F-439E-8FE6-06FD26E34236}" destId="{25BA71EE-E518-4E67-B5CF-224C22EC6BDF}" srcOrd="0" destOrd="0" presId="urn:microsoft.com/office/officeart/2005/8/layout/orgChart1"/>
    <dgm:cxn modelId="{A416AC3A-CDFB-44EB-8D1C-B0080D8CD509}" type="presParOf" srcId="{25BA71EE-E518-4E67-B5CF-224C22EC6BDF}" destId="{AA6703FA-4026-4028-802B-5BF37A5BBFC7}" srcOrd="0" destOrd="0" presId="urn:microsoft.com/office/officeart/2005/8/layout/orgChart1"/>
    <dgm:cxn modelId="{6DA83FC6-FF61-4F11-8799-B32D7C2EF289}" type="presParOf" srcId="{25BA71EE-E518-4E67-B5CF-224C22EC6BDF}" destId="{1611A328-F2DC-4A43-886C-C28C717AE9F9}" srcOrd="1" destOrd="0" presId="urn:microsoft.com/office/officeart/2005/8/layout/orgChart1"/>
    <dgm:cxn modelId="{02DA6696-E648-4F62-97AD-C4B52EC2CC72}" type="presParOf" srcId="{7B400E25-8B5F-439E-8FE6-06FD26E34236}" destId="{E420C37B-F3AF-4AA1-9BAD-EA44FF817FC4}" srcOrd="1" destOrd="0" presId="urn:microsoft.com/office/officeart/2005/8/layout/orgChart1"/>
    <dgm:cxn modelId="{350FF7F8-1611-4B3C-89E8-F4699AA87C5E}" type="presParOf" srcId="{7B400E25-8B5F-439E-8FE6-06FD26E34236}" destId="{DD407394-0E51-4DE9-BB7C-CDE5CE927139}" srcOrd="2" destOrd="0" presId="urn:microsoft.com/office/officeart/2005/8/layout/orgChart1"/>
    <dgm:cxn modelId="{3CAC8FBE-BE7D-41CB-A7B7-CB915A23E644}" type="presParOf" srcId="{2DF3F433-5120-4B11-8514-78131D34AC20}" destId="{9EEECDB4-B7E1-4CED-95E6-8500FB96007B}" srcOrd="2" destOrd="0" presId="urn:microsoft.com/office/officeart/2005/8/layout/orgChart1"/>
    <dgm:cxn modelId="{F8C9387D-7BAE-4F83-B77A-AA970E1ADCDF}" type="presParOf" srcId="{2DF3F433-5120-4B11-8514-78131D34AC20}" destId="{AC1E4754-97B5-4F25-B690-0DC3530B5D99}" srcOrd="3" destOrd="0" presId="urn:microsoft.com/office/officeart/2005/8/layout/orgChart1"/>
    <dgm:cxn modelId="{4CDE14E8-E2C5-4742-88FA-414F54ED6F5C}" type="presParOf" srcId="{AC1E4754-97B5-4F25-B690-0DC3530B5D99}" destId="{254134EA-330E-42C0-AC79-5DC9D91F0822}" srcOrd="0" destOrd="0" presId="urn:microsoft.com/office/officeart/2005/8/layout/orgChart1"/>
    <dgm:cxn modelId="{CD67E3B3-02CA-4164-AE20-7CE01D1F0955}" type="presParOf" srcId="{254134EA-330E-42C0-AC79-5DC9D91F0822}" destId="{26E0B2D3-D344-477F-88A9-FC63954D62D7}" srcOrd="0" destOrd="0" presId="urn:microsoft.com/office/officeart/2005/8/layout/orgChart1"/>
    <dgm:cxn modelId="{59FD8456-2783-4F09-A9B0-1DD5F4D0DBBF}" type="presParOf" srcId="{254134EA-330E-42C0-AC79-5DC9D91F0822}" destId="{1BF4EB16-4EEE-4DCE-A0EF-3BED9B2C4BD3}" srcOrd="1" destOrd="0" presId="urn:microsoft.com/office/officeart/2005/8/layout/orgChart1"/>
    <dgm:cxn modelId="{8642D10A-D85E-4A57-97FB-59AF0776D03F}" type="presParOf" srcId="{AC1E4754-97B5-4F25-B690-0DC3530B5D99}" destId="{0D4D768E-AE47-4CC0-9622-010C94063A73}" srcOrd="1" destOrd="0" presId="urn:microsoft.com/office/officeart/2005/8/layout/orgChart1"/>
    <dgm:cxn modelId="{14200A05-69D5-48E7-8423-889B7CBAF3D3}" type="presParOf" srcId="{AC1E4754-97B5-4F25-B690-0DC3530B5D99}" destId="{FE0C0974-1470-40E3-9071-44BB375F11F1}" srcOrd="2" destOrd="0" presId="urn:microsoft.com/office/officeart/2005/8/layout/orgChart1"/>
    <dgm:cxn modelId="{45FA52BD-1D21-4B07-8D58-7DFB90175F1E}" type="presParOf" srcId="{4BB60389-D59E-4A8A-A08E-584C488F1945}" destId="{031B5C24-70EA-4EBB-A804-1724DE886593}" srcOrd="2" destOrd="0" presId="urn:microsoft.com/office/officeart/2005/8/layout/orgChart1"/>
    <dgm:cxn modelId="{974AC724-111B-4263-BB0C-2C49507C19F7}" type="presParOf" srcId="{4F93A022-41BA-4811-8DFF-7F07265DC6C4}" destId="{D09BBD78-1D2D-4881-9BF0-B0A8B427170C}" srcOrd="4" destOrd="0" presId="urn:microsoft.com/office/officeart/2005/8/layout/orgChart1"/>
    <dgm:cxn modelId="{171BFBD2-18D3-4395-85E6-947453469732}" type="presParOf" srcId="{4F93A022-41BA-4811-8DFF-7F07265DC6C4}" destId="{6A95A568-5D13-4A74-9B48-FFFFFB4D45AA}" srcOrd="5" destOrd="0" presId="urn:microsoft.com/office/officeart/2005/8/layout/orgChart1"/>
    <dgm:cxn modelId="{86FE21D3-64F0-4E25-A4C2-3F9CAD30C155}" type="presParOf" srcId="{6A95A568-5D13-4A74-9B48-FFFFFB4D45AA}" destId="{F8C0299B-792D-4CC1-9545-1B2C52723259}" srcOrd="0" destOrd="0" presId="urn:microsoft.com/office/officeart/2005/8/layout/orgChart1"/>
    <dgm:cxn modelId="{279543A4-0EFB-40D5-BB0C-229F2EA8D061}" type="presParOf" srcId="{F8C0299B-792D-4CC1-9545-1B2C52723259}" destId="{D6D330A5-054E-4207-8957-854FF52B2A11}" srcOrd="0" destOrd="0" presId="urn:microsoft.com/office/officeart/2005/8/layout/orgChart1"/>
    <dgm:cxn modelId="{4FBD8BED-682F-4108-A41B-1BEE754F195D}" type="presParOf" srcId="{F8C0299B-792D-4CC1-9545-1B2C52723259}" destId="{8016FFF8-EC44-4439-A653-AF19743A1555}" srcOrd="1" destOrd="0" presId="urn:microsoft.com/office/officeart/2005/8/layout/orgChart1"/>
    <dgm:cxn modelId="{77D61643-130F-448E-98C6-EBEEE355DCA4}" type="presParOf" srcId="{6A95A568-5D13-4A74-9B48-FFFFFB4D45AA}" destId="{C48666DC-2596-45AF-B186-EFD03697A965}" srcOrd="1" destOrd="0" presId="urn:microsoft.com/office/officeart/2005/8/layout/orgChart1"/>
    <dgm:cxn modelId="{B196EB7F-B746-426E-826E-52041FF66102}" type="presParOf" srcId="{6A95A568-5D13-4A74-9B48-FFFFFB4D45AA}" destId="{DF4378D4-5495-440E-9A9E-6924C9250C48}" srcOrd="2" destOrd="0" presId="urn:microsoft.com/office/officeart/2005/8/layout/orgChart1"/>
    <dgm:cxn modelId="{AF516BFE-CBFF-45BD-BCBE-181AE119A394}" type="presParOf" srcId="{2F137377-1197-49D4-BE08-7689E25AD498}" destId="{1B4F2B20-C015-40B0-8B54-91449FF9D84E}" srcOrd="2" destOrd="0" presId="urn:microsoft.com/office/officeart/2005/8/layout/orgChart1"/>
    <dgm:cxn modelId="{E50F0B7F-6F7F-4B94-8B27-AAFDD48F4011}" type="presParOf" srcId="{098F9509-BDB4-4A6E-8DFB-8D83D66BC909}" destId="{9957F80E-1068-4D32-AB96-6A8FC04055E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8A617BB-5E6F-48C6-BB92-9E3924C8D7A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F0187B94-D3AD-4748-AEDF-CBEBDA7CC42F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D</a:t>
          </a: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：</a:t>
          </a:r>
        </a:p>
      </dgm:t>
    </dgm:pt>
    <dgm:pt modelId="{DC588D37-91F5-42C4-B793-461487F7926D}" cxnId="{91ED329B-5A8E-499B-9486-FB62363A290B}" type="parTrans">
      <dgm:prSet/>
      <dgm:spPr/>
      <dgm:t>
        <a:bodyPr/>
        <a:lstStyle/>
        <a:p>
          <a:endParaRPr lang="zh-CN" altLang="en-US"/>
        </a:p>
      </dgm:t>
    </dgm:pt>
    <dgm:pt modelId="{8988D10C-3BF3-43C8-A137-4DB3088A7CCC}" cxnId="{91ED329B-5A8E-499B-9486-FB62363A290B}" type="sibTrans">
      <dgm:prSet/>
      <dgm:spPr/>
      <dgm:t>
        <a:bodyPr/>
        <a:lstStyle/>
        <a:p>
          <a:endParaRPr lang="zh-CN" altLang="en-US"/>
        </a:p>
      </dgm:t>
    </dgm:pt>
    <dgm:pt modelId="{0169018E-CE58-46CC-8112-C5806451B4CF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学员姓名  </a:t>
          </a:r>
        </a:p>
      </dgm:t>
    </dgm:pt>
    <dgm:pt modelId="{722701B8-4BB7-448E-ACE0-FABEA7DD5BF1}" cxnId="{B05E0375-671A-4EEF-B6CF-BEEDCDA69908}" type="parTrans">
      <dgm:prSet/>
      <dgm:spPr/>
      <dgm:t>
        <a:bodyPr/>
        <a:lstStyle/>
        <a:p>
          <a:endParaRPr lang="zh-CN" altLang="en-US"/>
        </a:p>
      </dgm:t>
    </dgm:pt>
    <dgm:pt modelId="{F3B10D3E-6E2B-4180-97DB-9B824B968294}" cxnId="{B05E0375-671A-4EEF-B6CF-BEEDCDA69908}" type="sibTrans">
      <dgm:prSet/>
      <dgm:spPr/>
      <dgm:t>
        <a:bodyPr/>
        <a:lstStyle/>
        <a:p>
          <a:endParaRPr lang="zh-CN" altLang="en-US"/>
        </a:p>
      </dgm:t>
    </dgm:pt>
    <dgm:pt modelId="{9DFBFF90-D14C-4D78-BD78-271B3ED2019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game</a:t>
          </a:r>
        </a:p>
      </dgm:t>
    </dgm:pt>
    <dgm:pt modelId="{7F3ACB75-D048-426A-925F-D5CCA6867386}" cxnId="{0FC1D412-F433-47A7-BBB4-61BE85679068}" type="parTrans">
      <dgm:prSet/>
      <dgm:spPr/>
      <dgm:t>
        <a:bodyPr/>
        <a:lstStyle/>
        <a:p>
          <a:endParaRPr lang="zh-CN" altLang="en-US"/>
        </a:p>
      </dgm:t>
    </dgm:pt>
    <dgm:pt modelId="{EC9D2A63-EF0E-49BF-8FF6-101EA8871840}" cxnId="{0FC1D412-F433-47A7-BBB4-61BE85679068}" type="sibTrans">
      <dgm:prSet/>
      <dgm:spPr/>
      <dgm:t>
        <a:bodyPr/>
        <a:lstStyle/>
        <a:p>
          <a:endParaRPr lang="zh-CN" altLang="en-US"/>
        </a:p>
      </dgm:t>
    </dgm:pt>
    <dgm:pt modelId="{8B097124-795B-460E-B2BE-39C778FA461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pic</a:t>
          </a:r>
          <a:endParaRPr kumimoji="0" lang="en-US" altLang="zh-CN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  <a:cs typeface="宋体" panose="02010600030101010101" pitchFamily="2" charset="-122"/>
          </a:endParaRPr>
        </a:p>
      </dgm:t>
    </dgm:pt>
    <dgm:pt modelId="{927B4E0B-B0C2-4037-82A2-0C2E24F7744A}" cxnId="{3C40E362-5C02-4B3A-8365-8D33BDCA0D57}" type="parTrans">
      <dgm:prSet/>
      <dgm:spPr/>
      <dgm:t>
        <a:bodyPr/>
        <a:lstStyle/>
        <a:p>
          <a:endParaRPr lang="zh-CN" altLang="en-US"/>
        </a:p>
      </dgm:t>
    </dgm:pt>
    <dgm:pt modelId="{EB95B11C-405E-4F1F-8F67-17C91B20D71E}" cxnId="{3C40E362-5C02-4B3A-8365-8D33BDCA0D57}" type="sibTrans">
      <dgm:prSet/>
      <dgm:spPr/>
      <dgm:t>
        <a:bodyPr/>
        <a:lstStyle/>
        <a:p>
          <a:endParaRPr lang="zh-CN" altLang="en-US"/>
        </a:p>
      </dgm:t>
    </dgm:pt>
    <dgm:pt modelId="{364597E9-DACF-4853-9A44-EDF535927A7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book</a:t>
          </a:r>
        </a:p>
      </dgm:t>
    </dgm:pt>
    <dgm:pt modelId="{1D3D81FE-F867-4704-BF6B-A0B1F077CB1B}" cxnId="{A6095866-85C8-460D-B196-E2AFFDD5D8A8}" type="parTrans">
      <dgm:prSet/>
      <dgm:spPr/>
      <dgm:t>
        <a:bodyPr/>
        <a:lstStyle/>
        <a:p>
          <a:endParaRPr lang="zh-CN" altLang="en-US"/>
        </a:p>
      </dgm:t>
    </dgm:pt>
    <dgm:pt modelId="{F38132D0-4BB6-47A4-94EE-E0CDD0ED5956}" cxnId="{A6095866-85C8-460D-B196-E2AFFDD5D8A8}" type="sibTrans">
      <dgm:prSet/>
      <dgm:spPr/>
      <dgm:t>
        <a:bodyPr/>
        <a:lstStyle/>
        <a:p>
          <a:endParaRPr lang="zh-CN" altLang="en-US"/>
        </a:p>
      </dgm:t>
    </dgm:pt>
    <dgm:pt modelId="{1B289407-681A-440F-ABFB-CBAFBDA79318}" type="pres">
      <dgm:prSet presAssocID="{48A617BB-5E6F-48C6-BB92-9E3924C8D7A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85A4A92-AC9B-45BC-AFF4-49C94E910D4C}" type="pres">
      <dgm:prSet presAssocID="{F0187B94-D3AD-4748-AEDF-CBEBDA7CC42F}" presName="hierRoot1" presStyleCnt="0">
        <dgm:presLayoutVars>
          <dgm:hierBranch/>
        </dgm:presLayoutVars>
      </dgm:prSet>
      <dgm:spPr/>
    </dgm:pt>
    <dgm:pt modelId="{A15F88A7-CFF0-4DE4-A86C-838A90D26B0E}" type="pres">
      <dgm:prSet presAssocID="{F0187B94-D3AD-4748-AEDF-CBEBDA7CC42F}" presName="rootComposite1" presStyleCnt="0"/>
      <dgm:spPr/>
    </dgm:pt>
    <dgm:pt modelId="{1FFB1705-5FEB-4D8A-A317-49A903C221CF}" type="pres">
      <dgm:prSet presAssocID="{F0187B94-D3AD-4748-AEDF-CBEBDA7CC42F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99110E5-7EEB-4905-92D2-54F82B3AF824}" type="pres">
      <dgm:prSet presAssocID="{F0187B94-D3AD-4748-AEDF-CBEBDA7CC42F}" presName="rootConnector1" presStyleLbl="node1" presStyleIdx="0" presStyleCnt="0"/>
      <dgm:spPr/>
      <dgm:t>
        <a:bodyPr/>
        <a:lstStyle/>
        <a:p>
          <a:endParaRPr lang="zh-CN" altLang="en-US"/>
        </a:p>
      </dgm:t>
    </dgm:pt>
    <dgm:pt modelId="{BF489646-9DAB-4709-BED0-6389F7B8BF72}" type="pres">
      <dgm:prSet presAssocID="{F0187B94-D3AD-4748-AEDF-CBEBDA7CC42F}" presName="hierChild2" presStyleCnt="0"/>
      <dgm:spPr/>
    </dgm:pt>
    <dgm:pt modelId="{2F6D7DD7-DB5A-46D1-B895-4FD0F58845B5}" type="pres">
      <dgm:prSet presAssocID="{722701B8-4BB7-448E-ACE0-FABEA7DD5BF1}" presName="Name35" presStyleLbl="parChTrans1D2" presStyleIdx="0" presStyleCnt="1"/>
      <dgm:spPr/>
      <dgm:t>
        <a:bodyPr/>
        <a:lstStyle/>
        <a:p>
          <a:endParaRPr lang="zh-CN" altLang="en-US"/>
        </a:p>
      </dgm:t>
    </dgm:pt>
    <dgm:pt modelId="{43345054-B72E-4F43-8833-548488B43874}" type="pres">
      <dgm:prSet presAssocID="{0169018E-CE58-46CC-8112-C5806451B4CF}" presName="hierRoot2" presStyleCnt="0">
        <dgm:presLayoutVars>
          <dgm:hierBranch/>
        </dgm:presLayoutVars>
      </dgm:prSet>
      <dgm:spPr/>
    </dgm:pt>
    <dgm:pt modelId="{02D69829-6FCF-4395-9EA2-B5A26411874A}" type="pres">
      <dgm:prSet presAssocID="{0169018E-CE58-46CC-8112-C5806451B4CF}" presName="rootComposite" presStyleCnt="0"/>
      <dgm:spPr/>
    </dgm:pt>
    <dgm:pt modelId="{98732BFD-3098-4026-92D6-A07206FDD7AC}" type="pres">
      <dgm:prSet presAssocID="{0169018E-CE58-46CC-8112-C5806451B4CF}" presName="rootText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C65100F-63D9-4F93-9A69-4BB42ED9B44F}" type="pres">
      <dgm:prSet presAssocID="{0169018E-CE58-46CC-8112-C5806451B4CF}" presName="rootConnector" presStyleLbl="node2" presStyleIdx="0" presStyleCnt="1"/>
      <dgm:spPr/>
      <dgm:t>
        <a:bodyPr/>
        <a:lstStyle/>
        <a:p>
          <a:endParaRPr lang="zh-CN" altLang="en-US"/>
        </a:p>
      </dgm:t>
    </dgm:pt>
    <dgm:pt modelId="{D2FE0DEC-85D7-4B5B-A262-EF2FDC3AE790}" type="pres">
      <dgm:prSet presAssocID="{0169018E-CE58-46CC-8112-C5806451B4CF}" presName="hierChild4" presStyleCnt="0"/>
      <dgm:spPr/>
    </dgm:pt>
    <dgm:pt modelId="{7A6E091F-471D-4850-9999-DC65B56A39EA}" type="pres">
      <dgm:prSet presAssocID="{7F3ACB75-D048-426A-925F-D5CCA6867386}" presName="Name35" presStyleLbl="parChTrans1D3" presStyleIdx="0" presStyleCnt="3"/>
      <dgm:spPr/>
      <dgm:t>
        <a:bodyPr/>
        <a:lstStyle/>
        <a:p>
          <a:endParaRPr lang="zh-CN" altLang="en-US"/>
        </a:p>
      </dgm:t>
    </dgm:pt>
    <dgm:pt modelId="{2F9FE1C4-9FD6-4AF2-A4C8-F8AD492C61A1}" type="pres">
      <dgm:prSet presAssocID="{9DFBFF90-D14C-4D78-BD78-271B3ED2019A}" presName="hierRoot2" presStyleCnt="0">
        <dgm:presLayoutVars>
          <dgm:hierBranch val="r"/>
        </dgm:presLayoutVars>
      </dgm:prSet>
      <dgm:spPr/>
    </dgm:pt>
    <dgm:pt modelId="{0CA9C59B-0FE0-44E9-B4C5-4E8CCCB54CF2}" type="pres">
      <dgm:prSet presAssocID="{9DFBFF90-D14C-4D78-BD78-271B3ED2019A}" presName="rootComposite" presStyleCnt="0"/>
      <dgm:spPr/>
    </dgm:pt>
    <dgm:pt modelId="{5B4DFD4B-221F-4FE9-9E13-B04926E66F9F}" type="pres">
      <dgm:prSet presAssocID="{9DFBFF90-D14C-4D78-BD78-271B3ED2019A}" presName="rootText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34CEBC4-F2D3-4BA3-B40A-58A49B2F7295}" type="pres">
      <dgm:prSet presAssocID="{9DFBFF90-D14C-4D78-BD78-271B3ED2019A}" presName="rootConnector" presStyleLbl="node3" presStyleIdx="0" presStyleCnt="3"/>
      <dgm:spPr/>
      <dgm:t>
        <a:bodyPr/>
        <a:lstStyle/>
        <a:p>
          <a:endParaRPr lang="zh-CN" altLang="en-US"/>
        </a:p>
      </dgm:t>
    </dgm:pt>
    <dgm:pt modelId="{25906881-BC90-414C-BE50-51447BA51148}" type="pres">
      <dgm:prSet presAssocID="{9DFBFF90-D14C-4D78-BD78-271B3ED2019A}" presName="hierChild4" presStyleCnt="0"/>
      <dgm:spPr/>
    </dgm:pt>
    <dgm:pt modelId="{952E5650-0AE6-490D-8E98-B25D5E1F653B}" type="pres">
      <dgm:prSet presAssocID="{9DFBFF90-D14C-4D78-BD78-271B3ED2019A}" presName="hierChild5" presStyleCnt="0"/>
      <dgm:spPr/>
    </dgm:pt>
    <dgm:pt modelId="{95EDE6C7-5ECD-48D9-B6BE-FAD6DEA37082}" type="pres">
      <dgm:prSet presAssocID="{927B4E0B-B0C2-4037-82A2-0C2E24F7744A}" presName="Name35" presStyleLbl="parChTrans1D3" presStyleIdx="1" presStyleCnt="3"/>
      <dgm:spPr/>
      <dgm:t>
        <a:bodyPr/>
        <a:lstStyle/>
        <a:p>
          <a:endParaRPr lang="zh-CN" altLang="en-US"/>
        </a:p>
      </dgm:t>
    </dgm:pt>
    <dgm:pt modelId="{41F69DF5-5AAC-466E-B79D-33C810B6519F}" type="pres">
      <dgm:prSet presAssocID="{8B097124-795B-460E-B2BE-39C778FA461C}" presName="hierRoot2" presStyleCnt="0">
        <dgm:presLayoutVars>
          <dgm:hierBranch val="r"/>
        </dgm:presLayoutVars>
      </dgm:prSet>
      <dgm:spPr/>
    </dgm:pt>
    <dgm:pt modelId="{10FDA0E5-0C2E-46C8-822D-211B5D206DDE}" type="pres">
      <dgm:prSet presAssocID="{8B097124-795B-460E-B2BE-39C778FA461C}" presName="rootComposite" presStyleCnt="0"/>
      <dgm:spPr/>
    </dgm:pt>
    <dgm:pt modelId="{8C967C02-4B0D-464F-9CA2-D4633B9834A2}" type="pres">
      <dgm:prSet presAssocID="{8B097124-795B-460E-B2BE-39C778FA461C}" presName="rootText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CDB8162-53A3-4BAD-9CBF-73612C851F4A}" type="pres">
      <dgm:prSet presAssocID="{8B097124-795B-460E-B2BE-39C778FA461C}" presName="rootConnector" presStyleLbl="node3" presStyleIdx="1" presStyleCnt="3"/>
      <dgm:spPr/>
      <dgm:t>
        <a:bodyPr/>
        <a:lstStyle/>
        <a:p>
          <a:endParaRPr lang="zh-CN" altLang="en-US"/>
        </a:p>
      </dgm:t>
    </dgm:pt>
    <dgm:pt modelId="{371FF3F8-12A4-4D40-9627-3A94580D5001}" type="pres">
      <dgm:prSet presAssocID="{8B097124-795B-460E-B2BE-39C778FA461C}" presName="hierChild4" presStyleCnt="0"/>
      <dgm:spPr/>
    </dgm:pt>
    <dgm:pt modelId="{260C6C13-E19D-4C2E-81CB-E02D4131EE13}" type="pres">
      <dgm:prSet presAssocID="{8B097124-795B-460E-B2BE-39C778FA461C}" presName="hierChild5" presStyleCnt="0"/>
      <dgm:spPr/>
    </dgm:pt>
    <dgm:pt modelId="{D14103C4-C85A-4756-B9EF-303B8B34F3F7}" type="pres">
      <dgm:prSet presAssocID="{1D3D81FE-F867-4704-BF6B-A0B1F077CB1B}" presName="Name35" presStyleLbl="parChTrans1D3" presStyleIdx="2" presStyleCnt="3"/>
      <dgm:spPr/>
      <dgm:t>
        <a:bodyPr/>
        <a:lstStyle/>
        <a:p>
          <a:endParaRPr lang="zh-CN" altLang="en-US"/>
        </a:p>
      </dgm:t>
    </dgm:pt>
    <dgm:pt modelId="{D0DAE94D-BC44-419E-BFFC-238BA837810C}" type="pres">
      <dgm:prSet presAssocID="{364597E9-DACF-4853-9A44-EDF535927A79}" presName="hierRoot2" presStyleCnt="0">
        <dgm:presLayoutVars>
          <dgm:hierBranch val="r"/>
        </dgm:presLayoutVars>
      </dgm:prSet>
      <dgm:spPr/>
    </dgm:pt>
    <dgm:pt modelId="{84D1A572-1112-406F-A947-D111D8E5A55C}" type="pres">
      <dgm:prSet presAssocID="{364597E9-DACF-4853-9A44-EDF535927A79}" presName="rootComposite" presStyleCnt="0"/>
      <dgm:spPr/>
    </dgm:pt>
    <dgm:pt modelId="{99D0E4FB-BB8C-4A23-B0EE-DCA612F3238E}" type="pres">
      <dgm:prSet presAssocID="{364597E9-DACF-4853-9A44-EDF535927A79}" presName="rootText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BCCD78D-1CB0-48D1-843B-C30DEFC80BD4}" type="pres">
      <dgm:prSet presAssocID="{364597E9-DACF-4853-9A44-EDF535927A79}" presName="rootConnector" presStyleLbl="node3" presStyleIdx="2" presStyleCnt="3"/>
      <dgm:spPr/>
      <dgm:t>
        <a:bodyPr/>
        <a:lstStyle/>
        <a:p>
          <a:endParaRPr lang="zh-CN" altLang="en-US"/>
        </a:p>
      </dgm:t>
    </dgm:pt>
    <dgm:pt modelId="{BABD5222-3E79-45AA-8AE4-B1EE8CF17639}" type="pres">
      <dgm:prSet presAssocID="{364597E9-DACF-4853-9A44-EDF535927A79}" presName="hierChild4" presStyleCnt="0"/>
      <dgm:spPr/>
    </dgm:pt>
    <dgm:pt modelId="{770D4056-35E4-4AC7-8019-6E8E78C03883}" type="pres">
      <dgm:prSet presAssocID="{364597E9-DACF-4853-9A44-EDF535927A79}" presName="hierChild5" presStyleCnt="0"/>
      <dgm:spPr/>
    </dgm:pt>
    <dgm:pt modelId="{AFC8AE45-F2D2-4EF1-A0BC-033C919AA6AB}" type="pres">
      <dgm:prSet presAssocID="{0169018E-CE58-46CC-8112-C5806451B4CF}" presName="hierChild5" presStyleCnt="0"/>
      <dgm:spPr/>
    </dgm:pt>
    <dgm:pt modelId="{57A3FEA3-6B86-48FC-A48C-21A4D1570FFD}" type="pres">
      <dgm:prSet presAssocID="{F0187B94-D3AD-4748-AEDF-CBEBDA7CC42F}" presName="hierChild3" presStyleCnt="0"/>
      <dgm:spPr/>
    </dgm:pt>
  </dgm:ptLst>
  <dgm:cxnLst>
    <dgm:cxn modelId="{0F8193A0-A6B8-4E81-A0A7-B7A1340D3738}" type="presOf" srcId="{9DFBFF90-D14C-4D78-BD78-271B3ED2019A}" destId="{234CEBC4-F2D3-4BA3-B40A-58A49B2F7295}" srcOrd="1" destOrd="0" presId="urn:microsoft.com/office/officeart/2005/8/layout/orgChart1"/>
    <dgm:cxn modelId="{8BA2A3B3-B875-4781-BE2D-9D6A8D43A6BC}" type="presOf" srcId="{364597E9-DACF-4853-9A44-EDF535927A79}" destId="{99D0E4FB-BB8C-4A23-B0EE-DCA612F3238E}" srcOrd="0" destOrd="0" presId="urn:microsoft.com/office/officeart/2005/8/layout/orgChart1"/>
    <dgm:cxn modelId="{A6095866-85C8-460D-B196-E2AFFDD5D8A8}" srcId="{0169018E-CE58-46CC-8112-C5806451B4CF}" destId="{364597E9-DACF-4853-9A44-EDF535927A79}" srcOrd="2" destOrd="0" parTransId="{1D3D81FE-F867-4704-BF6B-A0B1F077CB1B}" sibTransId="{F38132D0-4BB6-47A4-94EE-E0CDD0ED5956}"/>
    <dgm:cxn modelId="{294FB742-5EBF-4167-B71E-667ADC86C38C}" type="presOf" srcId="{F0187B94-D3AD-4748-AEDF-CBEBDA7CC42F}" destId="{C99110E5-7EEB-4905-92D2-54F82B3AF824}" srcOrd="1" destOrd="0" presId="urn:microsoft.com/office/officeart/2005/8/layout/orgChart1"/>
    <dgm:cxn modelId="{56386331-BD61-48BA-9724-1743B70E9569}" type="presOf" srcId="{8B097124-795B-460E-B2BE-39C778FA461C}" destId="{8C967C02-4B0D-464F-9CA2-D4633B9834A2}" srcOrd="0" destOrd="0" presId="urn:microsoft.com/office/officeart/2005/8/layout/orgChart1"/>
    <dgm:cxn modelId="{926C5B54-7877-42E0-AE99-199A2C099144}" type="presOf" srcId="{7F3ACB75-D048-426A-925F-D5CCA6867386}" destId="{7A6E091F-471D-4850-9999-DC65B56A39EA}" srcOrd="0" destOrd="0" presId="urn:microsoft.com/office/officeart/2005/8/layout/orgChart1"/>
    <dgm:cxn modelId="{3C40E362-5C02-4B3A-8365-8D33BDCA0D57}" srcId="{0169018E-CE58-46CC-8112-C5806451B4CF}" destId="{8B097124-795B-460E-B2BE-39C778FA461C}" srcOrd="1" destOrd="0" parTransId="{927B4E0B-B0C2-4037-82A2-0C2E24F7744A}" sibTransId="{EB95B11C-405E-4F1F-8F67-17C91B20D71E}"/>
    <dgm:cxn modelId="{72415328-E8A3-44B2-A90C-6B8ED7470EDE}" type="presOf" srcId="{F0187B94-D3AD-4748-AEDF-CBEBDA7CC42F}" destId="{1FFB1705-5FEB-4D8A-A317-49A903C221CF}" srcOrd="0" destOrd="0" presId="urn:microsoft.com/office/officeart/2005/8/layout/orgChart1"/>
    <dgm:cxn modelId="{6F9398F5-C501-44FA-BAF7-2078DA916EDB}" type="presOf" srcId="{0169018E-CE58-46CC-8112-C5806451B4CF}" destId="{6C65100F-63D9-4F93-9A69-4BB42ED9B44F}" srcOrd="1" destOrd="0" presId="urn:microsoft.com/office/officeart/2005/8/layout/orgChart1"/>
    <dgm:cxn modelId="{438F460D-3A28-495B-98F9-8975084092B2}" type="presOf" srcId="{364597E9-DACF-4853-9A44-EDF535927A79}" destId="{6BCCD78D-1CB0-48D1-843B-C30DEFC80BD4}" srcOrd="1" destOrd="0" presId="urn:microsoft.com/office/officeart/2005/8/layout/orgChart1"/>
    <dgm:cxn modelId="{22A7A8B2-68C8-4AAC-B638-6F271A32F879}" type="presOf" srcId="{1D3D81FE-F867-4704-BF6B-A0B1F077CB1B}" destId="{D14103C4-C85A-4756-B9EF-303B8B34F3F7}" srcOrd="0" destOrd="0" presId="urn:microsoft.com/office/officeart/2005/8/layout/orgChart1"/>
    <dgm:cxn modelId="{91ED329B-5A8E-499B-9486-FB62363A290B}" srcId="{48A617BB-5E6F-48C6-BB92-9E3924C8D7A3}" destId="{F0187B94-D3AD-4748-AEDF-CBEBDA7CC42F}" srcOrd="0" destOrd="0" parTransId="{DC588D37-91F5-42C4-B793-461487F7926D}" sibTransId="{8988D10C-3BF3-43C8-A137-4DB3088A7CCC}"/>
    <dgm:cxn modelId="{3B228EE2-490B-4CF4-A5B5-3ADD790B2BBD}" type="presOf" srcId="{0169018E-CE58-46CC-8112-C5806451B4CF}" destId="{98732BFD-3098-4026-92D6-A07206FDD7AC}" srcOrd="0" destOrd="0" presId="urn:microsoft.com/office/officeart/2005/8/layout/orgChart1"/>
    <dgm:cxn modelId="{0FC1D412-F433-47A7-BBB4-61BE85679068}" srcId="{0169018E-CE58-46CC-8112-C5806451B4CF}" destId="{9DFBFF90-D14C-4D78-BD78-271B3ED2019A}" srcOrd="0" destOrd="0" parTransId="{7F3ACB75-D048-426A-925F-D5CCA6867386}" sibTransId="{EC9D2A63-EF0E-49BF-8FF6-101EA8871840}"/>
    <dgm:cxn modelId="{5164A94B-3275-4E44-9CC0-235329470837}" type="presOf" srcId="{8B097124-795B-460E-B2BE-39C778FA461C}" destId="{4CDB8162-53A3-4BAD-9CBF-73612C851F4A}" srcOrd="1" destOrd="0" presId="urn:microsoft.com/office/officeart/2005/8/layout/orgChart1"/>
    <dgm:cxn modelId="{7C3718ED-F319-48F2-BF8B-37D0E18FBA12}" type="presOf" srcId="{722701B8-4BB7-448E-ACE0-FABEA7DD5BF1}" destId="{2F6D7DD7-DB5A-46D1-B895-4FD0F58845B5}" srcOrd="0" destOrd="0" presId="urn:microsoft.com/office/officeart/2005/8/layout/orgChart1"/>
    <dgm:cxn modelId="{C874AB22-BC48-4D25-B80F-D5FEEC853429}" type="presOf" srcId="{9DFBFF90-D14C-4D78-BD78-271B3ED2019A}" destId="{5B4DFD4B-221F-4FE9-9E13-B04926E66F9F}" srcOrd="0" destOrd="0" presId="urn:microsoft.com/office/officeart/2005/8/layout/orgChart1"/>
    <dgm:cxn modelId="{9E17DDB8-F64B-4235-A0AD-C695C1850364}" type="presOf" srcId="{48A617BB-5E6F-48C6-BB92-9E3924C8D7A3}" destId="{1B289407-681A-440F-ABFB-CBAFBDA79318}" srcOrd="0" destOrd="0" presId="urn:microsoft.com/office/officeart/2005/8/layout/orgChart1"/>
    <dgm:cxn modelId="{B05E0375-671A-4EEF-B6CF-BEEDCDA69908}" srcId="{F0187B94-D3AD-4748-AEDF-CBEBDA7CC42F}" destId="{0169018E-CE58-46CC-8112-C5806451B4CF}" srcOrd="0" destOrd="0" parTransId="{722701B8-4BB7-448E-ACE0-FABEA7DD5BF1}" sibTransId="{F3B10D3E-6E2B-4180-97DB-9B824B968294}"/>
    <dgm:cxn modelId="{D729D7CC-0A72-4D8D-A8BA-E0BCB9CFDABD}" type="presOf" srcId="{927B4E0B-B0C2-4037-82A2-0C2E24F7744A}" destId="{95EDE6C7-5ECD-48D9-B6BE-FAD6DEA37082}" srcOrd="0" destOrd="0" presId="urn:microsoft.com/office/officeart/2005/8/layout/orgChart1"/>
    <dgm:cxn modelId="{029F2760-9F4B-4BD8-9D73-8E95B3A46AEA}" type="presParOf" srcId="{1B289407-681A-440F-ABFB-CBAFBDA79318}" destId="{985A4A92-AC9B-45BC-AFF4-49C94E910D4C}" srcOrd="0" destOrd="0" presId="urn:microsoft.com/office/officeart/2005/8/layout/orgChart1"/>
    <dgm:cxn modelId="{39745137-1F86-4AB5-AB23-EF6D3FF90C9D}" type="presParOf" srcId="{985A4A92-AC9B-45BC-AFF4-49C94E910D4C}" destId="{A15F88A7-CFF0-4DE4-A86C-838A90D26B0E}" srcOrd="0" destOrd="0" presId="urn:microsoft.com/office/officeart/2005/8/layout/orgChart1"/>
    <dgm:cxn modelId="{FEB651BD-7BBC-4F74-A604-2EDDBC4E5A2A}" type="presParOf" srcId="{A15F88A7-CFF0-4DE4-A86C-838A90D26B0E}" destId="{1FFB1705-5FEB-4D8A-A317-49A903C221CF}" srcOrd="0" destOrd="0" presId="urn:microsoft.com/office/officeart/2005/8/layout/orgChart1"/>
    <dgm:cxn modelId="{14BFFF75-E1D1-4256-810D-A78A65B0119A}" type="presParOf" srcId="{A15F88A7-CFF0-4DE4-A86C-838A90D26B0E}" destId="{C99110E5-7EEB-4905-92D2-54F82B3AF824}" srcOrd="1" destOrd="0" presId="urn:microsoft.com/office/officeart/2005/8/layout/orgChart1"/>
    <dgm:cxn modelId="{1CB9C2D1-F28E-42FD-A293-29D01B40EEB7}" type="presParOf" srcId="{985A4A92-AC9B-45BC-AFF4-49C94E910D4C}" destId="{BF489646-9DAB-4709-BED0-6389F7B8BF72}" srcOrd="1" destOrd="0" presId="urn:microsoft.com/office/officeart/2005/8/layout/orgChart1"/>
    <dgm:cxn modelId="{42B35E15-5BB6-4C72-A521-E046CB02D29D}" type="presParOf" srcId="{BF489646-9DAB-4709-BED0-6389F7B8BF72}" destId="{2F6D7DD7-DB5A-46D1-B895-4FD0F58845B5}" srcOrd="0" destOrd="0" presId="urn:microsoft.com/office/officeart/2005/8/layout/orgChart1"/>
    <dgm:cxn modelId="{E58951E2-21B8-45AE-BA36-3AF2504E2EB4}" type="presParOf" srcId="{BF489646-9DAB-4709-BED0-6389F7B8BF72}" destId="{43345054-B72E-4F43-8833-548488B43874}" srcOrd="1" destOrd="0" presId="urn:microsoft.com/office/officeart/2005/8/layout/orgChart1"/>
    <dgm:cxn modelId="{E872999F-4A0C-460F-8E22-3CEBF2217A9E}" type="presParOf" srcId="{43345054-B72E-4F43-8833-548488B43874}" destId="{02D69829-6FCF-4395-9EA2-B5A26411874A}" srcOrd="0" destOrd="0" presId="urn:microsoft.com/office/officeart/2005/8/layout/orgChart1"/>
    <dgm:cxn modelId="{EE9C6FB2-71FD-4189-B2D4-20AAD3E8ACB8}" type="presParOf" srcId="{02D69829-6FCF-4395-9EA2-B5A26411874A}" destId="{98732BFD-3098-4026-92D6-A07206FDD7AC}" srcOrd="0" destOrd="0" presId="urn:microsoft.com/office/officeart/2005/8/layout/orgChart1"/>
    <dgm:cxn modelId="{871BEFD1-FDD9-46AB-9285-FC1AA75BB905}" type="presParOf" srcId="{02D69829-6FCF-4395-9EA2-B5A26411874A}" destId="{6C65100F-63D9-4F93-9A69-4BB42ED9B44F}" srcOrd="1" destOrd="0" presId="urn:microsoft.com/office/officeart/2005/8/layout/orgChart1"/>
    <dgm:cxn modelId="{276F63D0-FE50-434A-90B8-837DF2B25B6C}" type="presParOf" srcId="{43345054-B72E-4F43-8833-548488B43874}" destId="{D2FE0DEC-85D7-4B5B-A262-EF2FDC3AE790}" srcOrd="1" destOrd="0" presId="urn:microsoft.com/office/officeart/2005/8/layout/orgChart1"/>
    <dgm:cxn modelId="{095C2242-61DE-4BE9-A0C1-CC78DEBF21C3}" type="presParOf" srcId="{D2FE0DEC-85D7-4B5B-A262-EF2FDC3AE790}" destId="{7A6E091F-471D-4850-9999-DC65B56A39EA}" srcOrd="0" destOrd="0" presId="urn:microsoft.com/office/officeart/2005/8/layout/orgChart1"/>
    <dgm:cxn modelId="{33E79DE7-D3CC-4DA6-8963-274AEB74B114}" type="presParOf" srcId="{D2FE0DEC-85D7-4B5B-A262-EF2FDC3AE790}" destId="{2F9FE1C4-9FD6-4AF2-A4C8-F8AD492C61A1}" srcOrd="1" destOrd="0" presId="urn:microsoft.com/office/officeart/2005/8/layout/orgChart1"/>
    <dgm:cxn modelId="{1A3143ED-8E55-4A8F-808E-B460BF281E65}" type="presParOf" srcId="{2F9FE1C4-9FD6-4AF2-A4C8-F8AD492C61A1}" destId="{0CA9C59B-0FE0-44E9-B4C5-4E8CCCB54CF2}" srcOrd="0" destOrd="0" presId="urn:microsoft.com/office/officeart/2005/8/layout/orgChart1"/>
    <dgm:cxn modelId="{DBF1C766-EE04-4636-8585-5D240A3ED63B}" type="presParOf" srcId="{0CA9C59B-0FE0-44E9-B4C5-4E8CCCB54CF2}" destId="{5B4DFD4B-221F-4FE9-9E13-B04926E66F9F}" srcOrd="0" destOrd="0" presId="urn:microsoft.com/office/officeart/2005/8/layout/orgChart1"/>
    <dgm:cxn modelId="{05911EFB-EFBF-4FC1-98DD-666DC7CEB11D}" type="presParOf" srcId="{0CA9C59B-0FE0-44E9-B4C5-4E8CCCB54CF2}" destId="{234CEBC4-F2D3-4BA3-B40A-58A49B2F7295}" srcOrd="1" destOrd="0" presId="urn:microsoft.com/office/officeart/2005/8/layout/orgChart1"/>
    <dgm:cxn modelId="{4CFD5FE7-C44E-4A53-B026-85D52BDC6687}" type="presParOf" srcId="{2F9FE1C4-9FD6-4AF2-A4C8-F8AD492C61A1}" destId="{25906881-BC90-414C-BE50-51447BA51148}" srcOrd="1" destOrd="0" presId="urn:microsoft.com/office/officeart/2005/8/layout/orgChart1"/>
    <dgm:cxn modelId="{68F09984-F554-496E-845D-8FD970BF92D3}" type="presParOf" srcId="{2F9FE1C4-9FD6-4AF2-A4C8-F8AD492C61A1}" destId="{952E5650-0AE6-490D-8E98-B25D5E1F653B}" srcOrd="2" destOrd="0" presId="urn:microsoft.com/office/officeart/2005/8/layout/orgChart1"/>
    <dgm:cxn modelId="{D66FED07-413C-4EB6-BADA-55F3C335A256}" type="presParOf" srcId="{D2FE0DEC-85D7-4B5B-A262-EF2FDC3AE790}" destId="{95EDE6C7-5ECD-48D9-B6BE-FAD6DEA37082}" srcOrd="2" destOrd="0" presId="urn:microsoft.com/office/officeart/2005/8/layout/orgChart1"/>
    <dgm:cxn modelId="{39AAF3E1-8A05-4DD4-AE77-2EA33F2BB141}" type="presParOf" srcId="{D2FE0DEC-85D7-4B5B-A262-EF2FDC3AE790}" destId="{41F69DF5-5AAC-466E-B79D-33C810B6519F}" srcOrd="3" destOrd="0" presId="urn:microsoft.com/office/officeart/2005/8/layout/orgChart1"/>
    <dgm:cxn modelId="{7BBEE2B6-DF8C-43D8-9D17-EF1E0766479D}" type="presParOf" srcId="{41F69DF5-5AAC-466E-B79D-33C810B6519F}" destId="{10FDA0E5-0C2E-46C8-822D-211B5D206DDE}" srcOrd="0" destOrd="0" presId="urn:microsoft.com/office/officeart/2005/8/layout/orgChart1"/>
    <dgm:cxn modelId="{A3CF7589-4208-4CB6-B137-2D7DE6B217BF}" type="presParOf" srcId="{10FDA0E5-0C2E-46C8-822D-211B5D206DDE}" destId="{8C967C02-4B0D-464F-9CA2-D4633B9834A2}" srcOrd="0" destOrd="0" presId="urn:microsoft.com/office/officeart/2005/8/layout/orgChart1"/>
    <dgm:cxn modelId="{0949351E-5DBD-4B74-B8AC-E4E15D00845B}" type="presParOf" srcId="{10FDA0E5-0C2E-46C8-822D-211B5D206DDE}" destId="{4CDB8162-53A3-4BAD-9CBF-73612C851F4A}" srcOrd="1" destOrd="0" presId="urn:microsoft.com/office/officeart/2005/8/layout/orgChart1"/>
    <dgm:cxn modelId="{875E4ACB-6FF0-4F29-86D6-BFD00BDF6A02}" type="presParOf" srcId="{41F69DF5-5AAC-466E-B79D-33C810B6519F}" destId="{371FF3F8-12A4-4D40-9627-3A94580D5001}" srcOrd="1" destOrd="0" presId="urn:microsoft.com/office/officeart/2005/8/layout/orgChart1"/>
    <dgm:cxn modelId="{82A7B58E-7CA0-4325-A450-486C53937309}" type="presParOf" srcId="{41F69DF5-5AAC-466E-B79D-33C810B6519F}" destId="{260C6C13-E19D-4C2E-81CB-E02D4131EE13}" srcOrd="2" destOrd="0" presId="urn:microsoft.com/office/officeart/2005/8/layout/orgChart1"/>
    <dgm:cxn modelId="{4F2111BD-5D3C-474D-B63D-78022479CEAE}" type="presParOf" srcId="{D2FE0DEC-85D7-4B5B-A262-EF2FDC3AE790}" destId="{D14103C4-C85A-4756-B9EF-303B8B34F3F7}" srcOrd="4" destOrd="0" presId="urn:microsoft.com/office/officeart/2005/8/layout/orgChart1"/>
    <dgm:cxn modelId="{DC39332F-AA28-46AD-B66E-9A4A940428A3}" type="presParOf" srcId="{D2FE0DEC-85D7-4B5B-A262-EF2FDC3AE790}" destId="{D0DAE94D-BC44-419E-BFFC-238BA837810C}" srcOrd="5" destOrd="0" presId="urn:microsoft.com/office/officeart/2005/8/layout/orgChart1"/>
    <dgm:cxn modelId="{37C0F2F0-A9BE-4272-9693-7E82C499BED3}" type="presParOf" srcId="{D0DAE94D-BC44-419E-BFFC-238BA837810C}" destId="{84D1A572-1112-406F-A947-D111D8E5A55C}" srcOrd="0" destOrd="0" presId="urn:microsoft.com/office/officeart/2005/8/layout/orgChart1"/>
    <dgm:cxn modelId="{AC57D447-B9DD-4CF1-8529-A4524A548FAA}" type="presParOf" srcId="{84D1A572-1112-406F-A947-D111D8E5A55C}" destId="{99D0E4FB-BB8C-4A23-B0EE-DCA612F3238E}" srcOrd="0" destOrd="0" presId="urn:microsoft.com/office/officeart/2005/8/layout/orgChart1"/>
    <dgm:cxn modelId="{3C88E340-778D-4C24-B99A-722DCBC816D7}" type="presParOf" srcId="{84D1A572-1112-406F-A947-D111D8E5A55C}" destId="{6BCCD78D-1CB0-48D1-843B-C30DEFC80BD4}" srcOrd="1" destOrd="0" presId="urn:microsoft.com/office/officeart/2005/8/layout/orgChart1"/>
    <dgm:cxn modelId="{94D4B682-53AB-417F-B853-2196D6280E22}" type="presParOf" srcId="{D0DAE94D-BC44-419E-BFFC-238BA837810C}" destId="{BABD5222-3E79-45AA-8AE4-B1EE8CF17639}" srcOrd="1" destOrd="0" presId="urn:microsoft.com/office/officeart/2005/8/layout/orgChart1"/>
    <dgm:cxn modelId="{91504B67-A275-4B00-8466-84EC2061A0FF}" type="presParOf" srcId="{D0DAE94D-BC44-419E-BFFC-238BA837810C}" destId="{770D4056-35E4-4AC7-8019-6E8E78C03883}" srcOrd="2" destOrd="0" presId="urn:microsoft.com/office/officeart/2005/8/layout/orgChart1"/>
    <dgm:cxn modelId="{99793057-4242-4EF8-AA59-3E7694CB13B8}" type="presParOf" srcId="{43345054-B72E-4F43-8833-548488B43874}" destId="{AFC8AE45-F2D2-4EF1-A0BC-033C919AA6AB}" srcOrd="2" destOrd="0" presId="urn:microsoft.com/office/officeart/2005/8/layout/orgChart1"/>
    <dgm:cxn modelId="{103403F3-EEA2-4303-9FA7-7E12F553624E}" type="presParOf" srcId="{985A4A92-AC9B-45BC-AFF4-49C94E910D4C}" destId="{57A3FEA3-6B86-48FC-A48C-21A4D1570FF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058283E-5321-4CF0-A4AC-43218CCB97E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0589CD25-E54F-4272-A7B0-37587A11FA1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D</a:t>
          </a: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：</a:t>
          </a:r>
        </a:p>
      </dgm:t>
    </dgm:pt>
    <dgm:pt modelId="{D3B302A4-5FCF-418B-A16B-27CDA70DB000}" cxnId="{E961A45E-B352-4FD7-AACA-906C23EC9DC5}" type="parTrans">
      <dgm:prSet/>
      <dgm:spPr/>
      <dgm:t>
        <a:bodyPr/>
        <a:lstStyle/>
        <a:p>
          <a:endParaRPr lang="zh-CN" altLang="en-US"/>
        </a:p>
      </dgm:t>
    </dgm:pt>
    <dgm:pt modelId="{50FCAE10-20EE-40A6-998E-A6DA5246ADFA}" cxnId="{E961A45E-B352-4FD7-AACA-906C23EC9DC5}" type="sibTrans">
      <dgm:prSet/>
      <dgm:spPr/>
      <dgm:t>
        <a:bodyPr/>
        <a:lstStyle/>
        <a:p>
          <a:endParaRPr lang="zh-CN" altLang="en-US"/>
        </a:p>
      </dgm:t>
    </dgm:pt>
    <dgm:pt modelId="{20CB045F-EEA7-4C90-A69E-26529C5D386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学员姓名  </a:t>
          </a:r>
        </a:p>
      </dgm:t>
    </dgm:pt>
    <dgm:pt modelId="{3A6D0082-A04F-4D9D-ACDD-D5BFB5679DE2}" cxnId="{59CCE3F3-44C6-4AED-9FBE-B4CE214E4A57}" type="parTrans">
      <dgm:prSet/>
      <dgm:spPr/>
      <dgm:t>
        <a:bodyPr/>
        <a:lstStyle/>
        <a:p>
          <a:endParaRPr lang="zh-CN" altLang="en-US"/>
        </a:p>
      </dgm:t>
    </dgm:pt>
    <dgm:pt modelId="{9F6E977A-A90E-4BCD-BEEE-148854FC7ABC}" cxnId="{59CCE3F3-44C6-4AED-9FBE-B4CE214E4A57}" type="sibTrans">
      <dgm:prSet/>
      <dgm:spPr/>
      <dgm:t>
        <a:bodyPr/>
        <a:lstStyle/>
        <a:p>
          <a:endParaRPr lang="zh-CN" altLang="en-US"/>
        </a:p>
      </dgm:t>
    </dgm:pt>
    <dgm:pt modelId="{FFB8825E-0AE0-4F31-8590-58F66967C8E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music</a:t>
          </a:r>
        </a:p>
      </dgm:t>
    </dgm:pt>
    <dgm:pt modelId="{58D6DCF3-1338-4968-8A29-5474635C31C1}" cxnId="{DB45C031-21E7-410C-8132-32FEAFC3727B}" type="parTrans">
      <dgm:prSet/>
      <dgm:spPr/>
      <dgm:t>
        <a:bodyPr/>
        <a:lstStyle/>
        <a:p>
          <a:endParaRPr lang="zh-CN" altLang="en-US"/>
        </a:p>
      </dgm:t>
    </dgm:pt>
    <dgm:pt modelId="{CDF49A87-D894-4FBA-860A-E83405EE8E69}" cxnId="{DB45C031-21E7-410C-8132-32FEAFC3727B}" type="sibTrans">
      <dgm:prSet/>
      <dgm:spPr/>
      <dgm:t>
        <a:bodyPr/>
        <a:lstStyle/>
        <a:p>
          <a:endParaRPr lang="zh-CN" altLang="en-US"/>
        </a:p>
      </dgm:t>
    </dgm:pt>
    <dgm:pt modelId="{6C2F5F50-1A46-400A-930B-3F273F842D1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pic</a:t>
          </a:r>
          <a:endParaRPr kumimoji="0" lang="en-US" altLang="zh-CN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  <a:cs typeface="宋体" panose="02010600030101010101" pitchFamily="2" charset="-122"/>
          </a:endParaRPr>
        </a:p>
      </dgm:t>
    </dgm:pt>
    <dgm:pt modelId="{EBFA1241-33FA-424A-A142-7A134F960853}" cxnId="{7D323D41-BBF4-453D-817A-86D39109D733}" type="parTrans">
      <dgm:prSet/>
      <dgm:spPr/>
      <dgm:t>
        <a:bodyPr/>
        <a:lstStyle/>
        <a:p>
          <a:endParaRPr lang="zh-CN" altLang="en-US"/>
        </a:p>
      </dgm:t>
    </dgm:pt>
    <dgm:pt modelId="{0013CC7D-3A71-41F8-BDD5-AE95CC18AE64}" cxnId="{7D323D41-BBF4-453D-817A-86D39109D733}" type="sibTrans">
      <dgm:prSet/>
      <dgm:spPr/>
      <dgm:t>
        <a:bodyPr/>
        <a:lstStyle/>
        <a:p>
          <a:endParaRPr lang="zh-CN" altLang="en-US"/>
        </a:p>
      </dgm:t>
    </dgm:pt>
    <dgm:pt modelId="{40EC3642-E9AF-4ADB-BDEB-2219CB51723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wallpaper</a:t>
          </a:r>
        </a:p>
      </dgm:t>
    </dgm:pt>
    <dgm:pt modelId="{5947FBF7-3162-4979-ADF5-4402AB1CBCBD}" cxnId="{AB0550E0-82EB-486E-B718-2F0764D99100}" type="parTrans">
      <dgm:prSet/>
      <dgm:spPr/>
      <dgm:t>
        <a:bodyPr/>
        <a:lstStyle/>
        <a:p>
          <a:endParaRPr lang="zh-CN" altLang="en-US"/>
        </a:p>
      </dgm:t>
    </dgm:pt>
    <dgm:pt modelId="{7083AFEC-DF6F-4241-9775-F4A7A6FF51B0}" cxnId="{AB0550E0-82EB-486E-B718-2F0764D99100}" type="sibTrans">
      <dgm:prSet/>
      <dgm:spPr/>
      <dgm:t>
        <a:bodyPr/>
        <a:lstStyle/>
        <a:p>
          <a:endParaRPr lang="zh-CN" altLang="en-US"/>
        </a:p>
      </dgm:t>
    </dgm:pt>
    <dgm:pt modelId="{8F9ED8FB-5C45-469A-99DB-BB3FB28DD83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book</a:t>
          </a:r>
        </a:p>
      </dgm:t>
    </dgm:pt>
    <dgm:pt modelId="{8661B533-DD29-4CCC-B86E-5E00806C0989}" cxnId="{6F84C204-344A-4FF5-9271-DE4572329217}" type="parTrans">
      <dgm:prSet/>
      <dgm:spPr/>
      <dgm:t>
        <a:bodyPr/>
        <a:lstStyle/>
        <a:p>
          <a:endParaRPr lang="zh-CN" altLang="en-US"/>
        </a:p>
      </dgm:t>
    </dgm:pt>
    <dgm:pt modelId="{FFAFC36D-4299-4C4D-9508-4FFD70DB9BD7}" cxnId="{6F84C204-344A-4FF5-9271-DE4572329217}" type="sibTrans">
      <dgm:prSet/>
      <dgm:spPr/>
      <dgm:t>
        <a:bodyPr/>
        <a:lstStyle/>
        <a:p>
          <a:endParaRPr lang="zh-CN" altLang="en-US"/>
        </a:p>
      </dgm:t>
    </dgm:pt>
    <dgm:pt modelId="{7F245001-0189-4F29-AAE6-10C65E2856C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booklist.docx</a:t>
          </a:r>
        </a:p>
      </dgm:t>
    </dgm:pt>
    <dgm:pt modelId="{6D4D70E8-6E5F-45FE-884A-219C5A9849B4}" cxnId="{50156E49-FE08-4521-A20A-F072BD79BB45}" type="parTrans">
      <dgm:prSet/>
      <dgm:spPr/>
      <dgm:t>
        <a:bodyPr/>
        <a:lstStyle/>
        <a:p>
          <a:endParaRPr lang="zh-CN" altLang="en-US"/>
        </a:p>
      </dgm:t>
    </dgm:pt>
    <dgm:pt modelId="{73311192-E726-4CC7-9396-A4D2E4511AC9}" cxnId="{50156E49-FE08-4521-A20A-F072BD79BB45}" type="sibTrans">
      <dgm:prSet/>
      <dgm:spPr/>
      <dgm:t>
        <a:bodyPr/>
        <a:lstStyle/>
        <a:p>
          <a:endParaRPr lang="zh-CN" altLang="en-US"/>
        </a:p>
      </dgm:t>
    </dgm:pt>
    <dgm:pt modelId="{BD35C25A-B3ED-465E-A014-82DAC988664E}" type="pres">
      <dgm:prSet presAssocID="{1058283E-5321-4CF0-A4AC-43218CCB97E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AAE7383E-0B54-4CFD-9CB8-F85EFAAA837B}" type="pres">
      <dgm:prSet presAssocID="{0589CD25-E54F-4272-A7B0-37587A11FA1E}" presName="hierRoot1" presStyleCnt="0">
        <dgm:presLayoutVars>
          <dgm:hierBranch/>
        </dgm:presLayoutVars>
      </dgm:prSet>
      <dgm:spPr/>
    </dgm:pt>
    <dgm:pt modelId="{B905A60A-7ECE-46D4-BCC0-E1581557D94A}" type="pres">
      <dgm:prSet presAssocID="{0589CD25-E54F-4272-A7B0-37587A11FA1E}" presName="rootComposite1" presStyleCnt="0"/>
      <dgm:spPr/>
    </dgm:pt>
    <dgm:pt modelId="{B35CEDC4-5DC2-4FD0-979A-EB0037530F4B}" type="pres">
      <dgm:prSet presAssocID="{0589CD25-E54F-4272-A7B0-37587A11FA1E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A97CB7C-B6EA-403C-AE97-1DDDD8EFDC61}" type="pres">
      <dgm:prSet presAssocID="{0589CD25-E54F-4272-A7B0-37587A11FA1E}" presName="rootConnector1" presStyleLbl="node1" presStyleIdx="0" presStyleCnt="0"/>
      <dgm:spPr/>
      <dgm:t>
        <a:bodyPr/>
        <a:lstStyle/>
        <a:p>
          <a:endParaRPr lang="zh-CN" altLang="en-US"/>
        </a:p>
      </dgm:t>
    </dgm:pt>
    <dgm:pt modelId="{7B3BF289-9802-4754-8A61-F46D23B0ED21}" type="pres">
      <dgm:prSet presAssocID="{0589CD25-E54F-4272-A7B0-37587A11FA1E}" presName="hierChild2" presStyleCnt="0"/>
      <dgm:spPr/>
    </dgm:pt>
    <dgm:pt modelId="{4130E03E-1969-44E3-841E-B209D085FB27}" type="pres">
      <dgm:prSet presAssocID="{3A6D0082-A04F-4D9D-ACDD-D5BFB5679DE2}" presName="Name35" presStyleLbl="parChTrans1D2" presStyleIdx="0" presStyleCnt="1"/>
      <dgm:spPr/>
      <dgm:t>
        <a:bodyPr/>
        <a:lstStyle/>
        <a:p>
          <a:endParaRPr lang="zh-CN" altLang="en-US"/>
        </a:p>
      </dgm:t>
    </dgm:pt>
    <dgm:pt modelId="{19A1CCFC-D6A3-4C80-8D35-DE47A6DD28F0}" type="pres">
      <dgm:prSet presAssocID="{20CB045F-EEA7-4C90-A69E-26529C5D3862}" presName="hierRoot2" presStyleCnt="0">
        <dgm:presLayoutVars>
          <dgm:hierBranch/>
        </dgm:presLayoutVars>
      </dgm:prSet>
      <dgm:spPr/>
    </dgm:pt>
    <dgm:pt modelId="{61B15123-9536-493E-A21E-A47E8CD19A14}" type="pres">
      <dgm:prSet presAssocID="{20CB045F-EEA7-4C90-A69E-26529C5D3862}" presName="rootComposite" presStyleCnt="0"/>
      <dgm:spPr/>
    </dgm:pt>
    <dgm:pt modelId="{B9021D4C-D133-43F7-A7F0-3F1FD2132081}" type="pres">
      <dgm:prSet presAssocID="{20CB045F-EEA7-4C90-A69E-26529C5D3862}" presName="rootText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83972DB-5A13-4440-8F48-7C88FE07AB67}" type="pres">
      <dgm:prSet presAssocID="{20CB045F-EEA7-4C90-A69E-26529C5D3862}" presName="rootConnector" presStyleLbl="node2" presStyleIdx="0" presStyleCnt="1"/>
      <dgm:spPr/>
      <dgm:t>
        <a:bodyPr/>
        <a:lstStyle/>
        <a:p>
          <a:endParaRPr lang="zh-CN" altLang="en-US"/>
        </a:p>
      </dgm:t>
    </dgm:pt>
    <dgm:pt modelId="{D7930E5B-4C4C-4FF8-8E7C-4E0A384B9AA5}" type="pres">
      <dgm:prSet presAssocID="{20CB045F-EEA7-4C90-A69E-26529C5D3862}" presName="hierChild4" presStyleCnt="0"/>
      <dgm:spPr/>
    </dgm:pt>
    <dgm:pt modelId="{E14BCA2E-848B-41C4-9F82-2A93FA13AD47}" type="pres">
      <dgm:prSet presAssocID="{58D6DCF3-1338-4968-8A29-5474635C31C1}" presName="Name35" presStyleLbl="parChTrans1D3" presStyleIdx="0" presStyleCnt="3"/>
      <dgm:spPr/>
      <dgm:t>
        <a:bodyPr/>
        <a:lstStyle/>
        <a:p>
          <a:endParaRPr lang="zh-CN" altLang="en-US"/>
        </a:p>
      </dgm:t>
    </dgm:pt>
    <dgm:pt modelId="{36493E11-1DD4-45B2-B33C-F672A73A1FB3}" type="pres">
      <dgm:prSet presAssocID="{FFB8825E-0AE0-4F31-8590-58F66967C8E7}" presName="hierRoot2" presStyleCnt="0">
        <dgm:presLayoutVars>
          <dgm:hierBranch val="r"/>
        </dgm:presLayoutVars>
      </dgm:prSet>
      <dgm:spPr/>
    </dgm:pt>
    <dgm:pt modelId="{93650B45-6457-4E95-9CF7-36AC4BEFC9EC}" type="pres">
      <dgm:prSet presAssocID="{FFB8825E-0AE0-4F31-8590-58F66967C8E7}" presName="rootComposite" presStyleCnt="0"/>
      <dgm:spPr/>
    </dgm:pt>
    <dgm:pt modelId="{583B47B3-46CC-4A3C-9957-85D7364F55E1}" type="pres">
      <dgm:prSet presAssocID="{FFB8825E-0AE0-4F31-8590-58F66967C8E7}" presName="rootText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C70C3FE-1849-4725-9C3F-22F7AA295745}" type="pres">
      <dgm:prSet presAssocID="{FFB8825E-0AE0-4F31-8590-58F66967C8E7}" presName="rootConnector" presStyleLbl="node3" presStyleIdx="0" presStyleCnt="3"/>
      <dgm:spPr/>
      <dgm:t>
        <a:bodyPr/>
        <a:lstStyle/>
        <a:p>
          <a:endParaRPr lang="zh-CN" altLang="en-US"/>
        </a:p>
      </dgm:t>
    </dgm:pt>
    <dgm:pt modelId="{AA9E897E-022D-4D9A-AEDE-B441D5D64223}" type="pres">
      <dgm:prSet presAssocID="{FFB8825E-0AE0-4F31-8590-58F66967C8E7}" presName="hierChild4" presStyleCnt="0"/>
      <dgm:spPr/>
    </dgm:pt>
    <dgm:pt modelId="{1AD7ABAB-17CC-4C93-945E-B1681D4BF629}" type="pres">
      <dgm:prSet presAssocID="{FFB8825E-0AE0-4F31-8590-58F66967C8E7}" presName="hierChild5" presStyleCnt="0"/>
      <dgm:spPr/>
    </dgm:pt>
    <dgm:pt modelId="{A8725BD5-AF4B-46B0-834A-EF487797A3F2}" type="pres">
      <dgm:prSet presAssocID="{EBFA1241-33FA-424A-A142-7A134F960853}" presName="Name35" presStyleLbl="parChTrans1D3" presStyleIdx="1" presStyleCnt="3"/>
      <dgm:spPr/>
      <dgm:t>
        <a:bodyPr/>
        <a:lstStyle/>
        <a:p>
          <a:endParaRPr lang="zh-CN" altLang="en-US"/>
        </a:p>
      </dgm:t>
    </dgm:pt>
    <dgm:pt modelId="{58A11651-C3D9-48EC-8415-F19757B69AAA}" type="pres">
      <dgm:prSet presAssocID="{6C2F5F50-1A46-400A-930B-3F273F842D10}" presName="hierRoot2" presStyleCnt="0">
        <dgm:presLayoutVars>
          <dgm:hierBranch/>
        </dgm:presLayoutVars>
      </dgm:prSet>
      <dgm:spPr/>
    </dgm:pt>
    <dgm:pt modelId="{71A5AFD3-1265-4C28-BD38-138681B847B2}" type="pres">
      <dgm:prSet presAssocID="{6C2F5F50-1A46-400A-930B-3F273F842D10}" presName="rootComposite" presStyleCnt="0"/>
      <dgm:spPr/>
    </dgm:pt>
    <dgm:pt modelId="{9A1FEBFE-38FF-49ED-BE46-B77B336D13BF}" type="pres">
      <dgm:prSet presAssocID="{6C2F5F50-1A46-400A-930B-3F273F842D10}" presName="rootText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A605D34-2DDD-4F7C-A530-5198E3765652}" type="pres">
      <dgm:prSet presAssocID="{6C2F5F50-1A46-400A-930B-3F273F842D10}" presName="rootConnector" presStyleLbl="node3" presStyleIdx="1" presStyleCnt="3"/>
      <dgm:spPr/>
      <dgm:t>
        <a:bodyPr/>
        <a:lstStyle/>
        <a:p>
          <a:endParaRPr lang="zh-CN" altLang="en-US"/>
        </a:p>
      </dgm:t>
    </dgm:pt>
    <dgm:pt modelId="{C0F75989-12EC-48F4-BB8D-D805664C080F}" type="pres">
      <dgm:prSet presAssocID="{6C2F5F50-1A46-400A-930B-3F273F842D10}" presName="hierChild4" presStyleCnt="0"/>
      <dgm:spPr/>
    </dgm:pt>
    <dgm:pt modelId="{3B7FD5DC-AA04-42D5-B22B-0F87E12265A3}" type="pres">
      <dgm:prSet presAssocID="{5947FBF7-3162-4979-ADF5-4402AB1CBCBD}" presName="Name35" presStyleLbl="parChTrans1D4" presStyleIdx="0" presStyleCnt="2"/>
      <dgm:spPr/>
      <dgm:t>
        <a:bodyPr/>
        <a:lstStyle/>
        <a:p>
          <a:endParaRPr lang="zh-CN" altLang="en-US"/>
        </a:p>
      </dgm:t>
    </dgm:pt>
    <dgm:pt modelId="{B12DD890-3716-464A-9859-4A8E6642C40E}" type="pres">
      <dgm:prSet presAssocID="{40EC3642-E9AF-4ADB-BDEB-2219CB517234}" presName="hierRoot2" presStyleCnt="0">
        <dgm:presLayoutVars>
          <dgm:hierBranch val="r"/>
        </dgm:presLayoutVars>
      </dgm:prSet>
      <dgm:spPr/>
    </dgm:pt>
    <dgm:pt modelId="{2B8D75C2-8E66-402B-9915-019E2DF697E1}" type="pres">
      <dgm:prSet presAssocID="{40EC3642-E9AF-4ADB-BDEB-2219CB517234}" presName="rootComposite" presStyleCnt="0"/>
      <dgm:spPr/>
    </dgm:pt>
    <dgm:pt modelId="{BCA6D9B9-FBCF-48F4-A67A-687D29102EA3}" type="pres">
      <dgm:prSet presAssocID="{40EC3642-E9AF-4ADB-BDEB-2219CB517234}" presName="rootText" presStyleLbl="node4" presStyleIdx="0" presStyleCnt="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E6573D3-0A8C-4C15-ABDA-C9FC1439955C}" type="pres">
      <dgm:prSet presAssocID="{40EC3642-E9AF-4ADB-BDEB-2219CB517234}" presName="rootConnector" presStyleLbl="node4" presStyleIdx="0" presStyleCnt="2"/>
      <dgm:spPr/>
      <dgm:t>
        <a:bodyPr/>
        <a:lstStyle/>
        <a:p>
          <a:endParaRPr lang="zh-CN" altLang="en-US"/>
        </a:p>
      </dgm:t>
    </dgm:pt>
    <dgm:pt modelId="{600E9E31-B544-4CC6-8264-EFE73312A1BA}" type="pres">
      <dgm:prSet presAssocID="{40EC3642-E9AF-4ADB-BDEB-2219CB517234}" presName="hierChild4" presStyleCnt="0"/>
      <dgm:spPr/>
    </dgm:pt>
    <dgm:pt modelId="{C2E85DFD-7412-4089-8376-73412E41025F}" type="pres">
      <dgm:prSet presAssocID="{40EC3642-E9AF-4ADB-BDEB-2219CB517234}" presName="hierChild5" presStyleCnt="0"/>
      <dgm:spPr/>
    </dgm:pt>
    <dgm:pt modelId="{1D81A761-E826-4174-98C9-14620764F393}" type="pres">
      <dgm:prSet presAssocID="{6C2F5F50-1A46-400A-930B-3F273F842D10}" presName="hierChild5" presStyleCnt="0"/>
      <dgm:spPr/>
    </dgm:pt>
    <dgm:pt modelId="{9AEB4080-0D8F-46D0-8032-A816859553DE}" type="pres">
      <dgm:prSet presAssocID="{8661B533-DD29-4CCC-B86E-5E00806C0989}" presName="Name35" presStyleLbl="parChTrans1D3" presStyleIdx="2" presStyleCnt="3"/>
      <dgm:spPr/>
      <dgm:t>
        <a:bodyPr/>
        <a:lstStyle/>
        <a:p>
          <a:endParaRPr lang="zh-CN" altLang="en-US"/>
        </a:p>
      </dgm:t>
    </dgm:pt>
    <dgm:pt modelId="{B04CFBC2-2055-482F-8C11-225648B10A37}" type="pres">
      <dgm:prSet presAssocID="{8F9ED8FB-5C45-469A-99DB-BB3FB28DD833}" presName="hierRoot2" presStyleCnt="0">
        <dgm:presLayoutVars>
          <dgm:hierBranch/>
        </dgm:presLayoutVars>
      </dgm:prSet>
      <dgm:spPr/>
    </dgm:pt>
    <dgm:pt modelId="{2D4EBB9D-F5C0-48DB-A67B-604884F7CCD3}" type="pres">
      <dgm:prSet presAssocID="{8F9ED8FB-5C45-469A-99DB-BB3FB28DD833}" presName="rootComposite" presStyleCnt="0"/>
      <dgm:spPr/>
    </dgm:pt>
    <dgm:pt modelId="{3622A7EC-F90D-40D7-878D-965F1E4A01B8}" type="pres">
      <dgm:prSet presAssocID="{8F9ED8FB-5C45-469A-99DB-BB3FB28DD833}" presName="rootText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BB24F4F1-866A-43CA-87D4-8B87F6E0EA7B}" type="pres">
      <dgm:prSet presAssocID="{8F9ED8FB-5C45-469A-99DB-BB3FB28DD833}" presName="rootConnector" presStyleLbl="node3" presStyleIdx="2" presStyleCnt="3"/>
      <dgm:spPr/>
      <dgm:t>
        <a:bodyPr/>
        <a:lstStyle/>
        <a:p>
          <a:endParaRPr lang="zh-CN" altLang="en-US"/>
        </a:p>
      </dgm:t>
    </dgm:pt>
    <dgm:pt modelId="{069D209A-DCF7-45E5-9166-FFBCD5E23136}" type="pres">
      <dgm:prSet presAssocID="{8F9ED8FB-5C45-469A-99DB-BB3FB28DD833}" presName="hierChild4" presStyleCnt="0"/>
      <dgm:spPr/>
    </dgm:pt>
    <dgm:pt modelId="{7D711EC7-068E-4323-A5D0-F53A3DC60C15}" type="pres">
      <dgm:prSet presAssocID="{6D4D70E8-6E5F-45FE-884A-219C5A9849B4}" presName="Name35" presStyleLbl="parChTrans1D4" presStyleIdx="1" presStyleCnt="2"/>
      <dgm:spPr/>
      <dgm:t>
        <a:bodyPr/>
        <a:lstStyle/>
        <a:p>
          <a:endParaRPr lang="zh-CN" altLang="en-US"/>
        </a:p>
      </dgm:t>
    </dgm:pt>
    <dgm:pt modelId="{CD6CDA57-15BC-4EF4-82EF-CF903119DA28}" type="pres">
      <dgm:prSet presAssocID="{7F245001-0189-4F29-AAE6-10C65E2856C0}" presName="hierRoot2" presStyleCnt="0">
        <dgm:presLayoutVars>
          <dgm:hierBranch val="r"/>
        </dgm:presLayoutVars>
      </dgm:prSet>
      <dgm:spPr/>
    </dgm:pt>
    <dgm:pt modelId="{FDED2DE1-1A8D-4858-97FF-FCEDE7E2C4E5}" type="pres">
      <dgm:prSet presAssocID="{7F245001-0189-4F29-AAE6-10C65E2856C0}" presName="rootComposite" presStyleCnt="0"/>
      <dgm:spPr/>
    </dgm:pt>
    <dgm:pt modelId="{0E194FB1-4B7E-470B-9815-E492D039B63A}" type="pres">
      <dgm:prSet presAssocID="{7F245001-0189-4F29-AAE6-10C65E2856C0}" presName="rootText" presStyleLbl="node4" presStyleIdx="1" presStyleCnt="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EAE89B5-EBE9-4CAB-8D64-2729F32CBC34}" type="pres">
      <dgm:prSet presAssocID="{7F245001-0189-4F29-AAE6-10C65E2856C0}" presName="rootConnector" presStyleLbl="node4" presStyleIdx="1" presStyleCnt="2"/>
      <dgm:spPr/>
      <dgm:t>
        <a:bodyPr/>
        <a:lstStyle/>
        <a:p>
          <a:endParaRPr lang="zh-CN" altLang="en-US"/>
        </a:p>
      </dgm:t>
    </dgm:pt>
    <dgm:pt modelId="{76655272-2BB7-46F5-BA9E-07DF9E534B27}" type="pres">
      <dgm:prSet presAssocID="{7F245001-0189-4F29-AAE6-10C65E2856C0}" presName="hierChild4" presStyleCnt="0"/>
      <dgm:spPr/>
    </dgm:pt>
    <dgm:pt modelId="{F67D73A3-4DEF-45C5-928C-943C29736ADB}" type="pres">
      <dgm:prSet presAssocID="{7F245001-0189-4F29-AAE6-10C65E2856C0}" presName="hierChild5" presStyleCnt="0"/>
      <dgm:spPr/>
    </dgm:pt>
    <dgm:pt modelId="{998DE7C3-97EF-4642-B691-B9E61163D944}" type="pres">
      <dgm:prSet presAssocID="{8F9ED8FB-5C45-469A-99DB-BB3FB28DD833}" presName="hierChild5" presStyleCnt="0"/>
      <dgm:spPr/>
    </dgm:pt>
    <dgm:pt modelId="{77F86B20-2832-4562-8CD4-45238949E4B7}" type="pres">
      <dgm:prSet presAssocID="{20CB045F-EEA7-4C90-A69E-26529C5D3862}" presName="hierChild5" presStyleCnt="0"/>
      <dgm:spPr/>
    </dgm:pt>
    <dgm:pt modelId="{F042F7C5-C1A6-4DCE-B4E6-295A539438D3}" type="pres">
      <dgm:prSet presAssocID="{0589CD25-E54F-4272-A7B0-37587A11FA1E}" presName="hierChild3" presStyleCnt="0"/>
      <dgm:spPr/>
    </dgm:pt>
  </dgm:ptLst>
  <dgm:cxnLst>
    <dgm:cxn modelId="{59CCE3F3-44C6-4AED-9FBE-B4CE214E4A57}" srcId="{0589CD25-E54F-4272-A7B0-37587A11FA1E}" destId="{20CB045F-EEA7-4C90-A69E-26529C5D3862}" srcOrd="0" destOrd="0" parTransId="{3A6D0082-A04F-4D9D-ACDD-D5BFB5679DE2}" sibTransId="{9F6E977A-A90E-4BCD-BEEE-148854FC7ABC}"/>
    <dgm:cxn modelId="{F57E8313-CD61-40C9-B3A0-CE8B4C749ED2}" type="presOf" srcId="{8F9ED8FB-5C45-469A-99DB-BB3FB28DD833}" destId="{BB24F4F1-866A-43CA-87D4-8B87F6E0EA7B}" srcOrd="1" destOrd="0" presId="urn:microsoft.com/office/officeart/2005/8/layout/orgChart1"/>
    <dgm:cxn modelId="{A0B4AFE3-4F5F-49CD-B652-5DF27E18D642}" type="presOf" srcId="{6D4D70E8-6E5F-45FE-884A-219C5A9849B4}" destId="{7D711EC7-068E-4323-A5D0-F53A3DC60C15}" srcOrd="0" destOrd="0" presId="urn:microsoft.com/office/officeart/2005/8/layout/orgChart1"/>
    <dgm:cxn modelId="{50156E49-FE08-4521-A20A-F072BD79BB45}" srcId="{8F9ED8FB-5C45-469A-99DB-BB3FB28DD833}" destId="{7F245001-0189-4F29-AAE6-10C65E2856C0}" srcOrd="0" destOrd="0" parTransId="{6D4D70E8-6E5F-45FE-884A-219C5A9849B4}" sibTransId="{73311192-E726-4CC7-9396-A4D2E4511AC9}"/>
    <dgm:cxn modelId="{6F84C204-344A-4FF5-9271-DE4572329217}" srcId="{20CB045F-EEA7-4C90-A69E-26529C5D3862}" destId="{8F9ED8FB-5C45-469A-99DB-BB3FB28DD833}" srcOrd="2" destOrd="0" parTransId="{8661B533-DD29-4CCC-B86E-5E00806C0989}" sibTransId="{FFAFC36D-4299-4C4D-9508-4FFD70DB9BD7}"/>
    <dgm:cxn modelId="{79DF5A50-8AF2-4AAB-BDDC-87F6E48F3BEF}" type="presOf" srcId="{58D6DCF3-1338-4968-8A29-5474635C31C1}" destId="{E14BCA2E-848B-41C4-9F82-2A93FA13AD47}" srcOrd="0" destOrd="0" presId="urn:microsoft.com/office/officeart/2005/8/layout/orgChart1"/>
    <dgm:cxn modelId="{F387471B-F006-4B4E-A253-B2102AC4A819}" type="presOf" srcId="{7F245001-0189-4F29-AAE6-10C65E2856C0}" destId="{0EAE89B5-EBE9-4CAB-8D64-2729F32CBC34}" srcOrd="1" destOrd="0" presId="urn:microsoft.com/office/officeart/2005/8/layout/orgChart1"/>
    <dgm:cxn modelId="{DB45C031-21E7-410C-8132-32FEAFC3727B}" srcId="{20CB045F-EEA7-4C90-A69E-26529C5D3862}" destId="{FFB8825E-0AE0-4F31-8590-58F66967C8E7}" srcOrd="0" destOrd="0" parTransId="{58D6DCF3-1338-4968-8A29-5474635C31C1}" sibTransId="{CDF49A87-D894-4FBA-860A-E83405EE8E69}"/>
    <dgm:cxn modelId="{289FC92C-E860-46B7-81E1-43376FEEE2C6}" type="presOf" srcId="{8661B533-DD29-4CCC-B86E-5E00806C0989}" destId="{9AEB4080-0D8F-46D0-8032-A816859553DE}" srcOrd="0" destOrd="0" presId="urn:microsoft.com/office/officeart/2005/8/layout/orgChart1"/>
    <dgm:cxn modelId="{FEB831E2-239A-4AF9-AC54-A2DE2185FF5A}" type="presOf" srcId="{20CB045F-EEA7-4C90-A69E-26529C5D3862}" destId="{B9021D4C-D133-43F7-A7F0-3F1FD2132081}" srcOrd="0" destOrd="0" presId="urn:microsoft.com/office/officeart/2005/8/layout/orgChart1"/>
    <dgm:cxn modelId="{CC784DDF-7194-4547-995A-78B603EF8A3C}" type="presOf" srcId="{5947FBF7-3162-4979-ADF5-4402AB1CBCBD}" destId="{3B7FD5DC-AA04-42D5-B22B-0F87E12265A3}" srcOrd="0" destOrd="0" presId="urn:microsoft.com/office/officeart/2005/8/layout/orgChart1"/>
    <dgm:cxn modelId="{E961A45E-B352-4FD7-AACA-906C23EC9DC5}" srcId="{1058283E-5321-4CF0-A4AC-43218CCB97E3}" destId="{0589CD25-E54F-4272-A7B0-37587A11FA1E}" srcOrd="0" destOrd="0" parTransId="{D3B302A4-5FCF-418B-A16B-27CDA70DB000}" sibTransId="{50FCAE10-20EE-40A6-998E-A6DA5246ADFA}"/>
    <dgm:cxn modelId="{BA5903F8-5B67-4F4C-A6FE-B4B04C5BD38B}" type="presOf" srcId="{40EC3642-E9AF-4ADB-BDEB-2219CB517234}" destId="{BCA6D9B9-FBCF-48F4-A67A-687D29102EA3}" srcOrd="0" destOrd="0" presId="urn:microsoft.com/office/officeart/2005/8/layout/orgChart1"/>
    <dgm:cxn modelId="{C6BD100F-3194-4FEA-A1EB-4E9DFCE9732E}" type="presOf" srcId="{3A6D0082-A04F-4D9D-ACDD-D5BFB5679DE2}" destId="{4130E03E-1969-44E3-841E-B209D085FB27}" srcOrd="0" destOrd="0" presId="urn:microsoft.com/office/officeart/2005/8/layout/orgChart1"/>
    <dgm:cxn modelId="{AB0550E0-82EB-486E-B718-2F0764D99100}" srcId="{6C2F5F50-1A46-400A-930B-3F273F842D10}" destId="{40EC3642-E9AF-4ADB-BDEB-2219CB517234}" srcOrd="0" destOrd="0" parTransId="{5947FBF7-3162-4979-ADF5-4402AB1CBCBD}" sibTransId="{7083AFEC-DF6F-4241-9775-F4A7A6FF51B0}"/>
    <dgm:cxn modelId="{7153EAF4-11F6-42CE-B166-5F04901F0187}" type="presOf" srcId="{EBFA1241-33FA-424A-A142-7A134F960853}" destId="{A8725BD5-AF4B-46B0-834A-EF487797A3F2}" srcOrd="0" destOrd="0" presId="urn:microsoft.com/office/officeart/2005/8/layout/orgChart1"/>
    <dgm:cxn modelId="{56E0E69D-9780-4515-B6C3-054983DBCD90}" type="presOf" srcId="{20CB045F-EEA7-4C90-A69E-26529C5D3862}" destId="{D83972DB-5A13-4440-8F48-7C88FE07AB67}" srcOrd="1" destOrd="0" presId="urn:microsoft.com/office/officeart/2005/8/layout/orgChart1"/>
    <dgm:cxn modelId="{7BE2FF6E-455F-456E-A30E-60A00560E081}" type="presOf" srcId="{40EC3642-E9AF-4ADB-BDEB-2219CB517234}" destId="{CE6573D3-0A8C-4C15-ABDA-C9FC1439955C}" srcOrd="1" destOrd="0" presId="urn:microsoft.com/office/officeart/2005/8/layout/orgChart1"/>
    <dgm:cxn modelId="{9F0C5492-9709-43B8-A973-8617896D9D12}" type="presOf" srcId="{0589CD25-E54F-4272-A7B0-37587A11FA1E}" destId="{B35CEDC4-5DC2-4FD0-979A-EB0037530F4B}" srcOrd="0" destOrd="0" presId="urn:microsoft.com/office/officeart/2005/8/layout/orgChart1"/>
    <dgm:cxn modelId="{F55A4609-3898-4FE9-B3CD-D390D2A9DDE2}" type="presOf" srcId="{6C2F5F50-1A46-400A-930B-3F273F842D10}" destId="{DA605D34-2DDD-4F7C-A530-5198E3765652}" srcOrd="1" destOrd="0" presId="urn:microsoft.com/office/officeart/2005/8/layout/orgChart1"/>
    <dgm:cxn modelId="{0B2C0210-360C-49AB-8A28-C692E9CEDC9E}" type="presOf" srcId="{0589CD25-E54F-4272-A7B0-37587A11FA1E}" destId="{9A97CB7C-B6EA-403C-AE97-1DDDD8EFDC61}" srcOrd="1" destOrd="0" presId="urn:microsoft.com/office/officeart/2005/8/layout/orgChart1"/>
    <dgm:cxn modelId="{022AEA9B-6E56-4C60-893F-6AB884F9A669}" type="presOf" srcId="{1058283E-5321-4CF0-A4AC-43218CCB97E3}" destId="{BD35C25A-B3ED-465E-A014-82DAC988664E}" srcOrd="0" destOrd="0" presId="urn:microsoft.com/office/officeart/2005/8/layout/orgChart1"/>
    <dgm:cxn modelId="{7D323D41-BBF4-453D-817A-86D39109D733}" srcId="{20CB045F-EEA7-4C90-A69E-26529C5D3862}" destId="{6C2F5F50-1A46-400A-930B-3F273F842D10}" srcOrd="1" destOrd="0" parTransId="{EBFA1241-33FA-424A-A142-7A134F960853}" sibTransId="{0013CC7D-3A71-41F8-BDD5-AE95CC18AE64}"/>
    <dgm:cxn modelId="{791BA06F-E5D2-4081-8A97-B5509BDACC5F}" type="presOf" srcId="{7F245001-0189-4F29-AAE6-10C65E2856C0}" destId="{0E194FB1-4B7E-470B-9815-E492D039B63A}" srcOrd="0" destOrd="0" presId="urn:microsoft.com/office/officeart/2005/8/layout/orgChart1"/>
    <dgm:cxn modelId="{384ECCB5-9F18-45C9-BEC2-4545C325237D}" type="presOf" srcId="{6C2F5F50-1A46-400A-930B-3F273F842D10}" destId="{9A1FEBFE-38FF-49ED-BE46-B77B336D13BF}" srcOrd="0" destOrd="0" presId="urn:microsoft.com/office/officeart/2005/8/layout/orgChart1"/>
    <dgm:cxn modelId="{5F7F64B8-ED21-4E5B-92E1-C6982D5CFA55}" type="presOf" srcId="{FFB8825E-0AE0-4F31-8590-58F66967C8E7}" destId="{CC70C3FE-1849-4725-9C3F-22F7AA295745}" srcOrd="1" destOrd="0" presId="urn:microsoft.com/office/officeart/2005/8/layout/orgChart1"/>
    <dgm:cxn modelId="{88149A32-1913-4823-896C-5AE372308F81}" type="presOf" srcId="{FFB8825E-0AE0-4F31-8590-58F66967C8E7}" destId="{583B47B3-46CC-4A3C-9957-85D7364F55E1}" srcOrd="0" destOrd="0" presId="urn:microsoft.com/office/officeart/2005/8/layout/orgChart1"/>
    <dgm:cxn modelId="{75CE0E9E-70B7-4839-A13D-4DFA5232E78C}" type="presOf" srcId="{8F9ED8FB-5C45-469A-99DB-BB3FB28DD833}" destId="{3622A7EC-F90D-40D7-878D-965F1E4A01B8}" srcOrd="0" destOrd="0" presId="urn:microsoft.com/office/officeart/2005/8/layout/orgChart1"/>
    <dgm:cxn modelId="{AAB8E7A9-CFB9-47D4-B72E-2F9B1CB590D5}" type="presParOf" srcId="{BD35C25A-B3ED-465E-A014-82DAC988664E}" destId="{AAE7383E-0B54-4CFD-9CB8-F85EFAAA837B}" srcOrd="0" destOrd="0" presId="urn:microsoft.com/office/officeart/2005/8/layout/orgChart1"/>
    <dgm:cxn modelId="{620DF856-173E-4A5C-AA36-E2AD4C7D1A7A}" type="presParOf" srcId="{AAE7383E-0B54-4CFD-9CB8-F85EFAAA837B}" destId="{B905A60A-7ECE-46D4-BCC0-E1581557D94A}" srcOrd="0" destOrd="0" presId="urn:microsoft.com/office/officeart/2005/8/layout/orgChart1"/>
    <dgm:cxn modelId="{87BAD2C6-0866-40BB-8C2D-03188784D679}" type="presParOf" srcId="{B905A60A-7ECE-46D4-BCC0-E1581557D94A}" destId="{B35CEDC4-5DC2-4FD0-979A-EB0037530F4B}" srcOrd="0" destOrd="0" presId="urn:microsoft.com/office/officeart/2005/8/layout/orgChart1"/>
    <dgm:cxn modelId="{6F29DD54-9E05-4317-BA59-97274E4DBC84}" type="presParOf" srcId="{B905A60A-7ECE-46D4-BCC0-E1581557D94A}" destId="{9A97CB7C-B6EA-403C-AE97-1DDDD8EFDC61}" srcOrd="1" destOrd="0" presId="urn:microsoft.com/office/officeart/2005/8/layout/orgChart1"/>
    <dgm:cxn modelId="{3C520849-8FE9-4AA7-AB44-00CE3F6594CA}" type="presParOf" srcId="{AAE7383E-0B54-4CFD-9CB8-F85EFAAA837B}" destId="{7B3BF289-9802-4754-8A61-F46D23B0ED21}" srcOrd="1" destOrd="0" presId="urn:microsoft.com/office/officeart/2005/8/layout/orgChart1"/>
    <dgm:cxn modelId="{64C4B18F-BD5E-400B-8BAC-3292B4EBD02E}" type="presParOf" srcId="{7B3BF289-9802-4754-8A61-F46D23B0ED21}" destId="{4130E03E-1969-44E3-841E-B209D085FB27}" srcOrd="0" destOrd="0" presId="urn:microsoft.com/office/officeart/2005/8/layout/orgChart1"/>
    <dgm:cxn modelId="{1C6AD0EC-7B88-4F0B-8BF0-9D7A84293943}" type="presParOf" srcId="{7B3BF289-9802-4754-8A61-F46D23B0ED21}" destId="{19A1CCFC-D6A3-4C80-8D35-DE47A6DD28F0}" srcOrd="1" destOrd="0" presId="urn:microsoft.com/office/officeart/2005/8/layout/orgChart1"/>
    <dgm:cxn modelId="{751FB15B-5748-43AB-8355-CA45C9A1FF86}" type="presParOf" srcId="{19A1CCFC-D6A3-4C80-8D35-DE47A6DD28F0}" destId="{61B15123-9536-493E-A21E-A47E8CD19A14}" srcOrd="0" destOrd="0" presId="urn:microsoft.com/office/officeart/2005/8/layout/orgChart1"/>
    <dgm:cxn modelId="{D0D0C43F-D15F-4397-9EF3-5D1DD09FE4FB}" type="presParOf" srcId="{61B15123-9536-493E-A21E-A47E8CD19A14}" destId="{B9021D4C-D133-43F7-A7F0-3F1FD2132081}" srcOrd="0" destOrd="0" presId="urn:microsoft.com/office/officeart/2005/8/layout/orgChart1"/>
    <dgm:cxn modelId="{B41FA9F8-C8C5-433E-B631-90433759528B}" type="presParOf" srcId="{61B15123-9536-493E-A21E-A47E8CD19A14}" destId="{D83972DB-5A13-4440-8F48-7C88FE07AB67}" srcOrd="1" destOrd="0" presId="urn:microsoft.com/office/officeart/2005/8/layout/orgChart1"/>
    <dgm:cxn modelId="{6BB149F6-78B2-430C-9C56-19495FC60F16}" type="presParOf" srcId="{19A1CCFC-D6A3-4C80-8D35-DE47A6DD28F0}" destId="{D7930E5B-4C4C-4FF8-8E7C-4E0A384B9AA5}" srcOrd="1" destOrd="0" presId="urn:microsoft.com/office/officeart/2005/8/layout/orgChart1"/>
    <dgm:cxn modelId="{5470C66B-0848-48D3-9B8F-BCAC58AE1769}" type="presParOf" srcId="{D7930E5B-4C4C-4FF8-8E7C-4E0A384B9AA5}" destId="{E14BCA2E-848B-41C4-9F82-2A93FA13AD47}" srcOrd="0" destOrd="0" presId="urn:microsoft.com/office/officeart/2005/8/layout/orgChart1"/>
    <dgm:cxn modelId="{89BE9EF9-7621-4C10-B8F2-5DD2F4C00A2C}" type="presParOf" srcId="{D7930E5B-4C4C-4FF8-8E7C-4E0A384B9AA5}" destId="{36493E11-1DD4-45B2-B33C-F672A73A1FB3}" srcOrd="1" destOrd="0" presId="urn:microsoft.com/office/officeart/2005/8/layout/orgChart1"/>
    <dgm:cxn modelId="{A032853F-E038-49EC-9F63-40B3589F9731}" type="presParOf" srcId="{36493E11-1DD4-45B2-B33C-F672A73A1FB3}" destId="{93650B45-6457-4E95-9CF7-36AC4BEFC9EC}" srcOrd="0" destOrd="0" presId="urn:microsoft.com/office/officeart/2005/8/layout/orgChart1"/>
    <dgm:cxn modelId="{BA181F02-4C3C-4237-8D6B-68FC1ACD337D}" type="presParOf" srcId="{93650B45-6457-4E95-9CF7-36AC4BEFC9EC}" destId="{583B47B3-46CC-4A3C-9957-85D7364F55E1}" srcOrd="0" destOrd="0" presId="urn:microsoft.com/office/officeart/2005/8/layout/orgChart1"/>
    <dgm:cxn modelId="{48711026-0362-4739-BCB0-674782A9A4C7}" type="presParOf" srcId="{93650B45-6457-4E95-9CF7-36AC4BEFC9EC}" destId="{CC70C3FE-1849-4725-9C3F-22F7AA295745}" srcOrd="1" destOrd="0" presId="urn:microsoft.com/office/officeart/2005/8/layout/orgChart1"/>
    <dgm:cxn modelId="{007B1F8D-06A7-440A-B908-A6652EE80AAD}" type="presParOf" srcId="{36493E11-1DD4-45B2-B33C-F672A73A1FB3}" destId="{AA9E897E-022D-4D9A-AEDE-B441D5D64223}" srcOrd="1" destOrd="0" presId="urn:microsoft.com/office/officeart/2005/8/layout/orgChart1"/>
    <dgm:cxn modelId="{B10B8E69-5A7D-4ADB-B1E2-6FD869E532CF}" type="presParOf" srcId="{36493E11-1DD4-45B2-B33C-F672A73A1FB3}" destId="{1AD7ABAB-17CC-4C93-945E-B1681D4BF629}" srcOrd="2" destOrd="0" presId="urn:microsoft.com/office/officeart/2005/8/layout/orgChart1"/>
    <dgm:cxn modelId="{A6CDB1F8-F43F-48F6-9013-ABF742100F12}" type="presParOf" srcId="{D7930E5B-4C4C-4FF8-8E7C-4E0A384B9AA5}" destId="{A8725BD5-AF4B-46B0-834A-EF487797A3F2}" srcOrd="2" destOrd="0" presId="urn:microsoft.com/office/officeart/2005/8/layout/orgChart1"/>
    <dgm:cxn modelId="{8300509D-DDD7-44F7-B8BF-CE8306E21A5A}" type="presParOf" srcId="{D7930E5B-4C4C-4FF8-8E7C-4E0A384B9AA5}" destId="{58A11651-C3D9-48EC-8415-F19757B69AAA}" srcOrd="3" destOrd="0" presId="urn:microsoft.com/office/officeart/2005/8/layout/orgChart1"/>
    <dgm:cxn modelId="{E0640159-0536-4FB2-8236-F2389FAB4829}" type="presParOf" srcId="{58A11651-C3D9-48EC-8415-F19757B69AAA}" destId="{71A5AFD3-1265-4C28-BD38-138681B847B2}" srcOrd="0" destOrd="0" presId="urn:microsoft.com/office/officeart/2005/8/layout/orgChart1"/>
    <dgm:cxn modelId="{3BA8FE44-561D-47CB-BEDE-53B5C1EF26EB}" type="presParOf" srcId="{71A5AFD3-1265-4C28-BD38-138681B847B2}" destId="{9A1FEBFE-38FF-49ED-BE46-B77B336D13BF}" srcOrd="0" destOrd="0" presId="urn:microsoft.com/office/officeart/2005/8/layout/orgChart1"/>
    <dgm:cxn modelId="{6D46A089-4AD6-414A-9DE7-86BFF30B8298}" type="presParOf" srcId="{71A5AFD3-1265-4C28-BD38-138681B847B2}" destId="{DA605D34-2DDD-4F7C-A530-5198E3765652}" srcOrd="1" destOrd="0" presId="urn:microsoft.com/office/officeart/2005/8/layout/orgChart1"/>
    <dgm:cxn modelId="{A9C3042E-9F69-483B-8612-AA6B398A4CF2}" type="presParOf" srcId="{58A11651-C3D9-48EC-8415-F19757B69AAA}" destId="{C0F75989-12EC-48F4-BB8D-D805664C080F}" srcOrd="1" destOrd="0" presId="urn:microsoft.com/office/officeart/2005/8/layout/orgChart1"/>
    <dgm:cxn modelId="{E658FBF6-9828-4BBF-9AE2-B891EFE45C3D}" type="presParOf" srcId="{C0F75989-12EC-48F4-BB8D-D805664C080F}" destId="{3B7FD5DC-AA04-42D5-B22B-0F87E12265A3}" srcOrd="0" destOrd="0" presId="urn:microsoft.com/office/officeart/2005/8/layout/orgChart1"/>
    <dgm:cxn modelId="{876183FD-047F-4BC9-9908-599180FDA158}" type="presParOf" srcId="{C0F75989-12EC-48F4-BB8D-D805664C080F}" destId="{B12DD890-3716-464A-9859-4A8E6642C40E}" srcOrd="1" destOrd="0" presId="urn:microsoft.com/office/officeart/2005/8/layout/orgChart1"/>
    <dgm:cxn modelId="{E2E406BA-3237-4773-A46A-FCC4B671D649}" type="presParOf" srcId="{B12DD890-3716-464A-9859-4A8E6642C40E}" destId="{2B8D75C2-8E66-402B-9915-019E2DF697E1}" srcOrd="0" destOrd="0" presId="urn:microsoft.com/office/officeart/2005/8/layout/orgChart1"/>
    <dgm:cxn modelId="{29F6AB6E-7F20-47D3-938C-F616E34187CE}" type="presParOf" srcId="{2B8D75C2-8E66-402B-9915-019E2DF697E1}" destId="{BCA6D9B9-FBCF-48F4-A67A-687D29102EA3}" srcOrd="0" destOrd="0" presId="urn:microsoft.com/office/officeart/2005/8/layout/orgChart1"/>
    <dgm:cxn modelId="{61838BCC-1F7E-4CA7-B849-2D6E72F76418}" type="presParOf" srcId="{2B8D75C2-8E66-402B-9915-019E2DF697E1}" destId="{CE6573D3-0A8C-4C15-ABDA-C9FC1439955C}" srcOrd="1" destOrd="0" presId="urn:microsoft.com/office/officeart/2005/8/layout/orgChart1"/>
    <dgm:cxn modelId="{03F123EA-B68B-411A-8E8C-E9A877EBBFF8}" type="presParOf" srcId="{B12DD890-3716-464A-9859-4A8E6642C40E}" destId="{600E9E31-B544-4CC6-8264-EFE73312A1BA}" srcOrd="1" destOrd="0" presId="urn:microsoft.com/office/officeart/2005/8/layout/orgChart1"/>
    <dgm:cxn modelId="{47DEFF2B-0A70-4D74-8C4E-4B8D6A6BC0E0}" type="presParOf" srcId="{B12DD890-3716-464A-9859-4A8E6642C40E}" destId="{C2E85DFD-7412-4089-8376-73412E41025F}" srcOrd="2" destOrd="0" presId="urn:microsoft.com/office/officeart/2005/8/layout/orgChart1"/>
    <dgm:cxn modelId="{46EDBABC-88F7-40FF-8252-A909A31F21FC}" type="presParOf" srcId="{58A11651-C3D9-48EC-8415-F19757B69AAA}" destId="{1D81A761-E826-4174-98C9-14620764F393}" srcOrd="2" destOrd="0" presId="urn:microsoft.com/office/officeart/2005/8/layout/orgChart1"/>
    <dgm:cxn modelId="{FEBA5651-AC3D-468E-84F6-988BBAB373FE}" type="presParOf" srcId="{D7930E5B-4C4C-4FF8-8E7C-4E0A384B9AA5}" destId="{9AEB4080-0D8F-46D0-8032-A816859553DE}" srcOrd="4" destOrd="0" presId="urn:microsoft.com/office/officeart/2005/8/layout/orgChart1"/>
    <dgm:cxn modelId="{B896F34E-B057-49BB-982C-C260FB28AC34}" type="presParOf" srcId="{D7930E5B-4C4C-4FF8-8E7C-4E0A384B9AA5}" destId="{B04CFBC2-2055-482F-8C11-225648B10A37}" srcOrd="5" destOrd="0" presId="urn:microsoft.com/office/officeart/2005/8/layout/orgChart1"/>
    <dgm:cxn modelId="{C38D6AE8-8F7A-4071-8613-995A1DEF28C9}" type="presParOf" srcId="{B04CFBC2-2055-482F-8C11-225648B10A37}" destId="{2D4EBB9D-F5C0-48DB-A67B-604884F7CCD3}" srcOrd="0" destOrd="0" presId="urn:microsoft.com/office/officeart/2005/8/layout/orgChart1"/>
    <dgm:cxn modelId="{935EA137-CDFD-4CBE-B49D-A35DA8AA8A31}" type="presParOf" srcId="{2D4EBB9D-F5C0-48DB-A67B-604884F7CCD3}" destId="{3622A7EC-F90D-40D7-878D-965F1E4A01B8}" srcOrd="0" destOrd="0" presId="urn:microsoft.com/office/officeart/2005/8/layout/orgChart1"/>
    <dgm:cxn modelId="{DE08D0EE-E8B7-499A-8F6D-7CB7FC81795B}" type="presParOf" srcId="{2D4EBB9D-F5C0-48DB-A67B-604884F7CCD3}" destId="{BB24F4F1-866A-43CA-87D4-8B87F6E0EA7B}" srcOrd="1" destOrd="0" presId="urn:microsoft.com/office/officeart/2005/8/layout/orgChart1"/>
    <dgm:cxn modelId="{4A0E80CD-547A-49C9-9931-3B0A16801091}" type="presParOf" srcId="{B04CFBC2-2055-482F-8C11-225648B10A37}" destId="{069D209A-DCF7-45E5-9166-FFBCD5E23136}" srcOrd="1" destOrd="0" presId="urn:microsoft.com/office/officeart/2005/8/layout/orgChart1"/>
    <dgm:cxn modelId="{AE3B3197-7D94-493B-9CAA-7B4D6C958B8D}" type="presParOf" srcId="{069D209A-DCF7-45E5-9166-FFBCD5E23136}" destId="{7D711EC7-068E-4323-A5D0-F53A3DC60C15}" srcOrd="0" destOrd="0" presId="urn:microsoft.com/office/officeart/2005/8/layout/orgChart1"/>
    <dgm:cxn modelId="{A94D9DAC-ACA1-4EDD-A64C-5CC80CB507B0}" type="presParOf" srcId="{069D209A-DCF7-45E5-9166-FFBCD5E23136}" destId="{CD6CDA57-15BC-4EF4-82EF-CF903119DA28}" srcOrd="1" destOrd="0" presId="urn:microsoft.com/office/officeart/2005/8/layout/orgChart1"/>
    <dgm:cxn modelId="{9640B430-7168-4036-8142-96CA4908AFEB}" type="presParOf" srcId="{CD6CDA57-15BC-4EF4-82EF-CF903119DA28}" destId="{FDED2DE1-1A8D-4858-97FF-FCEDE7E2C4E5}" srcOrd="0" destOrd="0" presId="urn:microsoft.com/office/officeart/2005/8/layout/orgChart1"/>
    <dgm:cxn modelId="{66D78201-AE33-46E5-9680-BF33C23B0276}" type="presParOf" srcId="{FDED2DE1-1A8D-4858-97FF-FCEDE7E2C4E5}" destId="{0E194FB1-4B7E-470B-9815-E492D039B63A}" srcOrd="0" destOrd="0" presId="urn:microsoft.com/office/officeart/2005/8/layout/orgChart1"/>
    <dgm:cxn modelId="{F74E33B2-CF7C-44B0-B542-386440184463}" type="presParOf" srcId="{FDED2DE1-1A8D-4858-97FF-FCEDE7E2C4E5}" destId="{0EAE89B5-EBE9-4CAB-8D64-2729F32CBC34}" srcOrd="1" destOrd="0" presId="urn:microsoft.com/office/officeart/2005/8/layout/orgChart1"/>
    <dgm:cxn modelId="{2544A28C-52B6-4BC3-9230-84EECF635D13}" type="presParOf" srcId="{CD6CDA57-15BC-4EF4-82EF-CF903119DA28}" destId="{76655272-2BB7-46F5-BA9E-07DF9E534B27}" srcOrd="1" destOrd="0" presId="urn:microsoft.com/office/officeart/2005/8/layout/orgChart1"/>
    <dgm:cxn modelId="{CA1D0B01-5492-47A6-BD6B-2FFC3DE10CDB}" type="presParOf" srcId="{CD6CDA57-15BC-4EF4-82EF-CF903119DA28}" destId="{F67D73A3-4DEF-45C5-928C-943C29736ADB}" srcOrd="2" destOrd="0" presId="urn:microsoft.com/office/officeart/2005/8/layout/orgChart1"/>
    <dgm:cxn modelId="{1A93744F-D1B1-4673-9048-D5A140BB9802}" type="presParOf" srcId="{B04CFBC2-2055-482F-8C11-225648B10A37}" destId="{998DE7C3-97EF-4642-B691-B9E61163D944}" srcOrd="2" destOrd="0" presId="urn:microsoft.com/office/officeart/2005/8/layout/orgChart1"/>
    <dgm:cxn modelId="{6DC71BB7-D08D-497B-B536-BECA26FDE470}" type="presParOf" srcId="{19A1CCFC-D6A3-4C80-8D35-DE47A6DD28F0}" destId="{77F86B20-2832-4562-8CD4-45238949E4B7}" srcOrd="2" destOrd="0" presId="urn:microsoft.com/office/officeart/2005/8/layout/orgChart1"/>
    <dgm:cxn modelId="{8FD9C6BA-05B6-48E9-97ED-89D95366DD7D}" type="presParOf" srcId="{AAE7383E-0B54-4CFD-9CB8-F85EFAAA837B}" destId="{F042F7C5-C1A6-4DCE-B4E6-295A539438D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4392613" cy="2198687"/>
        <a:chOff x="0" y="0"/>
        <a:chExt cx="4392613" cy="2198687"/>
      </a:xfrm>
    </dsp:grpSpPr>
    <dsp:sp modelId="{B64FE236-5AAC-4D1A-A696-5922A4A94C68}">
      <dsp:nvSpPr>
        <dsp:cNvPr id="5" name="任意多边形 4"/>
        <dsp:cNvSpPr/>
      </dsp:nvSpPr>
      <dsp:spPr bwMode="white">
        <a:xfrm>
          <a:off x="810676" y="572575"/>
          <a:ext cx="1385631" cy="240481"/>
        </a:xfrm>
        <a:custGeom>
          <a:avLst/>
          <a:gdLst/>
          <a:ahLst/>
          <a:cxnLst/>
          <a:pathLst>
            <a:path w="2182" h="379">
              <a:moveTo>
                <a:pt x="2182" y="0"/>
              </a:moveTo>
              <a:lnTo>
                <a:pt x="2182" y="189"/>
              </a:lnTo>
              <a:lnTo>
                <a:pt x="0" y="189"/>
              </a:lnTo>
              <a:lnTo>
                <a:pt x="0" y="379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810676" y="572575"/>
        <a:ext cx="1385631" cy="240481"/>
      </dsp:txXfrm>
    </dsp:sp>
    <dsp:sp modelId="{0FF71079-7607-44E8-B82D-4A8E25B152BC}">
      <dsp:nvSpPr>
        <dsp:cNvPr id="8" name="任意多边形 7"/>
        <dsp:cNvSpPr/>
      </dsp:nvSpPr>
      <dsp:spPr bwMode="white">
        <a:xfrm>
          <a:off x="810676" y="1385631"/>
          <a:ext cx="0" cy="240481"/>
        </a:xfrm>
        <a:custGeom>
          <a:avLst/>
          <a:gdLst/>
          <a:ahLst/>
          <a:cxnLst/>
          <a:pathLst>
            <a:path h="379">
              <a:moveTo>
                <a:pt x="0" y="0"/>
              </a:moveTo>
              <a:lnTo>
                <a:pt x="0" y="379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810676" y="1385631"/>
        <a:ext cx="0" cy="240481"/>
      </dsp:txXfrm>
    </dsp:sp>
    <dsp:sp modelId="{45083BFE-1C8F-47A2-B6D2-ED7C02C94267}">
      <dsp:nvSpPr>
        <dsp:cNvPr id="11" name="任意多边形 10"/>
        <dsp:cNvSpPr/>
      </dsp:nvSpPr>
      <dsp:spPr bwMode="white">
        <a:xfrm>
          <a:off x="2196307" y="572575"/>
          <a:ext cx="0" cy="240481"/>
        </a:xfrm>
        <a:custGeom>
          <a:avLst/>
          <a:gdLst/>
          <a:ahLst/>
          <a:cxnLst/>
          <a:pathLst>
            <a:path h="379">
              <a:moveTo>
                <a:pt x="0" y="0"/>
              </a:moveTo>
              <a:lnTo>
                <a:pt x="0" y="379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196307" y="572575"/>
        <a:ext cx="0" cy="240481"/>
      </dsp:txXfrm>
    </dsp:sp>
    <dsp:sp modelId="{B397E6C8-B604-44A1-BFA5-2E3C02D566CF}">
      <dsp:nvSpPr>
        <dsp:cNvPr id="14" name="任意多边形 13"/>
        <dsp:cNvSpPr/>
      </dsp:nvSpPr>
      <dsp:spPr bwMode="white">
        <a:xfrm>
          <a:off x="2196307" y="572575"/>
          <a:ext cx="1385631" cy="240481"/>
        </a:xfrm>
        <a:custGeom>
          <a:avLst/>
          <a:gdLst/>
          <a:ahLst/>
          <a:cxnLst/>
          <a:pathLst>
            <a:path w="2182" h="379">
              <a:moveTo>
                <a:pt x="0" y="0"/>
              </a:moveTo>
              <a:lnTo>
                <a:pt x="0" y="189"/>
              </a:lnTo>
              <a:lnTo>
                <a:pt x="2182" y="189"/>
              </a:lnTo>
              <a:lnTo>
                <a:pt x="2182" y="379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196307" y="572575"/>
        <a:ext cx="1385631" cy="240481"/>
      </dsp:txXfrm>
    </dsp:sp>
    <dsp:sp modelId="{E18B7E2F-CD42-468C-9925-26CE63165DB5}">
      <dsp:nvSpPr>
        <dsp:cNvPr id="17" name="任意多边形 16"/>
        <dsp:cNvSpPr/>
      </dsp:nvSpPr>
      <dsp:spPr bwMode="white">
        <a:xfrm>
          <a:off x="3581937" y="1385631"/>
          <a:ext cx="0" cy="240481"/>
        </a:xfrm>
        <a:custGeom>
          <a:avLst/>
          <a:gdLst/>
          <a:ahLst/>
          <a:cxnLst/>
          <a:pathLst>
            <a:path h="379">
              <a:moveTo>
                <a:pt x="0" y="0"/>
              </a:moveTo>
              <a:lnTo>
                <a:pt x="0" y="379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581937" y="1385631"/>
        <a:ext cx="0" cy="240481"/>
      </dsp:txXfrm>
    </dsp:sp>
    <dsp:sp modelId="{D8F981A7-A7FD-40C6-89C7-B546A114E88C}">
      <dsp:nvSpPr>
        <dsp:cNvPr id="3" name="矩形 2"/>
        <dsp:cNvSpPr/>
      </dsp:nvSpPr>
      <dsp:spPr bwMode="white">
        <a:xfrm>
          <a:off x="1623732" y="0"/>
          <a:ext cx="1145149" cy="57257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5875" tIns="15875" rIns="15875" bIns="15875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D</a:t>
          </a: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：</a:t>
          </a:r>
        </a:p>
      </dsp:txBody>
      <dsp:txXfrm>
        <a:off x="1623732" y="0"/>
        <a:ext cx="1145149" cy="572575"/>
      </dsp:txXfrm>
    </dsp:sp>
    <dsp:sp modelId="{823B3B58-EDE5-47C0-8243-72C2B3C0EDFF}">
      <dsp:nvSpPr>
        <dsp:cNvPr id="6" name="矩形 5"/>
        <dsp:cNvSpPr/>
      </dsp:nvSpPr>
      <dsp:spPr bwMode="white">
        <a:xfrm>
          <a:off x="238101" y="813056"/>
          <a:ext cx="1145149" cy="57257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5875" tIns="15875" rIns="15875" bIns="15875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myFile</a:t>
          </a:r>
          <a:endParaRPr kumimoji="0" lang="en-US" altLang="zh-CN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  <a:cs typeface="宋体" panose="02010600030101010101" pitchFamily="2" charset="-122"/>
          </a:endParaRPr>
        </a:p>
      </dsp:txBody>
      <dsp:txXfrm>
        <a:off x="238101" y="813056"/>
        <a:ext cx="1145149" cy="572575"/>
      </dsp:txXfrm>
    </dsp:sp>
    <dsp:sp modelId="{AA897442-7BB5-4B24-A6C9-65A2204E8EE0}">
      <dsp:nvSpPr>
        <dsp:cNvPr id="9" name="矩形 8"/>
        <dsp:cNvSpPr/>
      </dsp:nvSpPr>
      <dsp:spPr bwMode="white">
        <a:xfrm>
          <a:off x="238101" y="1626112"/>
          <a:ext cx="1145149" cy="57257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5875" tIns="15875" rIns="15875" bIns="15875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a.txt</a:t>
          </a:r>
        </a:p>
      </dsp:txBody>
      <dsp:txXfrm>
        <a:off x="238101" y="1626112"/>
        <a:ext cx="1145149" cy="572575"/>
      </dsp:txXfrm>
    </dsp:sp>
    <dsp:sp modelId="{0960F0EB-8D43-4387-ACD3-FD5AF1451591}">
      <dsp:nvSpPr>
        <dsp:cNvPr id="12" name="矩形 11"/>
        <dsp:cNvSpPr/>
      </dsp:nvSpPr>
      <dsp:spPr bwMode="white">
        <a:xfrm>
          <a:off x="1623732" y="813056"/>
          <a:ext cx="1145149" cy="57257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5875" tIns="15875" rIns="15875" bIns="15875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myPic</a:t>
          </a:r>
          <a:endParaRPr kumimoji="0" lang="en-US" altLang="zh-CN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  <a:cs typeface="宋体" panose="02010600030101010101" pitchFamily="2" charset="-122"/>
          </a:endParaRPr>
        </a:p>
      </dsp:txBody>
      <dsp:txXfrm>
        <a:off x="1623732" y="813056"/>
        <a:ext cx="1145149" cy="572575"/>
      </dsp:txXfrm>
    </dsp:sp>
    <dsp:sp modelId="{4FA5ECBA-00C6-436F-885F-9976DE7BDD02}">
      <dsp:nvSpPr>
        <dsp:cNvPr id="15" name="矩形 14"/>
        <dsp:cNvSpPr/>
      </dsp:nvSpPr>
      <dsp:spPr bwMode="white">
        <a:xfrm>
          <a:off x="3009363" y="813056"/>
          <a:ext cx="1145149" cy="57257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5875" tIns="15875" rIns="15875" bIns="15875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backup</a:t>
          </a:r>
        </a:p>
      </dsp:txBody>
      <dsp:txXfrm>
        <a:off x="3009363" y="813056"/>
        <a:ext cx="1145149" cy="572575"/>
      </dsp:txXfrm>
    </dsp:sp>
    <dsp:sp modelId="{EE525954-D39A-455C-AC70-25F31EC2ED3C}">
      <dsp:nvSpPr>
        <dsp:cNvPr id="18" name="矩形 17"/>
        <dsp:cNvSpPr/>
      </dsp:nvSpPr>
      <dsp:spPr bwMode="white">
        <a:xfrm>
          <a:off x="3009363" y="1626112"/>
          <a:ext cx="1145149" cy="57257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5875" tIns="15875" rIns="15875" bIns="15875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a.txt</a:t>
          </a:r>
        </a:p>
      </dsp:txBody>
      <dsp:txXfrm>
        <a:off x="3009363" y="1626112"/>
        <a:ext cx="1145149" cy="572575"/>
      </dsp:txXfrm>
    </dsp:sp>
    <dsp:sp modelId="{856C136B-5A2B-4037-84F3-387C87F077BE}">
      <dsp:nvSpPr>
        <dsp:cNvPr id="4" name="矩形 3" hidden="1"/>
        <dsp:cNvSpPr/>
      </dsp:nvSpPr>
      <dsp:spPr bwMode="white">
        <a:xfrm>
          <a:off x="2539851" y="0"/>
          <a:ext cx="229030" cy="57257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2539851" y="0"/>
        <a:ext cx="229030" cy="572575"/>
      </dsp:txXfrm>
    </dsp:sp>
    <dsp:sp modelId="{7D3975A1-F843-4D18-9F84-F127477964E1}">
      <dsp:nvSpPr>
        <dsp:cNvPr id="7" name="矩形 6" hidden="1"/>
        <dsp:cNvSpPr/>
      </dsp:nvSpPr>
      <dsp:spPr bwMode="white">
        <a:xfrm>
          <a:off x="1154220" y="813056"/>
          <a:ext cx="229030" cy="57257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1154220" y="813056"/>
        <a:ext cx="229030" cy="572575"/>
      </dsp:txXfrm>
    </dsp:sp>
    <dsp:sp modelId="{DB282B84-DE30-4EC0-B9B9-DB4F6F5BE08E}">
      <dsp:nvSpPr>
        <dsp:cNvPr id="10" name="矩形 9" hidden="1"/>
        <dsp:cNvSpPr/>
      </dsp:nvSpPr>
      <dsp:spPr bwMode="white">
        <a:xfrm>
          <a:off x="238101" y="1626112"/>
          <a:ext cx="229030" cy="57257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238101" y="1626112"/>
        <a:ext cx="229030" cy="572575"/>
      </dsp:txXfrm>
    </dsp:sp>
    <dsp:sp modelId="{86F17902-A617-483B-8292-18E058D6B2F4}">
      <dsp:nvSpPr>
        <dsp:cNvPr id="13" name="矩形 12" hidden="1"/>
        <dsp:cNvSpPr/>
      </dsp:nvSpPr>
      <dsp:spPr bwMode="white">
        <a:xfrm>
          <a:off x="2539851" y="813056"/>
          <a:ext cx="229030" cy="57257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2539851" y="813056"/>
        <a:ext cx="229030" cy="572575"/>
      </dsp:txXfrm>
    </dsp:sp>
    <dsp:sp modelId="{5D07A3C2-1C2C-4460-A392-B3E6891A63A5}">
      <dsp:nvSpPr>
        <dsp:cNvPr id="16" name="矩形 15" hidden="1"/>
        <dsp:cNvSpPr/>
      </dsp:nvSpPr>
      <dsp:spPr bwMode="white">
        <a:xfrm>
          <a:off x="3925482" y="813056"/>
          <a:ext cx="229030" cy="57257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3925482" y="813056"/>
        <a:ext cx="229030" cy="572575"/>
      </dsp:txXfrm>
    </dsp:sp>
    <dsp:sp modelId="{2E9D7E85-3F71-4092-9B32-907884806347}">
      <dsp:nvSpPr>
        <dsp:cNvPr id="19" name="矩形 18" hidden="1"/>
        <dsp:cNvSpPr/>
      </dsp:nvSpPr>
      <dsp:spPr bwMode="white">
        <a:xfrm>
          <a:off x="3009363" y="1626112"/>
          <a:ext cx="229030" cy="57257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3009363" y="1626112"/>
        <a:ext cx="229030" cy="5725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3419475" cy="1800225"/>
        <a:chOff x="0" y="0"/>
        <a:chExt cx="3419475" cy="1800225"/>
      </a:xfrm>
    </dsp:grpSpPr>
    <dsp:sp modelId="{D58959ED-CABF-4268-86F2-46B4C6E2B8CD}">
      <dsp:nvSpPr>
        <dsp:cNvPr id="5" name="任意多边形 4"/>
        <dsp:cNvSpPr/>
      </dsp:nvSpPr>
      <dsp:spPr bwMode="white">
        <a:xfrm>
          <a:off x="1142479" y="468809"/>
          <a:ext cx="567258" cy="196900"/>
        </a:xfrm>
        <a:custGeom>
          <a:avLst/>
          <a:gdLst/>
          <a:ahLst/>
          <a:cxnLst/>
          <a:pathLst>
            <a:path w="893" h="310">
              <a:moveTo>
                <a:pt x="893" y="0"/>
              </a:moveTo>
              <a:lnTo>
                <a:pt x="893" y="155"/>
              </a:lnTo>
              <a:lnTo>
                <a:pt x="0" y="155"/>
              </a:lnTo>
              <a:lnTo>
                <a:pt x="0" y="310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142479" y="468809"/>
        <a:ext cx="567258" cy="196900"/>
      </dsp:txXfrm>
    </dsp:sp>
    <dsp:sp modelId="{7896183C-A782-469C-9577-44D97119BB50}">
      <dsp:nvSpPr>
        <dsp:cNvPr id="8" name="任意多边形 7"/>
        <dsp:cNvSpPr/>
      </dsp:nvSpPr>
      <dsp:spPr bwMode="white">
        <a:xfrm>
          <a:off x="1709738" y="468809"/>
          <a:ext cx="567258" cy="196900"/>
        </a:xfrm>
        <a:custGeom>
          <a:avLst/>
          <a:gdLst/>
          <a:ahLst/>
          <a:cxnLst/>
          <a:pathLst>
            <a:path w="893" h="310">
              <a:moveTo>
                <a:pt x="0" y="0"/>
              </a:moveTo>
              <a:lnTo>
                <a:pt x="0" y="155"/>
              </a:lnTo>
              <a:lnTo>
                <a:pt x="893" y="155"/>
              </a:lnTo>
              <a:lnTo>
                <a:pt x="893" y="310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709738" y="468809"/>
        <a:ext cx="567258" cy="196900"/>
      </dsp:txXfrm>
    </dsp:sp>
    <dsp:sp modelId="{3F33CD79-ED7B-4F71-8D18-A95DB05CC554}">
      <dsp:nvSpPr>
        <dsp:cNvPr id="11" name="任意多边形 10"/>
        <dsp:cNvSpPr/>
      </dsp:nvSpPr>
      <dsp:spPr bwMode="white">
        <a:xfrm>
          <a:off x="2276996" y="1134517"/>
          <a:ext cx="0" cy="196900"/>
        </a:xfrm>
        <a:custGeom>
          <a:avLst/>
          <a:gdLst/>
          <a:ahLst/>
          <a:cxnLst/>
          <a:pathLst>
            <a:path h="310">
              <a:moveTo>
                <a:pt x="0" y="0"/>
              </a:moveTo>
              <a:lnTo>
                <a:pt x="0" y="310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276996" y="1134517"/>
        <a:ext cx="0" cy="196900"/>
      </dsp:txXfrm>
    </dsp:sp>
    <dsp:sp modelId="{20BB3921-A657-48AE-93DB-4AAB4BF73CE5}">
      <dsp:nvSpPr>
        <dsp:cNvPr id="3" name="矩形 2"/>
        <dsp:cNvSpPr/>
      </dsp:nvSpPr>
      <dsp:spPr bwMode="white">
        <a:xfrm>
          <a:off x="1240929" y="0"/>
          <a:ext cx="937617" cy="468809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5240" tIns="15240" rIns="15240" bIns="15240" anchor="ctr"/>
        <a:lstStyle>
          <a:lvl1pPr algn="ctr">
            <a:defRPr sz="2400"/>
          </a:lvl1pPr>
          <a:lvl2pPr marL="171450" indent="-171450" algn="ctr">
            <a:defRPr sz="1800"/>
          </a:lvl2pPr>
          <a:lvl3pPr marL="342900" indent="-171450" algn="ctr">
            <a:defRPr sz="1800"/>
          </a:lvl3pPr>
          <a:lvl4pPr marL="514350" indent="-171450" algn="ctr">
            <a:defRPr sz="1800"/>
          </a:lvl4pPr>
          <a:lvl5pPr marL="685800" indent="-171450" algn="ctr">
            <a:defRPr sz="1800"/>
          </a:lvl5pPr>
          <a:lvl6pPr marL="857250" indent="-171450" algn="ctr">
            <a:defRPr sz="1800"/>
          </a:lvl6pPr>
          <a:lvl7pPr marL="1028700" indent="-171450" algn="ctr">
            <a:defRPr sz="1800"/>
          </a:lvl7pPr>
          <a:lvl8pPr marL="1200150" indent="-171450" algn="ctr">
            <a:defRPr sz="1800"/>
          </a:lvl8pPr>
          <a:lvl9pPr marL="1371600" indent="-171450" algn="ctr">
            <a:defRPr sz="18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D</a:t>
          </a: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：</a:t>
          </a:r>
        </a:p>
      </dsp:txBody>
      <dsp:txXfrm>
        <a:off x="1240929" y="0"/>
        <a:ext cx="937617" cy="468809"/>
      </dsp:txXfrm>
    </dsp:sp>
    <dsp:sp modelId="{546B03C0-0F57-44C4-B3A4-46A5394D9AFF}">
      <dsp:nvSpPr>
        <dsp:cNvPr id="6" name="矩形 5"/>
        <dsp:cNvSpPr/>
      </dsp:nvSpPr>
      <dsp:spPr bwMode="white">
        <a:xfrm>
          <a:off x="673671" y="665708"/>
          <a:ext cx="937617" cy="468809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5240" tIns="15240" rIns="15240" bIns="15240" anchor="ctr"/>
        <a:lstStyle>
          <a:lvl1pPr algn="ctr">
            <a:defRPr sz="2400"/>
          </a:lvl1pPr>
          <a:lvl2pPr marL="171450" indent="-171450" algn="ctr">
            <a:defRPr sz="1800"/>
          </a:lvl2pPr>
          <a:lvl3pPr marL="342900" indent="-171450" algn="ctr">
            <a:defRPr sz="1800"/>
          </a:lvl3pPr>
          <a:lvl4pPr marL="514350" indent="-171450" algn="ctr">
            <a:defRPr sz="1800"/>
          </a:lvl4pPr>
          <a:lvl5pPr marL="685800" indent="-171450" algn="ctr">
            <a:defRPr sz="1800"/>
          </a:lvl5pPr>
          <a:lvl6pPr marL="857250" indent="-171450" algn="ctr">
            <a:defRPr sz="1800"/>
          </a:lvl6pPr>
          <a:lvl7pPr marL="1028700" indent="-171450" algn="ctr">
            <a:defRPr sz="1800"/>
          </a:lvl7pPr>
          <a:lvl8pPr marL="1200150" indent="-171450" algn="ctr">
            <a:defRPr sz="1800"/>
          </a:lvl8pPr>
          <a:lvl9pPr marL="1371600" indent="-171450" algn="ctr">
            <a:defRPr sz="18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File</a:t>
          </a:r>
        </a:p>
      </dsp:txBody>
      <dsp:txXfrm>
        <a:off x="673671" y="665708"/>
        <a:ext cx="937617" cy="468809"/>
      </dsp:txXfrm>
    </dsp:sp>
    <dsp:sp modelId="{4D40B246-EF6D-436C-AFBB-400112B72301}">
      <dsp:nvSpPr>
        <dsp:cNvPr id="9" name="矩形 8"/>
        <dsp:cNvSpPr/>
      </dsp:nvSpPr>
      <dsp:spPr bwMode="white">
        <a:xfrm>
          <a:off x="1808187" y="665708"/>
          <a:ext cx="937617" cy="468809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5240" tIns="15240" rIns="15240" bIns="15240" anchor="ctr"/>
        <a:lstStyle>
          <a:lvl1pPr algn="ctr">
            <a:defRPr sz="2400"/>
          </a:lvl1pPr>
          <a:lvl2pPr marL="171450" indent="-171450" algn="ctr">
            <a:defRPr sz="1800"/>
          </a:lvl2pPr>
          <a:lvl3pPr marL="342900" indent="-171450" algn="ctr">
            <a:defRPr sz="1800"/>
          </a:lvl3pPr>
          <a:lvl4pPr marL="514350" indent="-171450" algn="ctr">
            <a:defRPr sz="1800"/>
          </a:lvl4pPr>
          <a:lvl5pPr marL="685800" indent="-171450" algn="ctr">
            <a:defRPr sz="1800"/>
          </a:lvl5pPr>
          <a:lvl6pPr marL="857250" indent="-171450" algn="ctr">
            <a:defRPr sz="1800"/>
          </a:lvl6pPr>
          <a:lvl7pPr marL="1028700" indent="-171450" algn="ctr">
            <a:defRPr sz="1800"/>
          </a:lvl7pPr>
          <a:lvl8pPr marL="1200150" indent="-171450" algn="ctr">
            <a:defRPr sz="1800"/>
          </a:lvl8pPr>
          <a:lvl9pPr marL="1371600" indent="-171450" algn="ctr">
            <a:defRPr sz="18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myPic</a:t>
          </a:r>
          <a:endParaRPr kumimoji="0" lang="en-US" altLang="zh-CN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  <a:cs typeface="宋体" panose="02010600030101010101" pitchFamily="2" charset="-122"/>
          </a:endParaRPr>
        </a:p>
      </dsp:txBody>
      <dsp:txXfrm>
        <a:off x="1808187" y="665708"/>
        <a:ext cx="937617" cy="468809"/>
      </dsp:txXfrm>
    </dsp:sp>
    <dsp:sp modelId="{9FB17841-E13A-4DAA-9E17-523F88C777A0}">
      <dsp:nvSpPr>
        <dsp:cNvPr id="12" name="矩形 11"/>
        <dsp:cNvSpPr/>
      </dsp:nvSpPr>
      <dsp:spPr bwMode="white">
        <a:xfrm>
          <a:off x="1808187" y="1331416"/>
          <a:ext cx="937617" cy="468809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5240" tIns="15240" rIns="15240" bIns="15240" anchor="ctr"/>
        <a:lstStyle>
          <a:lvl1pPr algn="ctr">
            <a:defRPr sz="2400"/>
          </a:lvl1pPr>
          <a:lvl2pPr marL="171450" indent="-171450" algn="ctr">
            <a:defRPr sz="1800"/>
          </a:lvl2pPr>
          <a:lvl3pPr marL="342900" indent="-171450" algn="ctr">
            <a:defRPr sz="1800"/>
          </a:lvl3pPr>
          <a:lvl4pPr marL="514350" indent="-171450" algn="ctr">
            <a:defRPr sz="1800"/>
          </a:lvl4pPr>
          <a:lvl5pPr marL="685800" indent="-171450" algn="ctr">
            <a:defRPr sz="1800"/>
          </a:lvl5pPr>
          <a:lvl6pPr marL="857250" indent="-171450" algn="ctr">
            <a:defRPr sz="1800"/>
          </a:lvl6pPr>
          <a:lvl7pPr marL="1028700" indent="-171450" algn="ctr">
            <a:defRPr sz="1800"/>
          </a:lvl7pPr>
          <a:lvl8pPr marL="1200150" indent="-171450" algn="ctr">
            <a:defRPr sz="1800"/>
          </a:lvl8pPr>
          <a:lvl9pPr marL="1371600" indent="-171450" algn="ctr">
            <a:defRPr sz="18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a.txt</a:t>
          </a:r>
        </a:p>
      </dsp:txBody>
      <dsp:txXfrm>
        <a:off x="1808187" y="1331416"/>
        <a:ext cx="937617" cy="468809"/>
      </dsp:txXfrm>
    </dsp:sp>
    <dsp:sp modelId="{6D31924F-93C9-40FC-AE59-F49FB8B18803}">
      <dsp:nvSpPr>
        <dsp:cNvPr id="4" name="矩形 3" hidden="1"/>
        <dsp:cNvSpPr/>
      </dsp:nvSpPr>
      <dsp:spPr bwMode="white">
        <a:xfrm>
          <a:off x="1991023" y="0"/>
          <a:ext cx="187523" cy="468809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1991023" y="0"/>
        <a:ext cx="187523" cy="468809"/>
      </dsp:txXfrm>
    </dsp:sp>
    <dsp:sp modelId="{9C9D7A71-9E8D-4B70-936A-7E069225B438}">
      <dsp:nvSpPr>
        <dsp:cNvPr id="7" name="矩形 6" hidden="1"/>
        <dsp:cNvSpPr/>
      </dsp:nvSpPr>
      <dsp:spPr bwMode="white">
        <a:xfrm>
          <a:off x="1423764" y="665708"/>
          <a:ext cx="187523" cy="468809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1423764" y="665708"/>
        <a:ext cx="187523" cy="468809"/>
      </dsp:txXfrm>
    </dsp:sp>
    <dsp:sp modelId="{E940084A-218D-4056-BB8F-6EA40A2E9E69}">
      <dsp:nvSpPr>
        <dsp:cNvPr id="10" name="矩形 9" hidden="1"/>
        <dsp:cNvSpPr/>
      </dsp:nvSpPr>
      <dsp:spPr bwMode="white">
        <a:xfrm>
          <a:off x="2558281" y="665708"/>
          <a:ext cx="187523" cy="468809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2558281" y="665708"/>
        <a:ext cx="187523" cy="468809"/>
      </dsp:txXfrm>
    </dsp:sp>
    <dsp:sp modelId="{C8ACE746-136E-4E72-97B4-8EA5161BB42C}">
      <dsp:nvSpPr>
        <dsp:cNvPr id="13" name="矩形 12" hidden="1"/>
        <dsp:cNvSpPr/>
      </dsp:nvSpPr>
      <dsp:spPr bwMode="white">
        <a:xfrm>
          <a:off x="1808187" y="1331416"/>
          <a:ext cx="187523" cy="468809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1808187" y="1331416"/>
        <a:ext cx="187523" cy="4688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4032250" cy="2017712"/>
        <a:chOff x="0" y="0"/>
        <a:chExt cx="4032250" cy="2017712"/>
      </a:xfrm>
    </dsp:grpSpPr>
    <dsp:sp modelId="{E8C7F8A6-75CE-4F16-AE7F-B890C83E5C6C}">
      <dsp:nvSpPr>
        <dsp:cNvPr id="5" name="任意多边形 4"/>
        <dsp:cNvSpPr/>
      </dsp:nvSpPr>
      <dsp:spPr bwMode="white">
        <a:xfrm>
          <a:off x="744546" y="525446"/>
          <a:ext cx="1271579" cy="220687"/>
        </a:xfrm>
        <a:custGeom>
          <a:avLst/>
          <a:gdLst/>
          <a:ahLst/>
          <a:cxnLst/>
          <a:pathLst>
            <a:path w="2002" h="348">
              <a:moveTo>
                <a:pt x="2002" y="0"/>
              </a:moveTo>
              <a:lnTo>
                <a:pt x="2002" y="174"/>
              </a:lnTo>
              <a:lnTo>
                <a:pt x="0" y="174"/>
              </a:lnTo>
              <a:lnTo>
                <a:pt x="0" y="348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744546" y="525446"/>
        <a:ext cx="1271579" cy="220687"/>
      </dsp:txXfrm>
    </dsp:sp>
    <dsp:sp modelId="{B3E45791-1D46-4673-A2D0-783D29A3F534}">
      <dsp:nvSpPr>
        <dsp:cNvPr id="8" name="任意多边形 7"/>
        <dsp:cNvSpPr/>
      </dsp:nvSpPr>
      <dsp:spPr bwMode="white">
        <a:xfrm>
          <a:off x="744546" y="1271579"/>
          <a:ext cx="0" cy="220687"/>
        </a:xfrm>
        <a:custGeom>
          <a:avLst/>
          <a:gdLst/>
          <a:ahLst/>
          <a:cxnLst/>
          <a:pathLst>
            <a:path h="348">
              <a:moveTo>
                <a:pt x="0" y="0"/>
              </a:moveTo>
              <a:lnTo>
                <a:pt x="0" y="348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744546" y="1271579"/>
        <a:ext cx="0" cy="220687"/>
      </dsp:txXfrm>
    </dsp:sp>
    <dsp:sp modelId="{5E7E4DB4-D07B-4C9E-8A8D-9C8B2554C0A4}">
      <dsp:nvSpPr>
        <dsp:cNvPr id="11" name="任意多边形 10"/>
        <dsp:cNvSpPr/>
      </dsp:nvSpPr>
      <dsp:spPr bwMode="white">
        <a:xfrm>
          <a:off x="2016125" y="525446"/>
          <a:ext cx="0" cy="220687"/>
        </a:xfrm>
        <a:custGeom>
          <a:avLst/>
          <a:gdLst/>
          <a:ahLst/>
          <a:cxnLst/>
          <a:pathLst>
            <a:path h="348">
              <a:moveTo>
                <a:pt x="0" y="0"/>
              </a:moveTo>
              <a:lnTo>
                <a:pt x="0" y="348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016125" y="525446"/>
        <a:ext cx="0" cy="220687"/>
      </dsp:txXfrm>
    </dsp:sp>
    <dsp:sp modelId="{6DD457D5-871C-4807-9727-1C23965A06DE}">
      <dsp:nvSpPr>
        <dsp:cNvPr id="14" name="任意多边形 13"/>
        <dsp:cNvSpPr/>
      </dsp:nvSpPr>
      <dsp:spPr bwMode="white">
        <a:xfrm>
          <a:off x="2016125" y="525446"/>
          <a:ext cx="1271579" cy="220687"/>
        </a:xfrm>
        <a:custGeom>
          <a:avLst/>
          <a:gdLst/>
          <a:ahLst/>
          <a:cxnLst/>
          <a:pathLst>
            <a:path w="2002" h="348">
              <a:moveTo>
                <a:pt x="0" y="0"/>
              </a:moveTo>
              <a:lnTo>
                <a:pt x="0" y="174"/>
              </a:lnTo>
              <a:lnTo>
                <a:pt x="2002" y="174"/>
              </a:lnTo>
              <a:lnTo>
                <a:pt x="2002" y="348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016125" y="525446"/>
        <a:ext cx="1271579" cy="220687"/>
      </dsp:txXfrm>
    </dsp:sp>
    <dsp:sp modelId="{C7DC12BA-A79F-491F-9D63-21C752FF4F43}">
      <dsp:nvSpPr>
        <dsp:cNvPr id="17" name="任意多边形 16"/>
        <dsp:cNvSpPr/>
      </dsp:nvSpPr>
      <dsp:spPr bwMode="white">
        <a:xfrm>
          <a:off x="3287704" y="1271579"/>
          <a:ext cx="0" cy="220687"/>
        </a:xfrm>
        <a:custGeom>
          <a:avLst/>
          <a:gdLst/>
          <a:ahLst/>
          <a:cxnLst/>
          <a:pathLst>
            <a:path h="348">
              <a:moveTo>
                <a:pt x="0" y="0"/>
              </a:moveTo>
              <a:lnTo>
                <a:pt x="0" y="348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287704" y="1271579"/>
        <a:ext cx="0" cy="220687"/>
      </dsp:txXfrm>
    </dsp:sp>
    <dsp:sp modelId="{DE309EF4-3466-4178-9C23-29D0D4438C96}">
      <dsp:nvSpPr>
        <dsp:cNvPr id="3" name="矩形 2"/>
        <dsp:cNvSpPr/>
      </dsp:nvSpPr>
      <dsp:spPr bwMode="white">
        <a:xfrm>
          <a:off x="1490679" y="0"/>
          <a:ext cx="1050892" cy="525446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3970" tIns="13970" rIns="13970" bIns="13970" anchor="ctr"/>
        <a:lstStyle>
          <a:lvl1pPr algn="ctr">
            <a:defRPr sz="2200"/>
          </a:lvl1pPr>
          <a:lvl2pPr marL="171450" indent="-171450" algn="ctr">
            <a:defRPr sz="1700"/>
          </a:lvl2pPr>
          <a:lvl3pPr marL="342900" indent="-171450" algn="ctr">
            <a:defRPr sz="1700"/>
          </a:lvl3pPr>
          <a:lvl4pPr marL="514350" indent="-171450" algn="ctr">
            <a:defRPr sz="1700"/>
          </a:lvl4pPr>
          <a:lvl5pPr marL="685800" indent="-171450" algn="ctr">
            <a:defRPr sz="1700"/>
          </a:lvl5pPr>
          <a:lvl6pPr marL="857250" indent="-171450" algn="ctr">
            <a:defRPr sz="1700"/>
          </a:lvl6pPr>
          <a:lvl7pPr marL="1028700" indent="-171450" algn="ctr">
            <a:defRPr sz="1700"/>
          </a:lvl7pPr>
          <a:lvl8pPr marL="1200150" indent="-171450" algn="ctr">
            <a:defRPr sz="1700"/>
          </a:lvl8pPr>
          <a:lvl9pPr marL="1371600" indent="-171450" algn="ctr">
            <a:defRPr sz="17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D</a:t>
          </a: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：</a:t>
          </a:r>
        </a:p>
      </dsp:txBody>
      <dsp:txXfrm>
        <a:off x="1490679" y="0"/>
        <a:ext cx="1050892" cy="525446"/>
      </dsp:txXfrm>
    </dsp:sp>
    <dsp:sp modelId="{5BDBD83B-DE5A-466A-861F-9C3249F9ACC5}">
      <dsp:nvSpPr>
        <dsp:cNvPr id="6" name="矩形 5"/>
        <dsp:cNvSpPr/>
      </dsp:nvSpPr>
      <dsp:spPr bwMode="white">
        <a:xfrm>
          <a:off x="219100" y="746133"/>
          <a:ext cx="1050892" cy="525446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3970" tIns="13970" rIns="13970" bIns="13970" anchor="ctr"/>
        <a:lstStyle>
          <a:lvl1pPr algn="ctr">
            <a:defRPr sz="2200"/>
          </a:lvl1pPr>
          <a:lvl2pPr marL="171450" indent="-171450" algn="ctr">
            <a:defRPr sz="1700"/>
          </a:lvl2pPr>
          <a:lvl3pPr marL="342900" indent="-171450" algn="ctr">
            <a:defRPr sz="1700"/>
          </a:lvl3pPr>
          <a:lvl4pPr marL="514350" indent="-171450" algn="ctr">
            <a:defRPr sz="1700"/>
          </a:lvl4pPr>
          <a:lvl5pPr marL="685800" indent="-171450" algn="ctr">
            <a:defRPr sz="1700"/>
          </a:lvl5pPr>
          <a:lvl6pPr marL="857250" indent="-171450" algn="ctr">
            <a:defRPr sz="1700"/>
          </a:lvl6pPr>
          <a:lvl7pPr marL="1028700" indent="-171450" algn="ctr">
            <a:defRPr sz="1700"/>
          </a:lvl7pPr>
          <a:lvl8pPr marL="1200150" indent="-171450" algn="ctr">
            <a:defRPr sz="1700"/>
          </a:lvl8pPr>
          <a:lvl9pPr marL="1371600" indent="-171450" algn="ctr">
            <a:defRPr sz="17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myFile</a:t>
          </a:r>
          <a:endParaRPr kumimoji="0" lang="en-US" altLang="zh-CN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  <a:cs typeface="宋体" panose="02010600030101010101" pitchFamily="2" charset="-122"/>
          </a:endParaRPr>
        </a:p>
      </dsp:txBody>
      <dsp:txXfrm>
        <a:off x="219100" y="746133"/>
        <a:ext cx="1050892" cy="525446"/>
      </dsp:txXfrm>
    </dsp:sp>
    <dsp:sp modelId="{C47DA7BF-7508-46B3-86EA-3BF4B22F9B85}">
      <dsp:nvSpPr>
        <dsp:cNvPr id="9" name="矩形 8"/>
        <dsp:cNvSpPr/>
      </dsp:nvSpPr>
      <dsp:spPr bwMode="white">
        <a:xfrm>
          <a:off x="219100" y="1492266"/>
          <a:ext cx="1050892" cy="525446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3970" tIns="13970" rIns="13970" bIns="13970" anchor="ctr"/>
        <a:lstStyle>
          <a:lvl1pPr algn="ctr">
            <a:defRPr sz="2200"/>
          </a:lvl1pPr>
          <a:lvl2pPr marL="171450" indent="-171450" algn="ctr">
            <a:defRPr sz="1700"/>
          </a:lvl2pPr>
          <a:lvl3pPr marL="342900" indent="-171450" algn="ctr">
            <a:defRPr sz="1700"/>
          </a:lvl3pPr>
          <a:lvl4pPr marL="514350" indent="-171450" algn="ctr">
            <a:defRPr sz="1700"/>
          </a:lvl4pPr>
          <a:lvl5pPr marL="685800" indent="-171450" algn="ctr">
            <a:defRPr sz="1700"/>
          </a:lvl5pPr>
          <a:lvl6pPr marL="857250" indent="-171450" algn="ctr">
            <a:defRPr sz="1700"/>
          </a:lvl6pPr>
          <a:lvl7pPr marL="1028700" indent="-171450" algn="ctr">
            <a:defRPr sz="1700"/>
          </a:lvl7pPr>
          <a:lvl8pPr marL="1200150" indent="-171450" algn="ctr">
            <a:defRPr sz="1700"/>
          </a:lvl8pPr>
          <a:lvl9pPr marL="1371600" indent="-171450" algn="ctr">
            <a:defRPr sz="17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a.txt</a:t>
          </a:r>
        </a:p>
      </dsp:txBody>
      <dsp:txXfrm>
        <a:off x="219100" y="1492266"/>
        <a:ext cx="1050892" cy="525446"/>
      </dsp:txXfrm>
    </dsp:sp>
    <dsp:sp modelId="{BFA60A52-C507-4FBB-9C73-99D5D51A73A3}">
      <dsp:nvSpPr>
        <dsp:cNvPr id="12" name="矩形 11"/>
        <dsp:cNvSpPr/>
      </dsp:nvSpPr>
      <dsp:spPr bwMode="white">
        <a:xfrm>
          <a:off x="1490679" y="746133"/>
          <a:ext cx="1050892" cy="525446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3970" tIns="13970" rIns="13970" bIns="13970" anchor="ctr"/>
        <a:lstStyle>
          <a:lvl1pPr algn="ctr">
            <a:defRPr sz="2200"/>
          </a:lvl1pPr>
          <a:lvl2pPr marL="171450" indent="-171450" algn="ctr">
            <a:defRPr sz="1700"/>
          </a:lvl2pPr>
          <a:lvl3pPr marL="342900" indent="-171450" algn="ctr">
            <a:defRPr sz="1700"/>
          </a:lvl3pPr>
          <a:lvl4pPr marL="514350" indent="-171450" algn="ctr">
            <a:defRPr sz="1700"/>
          </a:lvl4pPr>
          <a:lvl5pPr marL="685800" indent="-171450" algn="ctr">
            <a:defRPr sz="1700"/>
          </a:lvl5pPr>
          <a:lvl6pPr marL="857250" indent="-171450" algn="ctr">
            <a:defRPr sz="1700"/>
          </a:lvl6pPr>
          <a:lvl7pPr marL="1028700" indent="-171450" algn="ctr">
            <a:defRPr sz="1700"/>
          </a:lvl7pPr>
          <a:lvl8pPr marL="1200150" indent="-171450" algn="ctr">
            <a:defRPr sz="1700"/>
          </a:lvl8pPr>
          <a:lvl9pPr marL="1371600" indent="-171450" algn="ctr">
            <a:defRPr sz="17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myPic</a:t>
          </a:r>
          <a:endParaRPr kumimoji="0" lang="en-US" altLang="zh-CN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  <a:cs typeface="宋体" panose="02010600030101010101" pitchFamily="2" charset="-122"/>
          </a:endParaRPr>
        </a:p>
      </dsp:txBody>
      <dsp:txXfrm>
        <a:off x="1490679" y="746133"/>
        <a:ext cx="1050892" cy="525446"/>
      </dsp:txXfrm>
    </dsp:sp>
    <dsp:sp modelId="{22F7446A-3080-4D99-9B1E-C6BD62F0B990}">
      <dsp:nvSpPr>
        <dsp:cNvPr id="15" name="矩形 14"/>
        <dsp:cNvSpPr/>
      </dsp:nvSpPr>
      <dsp:spPr bwMode="white">
        <a:xfrm>
          <a:off x="2762258" y="746133"/>
          <a:ext cx="1050892" cy="525446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3970" tIns="13970" rIns="13970" bIns="13970" anchor="ctr"/>
        <a:lstStyle>
          <a:lvl1pPr algn="ctr">
            <a:defRPr sz="2200"/>
          </a:lvl1pPr>
          <a:lvl2pPr marL="171450" indent="-171450" algn="ctr">
            <a:defRPr sz="1700"/>
          </a:lvl2pPr>
          <a:lvl3pPr marL="342900" indent="-171450" algn="ctr">
            <a:defRPr sz="1700"/>
          </a:lvl3pPr>
          <a:lvl4pPr marL="514350" indent="-171450" algn="ctr">
            <a:defRPr sz="1700"/>
          </a:lvl4pPr>
          <a:lvl5pPr marL="685800" indent="-171450" algn="ctr">
            <a:defRPr sz="1700"/>
          </a:lvl5pPr>
          <a:lvl6pPr marL="857250" indent="-171450" algn="ctr">
            <a:defRPr sz="1700"/>
          </a:lvl6pPr>
          <a:lvl7pPr marL="1028700" indent="-171450" algn="ctr">
            <a:defRPr sz="1700"/>
          </a:lvl7pPr>
          <a:lvl8pPr marL="1200150" indent="-171450" algn="ctr">
            <a:defRPr sz="1700"/>
          </a:lvl8pPr>
          <a:lvl9pPr marL="1371600" indent="-171450" algn="ctr">
            <a:defRPr sz="17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backup</a:t>
          </a:r>
        </a:p>
      </dsp:txBody>
      <dsp:txXfrm>
        <a:off x="2762258" y="746133"/>
        <a:ext cx="1050892" cy="525446"/>
      </dsp:txXfrm>
    </dsp:sp>
    <dsp:sp modelId="{23CB516A-55D5-473A-A2DA-4176A897E7B0}">
      <dsp:nvSpPr>
        <dsp:cNvPr id="18" name="矩形 17"/>
        <dsp:cNvSpPr/>
      </dsp:nvSpPr>
      <dsp:spPr bwMode="white">
        <a:xfrm>
          <a:off x="2762258" y="1492266"/>
          <a:ext cx="1050892" cy="525446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3970" tIns="13970" rIns="13970" bIns="13970" anchor="ctr"/>
        <a:lstStyle>
          <a:lvl1pPr algn="ctr">
            <a:defRPr sz="2200"/>
          </a:lvl1pPr>
          <a:lvl2pPr marL="171450" indent="-171450" algn="ctr">
            <a:defRPr sz="1700"/>
          </a:lvl2pPr>
          <a:lvl3pPr marL="342900" indent="-171450" algn="ctr">
            <a:defRPr sz="1700"/>
          </a:lvl3pPr>
          <a:lvl4pPr marL="514350" indent="-171450" algn="ctr">
            <a:defRPr sz="1700"/>
          </a:lvl4pPr>
          <a:lvl5pPr marL="685800" indent="-171450" algn="ctr">
            <a:defRPr sz="1700"/>
          </a:lvl5pPr>
          <a:lvl6pPr marL="857250" indent="-171450" algn="ctr">
            <a:defRPr sz="1700"/>
          </a:lvl6pPr>
          <a:lvl7pPr marL="1028700" indent="-171450" algn="ctr">
            <a:defRPr sz="1700"/>
          </a:lvl7pPr>
          <a:lvl8pPr marL="1200150" indent="-171450" algn="ctr">
            <a:defRPr sz="1700"/>
          </a:lvl8pPr>
          <a:lvl9pPr marL="1371600" indent="-171450" algn="ctr">
            <a:defRPr sz="17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a.txt</a:t>
          </a:r>
        </a:p>
      </dsp:txBody>
      <dsp:txXfrm>
        <a:off x="2762258" y="1492266"/>
        <a:ext cx="1050892" cy="525446"/>
      </dsp:txXfrm>
    </dsp:sp>
    <dsp:sp modelId="{A96B8040-FA1B-4DBA-B674-C826D916F875}">
      <dsp:nvSpPr>
        <dsp:cNvPr id="4" name="矩形 3" hidden="1"/>
        <dsp:cNvSpPr/>
      </dsp:nvSpPr>
      <dsp:spPr bwMode="white">
        <a:xfrm>
          <a:off x="2331393" y="0"/>
          <a:ext cx="210178" cy="525446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2331393" y="0"/>
        <a:ext cx="210178" cy="525446"/>
      </dsp:txXfrm>
    </dsp:sp>
    <dsp:sp modelId="{9D44DA7B-41FB-426D-8F1A-4C65769B05AF}">
      <dsp:nvSpPr>
        <dsp:cNvPr id="7" name="矩形 6" hidden="1"/>
        <dsp:cNvSpPr/>
      </dsp:nvSpPr>
      <dsp:spPr bwMode="white">
        <a:xfrm>
          <a:off x="1059814" y="746133"/>
          <a:ext cx="210178" cy="525446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1059814" y="746133"/>
        <a:ext cx="210178" cy="525446"/>
      </dsp:txXfrm>
    </dsp:sp>
    <dsp:sp modelId="{DBB300CD-3A03-4C2F-A5FE-02BFC1C89AD4}">
      <dsp:nvSpPr>
        <dsp:cNvPr id="10" name="矩形 9" hidden="1"/>
        <dsp:cNvSpPr/>
      </dsp:nvSpPr>
      <dsp:spPr bwMode="white">
        <a:xfrm>
          <a:off x="219100" y="1492266"/>
          <a:ext cx="210178" cy="525446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219100" y="1492266"/>
        <a:ext cx="210178" cy="525446"/>
      </dsp:txXfrm>
    </dsp:sp>
    <dsp:sp modelId="{9CBA8308-E9F2-4210-AF25-671B2B6992FF}">
      <dsp:nvSpPr>
        <dsp:cNvPr id="13" name="矩形 12" hidden="1"/>
        <dsp:cNvSpPr/>
      </dsp:nvSpPr>
      <dsp:spPr bwMode="white">
        <a:xfrm>
          <a:off x="2331393" y="746133"/>
          <a:ext cx="210178" cy="525446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2331393" y="746133"/>
        <a:ext cx="210178" cy="525446"/>
      </dsp:txXfrm>
    </dsp:sp>
    <dsp:sp modelId="{17370CE5-D157-4602-B3F4-6F4D184CD7C6}">
      <dsp:nvSpPr>
        <dsp:cNvPr id="16" name="矩形 15" hidden="1"/>
        <dsp:cNvSpPr/>
      </dsp:nvSpPr>
      <dsp:spPr bwMode="white">
        <a:xfrm>
          <a:off x="3602971" y="746133"/>
          <a:ext cx="210178" cy="525446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3602971" y="746133"/>
        <a:ext cx="210178" cy="525446"/>
      </dsp:txXfrm>
    </dsp:sp>
    <dsp:sp modelId="{F57FDC94-E61D-461D-92F2-1FBC8B1C1063}">
      <dsp:nvSpPr>
        <dsp:cNvPr id="19" name="矩形 18" hidden="1"/>
        <dsp:cNvSpPr/>
      </dsp:nvSpPr>
      <dsp:spPr bwMode="white">
        <a:xfrm>
          <a:off x="2762258" y="1492266"/>
          <a:ext cx="210178" cy="525446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2762258" y="1492266"/>
        <a:ext cx="210178" cy="5254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6049962" cy="3255962"/>
        <a:chOff x="0" y="0"/>
        <a:chExt cx="6049962" cy="3255962"/>
      </a:xfrm>
    </dsp:grpSpPr>
    <dsp:sp modelId="{B15F65D0-F0B6-4964-BF19-A8E0354A3D7F}">
      <dsp:nvSpPr>
        <dsp:cNvPr id="5" name="任意多边形 4"/>
        <dsp:cNvSpPr/>
      </dsp:nvSpPr>
      <dsp:spPr bwMode="white">
        <a:xfrm>
          <a:off x="3024981" y="619004"/>
          <a:ext cx="0" cy="259982"/>
        </a:xfrm>
        <a:custGeom>
          <a:avLst/>
          <a:gdLst/>
          <a:ahLst/>
          <a:cxnLst/>
          <a:pathLst>
            <a:path h="409">
              <a:moveTo>
                <a:pt x="0" y="0"/>
              </a:moveTo>
              <a:lnTo>
                <a:pt x="0" y="409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024981" y="619004"/>
        <a:ext cx="0" cy="259982"/>
      </dsp:txXfrm>
    </dsp:sp>
    <dsp:sp modelId="{AF2C0434-8AA3-47B1-8E57-C6DFC1BB9C05}">
      <dsp:nvSpPr>
        <dsp:cNvPr id="8" name="任意多边形 7"/>
        <dsp:cNvSpPr/>
      </dsp:nvSpPr>
      <dsp:spPr bwMode="white">
        <a:xfrm>
          <a:off x="1152493" y="1497990"/>
          <a:ext cx="1872488" cy="259982"/>
        </a:xfrm>
        <a:custGeom>
          <a:avLst/>
          <a:gdLst/>
          <a:ahLst/>
          <a:cxnLst/>
          <a:pathLst>
            <a:path w="2949" h="409">
              <a:moveTo>
                <a:pt x="2949" y="0"/>
              </a:moveTo>
              <a:lnTo>
                <a:pt x="2949" y="205"/>
              </a:lnTo>
              <a:lnTo>
                <a:pt x="0" y="205"/>
              </a:lnTo>
              <a:lnTo>
                <a:pt x="0" y="409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152493" y="1497990"/>
        <a:ext cx="1872488" cy="259982"/>
      </dsp:txXfrm>
    </dsp:sp>
    <dsp:sp modelId="{0E476F07-57A5-43D7-AC5A-7DE4EE72171A}">
      <dsp:nvSpPr>
        <dsp:cNvPr id="11" name="任意多边形 10"/>
        <dsp:cNvSpPr/>
      </dsp:nvSpPr>
      <dsp:spPr bwMode="white">
        <a:xfrm>
          <a:off x="1152493" y="2376976"/>
          <a:ext cx="0" cy="259982"/>
        </a:xfrm>
        <a:custGeom>
          <a:avLst/>
          <a:gdLst/>
          <a:ahLst/>
          <a:cxnLst/>
          <a:pathLst>
            <a:path h="409">
              <a:moveTo>
                <a:pt x="0" y="0"/>
              </a:moveTo>
              <a:lnTo>
                <a:pt x="0" y="409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152493" y="2376976"/>
        <a:ext cx="0" cy="259982"/>
      </dsp:txXfrm>
    </dsp:sp>
    <dsp:sp modelId="{0CAFCE93-7789-4271-B1C7-68A0EB52746C}">
      <dsp:nvSpPr>
        <dsp:cNvPr id="14" name="任意多边形 13"/>
        <dsp:cNvSpPr/>
      </dsp:nvSpPr>
      <dsp:spPr bwMode="white">
        <a:xfrm>
          <a:off x="3024981" y="1497990"/>
          <a:ext cx="374498" cy="259982"/>
        </a:xfrm>
        <a:custGeom>
          <a:avLst/>
          <a:gdLst/>
          <a:ahLst/>
          <a:cxnLst/>
          <a:pathLst>
            <a:path w="590" h="409">
              <a:moveTo>
                <a:pt x="0" y="0"/>
              </a:moveTo>
              <a:lnTo>
                <a:pt x="0" y="205"/>
              </a:lnTo>
              <a:lnTo>
                <a:pt x="590" y="205"/>
              </a:lnTo>
              <a:lnTo>
                <a:pt x="590" y="409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024981" y="1497990"/>
        <a:ext cx="374498" cy="259982"/>
      </dsp:txXfrm>
    </dsp:sp>
    <dsp:sp modelId="{AC01954F-A9D4-45FC-A898-3B307BB3D7A2}">
      <dsp:nvSpPr>
        <dsp:cNvPr id="17" name="任意多边形 16"/>
        <dsp:cNvSpPr/>
      </dsp:nvSpPr>
      <dsp:spPr bwMode="white">
        <a:xfrm>
          <a:off x="2650483" y="2376976"/>
          <a:ext cx="748995" cy="259982"/>
        </a:xfrm>
        <a:custGeom>
          <a:avLst/>
          <a:gdLst/>
          <a:ahLst/>
          <a:cxnLst/>
          <a:pathLst>
            <a:path w="1180" h="409">
              <a:moveTo>
                <a:pt x="1180" y="0"/>
              </a:moveTo>
              <a:lnTo>
                <a:pt x="1180" y="205"/>
              </a:lnTo>
              <a:lnTo>
                <a:pt x="0" y="205"/>
              </a:lnTo>
              <a:lnTo>
                <a:pt x="0" y="409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650483" y="2376976"/>
        <a:ext cx="748995" cy="259982"/>
      </dsp:txXfrm>
    </dsp:sp>
    <dsp:sp modelId="{9EEECDB4-B7E1-4CED-95E6-8500FB96007B}">
      <dsp:nvSpPr>
        <dsp:cNvPr id="20" name="任意多边形 19"/>
        <dsp:cNvSpPr/>
      </dsp:nvSpPr>
      <dsp:spPr bwMode="white">
        <a:xfrm>
          <a:off x="3399479" y="2376976"/>
          <a:ext cx="748995" cy="259982"/>
        </a:xfrm>
        <a:custGeom>
          <a:avLst/>
          <a:gdLst/>
          <a:ahLst/>
          <a:cxnLst/>
          <a:pathLst>
            <a:path w="1180" h="409">
              <a:moveTo>
                <a:pt x="0" y="0"/>
              </a:moveTo>
              <a:lnTo>
                <a:pt x="0" y="205"/>
              </a:lnTo>
              <a:lnTo>
                <a:pt x="1180" y="205"/>
              </a:lnTo>
              <a:lnTo>
                <a:pt x="1180" y="409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399479" y="2376976"/>
        <a:ext cx="748995" cy="259982"/>
      </dsp:txXfrm>
    </dsp:sp>
    <dsp:sp modelId="{D09BBD78-1D2D-4881-9BF0-B0A8B427170C}">
      <dsp:nvSpPr>
        <dsp:cNvPr id="23" name="任意多边形 22"/>
        <dsp:cNvSpPr/>
      </dsp:nvSpPr>
      <dsp:spPr bwMode="white">
        <a:xfrm>
          <a:off x="3024981" y="1497990"/>
          <a:ext cx="1872488" cy="259982"/>
        </a:xfrm>
        <a:custGeom>
          <a:avLst/>
          <a:gdLst/>
          <a:ahLst/>
          <a:cxnLst/>
          <a:pathLst>
            <a:path w="2949" h="409">
              <a:moveTo>
                <a:pt x="0" y="0"/>
              </a:moveTo>
              <a:lnTo>
                <a:pt x="0" y="205"/>
              </a:lnTo>
              <a:lnTo>
                <a:pt x="2949" y="205"/>
              </a:lnTo>
              <a:lnTo>
                <a:pt x="2949" y="409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024981" y="1497990"/>
        <a:ext cx="1872488" cy="259982"/>
      </dsp:txXfrm>
    </dsp:sp>
    <dsp:sp modelId="{75847EA2-E47E-49B8-BF15-18D22F3511CC}">
      <dsp:nvSpPr>
        <dsp:cNvPr id="3" name="矩形 2"/>
        <dsp:cNvSpPr/>
      </dsp:nvSpPr>
      <dsp:spPr bwMode="white">
        <a:xfrm>
          <a:off x="2405977" y="0"/>
          <a:ext cx="1238008" cy="619004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700" tIns="12700" rIns="12700" bIns="12700" anchor="ctr"/>
        <a:lstStyle>
          <a:lvl1pPr algn="ctr">
            <a:defRPr sz="2000"/>
          </a:lvl1pPr>
          <a:lvl2pPr marL="114300" indent="-114300" algn="ctr">
            <a:defRPr sz="1500"/>
          </a:lvl2pPr>
          <a:lvl3pPr marL="228600" indent="-114300" algn="ctr">
            <a:defRPr sz="1500"/>
          </a:lvl3pPr>
          <a:lvl4pPr marL="342900" indent="-114300" algn="ctr">
            <a:defRPr sz="1500"/>
          </a:lvl4pPr>
          <a:lvl5pPr marL="457200" indent="-114300" algn="ctr">
            <a:defRPr sz="1500"/>
          </a:lvl5pPr>
          <a:lvl6pPr marL="571500" indent="-114300" algn="ctr">
            <a:defRPr sz="1500"/>
          </a:lvl6pPr>
          <a:lvl7pPr marL="685800" indent="-114300" algn="ctr">
            <a:defRPr sz="1500"/>
          </a:lvl7pPr>
          <a:lvl8pPr marL="800100" indent="-114300" algn="ctr">
            <a:defRPr sz="1500"/>
          </a:lvl8pPr>
          <a:lvl9pPr marL="914400" indent="-114300" algn="ctr">
            <a:defRPr sz="15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D</a:t>
          </a: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：</a:t>
          </a:r>
        </a:p>
      </dsp:txBody>
      <dsp:txXfrm>
        <a:off x="2405977" y="0"/>
        <a:ext cx="1238008" cy="619004"/>
      </dsp:txXfrm>
    </dsp:sp>
    <dsp:sp modelId="{1D0D077F-2590-4CE8-8116-CE12845278E0}">
      <dsp:nvSpPr>
        <dsp:cNvPr id="6" name="矩形 5"/>
        <dsp:cNvSpPr/>
      </dsp:nvSpPr>
      <dsp:spPr bwMode="white">
        <a:xfrm>
          <a:off x="2405977" y="878986"/>
          <a:ext cx="1238008" cy="619004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700" tIns="12700" rIns="12700" bIns="12700" anchor="ctr"/>
        <a:lstStyle>
          <a:lvl1pPr algn="ctr">
            <a:defRPr sz="2000"/>
          </a:lvl1pPr>
          <a:lvl2pPr marL="114300" indent="-114300" algn="ctr">
            <a:defRPr sz="1500"/>
          </a:lvl2pPr>
          <a:lvl3pPr marL="228600" indent="-114300" algn="ctr">
            <a:defRPr sz="1500"/>
          </a:lvl3pPr>
          <a:lvl4pPr marL="342900" indent="-114300" algn="ctr">
            <a:defRPr sz="1500"/>
          </a:lvl4pPr>
          <a:lvl5pPr marL="457200" indent="-114300" algn="ctr">
            <a:defRPr sz="1500"/>
          </a:lvl5pPr>
          <a:lvl6pPr marL="571500" indent="-114300" algn="ctr">
            <a:defRPr sz="1500"/>
          </a:lvl6pPr>
          <a:lvl7pPr marL="685800" indent="-114300" algn="ctr">
            <a:defRPr sz="1500"/>
          </a:lvl7pPr>
          <a:lvl8pPr marL="800100" indent="-114300" algn="ctr">
            <a:defRPr sz="1500"/>
          </a:lvl8pPr>
          <a:lvl9pPr marL="914400" indent="-114300" algn="ctr">
            <a:defRPr sz="15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学员姓名</a:t>
          </a:r>
        </a:p>
      </dsp:txBody>
      <dsp:txXfrm>
        <a:off x="2405977" y="878986"/>
        <a:ext cx="1238008" cy="619004"/>
      </dsp:txXfrm>
    </dsp:sp>
    <dsp:sp modelId="{DD9EC243-63CF-44E0-8A02-BE4094508A90}">
      <dsp:nvSpPr>
        <dsp:cNvPr id="9" name="矩形 8"/>
        <dsp:cNvSpPr/>
      </dsp:nvSpPr>
      <dsp:spPr bwMode="white">
        <a:xfrm>
          <a:off x="533489" y="1757972"/>
          <a:ext cx="1238008" cy="619004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700" tIns="12700" rIns="12700" bIns="12700" anchor="ctr"/>
        <a:lstStyle>
          <a:lvl1pPr algn="ctr">
            <a:defRPr sz="2000"/>
          </a:lvl1pPr>
          <a:lvl2pPr marL="114300" indent="-114300" algn="ctr">
            <a:defRPr sz="1500"/>
          </a:lvl2pPr>
          <a:lvl3pPr marL="228600" indent="-114300" algn="ctr">
            <a:defRPr sz="1500"/>
          </a:lvl3pPr>
          <a:lvl4pPr marL="342900" indent="-114300" algn="ctr">
            <a:defRPr sz="1500"/>
          </a:lvl4pPr>
          <a:lvl5pPr marL="457200" indent="-114300" algn="ctr">
            <a:defRPr sz="1500"/>
          </a:lvl5pPr>
          <a:lvl6pPr marL="571500" indent="-114300" algn="ctr">
            <a:defRPr sz="1500"/>
          </a:lvl6pPr>
          <a:lvl7pPr marL="685800" indent="-114300" algn="ctr">
            <a:defRPr sz="1500"/>
          </a:lvl7pPr>
          <a:lvl8pPr marL="800100" indent="-114300" algn="ctr">
            <a:defRPr sz="1500"/>
          </a:lvl8pPr>
          <a:lvl9pPr marL="914400" indent="-114300" algn="ctr">
            <a:defRPr sz="15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music</a:t>
          </a:r>
        </a:p>
      </dsp:txBody>
      <dsp:txXfrm>
        <a:off x="533489" y="1757972"/>
        <a:ext cx="1238008" cy="619004"/>
      </dsp:txXfrm>
    </dsp:sp>
    <dsp:sp modelId="{F7BB3285-B7C4-4D86-8B5D-68B354CEC8AA}">
      <dsp:nvSpPr>
        <dsp:cNvPr id="12" name="矩形 11"/>
        <dsp:cNvSpPr/>
      </dsp:nvSpPr>
      <dsp:spPr bwMode="white">
        <a:xfrm>
          <a:off x="533489" y="2636958"/>
          <a:ext cx="1238008" cy="619004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700" tIns="12700" rIns="12700" bIns="12700" anchor="ctr"/>
        <a:lstStyle>
          <a:lvl1pPr algn="ctr">
            <a:defRPr sz="2000"/>
          </a:lvl1pPr>
          <a:lvl2pPr marL="114300" indent="-114300" algn="ctr">
            <a:defRPr sz="1500"/>
          </a:lvl2pPr>
          <a:lvl3pPr marL="228600" indent="-114300" algn="ctr">
            <a:defRPr sz="1500"/>
          </a:lvl3pPr>
          <a:lvl4pPr marL="342900" indent="-114300" algn="ctr">
            <a:defRPr sz="1500"/>
          </a:lvl4pPr>
          <a:lvl5pPr marL="457200" indent="-114300" algn="ctr">
            <a:defRPr sz="1500"/>
          </a:lvl5pPr>
          <a:lvl6pPr marL="571500" indent="-114300" algn="ctr">
            <a:defRPr sz="1500"/>
          </a:lvl6pPr>
          <a:lvl7pPr marL="685800" indent="-114300" algn="ctr">
            <a:defRPr sz="1500"/>
          </a:lvl7pPr>
          <a:lvl8pPr marL="800100" indent="-114300" algn="ctr">
            <a:defRPr sz="1500"/>
          </a:lvl8pPr>
          <a:lvl9pPr marL="914400" indent="-114300" algn="ctr">
            <a:defRPr sz="15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a.mp3</a:t>
          </a:r>
        </a:p>
      </dsp:txBody>
      <dsp:txXfrm>
        <a:off x="533489" y="2636958"/>
        <a:ext cx="1238008" cy="619004"/>
      </dsp:txXfrm>
    </dsp:sp>
    <dsp:sp modelId="{3F20CCC0-4B65-4493-A120-EBF78F26443E}">
      <dsp:nvSpPr>
        <dsp:cNvPr id="15" name="矩形 14"/>
        <dsp:cNvSpPr/>
      </dsp:nvSpPr>
      <dsp:spPr bwMode="white">
        <a:xfrm>
          <a:off x="2780474" y="1757972"/>
          <a:ext cx="1238008" cy="619004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700" tIns="12700" rIns="12700" bIns="12700" anchor="ctr"/>
        <a:lstStyle>
          <a:lvl1pPr algn="ctr">
            <a:defRPr sz="2000"/>
          </a:lvl1pPr>
          <a:lvl2pPr marL="114300" indent="-114300" algn="ctr">
            <a:defRPr sz="1500"/>
          </a:lvl2pPr>
          <a:lvl3pPr marL="228600" indent="-114300" algn="ctr">
            <a:defRPr sz="1500"/>
          </a:lvl3pPr>
          <a:lvl4pPr marL="342900" indent="-114300" algn="ctr">
            <a:defRPr sz="1500"/>
          </a:lvl4pPr>
          <a:lvl5pPr marL="457200" indent="-114300" algn="ctr">
            <a:defRPr sz="1500"/>
          </a:lvl5pPr>
          <a:lvl6pPr marL="571500" indent="-114300" algn="ctr">
            <a:defRPr sz="1500"/>
          </a:lvl6pPr>
          <a:lvl7pPr marL="685800" indent="-114300" algn="ctr">
            <a:defRPr sz="1500"/>
          </a:lvl7pPr>
          <a:lvl8pPr marL="800100" indent="-114300" algn="ctr">
            <a:defRPr sz="1500"/>
          </a:lvl8pPr>
          <a:lvl9pPr marL="914400" indent="-114300" algn="ctr">
            <a:defRPr sz="15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book</a:t>
          </a:r>
        </a:p>
      </dsp:txBody>
      <dsp:txXfrm>
        <a:off x="2780474" y="1757972"/>
        <a:ext cx="1238008" cy="619004"/>
      </dsp:txXfrm>
    </dsp:sp>
    <dsp:sp modelId="{AA6703FA-4026-4028-802B-5BF37A5BBFC7}">
      <dsp:nvSpPr>
        <dsp:cNvPr id="18" name="矩形 17"/>
        <dsp:cNvSpPr/>
      </dsp:nvSpPr>
      <dsp:spPr bwMode="white">
        <a:xfrm>
          <a:off x="2031479" y="2636958"/>
          <a:ext cx="1238008" cy="619004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700" tIns="12700" rIns="12700" bIns="12700" anchor="ctr"/>
        <a:lstStyle>
          <a:lvl1pPr algn="ctr">
            <a:defRPr sz="2000"/>
          </a:lvl1pPr>
          <a:lvl2pPr marL="114300" indent="-114300" algn="ctr">
            <a:defRPr sz="1500"/>
          </a:lvl2pPr>
          <a:lvl3pPr marL="228600" indent="-114300" algn="ctr">
            <a:defRPr sz="1500"/>
          </a:lvl3pPr>
          <a:lvl4pPr marL="342900" indent="-114300" algn="ctr">
            <a:defRPr sz="1500"/>
          </a:lvl4pPr>
          <a:lvl5pPr marL="457200" indent="-114300" algn="ctr">
            <a:defRPr sz="1500"/>
          </a:lvl5pPr>
          <a:lvl6pPr marL="571500" indent="-114300" algn="ctr">
            <a:defRPr sz="1500"/>
          </a:lvl6pPr>
          <a:lvl7pPr marL="685800" indent="-114300" algn="ctr">
            <a:defRPr sz="1500"/>
          </a:lvl7pPr>
          <a:lvl8pPr marL="800100" indent="-114300" algn="ctr">
            <a:defRPr sz="1500"/>
          </a:lvl8pPr>
          <a:lvl9pPr marL="914400" indent="-114300" algn="ctr">
            <a:defRPr sz="15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简历</a:t>
          </a: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.</a:t>
          </a:r>
          <a:r>
            <a:rPr kumimoji="0" lang="en-US" altLang="zh-CN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docx</a:t>
          </a:r>
          <a:endParaRPr kumimoji="0" lang="en-US" altLang="zh-CN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  <a:cs typeface="宋体" panose="02010600030101010101" pitchFamily="2" charset="-122"/>
          </a:endParaRPr>
        </a:p>
      </dsp:txBody>
      <dsp:txXfrm>
        <a:off x="2031479" y="2636958"/>
        <a:ext cx="1238008" cy="619004"/>
      </dsp:txXfrm>
    </dsp:sp>
    <dsp:sp modelId="{26E0B2D3-D344-477F-88A9-FC63954D62D7}">
      <dsp:nvSpPr>
        <dsp:cNvPr id="21" name="矩形 20"/>
        <dsp:cNvSpPr/>
      </dsp:nvSpPr>
      <dsp:spPr bwMode="white">
        <a:xfrm>
          <a:off x="3529469" y="2636958"/>
          <a:ext cx="1238008" cy="619004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700" tIns="12700" rIns="12700" bIns="12700" anchor="ctr"/>
        <a:lstStyle>
          <a:lvl1pPr algn="ctr">
            <a:defRPr sz="2000"/>
          </a:lvl1pPr>
          <a:lvl2pPr marL="114300" indent="-114300" algn="ctr">
            <a:defRPr sz="1500"/>
          </a:lvl2pPr>
          <a:lvl3pPr marL="228600" indent="-114300" algn="ctr">
            <a:defRPr sz="1500"/>
          </a:lvl3pPr>
          <a:lvl4pPr marL="342900" indent="-114300" algn="ctr">
            <a:defRPr sz="1500"/>
          </a:lvl4pPr>
          <a:lvl5pPr marL="457200" indent="-114300" algn="ctr">
            <a:defRPr sz="1500"/>
          </a:lvl5pPr>
          <a:lvl6pPr marL="571500" indent="-114300" algn="ctr">
            <a:defRPr sz="1500"/>
          </a:lvl6pPr>
          <a:lvl7pPr marL="685800" indent="-114300" algn="ctr">
            <a:defRPr sz="1500"/>
          </a:lvl7pPr>
          <a:lvl8pPr marL="800100" indent="-114300" algn="ctr">
            <a:defRPr sz="1500"/>
          </a:lvl8pPr>
          <a:lvl9pPr marL="914400" indent="-114300" algn="ctr">
            <a:defRPr sz="15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电话本</a:t>
          </a: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.txt</a:t>
          </a:r>
        </a:p>
      </dsp:txBody>
      <dsp:txXfrm>
        <a:off x="3529469" y="2636958"/>
        <a:ext cx="1238008" cy="619004"/>
      </dsp:txXfrm>
    </dsp:sp>
    <dsp:sp modelId="{D6D330A5-054E-4207-8957-854FF52B2A11}">
      <dsp:nvSpPr>
        <dsp:cNvPr id="24" name="矩形 23"/>
        <dsp:cNvSpPr/>
      </dsp:nvSpPr>
      <dsp:spPr bwMode="white">
        <a:xfrm>
          <a:off x="4278464" y="1757972"/>
          <a:ext cx="1238008" cy="619004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2700" tIns="12700" rIns="12700" bIns="12700" anchor="ctr"/>
        <a:lstStyle>
          <a:lvl1pPr algn="ctr">
            <a:defRPr sz="2000"/>
          </a:lvl1pPr>
          <a:lvl2pPr marL="114300" indent="-114300" algn="ctr">
            <a:defRPr sz="1500"/>
          </a:lvl2pPr>
          <a:lvl3pPr marL="228600" indent="-114300" algn="ctr">
            <a:defRPr sz="1500"/>
          </a:lvl3pPr>
          <a:lvl4pPr marL="342900" indent="-114300" algn="ctr">
            <a:defRPr sz="1500"/>
          </a:lvl4pPr>
          <a:lvl5pPr marL="457200" indent="-114300" algn="ctr">
            <a:defRPr sz="1500"/>
          </a:lvl5pPr>
          <a:lvl6pPr marL="571500" indent="-114300" algn="ctr">
            <a:defRPr sz="1500"/>
          </a:lvl6pPr>
          <a:lvl7pPr marL="685800" indent="-114300" algn="ctr">
            <a:defRPr sz="1500"/>
          </a:lvl7pPr>
          <a:lvl8pPr marL="800100" indent="-114300" algn="ctr">
            <a:defRPr sz="1500"/>
          </a:lvl8pPr>
          <a:lvl9pPr marL="914400" indent="-114300" algn="ctr">
            <a:defRPr sz="15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movie</a:t>
          </a:r>
        </a:p>
      </dsp:txBody>
      <dsp:txXfrm>
        <a:off x="4278464" y="1757972"/>
        <a:ext cx="1238008" cy="619004"/>
      </dsp:txXfrm>
    </dsp:sp>
    <dsp:sp modelId="{4615D4F0-B300-4136-AA81-8F5FD3721A90}">
      <dsp:nvSpPr>
        <dsp:cNvPr id="4" name="矩形 3" hidden="1"/>
        <dsp:cNvSpPr/>
      </dsp:nvSpPr>
      <dsp:spPr bwMode="white">
        <a:xfrm>
          <a:off x="3396384" y="0"/>
          <a:ext cx="247602" cy="619004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3396384" y="0"/>
        <a:ext cx="247602" cy="619004"/>
      </dsp:txXfrm>
    </dsp:sp>
    <dsp:sp modelId="{5E2A5FD3-D7B9-4ADF-80D7-63743116F92F}">
      <dsp:nvSpPr>
        <dsp:cNvPr id="7" name="矩形 6" hidden="1"/>
        <dsp:cNvSpPr/>
      </dsp:nvSpPr>
      <dsp:spPr bwMode="white">
        <a:xfrm>
          <a:off x="3396384" y="878986"/>
          <a:ext cx="247602" cy="619004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3396384" y="878986"/>
        <a:ext cx="247602" cy="619004"/>
      </dsp:txXfrm>
    </dsp:sp>
    <dsp:sp modelId="{76E3E320-EFCD-4690-B606-215167943D0C}">
      <dsp:nvSpPr>
        <dsp:cNvPr id="10" name="矩形 9" hidden="1"/>
        <dsp:cNvSpPr/>
      </dsp:nvSpPr>
      <dsp:spPr bwMode="white">
        <a:xfrm>
          <a:off x="1523896" y="1757972"/>
          <a:ext cx="247602" cy="619004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1523896" y="1757972"/>
        <a:ext cx="247602" cy="619004"/>
      </dsp:txXfrm>
    </dsp:sp>
    <dsp:sp modelId="{D527EBFA-A7FB-49D8-9474-76EB6A02A31F}">
      <dsp:nvSpPr>
        <dsp:cNvPr id="13" name="矩形 12" hidden="1"/>
        <dsp:cNvSpPr/>
      </dsp:nvSpPr>
      <dsp:spPr bwMode="white">
        <a:xfrm>
          <a:off x="533489" y="2636958"/>
          <a:ext cx="247602" cy="619004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533489" y="2636958"/>
        <a:ext cx="247602" cy="619004"/>
      </dsp:txXfrm>
    </dsp:sp>
    <dsp:sp modelId="{AB55D4D3-6A00-4F43-BAE7-AEB57695B5A4}">
      <dsp:nvSpPr>
        <dsp:cNvPr id="16" name="矩形 15" hidden="1"/>
        <dsp:cNvSpPr/>
      </dsp:nvSpPr>
      <dsp:spPr bwMode="white">
        <a:xfrm>
          <a:off x="3770881" y="1757972"/>
          <a:ext cx="247602" cy="619004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3770881" y="1757972"/>
        <a:ext cx="247602" cy="619004"/>
      </dsp:txXfrm>
    </dsp:sp>
    <dsp:sp modelId="{1611A328-F2DC-4A43-886C-C28C717AE9F9}">
      <dsp:nvSpPr>
        <dsp:cNvPr id="19" name="矩形 18" hidden="1"/>
        <dsp:cNvSpPr/>
      </dsp:nvSpPr>
      <dsp:spPr bwMode="white">
        <a:xfrm>
          <a:off x="2031479" y="2636958"/>
          <a:ext cx="247602" cy="619004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2031479" y="2636958"/>
        <a:ext cx="247602" cy="619004"/>
      </dsp:txXfrm>
    </dsp:sp>
    <dsp:sp modelId="{1BF4EB16-4EEE-4DCE-A0EF-3BED9B2C4BD3}">
      <dsp:nvSpPr>
        <dsp:cNvPr id="22" name="矩形 21" hidden="1"/>
        <dsp:cNvSpPr/>
      </dsp:nvSpPr>
      <dsp:spPr bwMode="white">
        <a:xfrm>
          <a:off x="4519876" y="2636958"/>
          <a:ext cx="247602" cy="619004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4519876" y="2636958"/>
        <a:ext cx="247602" cy="619004"/>
      </dsp:txXfrm>
    </dsp:sp>
    <dsp:sp modelId="{8016FFF8-EC44-4439-A653-AF19743A1555}">
      <dsp:nvSpPr>
        <dsp:cNvPr id="25" name="矩形 24" hidden="1"/>
        <dsp:cNvSpPr/>
      </dsp:nvSpPr>
      <dsp:spPr bwMode="white">
        <a:xfrm>
          <a:off x="4278464" y="1757972"/>
          <a:ext cx="247602" cy="619004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4278464" y="1757972"/>
        <a:ext cx="247602" cy="61900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4284662" cy="2143125"/>
        <a:chOff x="0" y="0"/>
        <a:chExt cx="4284662" cy="2143125"/>
      </a:xfrm>
    </dsp:grpSpPr>
    <dsp:sp modelId="{2F6D7DD7-DB5A-46D1-B895-4FD0F58845B5}">
      <dsp:nvSpPr>
        <dsp:cNvPr id="5" name="任意多边形 4"/>
        <dsp:cNvSpPr/>
      </dsp:nvSpPr>
      <dsp:spPr bwMode="white">
        <a:xfrm>
          <a:off x="2142331" y="558105"/>
          <a:ext cx="0" cy="234404"/>
        </a:xfrm>
        <a:custGeom>
          <a:avLst/>
          <a:gdLst/>
          <a:ahLst/>
          <a:cxnLst/>
          <a:pathLst>
            <a:path h="369">
              <a:moveTo>
                <a:pt x="0" y="0"/>
              </a:moveTo>
              <a:lnTo>
                <a:pt x="0" y="369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142331" y="558105"/>
        <a:ext cx="0" cy="234404"/>
      </dsp:txXfrm>
    </dsp:sp>
    <dsp:sp modelId="{7A6E091F-471D-4850-9999-DC65B56A39EA}">
      <dsp:nvSpPr>
        <dsp:cNvPr id="8" name="任意多边形 7"/>
        <dsp:cNvSpPr/>
      </dsp:nvSpPr>
      <dsp:spPr bwMode="white">
        <a:xfrm>
          <a:off x="791716" y="1350615"/>
          <a:ext cx="1350615" cy="234404"/>
        </a:xfrm>
        <a:custGeom>
          <a:avLst/>
          <a:gdLst/>
          <a:ahLst/>
          <a:cxnLst/>
          <a:pathLst>
            <a:path w="2127" h="369">
              <a:moveTo>
                <a:pt x="2127" y="0"/>
              </a:moveTo>
              <a:lnTo>
                <a:pt x="2127" y="185"/>
              </a:lnTo>
              <a:lnTo>
                <a:pt x="0" y="185"/>
              </a:lnTo>
              <a:lnTo>
                <a:pt x="0" y="369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791716" y="1350615"/>
        <a:ext cx="1350615" cy="234404"/>
      </dsp:txXfrm>
    </dsp:sp>
    <dsp:sp modelId="{95EDE6C7-5ECD-48D9-B6BE-FAD6DEA37082}">
      <dsp:nvSpPr>
        <dsp:cNvPr id="11" name="任意多边形 10"/>
        <dsp:cNvSpPr/>
      </dsp:nvSpPr>
      <dsp:spPr bwMode="white">
        <a:xfrm>
          <a:off x="2142331" y="1350615"/>
          <a:ext cx="0" cy="234404"/>
        </a:xfrm>
        <a:custGeom>
          <a:avLst/>
          <a:gdLst/>
          <a:ahLst/>
          <a:cxnLst/>
          <a:pathLst>
            <a:path h="369">
              <a:moveTo>
                <a:pt x="0" y="0"/>
              </a:moveTo>
              <a:lnTo>
                <a:pt x="0" y="369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142331" y="1350615"/>
        <a:ext cx="0" cy="234404"/>
      </dsp:txXfrm>
    </dsp:sp>
    <dsp:sp modelId="{D14103C4-C85A-4756-B9EF-303B8B34F3F7}">
      <dsp:nvSpPr>
        <dsp:cNvPr id="14" name="任意多边形 13"/>
        <dsp:cNvSpPr/>
      </dsp:nvSpPr>
      <dsp:spPr bwMode="white">
        <a:xfrm>
          <a:off x="2142331" y="1350615"/>
          <a:ext cx="1350615" cy="234404"/>
        </a:xfrm>
        <a:custGeom>
          <a:avLst/>
          <a:gdLst/>
          <a:ahLst/>
          <a:cxnLst/>
          <a:pathLst>
            <a:path w="2127" h="369">
              <a:moveTo>
                <a:pt x="0" y="0"/>
              </a:moveTo>
              <a:lnTo>
                <a:pt x="0" y="185"/>
              </a:lnTo>
              <a:lnTo>
                <a:pt x="2127" y="185"/>
              </a:lnTo>
              <a:lnTo>
                <a:pt x="2127" y="369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142331" y="1350615"/>
        <a:ext cx="1350615" cy="234404"/>
      </dsp:txXfrm>
    </dsp:sp>
    <dsp:sp modelId="{1FFB1705-5FEB-4D8A-A317-49A903C221CF}">
      <dsp:nvSpPr>
        <dsp:cNvPr id="3" name="矩形 2"/>
        <dsp:cNvSpPr/>
      </dsp:nvSpPr>
      <dsp:spPr bwMode="white">
        <a:xfrm>
          <a:off x="1584226" y="0"/>
          <a:ext cx="1116211" cy="55810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3335" tIns="13335" rIns="13335" bIns="13335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D</a:t>
          </a: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：</a:t>
          </a:r>
        </a:p>
      </dsp:txBody>
      <dsp:txXfrm>
        <a:off x="1584226" y="0"/>
        <a:ext cx="1116211" cy="558105"/>
      </dsp:txXfrm>
    </dsp:sp>
    <dsp:sp modelId="{98732BFD-3098-4026-92D6-A07206FDD7AC}">
      <dsp:nvSpPr>
        <dsp:cNvPr id="6" name="矩形 5"/>
        <dsp:cNvSpPr/>
      </dsp:nvSpPr>
      <dsp:spPr bwMode="white">
        <a:xfrm>
          <a:off x="1584226" y="792510"/>
          <a:ext cx="1116211" cy="55810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3335" tIns="13335" rIns="13335" bIns="13335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学员姓名  </a:t>
          </a:r>
        </a:p>
      </dsp:txBody>
      <dsp:txXfrm>
        <a:off x="1584226" y="792510"/>
        <a:ext cx="1116211" cy="558105"/>
      </dsp:txXfrm>
    </dsp:sp>
    <dsp:sp modelId="{5B4DFD4B-221F-4FE9-9E13-B04926E66F9F}">
      <dsp:nvSpPr>
        <dsp:cNvPr id="9" name="矩形 8"/>
        <dsp:cNvSpPr/>
      </dsp:nvSpPr>
      <dsp:spPr bwMode="white">
        <a:xfrm>
          <a:off x="233610" y="1585020"/>
          <a:ext cx="1116211" cy="55810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3335" tIns="13335" rIns="13335" bIns="13335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game</a:t>
          </a:r>
        </a:p>
      </dsp:txBody>
      <dsp:txXfrm>
        <a:off x="233610" y="1585020"/>
        <a:ext cx="1116211" cy="558105"/>
      </dsp:txXfrm>
    </dsp:sp>
    <dsp:sp modelId="{8C967C02-4B0D-464F-9CA2-D4633B9834A2}">
      <dsp:nvSpPr>
        <dsp:cNvPr id="12" name="矩形 11"/>
        <dsp:cNvSpPr/>
      </dsp:nvSpPr>
      <dsp:spPr bwMode="white">
        <a:xfrm>
          <a:off x="1584226" y="1585020"/>
          <a:ext cx="1116211" cy="55810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3335" tIns="13335" rIns="13335" bIns="13335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pic</a:t>
          </a:r>
          <a:endParaRPr kumimoji="0" lang="en-US" altLang="zh-CN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  <a:cs typeface="宋体" panose="02010600030101010101" pitchFamily="2" charset="-122"/>
          </a:endParaRPr>
        </a:p>
      </dsp:txBody>
      <dsp:txXfrm>
        <a:off x="1584226" y="1585020"/>
        <a:ext cx="1116211" cy="558105"/>
      </dsp:txXfrm>
    </dsp:sp>
    <dsp:sp modelId="{99D0E4FB-BB8C-4A23-B0EE-DCA612F3238E}">
      <dsp:nvSpPr>
        <dsp:cNvPr id="15" name="矩形 14"/>
        <dsp:cNvSpPr/>
      </dsp:nvSpPr>
      <dsp:spPr bwMode="white">
        <a:xfrm>
          <a:off x="2934841" y="1585020"/>
          <a:ext cx="1116211" cy="55810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13335" tIns="13335" rIns="13335" bIns="13335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book</a:t>
          </a:r>
        </a:p>
      </dsp:txBody>
      <dsp:txXfrm>
        <a:off x="2934841" y="1585020"/>
        <a:ext cx="1116211" cy="558105"/>
      </dsp:txXfrm>
    </dsp:sp>
    <dsp:sp modelId="{C99110E5-7EEB-4905-92D2-54F82B3AF824}">
      <dsp:nvSpPr>
        <dsp:cNvPr id="4" name="矩形 3" hidden="1"/>
        <dsp:cNvSpPr/>
      </dsp:nvSpPr>
      <dsp:spPr bwMode="white">
        <a:xfrm>
          <a:off x="2477194" y="0"/>
          <a:ext cx="223242" cy="55810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2477194" y="0"/>
        <a:ext cx="223242" cy="558105"/>
      </dsp:txXfrm>
    </dsp:sp>
    <dsp:sp modelId="{6C65100F-63D9-4F93-9A69-4BB42ED9B44F}">
      <dsp:nvSpPr>
        <dsp:cNvPr id="7" name="矩形 6" hidden="1"/>
        <dsp:cNvSpPr/>
      </dsp:nvSpPr>
      <dsp:spPr bwMode="white">
        <a:xfrm>
          <a:off x="2477194" y="792510"/>
          <a:ext cx="223242" cy="55810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2477194" y="792510"/>
        <a:ext cx="223242" cy="558105"/>
      </dsp:txXfrm>
    </dsp:sp>
    <dsp:sp modelId="{234CEBC4-F2D3-4BA3-B40A-58A49B2F7295}">
      <dsp:nvSpPr>
        <dsp:cNvPr id="10" name="矩形 9" hidden="1"/>
        <dsp:cNvSpPr/>
      </dsp:nvSpPr>
      <dsp:spPr bwMode="white">
        <a:xfrm>
          <a:off x="233610" y="1585020"/>
          <a:ext cx="223242" cy="55810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233610" y="1585020"/>
        <a:ext cx="223242" cy="558105"/>
      </dsp:txXfrm>
    </dsp:sp>
    <dsp:sp modelId="{4CDB8162-53A3-4BAD-9CBF-73612C851F4A}">
      <dsp:nvSpPr>
        <dsp:cNvPr id="13" name="矩形 12" hidden="1"/>
        <dsp:cNvSpPr/>
      </dsp:nvSpPr>
      <dsp:spPr bwMode="white">
        <a:xfrm>
          <a:off x="1584226" y="1585020"/>
          <a:ext cx="223242" cy="55810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1584226" y="1585020"/>
        <a:ext cx="223242" cy="558105"/>
      </dsp:txXfrm>
    </dsp:sp>
    <dsp:sp modelId="{6BCCD78D-1CB0-48D1-843B-C30DEFC80BD4}">
      <dsp:nvSpPr>
        <dsp:cNvPr id="16" name="矩形 15" hidden="1"/>
        <dsp:cNvSpPr/>
      </dsp:nvSpPr>
      <dsp:spPr bwMode="white">
        <a:xfrm>
          <a:off x="2934841" y="1585020"/>
          <a:ext cx="223242" cy="558105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2934841" y="1585020"/>
        <a:ext cx="223242" cy="55810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4392612" cy="2543175"/>
        <a:chOff x="0" y="0"/>
        <a:chExt cx="4392612" cy="2543175"/>
      </a:xfrm>
    </dsp:grpSpPr>
    <dsp:sp modelId="{4130E03E-1969-44E3-841E-B209D085FB27}">
      <dsp:nvSpPr>
        <dsp:cNvPr id="5" name="任意多边形 4"/>
        <dsp:cNvSpPr/>
      </dsp:nvSpPr>
      <dsp:spPr bwMode="white">
        <a:xfrm>
          <a:off x="2196306" y="483493"/>
          <a:ext cx="0" cy="203067"/>
        </a:xfrm>
        <a:custGeom>
          <a:avLst/>
          <a:gdLst/>
          <a:ahLst/>
          <a:cxnLst/>
          <a:pathLst>
            <a:path h="320">
              <a:moveTo>
                <a:pt x="0" y="0"/>
              </a:moveTo>
              <a:lnTo>
                <a:pt x="0" y="320"/>
              </a:lnTo>
            </a:path>
          </a:pathLst>
        </a:custGeom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196306" y="483493"/>
        <a:ext cx="0" cy="203067"/>
      </dsp:txXfrm>
    </dsp:sp>
    <dsp:sp modelId="{E14BCA2E-848B-41C4-9F82-2A93FA13AD47}">
      <dsp:nvSpPr>
        <dsp:cNvPr id="8" name="任意多边形 7"/>
        <dsp:cNvSpPr/>
      </dsp:nvSpPr>
      <dsp:spPr bwMode="white">
        <a:xfrm>
          <a:off x="1026252" y="1170054"/>
          <a:ext cx="1170054" cy="203067"/>
        </a:xfrm>
        <a:custGeom>
          <a:avLst/>
          <a:gdLst/>
          <a:ahLst/>
          <a:cxnLst/>
          <a:pathLst>
            <a:path w="1843" h="320">
              <a:moveTo>
                <a:pt x="1843" y="0"/>
              </a:moveTo>
              <a:lnTo>
                <a:pt x="1843" y="160"/>
              </a:lnTo>
              <a:lnTo>
                <a:pt x="0" y="160"/>
              </a:lnTo>
              <a:lnTo>
                <a:pt x="0" y="320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026252" y="1170054"/>
        <a:ext cx="1170054" cy="203067"/>
      </dsp:txXfrm>
    </dsp:sp>
    <dsp:sp modelId="{A8725BD5-AF4B-46B0-834A-EF487797A3F2}">
      <dsp:nvSpPr>
        <dsp:cNvPr id="11" name="任意多边形 10"/>
        <dsp:cNvSpPr/>
      </dsp:nvSpPr>
      <dsp:spPr bwMode="white">
        <a:xfrm>
          <a:off x="2196306" y="1170054"/>
          <a:ext cx="0" cy="203067"/>
        </a:xfrm>
        <a:custGeom>
          <a:avLst/>
          <a:gdLst/>
          <a:ahLst/>
          <a:cxnLst/>
          <a:pathLst>
            <a:path h="320">
              <a:moveTo>
                <a:pt x="0" y="0"/>
              </a:moveTo>
              <a:lnTo>
                <a:pt x="0" y="320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196306" y="1170054"/>
        <a:ext cx="0" cy="203067"/>
      </dsp:txXfrm>
    </dsp:sp>
    <dsp:sp modelId="{3B7FD5DC-AA04-42D5-B22B-0F87E12265A3}">
      <dsp:nvSpPr>
        <dsp:cNvPr id="14" name="任意多边形 13"/>
        <dsp:cNvSpPr/>
      </dsp:nvSpPr>
      <dsp:spPr bwMode="white">
        <a:xfrm>
          <a:off x="2196306" y="1856614"/>
          <a:ext cx="0" cy="203067"/>
        </a:xfrm>
        <a:custGeom>
          <a:avLst/>
          <a:gdLst/>
          <a:ahLst/>
          <a:cxnLst/>
          <a:pathLst>
            <a:path h="320">
              <a:moveTo>
                <a:pt x="0" y="0"/>
              </a:moveTo>
              <a:lnTo>
                <a:pt x="0" y="320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196306" y="1856614"/>
        <a:ext cx="0" cy="203067"/>
      </dsp:txXfrm>
    </dsp:sp>
    <dsp:sp modelId="{9AEB4080-0D8F-46D0-8032-A816859553DE}">
      <dsp:nvSpPr>
        <dsp:cNvPr id="17" name="任意多边形 16"/>
        <dsp:cNvSpPr/>
      </dsp:nvSpPr>
      <dsp:spPr bwMode="white">
        <a:xfrm>
          <a:off x="2196306" y="1170054"/>
          <a:ext cx="1170054" cy="203067"/>
        </a:xfrm>
        <a:custGeom>
          <a:avLst/>
          <a:gdLst/>
          <a:ahLst/>
          <a:cxnLst/>
          <a:pathLst>
            <a:path w="1843" h="320">
              <a:moveTo>
                <a:pt x="0" y="0"/>
              </a:moveTo>
              <a:lnTo>
                <a:pt x="0" y="160"/>
              </a:lnTo>
              <a:lnTo>
                <a:pt x="1843" y="160"/>
              </a:lnTo>
              <a:lnTo>
                <a:pt x="1843" y="320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2196306" y="1170054"/>
        <a:ext cx="1170054" cy="203067"/>
      </dsp:txXfrm>
    </dsp:sp>
    <dsp:sp modelId="{7D711EC7-068E-4323-A5D0-F53A3DC60C15}">
      <dsp:nvSpPr>
        <dsp:cNvPr id="20" name="任意多边形 19"/>
        <dsp:cNvSpPr/>
      </dsp:nvSpPr>
      <dsp:spPr bwMode="white">
        <a:xfrm>
          <a:off x="3366360" y="1856614"/>
          <a:ext cx="0" cy="203067"/>
        </a:xfrm>
        <a:custGeom>
          <a:avLst/>
          <a:gdLst/>
          <a:ahLst/>
          <a:cxnLst/>
          <a:pathLst>
            <a:path h="320">
              <a:moveTo>
                <a:pt x="0" y="0"/>
              </a:moveTo>
              <a:lnTo>
                <a:pt x="0" y="320"/>
              </a:lnTo>
            </a:path>
          </a:pathLst>
        </a:custGeom>
      </dsp:spPr>
      <dsp:style>
        <a:lnRef idx="2">
          <a:schemeClr val="accent1">
            <a:shade val="8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366360" y="1856614"/>
        <a:ext cx="0" cy="203067"/>
      </dsp:txXfrm>
    </dsp:sp>
    <dsp:sp modelId="{B35CEDC4-5DC2-4FD0-979A-EB0037530F4B}">
      <dsp:nvSpPr>
        <dsp:cNvPr id="3" name="矩形 2"/>
        <dsp:cNvSpPr/>
      </dsp:nvSpPr>
      <dsp:spPr bwMode="white">
        <a:xfrm>
          <a:off x="1712813" y="0"/>
          <a:ext cx="966987" cy="483493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6985" tIns="6985" rIns="6985" bIns="6985" anchor="ctr"/>
        <a:lstStyle>
          <a:lvl1pPr algn="ctr">
            <a:defRPr sz="1100"/>
          </a:lvl1pPr>
          <a:lvl2pPr marL="57150" indent="-57150" algn="ctr">
            <a:defRPr sz="800"/>
          </a:lvl2pPr>
          <a:lvl3pPr marL="114300" indent="-57150" algn="ctr">
            <a:defRPr sz="800"/>
          </a:lvl3pPr>
          <a:lvl4pPr marL="171450" indent="-57150" algn="ctr">
            <a:defRPr sz="800"/>
          </a:lvl4pPr>
          <a:lvl5pPr marL="228600" indent="-57150" algn="ctr">
            <a:defRPr sz="800"/>
          </a:lvl5pPr>
          <a:lvl6pPr marL="285750" indent="-57150" algn="ctr">
            <a:defRPr sz="800"/>
          </a:lvl6pPr>
          <a:lvl7pPr marL="342900" indent="-57150" algn="ctr">
            <a:defRPr sz="800"/>
          </a:lvl7pPr>
          <a:lvl8pPr marL="400050" indent="-57150" algn="ctr">
            <a:defRPr sz="800"/>
          </a:lvl8pPr>
          <a:lvl9pPr marL="457200" indent="-57150" algn="ctr">
            <a:defRPr sz="8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D</a:t>
          </a: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：</a:t>
          </a:r>
        </a:p>
      </dsp:txBody>
      <dsp:txXfrm>
        <a:off x="1712813" y="0"/>
        <a:ext cx="966987" cy="483493"/>
      </dsp:txXfrm>
    </dsp:sp>
    <dsp:sp modelId="{B9021D4C-D133-43F7-A7F0-3F1FD2132081}">
      <dsp:nvSpPr>
        <dsp:cNvPr id="6" name="矩形 5"/>
        <dsp:cNvSpPr/>
      </dsp:nvSpPr>
      <dsp:spPr bwMode="white">
        <a:xfrm>
          <a:off x="1712813" y="686561"/>
          <a:ext cx="966987" cy="483493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6985" tIns="6985" rIns="6985" bIns="6985" anchor="ctr"/>
        <a:lstStyle>
          <a:lvl1pPr algn="ctr">
            <a:defRPr sz="1100"/>
          </a:lvl1pPr>
          <a:lvl2pPr marL="57150" indent="-57150" algn="ctr">
            <a:defRPr sz="800"/>
          </a:lvl2pPr>
          <a:lvl3pPr marL="114300" indent="-57150" algn="ctr">
            <a:defRPr sz="800"/>
          </a:lvl3pPr>
          <a:lvl4pPr marL="171450" indent="-57150" algn="ctr">
            <a:defRPr sz="800"/>
          </a:lvl4pPr>
          <a:lvl5pPr marL="228600" indent="-57150" algn="ctr">
            <a:defRPr sz="800"/>
          </a:lvl5pPr>
          <a:lvl6pPr marL="285750" indent="-57150" algn="ctr">
            <a:defRPr sz="800"/>
          </a:lvl6pPr>
          <a:lvl7pPr marL="342900" indent="-57150" algn="ctr">
            <a:defRPr sz="800"/>
          </a:lvl7pPr>
          <a:lvl8pPr marL="400050" indent="-57150" algn="ctr">
            <a:defRPr sz="800"/>
          </a:lvl8pPr>
          <a:lvl9pPr marL="457200" indent="-57150" algn="ctr">
            <a:defRPr sz="8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zh-CN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学员姓名  </a:t>
          </a:r>
        </a:p>
      </dsp:txBody>
      <dsp:txXfrm>
        <a:off x="1712813" y="686561"/>
        <a:ext cx="966987" cy="483493"/>
      </dsp:txXfrm>
    </dsp:sp>
    <dsp:sp modelId="{583B47B3-46CC-4A3C-9957-85D7364F55E1}">
      <dsp:nvSpPr>
        <dsp:cNvPr id="9" name="矩形 8"/>
        <dsp:cNvSpPr/>
      </dsp:nvSpPr>
      <dsp:spPr bwMode="white">
        <a:xfrm>
          <a:off x="542759" y="1373121"/>
          <a:ext cx="966987" cy="483493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6985" tIns="6985" rIns="6985" bIns="6985" anchor="ctr"/>
        <a:lstStyle>
          <a:lvl1pPr algn="ctr">
            <a:defRPr sz="1100"/>
          </a:lvl1pPr>
          <a:lvl2pPr marL="57150" indent="-57150" algn="ctr">
            <a:defRPr sz="800"/>
          </a:lvl2pPr>
          <a:lvl3pPr marL="114300" indent="-57150" algn="ctr">
            <a:defRPr sz="800"/>
          </a:lvl3pPr>
          <a:lvl4pPr marL="171450" indent="-57150" algn="ctr">
            <a:defRPr sz="800"/>
          </a:lvl4pPr>
          <a:lvl5pPr marL="228600" indent="-57150" algn="ctr">
            <a:defRPr sz="800"/>
          </a:lvl5pPr>
          <a:lvl6pPr marL="285750" indent="-57150" algn="ctr">
            <a:defRPr sz="800"/>
          </a:lvl6pPr>
          <a:lvl7pPr marL="342900" indent="-57150" algn="ctr">
            <a:defRPr sz="800"/>
          </a:lvl7pPr>
          <a:lvl8pPr marL="400050" indent="-57150" algn="ctr">
            <a:defRPr sz="800"/>
          </a:lvl8pPr>
          <a:lvl9pPr marL="457200" indent="-57150" algn="ctr">
            <a:defRPr sz="8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music</a:t>
          </a:r>
        </a:p>
      </dsp:txBody>
      <dsp:txXfrm>
        <a:off x="542759" y="1373121"/>
        <a:ext cx="966987" cy="483493"/>
      </dsp:txXfrm>
    </dsp:sp>
    <dsp:sp modelId="{9A1FEBFE-38FF-49ED-BE46-B77B336D13BF}">
      <dsp:nvSpPr>
        <dsp:cNvPr id="12" name="矩形 11"/>
        <dsp:cNvSpPr/>
      </dsp:nvSpPr>
      <dsp:spPr bwMode="white">
        <a:xfrm>
          <a:off x="1712813" y="1373121"/>
          <a:ext cx="966987" cy="483493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6985" tIns="6985" rIns="6985" bIns="6985" anchor="ctr"/>
        <a:lstStyle>
          <a:lvl1pPr algn="ctr">
            <a:defRPr sz="1100"/>
          </a:lvl1pPr>
          <a:lvl2pPr marL="57150" indent="-57150" algn="ctr">
            <a:defRPr sz="800"/>
          </a:lvl2pPr>
          <a:lvl3pPr marL="114300" indent="-57150" algn="ctr">
            <a:defRPr sz="800"/>
          </a:lvl3pPr>
          <a:lvl4pPr marL="171450" indent="-57150" algn="ctr">
            <a:defRPr sz="800"/>
          </a:lvl4pPr>
          <a:lvl5pPr marL="228600" indent="-57150" algn="ctr">
            <a:defRPr sz="800"/>
          </a:lvl5pPr>
          <a:lvl6pPr marL="285750" indent="-57150" algn="ctr">
            <a:defRPr sz="800"/>
          </a:lvl6pPr>
          <a:lvl7pPr marL="342900" indent="-57150" algn="ctr">
            <a:defRPr sz="800"/>
          </a:lvl7pPr>
          <a:lvl8pPr marL="400050" indent="-57150" algn="ctr">
            <a:defRPr sz="800"/>
          </a:lvl8pPr>
          <a:lvl9pPr marL="457200" indent="-57150" algn="ctr">
            <a:defRPr sz="8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pic</a:t>
          </a:r>
          <a:endParaRPr kumimoji="0" lang="en-US" altLang="zh-CN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  <a:cs typeface="宋体" panose="02010600030101010101" pitchFamily="2" charset="-122"/>
          </a:endParaRPr>
        </a:p>
      </dsp:txBody>
      <dsp:txXfrm>
        <a:off x="1712813" y="1373121"/>
        <a:ext cx="966987" cy="483493"/>
      </dsp:txXfrm>
    </dsp:sp>
    <dsp:sp modelId="{BCA6D9B9-FBCF-48F4-A67A-687D29102EA3}">
      <dsp:nvSpPr>
        <dsp:cNvPr id="15" name="矩形 14"/>
        <dsp:cNvSpPr/>
      </dsp:nvSpPr>
      <dsp:spPr bwMode="white">
        <a:xfrm>
          <a:off x="1712813" y="2059682"/>
          <a:ext cx="966987" cy="483493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6985" tIns="6985" rIns="6985" bIns="6985" anchor="ctr"/>
        <a:lstStyle>
          <a:lvl1pPr algn="ctr">
            <a:defRPr sz="1100"/>
          </a:lvl1pPr>
          <a:lvl2pPr marL="57150" indent="-57150" algn="ctr">
            <a:defRPr sz="800"/>
          </a:lvl2pPr>
          <a:lvl3pPr marL="114300" indent="-57150" algn="ctr">
            <a:defRPr sz="800"/>
          </a:lvl3pPr>
          <a:lvl4pPr marL="171450" indent="-57150" algn="ctr">
            <a:defRPr sz="800"/>
          </a:lvl4pPr>
          <a:lvl5pPr marL="228600" indent="-57150" algn="ctr">
            <a:defRPr sz="800"/>
          </a:lvl5pPr>
          <a:lvl6pPr marL="285750" indent="-57150" algn="ctr">
            <a:defRPr sz="800"/>
          </a:lvl6pPr>
          <a:lvl7pPr marL="342900" indent="-57150" algn="ctr">
            <a:defRPr sz="800"/>
          </a:lvl7pPr>
          <a:lvl8pPr marL="400050" indent="-57150" algn="ctr">
            <a:defRPr sz="800"/>
          </a:lvl8pPr>
          <a:lvl9pPr marL="457200" indent="-57150" algn="ctr">
            <a:defRPr sz="8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wallpaper</a:t>
          </a:r>
        </a:p>
      </dsp:txBody>
      <dsp:txXfrm>
        <a:off x="1712813" y="2059682"/>
        <a:ext cx="966987" cy="483493"/>
      </dsp:txXfrm>
    </dsp:sp>
    <dsp:sp modelId="{3622A7EC-F90D-40D7-878D-965F1E4A01B8}">
      <dsp:nvSpPr>
        <dsp:cNvPr id="18" name="矩形 17"/>
        <dsp:cNvSpPr/>
      </dsp:nvSpPr>
      <dsp:spPr bwMode="white">
        <a:xfrm>
          <a:off x="2882867" y="1373121"/>
          <a:ext cx="966987" cy="483493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6985" tIns="6985" rIns="6985" bIns="6985" anchor="ctr"/>
        <a:lstStyle>
          <a:lvl1pPr algn="ctr">
            <a:defRPr sz="1100"/>
          </a:lvl1pPr>
          <a:lvl2pPr marL="57150" indent="-57150" algn="ctr">
            <a:defRPr sz="800"/>
          </a:lvl2pPr>
          <a:lvl3pPr marL="114300" indent="-57150" algn="ctr">
            <a:defRPr sz="800"/>
          </a:lvl3pPr>
          <a:lvl4pPr marL="171450" indent="-57150" algn="ctr">
            <a:defRPr sz="800"/>
          </a:lvl4pPr>
          <a:lvl5pPr marL="228600" indent="-57150" algn="ctr">
            <a:defRPr sz="800"/>
          </a:lvl5pPr>
          <a:lvl6pPr marL="285750" indent="-57150" algn="ctr">
            <a:defRPr sz="800"/>
          </a:lvl6pPr>
          <a:lvl7pPr marL="342900" indent="-57150" algn="ctr">
            <a:defRPr sz="800"/>
          </a:lvl7pPr>
          <a:lvl8pPr marL="400050" indent="-57150" algn="ctr">
            <a:defRPr sz="800"/>
          </a:lvl8pPr>
          <a:lvl9pPr marL="457200" indent="-57150" algn="ctr">
            <a:defRPr sz="8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book</a:t>
          </a:r>
        </a:p>
      </dsp:txBody>
      <dsp:txXfrm>
        <a:off x="2882867" y="1373121"/>
        <a:ext cx="966987" cy="483493"/>
      </dsp:txXfrm>
    </dsp:sp>
    <dsp:sp modelId="{0E194FB1-4B7E-470B-9815-E492D039B63A}">
      <dsp:nvSpPr>
        <dsp:cNvPr id="21" name="矩形 20"/>
        <dsp:cNvSpPr/>
      </dsp:nvSpPr>
      <dsp:spPr bwMode="white">
        <a:xfrm>
          <a:off x="2882867" y="2059682"/>
          <a:ext cx="966987" cy="483493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6985" tIns="6985" rIns="6985" bIns="6985" anchor="ctr"/>
        <a:lstStyle>
          <a:lvl1pPr algn="ctr">
            <a:defRPr sz="1100"/>
          </a:lvl1pPr>
          <a:lvl2pPr marL="57150" indent="-57150" algn="ctr">
            <a:defRPr sz="800"/>
          </a:lvl2pPr>
          <a:lvl3pPr marL="114300" indent="-57150" algn="ctr">
            <a:defRPr sz="800"/>
          </a:lvl3pPr>
          <a:lvl4pPr marL="171450" indent="-57150" algn="ctr">
            <a:defRPr sz="800"/>
          </a:lvl4pPr>
          <a:lvl5pPr marL="228600" indent="-57150" algn="ctr">
            <a:defRPr sz="800"/>
          </a:lvl5pPr>
          <a:lvl6pPr marL="285750" indent="-57150" algn="ctr">
            <a:defRPr sz="800"/>
          </a:lvl6pPr>
          <a:lvl7pPr marL="342900" indent="-57150" algn="ctr">
            <a:defRPr sz="800"/>
          </a:lvl7pPr>
          <a:lvl8pPr marL="400050" indent="-57150" algn="ctr">
            <a:defRPr sz="800"/>
          </a:lvl8pPr>
          <a:lvl9pPr marL="457200" indent="-57150" algn="ctr">
            <a:defRPr sz="800"/>
          </a:lvl9pPr>
        </a:lstStyle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alt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rPr>
            <a:t>booklist.docx</a:t>
          </a:r>
        </a:p>
      </dsp:txBody>
      <dsp:txXfrm>
        <a:off x="2882867" y="2059682"/>
        <a:ext cx="966987" cy="483493"/>
      </dsp:txXfrm>
    </dsp:sp>
    <dsp:sp modelId="{9A97CB7C-B6EA-403C-AE97-1DDDD8EFDC61}">
      <dsp:nvSpPr>
        <dsp:cNvPr id="4" name="矩形 3" hidden="1"/>
        <dsp:cNvSpPr/>
      </dsp:nvSpPr>
      <dsp:spPr bwMode="white">
        <a:xfrm>
          <a:off x="2486402" y="0"/>
          <a:ext cx="193397" cy="483493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2486402" y="0"/>
        <a:ext cx="193397" cy="483493"/>
      </dsp:txXfrm>
    </dsp:sp>
    <dsp:sp modelId="{D83972DB-5A13-4440-8F48-7C88FE07AB67}">
      <dsp:nvSpPr>
        <dsp:cNvPr id="7" name="矩形 6" hidden="1"/>
        <dsp:cNvSpPr/>
      </dsp:nvSpPr>
      <dsp:spPr bwMode="white">
        <a:xfrm>
          <a:off x="2486402" y="686561"/>
          <a:ext cx="193397" cy="483493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2486402" y="686561"/>
        <a:ext cx="193397" cy="483493"/>
      </dsp:txXfrm>
    </dsp:sp>
    <dsp:sp modelId="{CC70C3FE-1849-4725-9C3F-22F7AA295745}">
      <dsp:nvSpPr>
        <dsp:cNvPr id="10" name="矩形 9" hidden="1"/>
        <dsp:cNvSpPr/>
      </dsp:nvSpPr>
      <dsp:spPr bwMode="white">
        <a:xfrm>
          <a:off x="542759" y="1373121"/>
          <a:ext cx="193397" cy="483493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542759" y="1373121"/>
        <a:ext cx="193397" cy="483493"/>
      </dsp:txXfrm>
    </dsp:sp>
    <dsp:sp modelId="{DA605D34-2DDD-4F7C-A530-5198E3765652}">
      <dsp:nvSpPr>
        <dsp:cNvPr id="13" name="矩形 12" hidden="1"/>
        <dsp:cNvSpPr/>
      </dsp:nvSpPr>
      <dsp:spPr bwMode="white">
        <a:xfrm>
          <a:off x="2486402" y="1373121"/>
          <a:ext cx="193397" cy="483493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2486402" y="1373121"/>
        <a:ext cx="193397" cy="483493"/>
      </dsp:txXfrm>
    </dsp:sp>
    <dsp:sp modelId="{CE6573D3-0A8C-4C15-ABDA-C9FC1439955C}">
      <dsp:nvSpPr>
        <dsp:cNvPr id="16" name="矩形 15" hidden="1"/>
        <dsp:cNvSpPr/>
      </dsp:nvSpPr>
      <dsp:spPr bwMode="white">
        <a:xfrm>
          <a:off x="1712813" y="2059682"/>
          <a:ext cx="193397" cy="483493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1712813" y="2059682"/>
        <a:ext cx="193397" cy="483493"/>
      </dsp:txXfrm>
    </dsp:sp>
    <dsp:sp modelId="{BB24F4F1-866A-43CA-87D4-8B87F6E0EA7B}">
      <dsp:nvSpPr>
        <dsp:cNvPr id="19" name="矩形 18" hidden="1"/>
        <dsp:cNvSpPr/>
      </dsp:nvSpPr>
      <dsp:spPr bwMode="white">
        <a:xfrm>
          <a:off x="3656456" y="1373121"/>
          <a:ext cx="193397" cy="483493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3656456" y="1373121"/>
        <a:ext cx="193397" cy="483493"/>
      </dsp:txXfrm>
    </dsp:sp>
    <dsp:sp modelId="{0EAE89B5-EBE9-4CAB-8D64-2729F32CBC34}">
      <dsp:nvSpPr>
        <dsp:cNvPr id="22" name="矩形 21" hidden="1"/>
        <dsp:cNvSpPr/>
      </dsp:nvSpPr>
      <dsp:spPr bwMode="white">
        <a:xfrm>
          <a:off x="2882867" y="2059682"/>
          <a:ext cx="193397" cy="483493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2882867" y="2059682"/>
        <a:ext cx="193397" cy="4834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linDir" val="fromT"/>
                  <dgm:param type="chAlign" val="r"/>
                </dgm:alg>
              </dgm:if>
              <dgm:if name="Name23" func="var" arg="hierBranch" op="equ" val="r">
                <dgm:alg type="hierChild">
                  <dgm:param type="linDir" val="fromT"/>
                  <dgm:param type="chAlign" val="l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linDir" val="fromL"/>
                      <dgm:param type="chAlign" val="l"/>
                      <dgm:param type="secLinDir" val="fromT"/>
                      <dgm:param type="secChAlign" val="t"/>
                    </dgm:alg>
                  </dgm:if>
                  <dgm:else name="Name27">
                    <dgm:alg type="hierChild">
                      <dgm:param type="linDir" val="fromR"/>
                      <dgm:param type="chAlign" val="l"/>
                      <dgm:param type="secLinDir" val="fromT"/>
                      <dgm:param type="secChAlign" val="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srcNode" val="rootConnector"/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srcNode" val="rootConnector1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srcNode" val="rootConnector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85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89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05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linDir" val="fromL"/>
                  <dgm:param type="chAlign" val="l"/>
                  <dgm:param type="secLinDir" val="fromT"/>
                  <dgm:param type="secChAlign" val="t"/>
                </dgm:alg>
              </dgm:if>
              <dgm:else name="Name109">
                <dgm:alg type="hierChild">
                  <dgm:param type="linDir" val="fromR"/>
                  <dgm:param type="chAlign" val="l"/>
                  <dgm:param type="secLinDir" val="fromT"/>
                  <dgm:param type="secChAlign" val="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129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133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46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linDir" val="fromT"/>
                  <dgm:param type="chAlign" val="r"/>
                </dgm:alg>
              </dgm:if>
              <dgm:if name="Name23" func="var" arg="hierBranch" op="equ" val="r">
                <dgm:alg type="hierChild">
                  <dgm:param type="linDir" val="fromT"/>
                  <dgm:param type="chAlign" val="l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linDir" val="fromL"/>
                      <dgm:param type="chAlign" val="l"/>
                      <dgm:param type="secLinDir" val="fromT"/>
                      <dgm:param type="secChAlign" val="t"/>
                    </dgm:alg>
                  </dgm:if>
                  <dgm:else name="Name27">
                    <dgm:alg type="hierChild">
                      <dgm:param type="linDir" val="fromR"/>
                      <dgm:param type="chAlign" val="l"/>
                      <dgm:param type="secLinDir" val="fromT"/>
                      <dgm:param type="secChAlign" val="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srcNode" val="rootConnector"/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srcNode" val="rootConnector1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srcNode" val="rootConnector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85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89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05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linDir" val="fromL"/>
                  <dgm:param type="chAlign" val="l"/>
                  <dgm:param type="secLinDir" val="fromT"/>
                  <dgm:param type="secChAlign" val="t"/>
                </dgm:alg>
              </dgm:if>
              <dgm:else name="Name109">
                <dgm:alg type="hierChild">
                  <dgm:param type="linDir" val="fromR"/>
                  <dgm:param type="chAlign" val="l"/>
                  <dgm:param type="secLinDir" val="fromT"/>
                  <dgm:param type="secChAlign" val="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129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133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46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linDir" val="fromT"/>
                  <dgm:param type="chAlign" val="r"/>
                </dgm:alg>
              </dgm:if>
              <dgm:if name="Name23" func="var" arg="hierBranch" op="equ" val="r">
                <dgm:alg type="hierChild">
                  <dgm:param type="linDir" val="fromT"/>
                  <dgm:param type="chAlign" val="l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linDir" val="fromL"/>
                      <dgm:param type="chAlign" val="l"/>
                      <dgm:param type="secLinDir" val="fromT"/>
                      <dgm:param type="secChAlign" val="t"/>
                    </dgm:alg>
                  </dgm:if>
                  <dgm:else name="Name27">
                    <dgm:alg type="hierChild">
                      <dgm:param type="linDir" val="fromR"/>
                      <dgm:param type="chAlign" val="l"/>
                      <dgm:param type="secLinDir" val="fromT"/>
                      <dgm:param type="secChAlign" val="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srcNode" val="rootConnector"/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srcNode" val="rootConnector1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srcNode" val="rootConnector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85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89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05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linDir" val="fromL"/>
                  <dgm:param type="chAlign" val="l"/>
                  <dgm:param type="secLinDir" val="fromT"/>
                  <dgm:param type="secChAlign" val="t"/>
                </dgm:alg>
              </dgm:if>
              <dgm:else name="Name109">
                <dgm:alg type="hierChild">
                  <dgm:param type="linDir" val="fromR"/>
                  <dgm:param type="chAlign" val="l"/>
                  <dgm:param type="secLinDir" val="fromT"/>
                  <dgm:param type="secChAlign" val="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129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133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46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linDir" val="fromT"/>
                  <dgm:param type="chAlign" val="r"/>
                </dgm:alg>
              </dgm:if>
              <dgm:if name="Name23" func="var" arg="hierBranch" op="equ" val="r">
                <dgm:alg type="hierChild">
                  <dgm:param type="linDir" val="fromT"/>
                  <dgm:param type="chAlign" val="l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linDir" val="fromL"/>
                      <dgm:param type="chAlign" val="l"/>
                      <dgm:param type="secLinDir" val="fromT"/>
                      <dgm:param type="secChAlign" val="t"/>
                    </dgm:alg>
                  </dgm:if>
                  <dgm:else name="Name27">
                    <dgm:alg type="hierChild">
                      <dgm:param type="linDir" val="fromR"/>
                      <dgm:param type="chAlign" val="l"/>
                      <dgm:param type="secLinDir" val="fromT"/>
                      <dgm:param type="secChAlign" val="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srcNode" val="rootConnector"/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srcNode" val="rootConnector1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srcNode" val="rootConnector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85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89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05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linDir" val="fromL"/>
                  <dgm:param type="chAlign" val="l"/>
                  <dgm:param type="secLinDir" val="fromT"/>
                  <dgm:param type="secChAlign" val="t"/>
                </dgm:alg>
              </dgm:if>
              <dgm:else name="Name109">
                <dgm:alg type="hierChild">
                  <dgm:param type="linDir" val="fromR"/>
                  <dgm:param type="chAlign" val="l"/>
                  <dgm:param type="secLinDir" val="fromT"/>
                  <dgm:param type="secChAlign" val="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129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133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46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linDir" val="fromT"/>
                  <dgm:param type="chAlign" val="r"/>
                </dgm:alg>
              </dgm:if>
              <dgm:if name="Name23" func="var" arg="hierBranch" op="equ" val="r">
                <dgm:alg type="hierChild">
                  <dgm:param type="linDir" val="fromT"/>
                  <dgm:param type="chAlign" val="l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linDir" val="fromL"/>
                      <dgm:param type="chAlign" val="l"/>
                      <dgm:param type="secLinDir" val="fromT"/>
                      <dgm:param type="secChAlign" val="t"/>
                    </dgm:alg>
                  </dgm:if>
                  <dgm:else name="Name27">
                    <dgm:alg type="hierChild">
                      <dgm:param type="linDir" val="fromR"/>
                      <dgm:param type="chAlign" val="l"/>
                      <dgm:param type="secLinDir" val="fromT"/>
                      <dgm:param type="secChAlign" val="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srcNode" val="rootConnector"/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srcNode" val="rootConnector1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srcNode" val="rootConnector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85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89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05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linDir" val="fromL"/>
                  <dgm:param type="chAlign" val="l"/>
                  <dgm:param type="secLinDir" val="fromT"/>
                  <dgm:param type="secChAlign" val="t"/>
                </dgm:alg>
              </dgm:if>
              <dgm:else name="Name109">
                <dgm:alg type="hierChild">
                  <dgm:param type="linDir" val="fromR"/>
                  <dgm:param type="chAlign" val="l"/>
                  <dgm:param type="secLinDir" val="fromT"/>
                  <dgm:param type="secChAlign" val="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129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133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46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linDir" val="fromT"/>
                  <dgm:param type="chAlign" val="r"/>
                </dgm:alg>
              </dgm:if>
              <dgm:if name="Name23" func="var" arg="hierBranch" op="equ" val="r">
                <dgm:alg type="hierChild">
                  <dgm:param type="linDir" val="fromT"/>
                  <dgm:param type="chAlign" val="l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linDir" val="fromL"/>
                      <dgm:param type="chAlign" val="l"/>
                      <dgm:param type="secLinDir" val="fromT"/>
                      <dgm:param type="secChAlign" val="t"/>
                    </dgm:alg>
                  </dgm:if>
                  <dgm:else name="Name27">
                    <dgm:alg type="hierChild">
                      <dgm:param type="linDir" val="fromR"/>
                      <dgm:param type="chAlign" val="l"/>
                      <dgm:param type="secLinDir" val="fromT"/>
                      <dgm:param type="secChAlign" val="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srcNode" val="rootConnector"/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srcNode" val="rootConnector1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srcNode" val="rootConnector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85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89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05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linDir" val="fromL"/>
                  <dgm:param type="chAlign" val="l"/>
                  <dgm:param type="secLinDir" val="fromT"/>
                  <dgm:param type="secChAlign" val="t"/>
                </dgm:alg>
              </dgm:if>
              <dgm:else name="Name109">
                <dgm:alg type="hierChild">
                  <dgm:param type="linDir" val="fromR"/>
                  <dgm:param type="chAlign" val="l"/>
                  <dgm:param type="secLinDir" val="fromT"/>
                  <dgm:param type="secChAlign" val="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129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133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46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fld id="{B216BF35-2BD8-46CA-A1AB-DE1650D9EC02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27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altLang="zh-CN" noProof="0" smtClean="0"/>
              <a:t>Click to edit Master text styles</a:t>
            </a:r>
            <a:endParaRPr lang="en-US" altLang="zh-CN" noProof="0" smtClean="0"/>
          </a:p>
          <a:p>
            <a:pPr lvl="1"/>
            <a:r>
              <a:rPr lang="en-US" altLang="zh-CN" noProof="0" smtClean="0"/>
              <a:t>Second level</a:t>
            </a:r>
            <a:endParaRPr lang="en-US" altLang="zh-CN" noProof="0" smtClean="0"/>
          </a:p>
          <a:p>
            <a:pPr lvl="2"/>
            <a:r>
              <a:rPr lang="en-US" altLang="zh-CN" noProof="0" smtClean="0"/>
              <a:t>Third level</a:t>
            </a:r>
            <a:endParaRPr lang="en-US" altLang="zh-CN" noProof="0" smtClean="0"/>
          </a:p>
          <a:p>
            <a:pPr lvl="3"/>
            <a:r>
              <a:rPr lang="en-US" altLang="zh-CN" noProof="0" smtClean="0"/>
              <a:t>Fourth level</a:t>
            </a:r>
            <a:endParaRPr lang="en-US" altLang="zh-CN" noProof="0" smtClean="0"/>
          </a:p>
          <a:p>
            <a:pPr lvl="4"/>
            <a:r>
              <a:rPr lang="en-US" altLang="zh-CN" noProof="0" smtClean="0"/>
              <a:t>Fifth level</a:t>
            </a:r>
            <a:endParaRPr lang="en-US" altLang="zh-CN" noProof="0" smtClean="0"/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fld id="{75865BA1-E044-4647-8867-76FFB0815484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667A199-620B-465C-81B6-ECFA18FCC9F4}" type="slidenum">
              <a:rPr lang="zh-CN" altLang="en-US"/>
            </a:fld>
            <a:endParaRPr lang="en-US" altLang="zh-CN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38D52F-3F0F-4B94-ACC1-3B516671C355}" type="slidenum">
              <a:rPr lang="zh-CN" altLang="en-US"/>
            </a:fld>
            <a:endParaRPr lang="en-US" altLang="zh-CN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B086F75-B620-49A6-A67C-26F9CA568426}" type="slidenum">
              <a:rPr lang="zh-CN" altLang="en-US"/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C496B99-DA69-4BBA-B701-C65C59BAA57C}" type="slidenum">
              <a:rPr lang="zh-CN" altLang="en-US"/>
            </a:fld>
            <a:endParaRPr lang="en-US" altLang="zh-CN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pPr marL="228600" indent="-228600"/>
            <a:r>
              <a:rPr lang="zh-CN" altLang="en-US" smtClean="0"/>
              <a:t>教学指导：</a:t>
            </a:r>
            <a:endParaRPr lang="en-US" altLang="zh-CN" smtClean="0"/>
          </a:p>
          <a:p>
            <a:pPr marL="228600" indent="-228600"/>
            <a:r>
              <a:rPr lang="zh-CN" altLang="en-US" b="1" smtClean="0">
                <a:latin typeface="黑体" panose="02010609060101010101" pitchFamily="2" charset="-122"/>
                <a:ea typeface="黑体" panose="02010609060101010101" pitchFamily="2" charset="-122"/>
              </a:rPr>
              <a:t>显示目录内容（配合使用参数）</a:t>
            </a:r>
            <a:r>
              <a:rPr lang="zh-CN" altLang="en-US" smtClean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613C19E-6773-4231-BE4D-AE691DD9CBC3}" type="slidenum">
              <a:rPr lang="zh-CN" altLang="en-US"/>
            </a:fld>
            <a:endParaRPr lang="en-US" altLang="zh-CN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01943E8-A43E-421D-9C37-AA0EF0724065}" type="slidenum">
              <a:rPr lang="zh-CN" altLang="en-US"/>
            </a:fld>
            <a:endParaRPr lang="en-US" altLang="zh-CN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27BFD4B-5851-4C69-A02E-9E75309C93C2}" type="slidenum">
              <a:rPr lang="zh-CN" altLang="en-US"/>
            </a:fld>
            <a:endParaRPr lang="en-US" altLang="zh-CN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BE00D47-1721-4BA8-9223-FE93B88EFE14}" type="slidenum">
              <a:rPr lang="zh-CN" altLang="en-US"/>
            </a:fld>
            <a:endParaRPr lang="en-US" altLang="zh-CN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4A8BC77-81AC-4ED8-BBAD-57F492EFCC00}" type="slidenum">
              <a:rPr lang="zh-CN" altLang="en-US"/>
            </a:fld>
            <a:endParaRPr lang="en-US" altLang="zh-CN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r>
              <a:rPr lang="zh-CN" altLang="en-US" smtClean="0"/>
              <a:t>练习</a:t>
            </a:r>
            <a:r>
              <a:rPr lang="en-US" altLang="zh-CN" smtClean="0"/>
              <a:t>DOS</a:t>
            </a:r>
            <a:r>
              <a:rPr lang="zh-CN" altLang="en-US" smtClean="0"/>
              <a:t>命令：</a:t>
            </a:r>
            <a:r>
              <a:rPr lang="en-US" altLang="zh-CN" smtClean="0"/>
              <a:t>md</a:t>
            </a:r>
            <a:r>
              <a:rPr lang="zh-CN" altLang="en-US" smtClean="0"/>
              <a:t>、</a:t>
            </a:r>
            <a:r>
              <a:rPr lang="en-US" altLang="zh-CN" smtClean="0"/>
              <a:t>cd</a:t>
            </a:r>
            <a:r>
              <a:rPr lang="zh-CN" altLang="en-US" smtClean="0"/>
              <a:t>、</a:t>
            </a:r>
            <a:r>
              <a:rPr lang="en-US" altLang="zh-CN" smtClean="0"/>
              <a:t>dir</a:t>
            </a:r>
            <a:r>
              <a:rPr lang="zh-CN" altLang="en-US" smtClean="0"/>
              <a:t>、</a:t>
            </a:r>
            <a:r>
              <a:rPr lang="en-US" altLang="zh-CN" smtClean="0"/>
              <a:t>edit</a:t>
            </a:r>
            <a:r>
              <a:rPr lang="zh-CN" altLang="en-US" smtClean="0"/>
              <a:t>、</a:t>
            </a:r>
            <a:r>
              <a:rPr lang="en-US" altLang="zh-CN" smtClean="0"/>
              <a:t>copy</a:t>
            </a:r>
            <a:r>
              <a:rPr lang="zh-CN" altLang="en-US" smtClean="0"/>
              <a:t>、</a:t>
            </a:r>
            <a:r>
              <a:rPr lang="en-US" altLang="zh-CN" smtClean="0"/>
              <a:t>ren</a:t>
            </a:r>
            <a:endParaRPr lang="en-US" altLang="zh-CN" smtClean="0"/>
          </a:p>
          <a:p>
            <a:r>
              <a:rPr lang="en-US" altLang="zh-CN" smtClean="0"/>
              <a:t>Ctrl + space</a:t>
            </a:r>
            <a:r>
              <a:rPr lang="zh-CN" altLang="en-US" smtClean="0"/>
              <a:t>可以打开中文输入法</a:t>
            </a:r>
            <a:endParaRPr lang="zh-CN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F6142BF-0EFA-4CA1-AE57-457BAAB48CEF}" type="slidenum">
              <a:rPr lang="zh-CN" altLang="en-US"/>
            </a:fld>
            <a:endParaRPr lang="en-US" altLang="zh-CN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AAEA8C7-3587-404E-8BC5-14C2199A6F1B}" type="slidenum">
              <a:rPr lang="zh-CN" altLang="en-US"/>
            </a:fld>
            <a:endParaRPr lang="en-US" altLang="zh-CN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748448D-2380-4389-A960-90DEB04A2E54}" type="slidenum">
              <a:rPr lang="zh-CN" altLang="en-US"/>
            </a:fld>
            <a:endParaRPr lang="en-US" altLang="zh-CN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505A832-923D-404C-9F16-F17E29A7283D}" type="slidenum">
              <a:rPr lang="zh-CN" altLang="en-US"/>
            </a:fld>
            <a:endParaRPr lang="en-US" altLang="zh-CN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B2C476A-2295-4246-8369-FE7378C091F9}" type="slidenum">
              <a:rPr lang="zh-CN" altLang="en-US"/>
            </a:fld>
            <a:endParaRPr lang="en-US" altLang="zh-CN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406ECC9-A035-4EA8-8423-FA8DAFDD9D8E}" type="slidenum">
              <a:rPr lang="zh-CN" altLang="en-US"/>
            </a:fld>
            <a:endParaRPr lang="en-US" altLang="zh-CN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93E97B2-6548-4CB5-B685-DB33637254DF}" type="slidenum">
              <a:rPr lang="zh-CN" altLang="en-US"/>
            </a:fld>
            <a:endParaRPr lang="en-US" altLang="zh-CN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66862C5-23C2-4142-B20C-1D9017E17A66}" type="slidenum">
              <a:rPr lang="zh-CN" altLang="en-US"/>
            </a:fld>
            <a:endParaRPr lang="en-US" altLang="zh-CN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09B8C3D-703F-402C-9A87-207713203CC6}" type="slidenum">
              <a:rPr lang="zh-CN" altLang="en-US"/>
            </a:fld>
            <a:endParaRPr lang="en-US" altLang="zh-CN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E0BB395-0C1B-4562-A61B-ED4A4646D4AC}" type="slidenum">
              <a:rPr lang="zh-CN" altLang="en-US"/>
            </a:fld>
            <a:endParaRPr lang="en-US" altLang="zh-CN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8589835-BF78-4D4E-BC2A-D9BD9235E7EB}" type="slidenum">
              <a:rPr lang="zh-CN" altLang="en-US"/>
            </a:fld>
            <a:endParaRPr lang="en-US" altLang="zh-CN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671EB6-AB45-43AE-B4FF-1A8C9CA092AB}" type="slidenum">
              <a:rPr lang="zh-CN" altLang="en-US"/>
            </a:fld>
            <a:endParaRPr lang="en-US" altLang="zh-CN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89A481E-6F94-4BC9-8578-7733970FE905}" type="slidenum">
              <a:rPr lang="zh-CN" altLang="en-US"/>
            </a:fld>
            <a:endParaRPr lang="en-US" altLang="zh-CN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8968C6C-E418-478C-8708-33A7B8EF2EE5}" type="slidenum">
              <a:rPr lang="zh-CN" altLang="en-US"/>
            </a:fld>
            <a:endParaRPr lang="en-US" altLang="zh-CN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/>
              <a:t>教学指导；</a:t>
            </a:r>
            <a:endParaRPr lang="en-US" altLang="zh-CN" smtClean="0"/>
          </a:p>
          <a:p>
            <a:r>
              <a:rPr lang="zh-CN" altLang="en-US" smtClean="0"/>
              <a:t>总结部分</a:t>
            </a:r>
            <a:r>
              <a:rPr lang="zh-CN" altLang="zh-CN" smtClean="0"/>
              <a:t>主要达到以下几个目的：</a:t>
            </a:r>
            <a:endParaRPr lang="en-US" altLang="zh-CN" smtClean="0"/>
          </a:p>
          <a:p>
            <a:r>
              <a:rPr lang="en-US" altLang="zh-CN" smtClean="0"/>
              <a:t>1</a:t>
            </a:r>
            <a:r>
              <a:rPr lang="zh-CN" altLang="en-US" smtClean="0"/>
              <a:t>、</a:t>
            </a:r>
            <a:r>
              <a:rPr lang="zh-CN" altLang="zh-CN" b="1" smtClean="0"/>
              <a:t>回顾内容</a:t>
            </a:r>
            <a:r>
              <a:rPr lang="zh-CN" altLang="en-US" b="1" smtClean="0"/>
              <a:t>。</a:t>
            </a:r>
            <a:r>
              <a:rPr lang="zh-CN" altLang="en-US" smtClean="0">
                <a:solidFill>
                  <a:srgbClr val="C00000"/>
                </a:solidFill>
              </a:rPr>
              <a:t>注意与</a:t>
            </a:r>
            <a:r>
              <a:rPr lang="zh-CN" altLang="zh-CN" smtClean="0">
                <a:solidFill>
                  <a:srgbClr val="C00000"/>
                </a:solidFill>
              </a:rPr>
              <a:t>与</a:t>
            </a:r>
            <a:r>
              <a:rPr lang="zh-CN" altLang="en-US" smtClean="0">
                <a:solidFill>
                  <a:srgbClr val="C00000"/>
                </a:solidFill>
              </a:rPr>
              <a:t>本章任务和目标</a:t>
            </a:r>
            <a:r>
              <a:rPr lang="zh-CN" altLang="zh-CN" smtClean="0">
                <a:solidFill>
                  <a:srgbClr val="C00000"/>
                </a:solidFill>
              </a:rPr>
              <a:t>不一样。</a:t>
            </a:r>
            <a:r>
              <a:rPr lang="zh-CN" altLang="en-US" smtClean="0">
                <a:solidFill>
                  <a:srgbClr val="C00000"/>
                </a:solidFill>
              </a:rPr>
              <a:t>本章任务和目标是</a:t>
            </a:r>
            <a:r>
              <a:rPr lang="zh-CN" altLang="zh-CN" smtClean="0"/>
              <a:t>是强调</a:t>
            </a:r>
            <a:r>
              <a:rPr lang="zh-CN" altLang="en-US" smtClean="0"/>
              <a:t>内容概貌，学到技术，告知要学习什么；总结时，</a:t>
            </a:r>
            <a:r>
              <a:rPr lang="zh-CN" altLang="zh-CN" smtClean="0"/>
              <a:t>要格外强调观点，把每一</a:t>
            </a:r>
            <a:r>
              <a:rPr lang="zh-CN" altLang="en-US" smtClean="0"/>
              <a:t>个知识点</a:t>
            </a:r>
            <a:r>
              <a:rPr lang="zh-CN" altLang="zh-CN" smtClean="0"/>
              <a:t>的观点</a:t>
            </a:r>
            <a:r>
              <a:rPr lang="zh-CN" altLang="en-US" smtClean="0"/>
              <a:t>结论</a:t>
            </a:r>
            <a:r>
              <a:rPr lang="zh-CN" altLang="zh-CN" smtClean="0"/>
              <a:t>都尽量突出出来。</a:t>
            </a:r>
            <a:endParaRPr lang="en-US" altLang="zh-CN" smtClean="0">
              <a:solidFill>
                <a:srgbClr val="C00000"/>
              </a:solidFill>
            </a:endParaRPr>
          </a:p>
          <a:p>
            <a:r>
              <a:rPr lang="en-US" altLang="zh-CN" b="1" smtClean="0"/>
              <a:t>2</a:t>
            </a:r>
            <a:r>
              <a:rPr lang="zh-CN" altLang="en-US" b="1" smtClean="0"/>
              <a:t>、</a:t>
            </a:r>
            <a:r>
              <a:rPr lang="zh-CN" altLang="zh-CN" b="1" smtClean="0"/>
              <a:t>整理逻辑</a:t>
            </a:r>
            <a:r>
              <a:rPr lang="zh-CN" altLang="en-US" b="1" smtClean="0"/>
              <a:t>。</a:t>
            </a:r>
            <a:r>
              <a:rPr lang="zh-CN" altLang="zh-CN" smtClean="0"/>
              <a:t>还应该把观点之间的逻辑联系梳理出来</a:t>
            </a:r>
            <a:r>
              <a:rPr lang="zh-CN" altLang="en-US" smtClean="0"/>
              <a:t>。</a:t>
            </a:r>
            <a:r>
              <a:rPr lang="zh-CN" altLang="zh-CN" smtClean="0"/>
              <a:t>从而使</a:t>
            </a:r>
            <a:r>
              <a:rPr lang="zh-CN" altLang="en-US" smtClean="0"/>
              <a:t>知识</a:t>
            </a:r>
            <a:r>
              <a:rPr lang="zh-CN" altLang="zh-CN" smtClean="0"/>
              <a:t>系统化、逻辑化。要帮助</a:t>
            </a:r>
            <a:r>
              <a:rPr lang="zh-CN" altLang="en-US" smtClean="0"/>
              <a:t>学员</a:t>
            </a:r>
            <a:r>
              <a:rPr lang="zh-CN" altLang="zh-CN" smtClean="0"/>
              <a:t>整清逻辑是总结的一大任务</a:t>
            </a:r>
            <a:r>
              <a:rPr lang="zh-CN" altLang="en-US" smtClean="0"/>
              <a:t>。</a:t>
            </a:r>
            <a:endParaRPr lang="en-US" altLang="zh-CN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8B100F6-ED5D-4D42-A1C6-7C5C17AEAD59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5235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/>
              <a:t>教学指导：</a:t>
            </a:r>
            <a:endParaRPr lang="en-US" altLang="zh-CN" smtClean="0"/>
          </a:p>
          <a:p>
            <a:pPr eaLnBrk="1" hangingPunct="1"/>
            <a:r>
              <a:rPr lang="zh-CN" altLang="en-US" smtClean="0"/>
              <a:t>预习作业测试题用于下次上课前进行全班同学集中测试。因此教员要在本次课布置下去。布置预习测试题的目的是要求学员进行预习，保障下次学员学习质量。</a:t>
            </a:r>
            <a:endParaRPr lang="en-US" altLang="zh-CN" smtClean="0"/>
          </a:p>
          <a:p>
            <a:pPr eaLnBrk="1" hangingPunct="1"/>
            <a:r>
              <a:rPr lang="zh-CN" altLang="en-US" smtClean="0"/>
              <a:t>不少于</a:t>
            </a:r>
            <a:r>
              <a:rPr lang="en-US" altLang="zh-CN" smtClean="0"/>
              <a:t>4</a:t>
            </a:r>
            <a:r>
              <a:rPr lang="zh-CN" altLang="en-US" smtClean="0"/>
              <a:t>道题，其中至少包含一道简述题，主要了解学员对重要知识点的理解程度</a:t>
            </a:r>
            <a:endParaRPr lang="en-US" altLang="zh-CN" smtClean="0"/>
          </a:p>
          <a:p>
            <a:endParaRPr lang="zh-CN" altLang="en-US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F290C64-24CD-47B6-8A26-B7A79B256951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 hasCustomPrompt="1"/>
          </p:nvPr>
        </p:nvSpPr>
        <p:spPr>
          <a:xfrm>
            <a:off x="-172720" y="2998470"/>
            <a:ext cx="5288915" cy="586740"/>
          </a:xfrm>
        </p:spPr>
        <p:txBody>
          <a:bodyPr anchor="b"/>
          <a:lstStyle>
            <a:lvl1pPr algn="ctr">
              <a:defRPr sz="3200" b="1">
                <a:solidFill>
                  <a:srgbClr val="0E9CD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</a:t>
            </a:r>
            <a:endParaRPr lang="zh-CN" altLang="en-US"/>
          </a:p>
        </p:txBody>
      </p:sp>
      <p:sp>
        <p:nvSpPr>
          <p:cNvPr id="2" name="文本框 1"/>
          <p:cNvSpPr txBox="1"/>
          <p:nvPr userDrawn="1"/>
        </p:nvSpPr>
        <p:spPr>
          <a:xfrm>
            <a:off x="13970" y="334645"/>
            <a:ext cx="40913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新睿教育软件工程系列课程</a:t>
            </a:r>
            <a:r>
              <a:rPr lang="en-US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软件基础</a:t>
            </a:r>
            <a:r>
              <a:rPr lang="en-US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-STB)</a:t>
            </a:r>
            <a:endParaRPr lang="en-US" altLang="zh-CN" sz="16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 userDrawn="1"/>
        </p:nvCxnSpPr>
        <p:spPr>
          <a:xfrm>
            <a:off x="13970" y="6557963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42"/>
          <p:cNvSpPr txBox="1"/>
          <p:nvPr userDrawn="1"/>
        </p:nvSpPr>
        <p:spPr>
          <a:xfrm>
            <a:off x="3188663" y="6559777"/>
            <a:ext cx="254132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1200" b="1">
                <a:solidFill>
                  <a:srgbClr val="2BA6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版权归新睿教育所有</a:t>
            </a:r>
            <a:endParaRPr sz="1200" b="1">
              <a:solidFill>
                <a:srgbClr val="2BA6E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16"/>
          <p:cNvCxnSpPr/>
          <p:nvPr userDrawn="1"/>
        </p:nvCxnSpPr>
        <p:spPr>
          <a:xfrm>
            <a:off x="-23495" y="768033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 userDrawn="1"/>
        </p:nvGrpSpPr>
        <p:grpSpPr>
          <a:xfrm>
            <a:off x="8335010" y="144780"/>
            <a:ext cx="694055" cy="527050"/>
            <a:chOff x="12794" y="767"/>
            <a:chExt cx="1093" cy="830"/>
          </a:xfrm>
        </p:grpSpPr>
        <p:sp>
          <p:nvSpPr>
            <p:cNvPr id="20" name="矩形 19"/>
            <p:cNvSpPr/>
            <p:nvPr/>
          </p:nvSpPr>
          <p:spPr>
            <a:xfrm>
              <a:off x="12794" y="767"/>
              <a:ext cx="879" cy="830"/>
            </a:xfrm>
            <a:prstGeom prst="rect">
              <a:avLst/>
            </a:prstGeom>
            <a:noFill/>
            <a:ln w="38100">
              <a:solidFill>
                <a:srgbClr val="2BA6E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2BA6E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350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2794" y="872"/>
              <a:ext cx="1093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   </a:t>
              </a:r>
              <a:r>
                <a:rPr lang="en-US" altLang="zh-CN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  期</a:t>
              </a:r>
              <a:endPara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" name="图片 3" descr="PPT封面封底325-0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958080" y="1291590"/>
            <a:ext cx="3799840" cy="4000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 userDrawn="1"/>
        </p:nvCxnSpPr>
        <p:spPr>
          <a:xfrm>
            <a:off x="0" y="546418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57685" y="285728"/>
            <a:ext cx="4606927" cy="523220"/>
          </a:xfrm>
          <a:solidFill>
            <a:schemeClr val="bg1"/>
          </a:solidFill>
        </p:spPr>
        <p:txBody>
          <a:bodyPr>
            <a:spAutoFit/>
          </a:bodyPr>
          <a:lstStyle>
            <a:lvl1pPr>
              <a:defRPr sz="2800" b="1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84254" y="1214422"/>
            <a:ext cx="7645398" cy="5143536"/>
          </a:xfrm>
        </p:spPr>
        <p:txBody>
          <a:bodyPr/>
          <a:lstStyle>
            <a:lvl1pPr>
              <a:buSzPct val="100000"/>
              <a:buFont typeface="Wingdings" panose="05000000000000000000" pitchFamily="2" charset="2"/>
              <a:buChar char="n"/>
              <a:defRPr b="1">
                <a:latin typeface="+mn-lt"/>
              </a:defRPr>
            </a:lvl1pPr>
            <a:lvl2pPr>
              <a:buSzPct val="100000"/>
              <a:buFont typeface="Wingdings" panose="05000000000000000000" pitchFamily="2" charset="2"/>
              <a:buChar char="u"/>
              <a:defRPr b="1">
                <a:latin typeface="+mn-lt"/>
              </a:defRPr>
            </a:lvl2pPr>
            <a:lvl3pPr>
              <a:buClr>
                <a:srgbClr val="0E9CDE"/>
              </a:buClr>
              <a:buSzPct val="85000"/>
              <a:buFont typeface="Wingdings" panose="05000000000000000000" pitchFamily="2" charset="2"/>
              <a:buChar char="Ø"/>
              <a:defRPr b="1">
                <a:latin typeface="+mn-lt"/>
                <a:ea typeface="+mn-ea"/>
              </a:defRPr>
            </a:lvl3pPr>
            <a:lvl4pPr>
              <a:defRPr sz="1800" b="1">
                <a:latin typeface="+mn-lt"/>
                <a:ea typeface="+mn-ea"/>
              </a:defRPr>
            </a:lvl4pPr>
            <a:lvl5pPr>
              <a:defRPr sz="1600" b="1">
                <a:latin typeface="+mn-lt"/>
                <a:ea typeface="+mn-ea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</p:txBody>
      </p:sp>
      <p:pic>
        <p:nvPicPr>
          <p:cNvPr id="5" name="图片 4" descr="新睿教育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79385" y="6247765"/>
            <a:ext cx="1288415" cy="5765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55650" y="1214438"/>
            <a:ext cx="7931150" cy="531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286250" y="295275"/>
            <a:ext cx="4678363" cy="561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lang="zh-CN" altLang="en-US" sz="2800" b="1" dirty="0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100000"/>
        <a:buFont typeface="Wingdings" panose="05000000000000000000" pitchFamily="2" charset="2"/>
        <a:buChar char="n"/>
        <a:defRPr sz="26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100000"/>
        <a:buFont typeface="Wingdings" panose="05000000000000000000" pitchFamily="2" charset="2"/>
        <a:buChar char="u"/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85000"/>
        <a:buFont typeface="Wingdings" panose="05000000000000000000" pitchFamily="2" charset="2"/>
        <a:buChar char="Ø"/>
        <a:defRPr sz="20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Ø"/>
        <a:defRPr sz="2000" b="1">
          <a:solidFill>
            <a:schemeClr val="tx1"/>
          </a:solidFill>
          <a:latin typeface="+mn-lt"/>
          <a:ea typeface="楷体_GB2312" pitchFamily="49" charset="-122"/>
          <a:cs typeface="楷体_GB231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  <a:cs typeface="楷体_GB2312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2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diagramColors" Target="../diagrams/colors3.xml"/><Relationship Id="rId8" Type="http://schemas.openxmlformats.org/officeDocument/2006/relationships/diagramQuickStyle" Target="../diagrams/quickStyle3.xml"/><Relationship Id="rId7" Type="http://schemas.openxmlformats.org/officeDocument/2006/relationships/diagramLayout" Target="../diagrams/layout3.xml"/><Relationship Id="rId6" Type="http://schemas.openxmlformats.org/officeDocument/2006/relationships/diagramData" Target="../diagrams/data3.xml"/><Relationship Id="rId5" Type="http://schemas.microsoft.com/office/2007/relationships/diagramDrawing" Target="../diagrams/drawing2.xml"/><Relationship Id="rId4" Type="http://schemas.openxmlformats.org/officeDocument/2006/relationships/diagramColors" Target="../diagrams/colors2.xml"/><Relationship Id="rId3" Type="http://schemas.openxmlformats.org/officeDocument/2006/relationships/diagramQuickStyle" Target="../diagrams/quickStyle2.xml"/><Relationship Id="rId2" Type="http://schemas.openxmlformats.org/officeDocument/2006/relationships/diagramLayout" Target="../diagrams/layout2.xml"/><Relationship Id="rId11" Type="http://schemas.openxmlformats.org/officeDocument/2006/relationships/slideLayout" Target="../slideLayouts/slideLayout2.xml"/><Relationship Id="rId10" Type="http://schemas.microsoft.com/office/2007/relationships/diagramDrawing" Target="../diagrams/drawing3.xml"/><Relationship Id="rId1" Type="http://schemas.openxmlformats.org/officeDocument/2006/relationships/diagramData" Target="../diagrams/data2.xml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9.x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6" Type="http://schemas.openxmlformats.org/officeDocument/2006/relationships/image" Target="../media/image17.png"/><Relationship Id="rId5" Type="http://schemas.microsoft.com/office/2007/relationships/diagramDrawing" Target="../diagrams/drawing4.xml"/><Relationship Id="rId4" Type="http://schemas.openxmlformats.org/officeDocument/2006/relationships/diagramColors" Target="../diagrams/colors4.xml"/><Relationship Id="rId3" Type="http://schemas.openxmlformats.org/officeDocument/2006/relationships/diagramQuickStyle" Target="../diagrams/quickStyle4.xml"/><Relationship Id="rId2" Type="http://schemas.openxmlformats.org/officeDocument/2006/relationships/diagramLayout" Target="../diagrams/layout4.xml"/><Relationship Id="rId1" Type="http://schemas.openxmlformats.org/officeDocument/2006/relationships/diagramData" Target="../diagrams/data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0.png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0.png"/><Relationship Id="rId3" Type="http://schemas.openxmlformats.org/officeDocument/2006/relationships/image" Target="../media/image22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4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0.png"/><Relationship Id="rId3" Type="http://schemas.openxmlformats.org/officeDocument/2006/relationships/image" Target="../media/image26.png"/><Relationship Id="rId2" Type="http://schemas.openxmlformats.org/officeDocument/2006/relationships/hyperlink" Target="&#35838;&#22530;&#26696;&#20363;/&#22768;&#38899;&#25991;&#20214;" TargetMode="External"/><Relationship Id="rId1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0.png"/><Relationship Id="rId3" Type="http://schemas.openxmlformats.org/officeDocument/2006/relationships/image" Target="../media/image17.png"/><Relationship Id="rId2" Type="http://schemas.openxmlformats.org/officeDocument/2006/relationships/hyperlink" Target="01%20&#25945;&#23398;&#28436;&#31034;&#26696;&#20363;/&#31034;&#20363;3&#65306;&#25945;&#23398;&#38083;&#38107;&#22768;&#38899;&#25991;&#20214;" TargetMode="External"/><Relationship Id="rId1" Type="http://schemas.openxmlformats.org/officeDocument/2006/relationships/hyperlink" Target="&#35838;&#22530;&#26696;&#20363;/&#22768;&#38899;&#25991;&#20214;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6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microsoft.com/office/2007/relationships/diagramDrawing" Target="../diagrams/drawing5.xml"/><Relationship Id="rId4" Type="http://schemas.openxmlformats.org/officeDocument/2006/relationships/diagramColors" Target="../diagrams/colors5.xml"/><Relationship Id="rId3" Type="http://schemas.openxmlformats.org/officeDocument/2006/relationships/diagramQuickStyle" Target="../diagrams/quickStyle5.xml"/><Relationship Id="rId2" Type="http://schemas.openxmlformats.org/officeDocument/2006/relationships/diagramLayout" Target="../diagrams/layout5.xml"/><Relationship Id="rId1" Type="http://schemas.openxmlformats.org/officeDocument/2006/relationships/diagramData" Target="../diagrams/data5.xml"/></Relationships>
</file>

<file path=ppt/slides/_rels/slide3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png"/><Relationship Id="rId2" Type="http://schemas.openxmlformats.org/officeDocument/2006/relationships/image" Target="../media/image27.png"/><Relationship Id="rId1" Type="http://schemas.openxmlformats.org/officeDocument/2006/relationships/hyperlink" Target="&#23398;&#21592;&#32451;&#20064;&#21442;&#32771;&#31572;&#26696;/&#32451;&#20064;1&#65306;DOS&#24120;&#29992;&#21629;&#20196;" TargetMode="External"/></Relationships>
</file>

<file path=ppt/slides/_rels/slide3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8.x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28.png"/><Relationship Id="rId6" Type="http://schemas.openxmlformats.org/officeDocument/2006/relationships/hyperlink" Target="&#23398;&#21592;&#32451;&#20064;&#21442;&#32771;&#31572;&#26696;/&#32451;&#20064;2&#65306;DOS&#24120;&#29992;&#21629;&#20196;" TargetMode="External"/><Relationship Id="rId5" Type="http://schemas.microsoft.com/office/2007/relationships/diagramDrawing" Target="../diagrams/drawing6.xml"/><Relationship Id="rId4" Type="http://schemas.openxmlformats.org/officeDocument/2006/relationships/diagramColors" Target="../diagrams/colors6.xml"/><Relationship Id="rId3" Type="http://schemas.openxmlformats.org/officeDocument/2006/relationships/diagramQuickStyle" Target="../diagrams/quickStyle6.xml"/><Relationship Id="rId2" Type="http://schemas.openxmlformats.org/officeDocument/2006/relationships/diagramLayout" Target="../diagrams/layout6.xml"/><Relationship Id="rId1" Type="http://schemas.openxmlformats.org/officeDocument/2006/relationships/diagramData" Target="../diagrams/data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png"/></Relationships>
</file>

<file path=ppt/slides/_rels/slide3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png"/><Relationship Id="rId2" Type="http://schemas.openxmlformats.org/officeDocument/2006/relationships/image" Target="../media/image27.png"/><Relationship Id="rId1" Type="http://schemas.openxmlformats.org/officeDocument/2006/relationships/hyperlink" Target="&#23398;&#21592;&#32451;&#20064;&#21442;&#32771;&#31572;&#26696;/&#32451;&#20064;3&#65306;&#25991;&#20214;&#25628;&#32034;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png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27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8335010" y="211455"/>
            <a:ext cx="6940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   </a:t>
            </a:r>
            <a:r>
              <a:rPr lang="en-US" altLang="zh-CN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sz="1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  期</a:t>
            </a:r>
            <a:endParaRPr lang="zh-CN" altLang="en-US" sz="1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8265" y="2850515"/>
            <a:ext cx="553593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</a:t>
            </a:r>
            <a:r>
              <a:rPr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zh-CN"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七</a:t>
            </a:r>
            <a:r>
              <a:rPr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章 </a:t>
            </a:r>
            <a:endParaRPr sz="3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操作系统常用技巧</a:t>
            </a:r>
            <a:endParaRPr sz="3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2388" name="Rectangle 4"/>
          <p:cNvSpPr>
            <a:spLocks noGrp="1" noChangeArrowheads="1"/>
          </p:cNvSpPr>
          <p:nvPr>
            <p:ph type="title"/>
          </p:nvPr>
        </p:nvSpPr>
        <p:spPr>
          <a:xfrm>
            <a:off x="6819265" y="286385"/>
            <a:ext cx="2145030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本章任务</a:t>
            </a:r>
            <a:endParaRPr dirty="0"/>
          </a:p>
        </p:txBody>
      </p:sp>
      <p:sp>
        <p:nvSpPr>
          <p:cNvPr id="912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smtClean="0"/>
              <a:t>用</a:t>
            </a:r>
            <a:r>
              <a:rPr lang="en-US" altLang="zh-CN" smtClean="0"/>
              <a:t>DOS</a:t>
            </a:r>
            <a:r>
              <a:rPr lang="zh-CN" altLang="en-US" smtClean="0"/>
              <a:t>命令实现</a:t>
            </a:r>
            <a:r>
              <a:rPr lang="en-US" altLang="zh-CN" smtClean="0"/>
              <a:t>Windows7</a:t>
            </a:r>
            <a:r>
              <a:rPr lang="zh-CN" altLang="en-US" smtClean="0"/>
              <a:t>下的常用操作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查找上个月修改的某个</a:t>
            </a:r>
            <a:r>
              <a:rPr lang="en-US" altLang="zh-CN" smtClean="0"/>
              <a:t>PPT</a:t>
            </a:r>
            <a:endParaRPr lang="en-US" altLang="zh-CN" smtClean="0"/>
          </a:p>
          <a:p>
            <a:pPr>
              <a:defRPr/>
            </a:pPr>
            <a:r>
              <a:rPr lang="zh-CN" altLang="en-US" smtClean="0"/>
              <a:t>使用</a:t>
            </a:r>
            <a:r>
              <a:rPr lang="en-US" altLang="zh-CN" smtClean="0"/>
              <a:t>Windows</a:t>
            </a:r>
            <a:r>
              <a:rPr lang="zh-CN" altLang="en-US" smtClean="0"/>
              <a:t>快捷键快速完成指定的任务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制作学校的教学铃铛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3412" name="Rectangle 4"/>
          <p:cNvSpPr>
            <a:spLocks noGrp="1" noChangeArrowheads="1"/>
          </p:cNvSpPr>
          <p:nvPr>
            <p:ph type="title"/>
          </p:nvPr>
        </p:nvSpPr>
        <p:spPr>
          <a:xfrm>
            <a:off x="6690995" y="273050"/>
            <a:ext cx="2238375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本章目标</a:t>
            </a:r>
            <a:endParaRPr dirty="0"/>
          </a:p>
        </p:txBody>
      </p:sp>
      <p:sp>
        <p:nvSpPr>
          <p:cNvPr id="913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会使用</a:t>
            </a:r>
            <a:r>
              <a:rPr lang="en-US" altLang="zh-CN" dirty="0" smtClean="0"/>
              <a:t>DOS</a:t>
            </a:r>
            <a:r>
              <a:rPr lang="zh-CN" altLang="en-US" dirty="0" smtClean="0"/>
              <a:t>命令创建文件夹、复制文件等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会使用</a:t>
            </a:r>
            <a:r>
              <a:rPr lang="en-US" altLang="zh-CN" dirty="0" smtClean="0"/>
              <a:t>Windows</a:t>
            </a:r>
            <a:r>
              <a:rPr lang="zh-CN" altLang="en-US" dirty="0" smtClean="0"/>
              <a:t>进行高级文件搜索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会使用任务管理器查看计算机的运行状况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会使用常用的快捷键</a:t>
            </a:r>
            <a:endParaRPr lang="en-US" altLang="zh-CN" dirty="0" smtClean="0"/>
          </a:p>
          <a:p>
            <a:pPr>
              <a:defRPr/>
            </a:pPr>
            <a:r>
              <a:rPr lang="zh-CN" altLang="en-US" dirty="0" smtClean="0"/>
              <a:t>掌握常见的操作技巧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4" name="Picture 2" descr="C:\Users\meng.zhang\Desktop\ACCP7.0模版图标规范\啊-1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286771" y="1071563"/>
            <a:ext cx="6429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meng.zhang\Desktop\ACCP7.0模版图标规范\是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0958" y="2004999"/>
            <a:ext cx="71437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meng.zhang\Desktop\ACCP7.0模版图标规范\是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0958" y="1500174"/>
            <a:ext cx="71437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meng.zhang\Desktop\ACCP7.0模版图标规范\啊-1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286771" y="2643174"/>
            <a:ext cx="6429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meng.zhang\Desktop\ACCP7.0模版图标规范\啊-1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286771" y="3143248"/>
            <a:ext cx="6429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7453313" y="1468438"/>
            <a:ext cx="1331912" cy="2016125"/>
            <a:chOff x="4695" y="925"/>
            <a:chExt cx="839" cy="1270"/>
          </a:xfrm>
        </p:grpSpPr>
        <p:grpSp>
          <p:nvGrpSpPr>
            <p:cNvPr id="19477" name="Group 3"/>
            <p:cNvGrpSpPr/>
            <p:nvPr/>
          </p:nvGrpSpPr>
          <p:grpSpPr bwMode="auto">
            <a:xfrm>
              <a:off x="4695" y="925"/>
              <a:ext cx="826" cy="1270"/>
              <a:chOff x="4659" y="916"/>
              <a:chExt cx="826" cy="1270"/>
            </a:xfrm>
          </p:grpSpPr>
          <p:sp>
            <p:nvSpPr>
              <p:cNvPr id="19479" name="Rectangle 4"/>
              <p:cNvSpPr>
                <a:spLocks noChangeArrowheads="1"/>
              </p:cNvSpPr>
              <p:nvPr/>
            </p:nvSpPr>
            <p:spPr bwMode="auto">
              <a:xfrm>
                <a:off x="4659" y="916"/>
                <a:ext cx="826" cy="1270"/>
              </a:xfrm>
              <a:prstGeom prst="rect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rgbClr val="FFFFFF"/>
                  </a:gs>
                </a:gsLst>
                <a:lin ang="5400000" scaled="1"/>
              </a:gradFill>
              <a:ln w="6350" algn="ctr">
                <a:solidFill>
                  <a:schemeClr val="tx2"/>
                </a:solidFill>
                <a:miter lim="800000"/>
              </a:ln>
              <a:effectLst>
                <a:outerShdw dist="35921" dir="2700000" algn="ctr" rotWithShape="0">
                  <a:srgbClr val="808080"/>
                </a:out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480" name="Text Box 5"/>
              <p:cNvSpPr txBox="1">
                <a:spLocks noChangeArrowheads="1"/>
              </p:cNvSpPr>
              <p:nvPr/>
            </p:nvSpPr>
            <p:spPr bwMode="auto">
              <a:xfrm>
                <a:off x="4719" y="1059"/>
                <a:ext cx="676" cy="82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aseline="-25000">
                    <a:solidFill>
                      <a:srgbClr val="B2B2B2"/>
                    </a:solidFill>
                    <a:ea typeface="黑体" panose="02010609060101010101" pitchFamily="2" charset="-122"/>
                  </a:rPr>
                  <a:t>Keyboard</a:t>
                </a:r>
                <a:endParaRPr lang="en-US" altLang="zh-CN" sz="2400" baseline="-25000">
                  <a:solidFill>
                    <a:srgbClr val="B2B2B2"/>
                  </a:solidFill>
                  <a:ea typeface="黑体" panose="02010609060101010101" pitchFamily="2" charset="-122"/>
                </a:endParaRPr>
              </a:p>
              <a:p>
                <a:r>
                  <a:rPr lang="en-US" altLang="zh-CN" sz="2400" baseline="-25000">
                    <a:solidFill>
                      <a:srgbClr val="B2B2B2"/>
                    </a:solidFill>
                    <a:ea typeface="黑体" panose="02010609060101010101" pitchFamily="2" charset="-122"/>
                  </a:rPr>
                  <a:t>Mouse</a:t>
                </a:r>
                <a:endParaRPr lang="en-US" altLang="zh-CN" sz="2400" baseline="-25000">
                  <a:solidFill>
                    <a:srgbClr val="B2B2B2"/>
                  </a:solidFill>
                  <a:ea typeface="黑体" panose="02010609060101010101" pitchFamily="2" charset="-122"/>
                </a:endParaRPr>
              </a:p>
              <a:p>
                <a:r>
                  <a:rPr lang="en-US" altLang="zh-CN" sz="2400" baseline="-25000">
                    <a:solidFill>
                      <a:srgbClr val="B2B2B2"/>
                    </a:solidFill>
                    <a:ea typeface="黑体" panose="02010609060101010101" pitchFamily="2" charset="-122"/>
                  </a:rPr>
                  <a:t>Printer</a:t>
                </a:r>
                <a:endParaRPr lang="en-US" altLang="zh-CN" sz="2400" baseline="-25000">
                  <a:solidFill>
                    <a:srgbClr val="B2B2B2"/>
                  </a:solidFill>
                  <a:ea typeface="黑体" panose="02010609060101010101" pitchFamily="2" charset="-122"/>
                </a:endParaRPr>
              </a:p>
              <a:p>
                <a:r>
                  <a:rPr lang="en-US" altLang="zh-CN" sz="2400" baseline="-25000">
                    <a:solidFill>
                      <a:srgbClr val="B2B2B2"/>
                    </a:solidFill>
                    <a:ea typeface="黑体" panose="02010609060101010101" pitchFamily="2" charset="-122"/>
                  </a:rPr>
                  <a:t>Monitor</a:t>
                </a:r>
                <a:endParaRPr lang="en-US" altLang="zh-CN" sz="2400" baseline="-25000">
                  <a:solidFill>
                    <a:srgbClr val="B2B2B2"/>
                  </a:solidFill>
                  <a:ea typeface="黑体" panose="02010609060101010101" pitchFamily="2" charset="-122"/>
                </a:endParaRPr>
              </a:p>
              <a:p>
                <a:r>
                  <a:rPr lang="en-US" altLang="zh-CN" sz="2400" baseline="-25000">
                    <a:solidFill>
                      <a:srgbClr val="B2B2B2"/>
                    </a:solidFill>
                    <a:ea typeface="黑体" panose="02010609060101010101" pitchFamily="2" charset="-122"/>
                  </a:rPr>
                  <a:t>Modem</a:t>
                </a:r>
                <a:endParaRPr lang="en-US" altLang="zh-CN" sz="2400" baseline="-25000">
                  <a:solidFill>
                    <a:srgbClr val="B2B2B2"/>
                  </a:solidFill>
                  <a:ea typeface="黑体" panose="02010609060101010101" pitchFamily="2" charset="-122"/>
                </a:endParaRPr>
              </a:p>
            </p:txBody>
          </p:sp>
        </p:grpSp>
        <p:sp>
          <p:nvSpPr>
            <p:cNvPr id="19478" name="Text Box 6"/>
            <p:cNvSpPr txBox="1">
              <a:spLocks noChangeArrowheads="1"/>
            </p:cNvSpPr>
            <p:nvPr/>
          </p:nvSpPr>
          <p:spPr bwMode="auto">
            <a:xfrm>
              <a:off x="4806" y="1238"/>
              <a:ext cx="728" cy="21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/>
            <a:lstStyle/>
            <a:p>
              <a:r>
                <a:rPr lang="zh-CN" altLang="en-US" sz="2400" b="1">
                  <a:ea typeface="黑体" panose="02010609060101010101" pitchFamily="2" charset="-122"/>
                </a:rPr>
                <a:t>硬件</a:t>
              </a:r>
              <a:endParaRPr lang="zh-CN" altLang="en-US" sz="2400" b="1">
                <a:ea typeface="黑体" panose="02010609060101010101" pitchFamily="2" charset="-122"/>
              </a:endParaRPr>
            </a:p>
          </p:txBody>
        </p:sp>
      </p:grpSp>
      <p:sp>
        <p:nvSpPr>
          <p:cNvPr id="914456" name="Rectangle 24"/>
          <p:cNvSpPr>
            <a:spLocks noGrp="1" noChangeArrowheads="1"/>
          </p:cNvSpPr>
          <p:nvPr>
            <p:ph type="title"/>
          </p:nvPr>
        </p:nvSpPr>
        <p:spPr>
          <a:xfrm>
            <a:off x="4935855" y="286385"/>
            <a:ext cx="4028440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为什么需要操作系统</a:t>
            </a:r>
            <a:endParaRPr dirty="0"/>
          </a:p>
        </p:txBody>
      </p:sp>
      <p:sp>
        <p:nvSpPr>
          <p:cNvPr id="914440" name="Rectangle 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/>
          </a:p>
        </p:txBody>
      </p:sp>
      <p:grpSp>
        <p:nvGrpSpPr>
          <p:cNvPr id="4" name="Group 9"/>
          <p:cNvGrpSpPr/>
          <p:nvPr/>
        </p:nvGrpSpPr>
        <p:grpSpPr bwMode="auto">
          <a:xfrm>
            <a:off x="922338" y="1751013"/>
            <a:ext cx="985837" cy="1595437"/>
            <a:chOff x="793" y="1888"/>
            <a:chExt cx="621" cy="1005"/>
          </a:xfrm>
        </p:grpSpPr>
        <p:grpSp>
          <p:nvGrpSpPr>
            <p:cNvPr id="19473" name="Group 10"/>
            <p:cNvGrpSpPr/>
            <p:nvPr/>
          </p:nvGrpSpPr>
          <p:grpSpPr bwMode="auto">
            <a:xfrm>
              <a:off x="793" y="1888"/>
              <a:ext cx="621" cy="698"/>
              <a:chOff x="2190" y="2340"/>
              <a:chExt cx="721" cy="900"/>
            </a:xfrm>
          </p:grpSpPr>
          <p:sp>
            <p:nvSpPr>
              <p:cNvPr id="19475" name="Oval 11"/>
              <p:cNvSpPr>
                <a:spLocks noChangeArrowheads="1"/>
              </p:cNvSpPr>
              <p:nvPr/>
            </p:nvSpPr>
            <p:spPr bwMode="auto">
              <a:xfrm flipV="1">
                <a:off x="2370" y="2340"/>
                <a:ext cx="360" cy="35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solidFill>
                  <a:srgbClr val="0000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476" name="AutoShape 12"/>
              <p:cNvSpPr>
                <a:spLocks noChangeArrowheads="1"/>
              </p:cNvSpPr>
              <p:nvPr/>
            </p:nvSpPr>
            <p:spPr bwMode="auto">
              <a:xfrm rot="5400000">
                <a:off x="2281" y="2609"/>
                <a:ext cx="540" cy="721"/>
              </a:xfrm>
              <a:prstGeom prst="moon">
                <a:avLst>
                  <a:gd name="adj" fmla="val 87500"/>
                </a:avLst>
              </a:prstGeom>
              <a:gradFill rotWithShape="1">
                <a:gsLst>
                  <a:gs pos="0">
                    <a:srgbClr val="000080"/>
                  </a:gs>
                  <a:gs pos="100000">
                    <a:srgbClr val="CC99FF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miter lim="800000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474" name="Text Box 13"/>
            <p:cNvSpPr txBox="1">
              <a:spLocks noChangeArrowheads="1"/>
            </p:cNvSpPr>
            <p:nvPr/>
          </p:nvSpPr>
          <p:spPr bwMode="auto">
            <a:xfrm>
              <a:off x="793" y="2614"/>
              <a:ext cx="620" cy="2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/>
            <a:lstStyle/>
            <a:p>
              <a:r>
                <a:rPr lang="zh-CN" altLang="en-US" sz="2000" b="1">
                  <a:ea typeface="黑体" panose="02010609060101010101" pitchFamily="2" charset="-122"/>
                </a:rPr>
                <a:t>用户</a:t>
              </a:r>
              <a:endParaRPr lang="zh-CN" altLang="en-US" sz="2000" b="1">
                <a:ea typeface="黑体" panose="02010609060101010101" pitchFamily="2" charset="-122"/>
              </a:endParaRPr>
            </a:p>
          </p:txBody>
        </p:sp>
      </p:grpSp>
      <p:grpSp>
        <p:nvGrpSpPr>
          <p:cNvPr id="6" name="Group 14"/>
          <p:cNvGrpSpPr/>
          <p:nvPr/>
        </p:nvGrpSpPr>
        <p:grpSpPr bwMode="auto">
          <a:xfrm>
            <a:off x="2921000" y="1266825"/>
            <a:ext cx="3451225" cy="2351088"/>
            <a:chOff x="1837" y="1570"/>
            <a:chExt cx="2174" cy="1481"/>
          </a:xfrm>
        </p:grpSpPr>
        <p:sp>
          <p:nvSpPr>
            <p:cNvPr id="19467" name="Rectangle 15"/>
            <p:cNvSpPr>
              <a:spLocks noChangeArrowheads="1"/>
            </p:cNvSpPr>
            <p:nvPr/>
          </p:nvSpPr>
          <p:spPr bwMode="auto">
            <a:xfrm>
              <a:off x="1837" y="1613"/>
              <a:ext cx="2174" cy="1438"/>
            </a:xfrm>
            <a:prstGeom prst="rect">
              <a:avLst/>
            </a:prstGeom>
            <a:solidFill>
              <a:srgbClr val="CDE6FF"/>
            </a:solidFill>
            <a:ln w="31750" cmpd="thinThick">
              <a:solidFill>
                <a:srgbClr val="000080"/>
              </a:solidFill>
              <a:miter lim="800000"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8" name="Rectangle 16"/>
            <p:cNvSpPr>
              <a:spLocks noChangeArrowheads="1"/>
            </p:cNvSpPr>
            <p:nvPr/>
          </p:nvSpPr>
          <p:spPr bwMode="auto">
            <a:xfrm>
              <a:off x="1853" y="1626"/>
              <a:ext cx="305" cy="1412"/>
            </a:xfrm>
            <a:prstGeom prst="rect">
              <a:avLst/>
            </a:prstGeom>
            <a:solidFill>
              <a:srgbClr val="9999FF"/>
            </a:solidFill>
            <a:ln w="9525" algn="ctr">
              <a:solidFill>
                <a:schemeClr val="bg2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9" name="Rectangle 17"/>
            <p:cNvSpPr>
              <a:spLocks noChangeArrowheads="1"/>
            </p:cNvSpPr>
            <p:nvPr/>
          </p:nvSpPr>
          <p:spPr bwMode="auto">
            <a:xfrm>
              <a:off x="1837" y="1613"/>
              <a:ext cx="2174" cy="205"/>
            </a:xfrm>
            <a:prstGeom prst="rect">
              <a:avLst/>
            </a:prstGeom>
            <a:gradFill rotWithShape="1">
              <a:gsLst>
                <a:gs pos="0">
                  <a:srgbClr val="000066"/>
                </a:gs>
                <a:gs pos="100000">
                  <a:srgbClr val="000099"/>
                </a:gs>
              </a:gsLst>
              <a:lin ang="5400000" scaled="1"/>
            </a:gradFill>
            <a:ln w="9525" algn="ctr">
              <a:solidFill>
                <a:srgbClr val="000000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0" name="Text Box 18"/>
            <p:cNvSpPr txBox="1">
              <a:spLocks noChangeArrowheads="1"/>
            </p:cNvSpPr>
            <p:nvPr/>
          </p:nvSpPr>
          <p:spPr bwMode="auto">
            <a:xfrm>
              <a:off x="2562" y="2171"/>
              <a:ext cx="922" cy="397"/>
            </a:xfrm>
            <a:prstGeom prst="rect">
              <a:avLst/>
            </a:prstGeom>
            <a:solidFill>
              <a:srgbClr val="FFFFFF"/>
            </a:solidFill>
            <a:ln w="38100" cmpd="dbl">
              <a:solidFill>
                <a:srgbClr val="000080"/>
              </a:solidFill>
              <a:miter lim="800000"/>
            </a:ln>
          </p:spPr>
          <p:txBody>
            <a:bodyPr anchor="ctr"/>
            <a:lstStyle/>
            <a:p>
              <a:r>
                <a:rPr lang="zh-CN" altLang="en-US" b="1">
                  <a:ea typeface="黑体" panose="02010609060101010101" pitchFamily="2" charset="-122"/>
                </a:rPr>
                <a:t>应用程序</a:t>
              </a:r>
              <a:endParaRPr lang="zh-CN" altLang="en-US" b="1">
                <a:ea typeface="黑体" panose="02010609060101010101" pitchFamily="2" charset="-122"/>
              </a:endParaRPr>
            </a:p>
          </p:txBody>
        </p:sp>
        <p:sp>
          <p:nvSpPr>
            <p:cNvPr id="19471" name="Text Box 19"/>
            <p:cNvSpPr txBox="1">
              <a:spLocks noChangeArrowheads="1"/>
            </p:cNvSpPr>
            <p:nvPr/>
          </p:nvSpPr>
          <p:spPr bwMode="auto">
            <a:xfrm>
              <a:off x="1894" y="1570"/>
              <a:ext cx="2060" cy="25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/>
            <a:lstStyle/>
            <a:p>
              <a:r>
                <a:rPr lang="zh-CN" altLang="en-US" b="1">
                  <a:solidFill>
                    <a:srgbClr val="FFFFFF"/>
                  </a:solidFill>
                  <a:ea typeface="黑体" panose="02010609060101010101" pitchFamily="2" charset="-122"/>
                </a:rPr>
                <a:t>操作系统</a:t>
              </a:r>
              <a:endParaRPr lang="zh-CN" altLang="en-US" b="1">
                <a:solidFill>
                  <a:srgbClr val="FFFFFF"/>
                </a:solidFill>
                <a:ea typeface="黑体" panose="02010609060101010101" pitchFamily="2" charset="-122"/>
              </a:endParaRPr>
            </a:p>
          </p:txBody>
        </p:sp>
        <p:sp>
          <p:nvSpPr>
            <p:cNvPr id="19472" name="Text Box 20"/>
            <p:cNvSpPr txBox="1">
              <a:spLocks noChangeArrowheads="1"/>
            </p:cNvSpPr>
            <p:nvPr/>
          </p:nvSpPr>
          <p:spPr bwMode="auto">
            <a:xfrm rot="-5400000">
              <a:off x="1451" y="2273"/>
              <a:ext cx="1134" cy="27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/>
            <a:lstStyle/>
            <a:p>
              <a:r>
                <a:rPr lang="zh-CN" altLang="en-US" b="1">
                  <a:ea typeface="黑体" panose="02010609060101010101" pitchFamily="2" charset="-122"/>
                </a:rPr>
                <a:t>用户界面</a:t>
              </a:r>
              <a:endParaRPr lang="zh-CN" altLang="en-US" b="1">
                <a:ea typeface="黑体" panose="02010609060101010101" pitchFamily="2" charset="-122"/>
              </a:endParaRPr>
            </a:p>
          </p:txBody>
        </p:sp>
      </p:grpSp>
      <p:sp>
        <p:nvSpPr>
          <p:cNvPr id="914453" name="AutoShape 21"/>
          <p:cNvSpPr>
            <a:spLocks noChangeArrowheads="1"/>
          </p:cNvSpPr>
          <p:nvPr/>
        </p:nvSpPr>
        <p:spPr bwMode="gray">
          <a:xfrm>
            <a:off x="5762625" y="2220913"/>
            <a:ext cx="1863725" cy="503237"/>
          </a:xfrm>
          <a:prstGeom prst="leftRightArrow">
            <a:avLst>
              <a:gd name="adj1" fmla="val 50000"/>
              <a:gd name="adj2" fmla="val 74069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endParaRPr lang="zh-CN" altLang="en-US"/>
          </a:p>
        </p:txBody>
      </p:sp>
      <p:sp>
        <p:nvSpPr>
          <p:cNvPr id="914454" name="AutoShape 22"/>
          <p:cNvSpPr>
            <a:spLocks noChangeArrowheads="1"/>
          </p:cNvSpPr>
          <p:nvPr/>
        </p:nvSpPr>
        <p:spPr bwMode="gray">
          <a:xfrm>
            <a:off x="1943100" y="2273300"/>
            <a:ext cx="1044575" cy="503238"/>
          </a:xfrm>
          <a:prstGeom prst="leftRightArrow">
            <a:avLst>
              <a:gd name="adj1" fmla="val 50000"/>
              <a:gd name="adj2" fmla="val 41514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endParaRPr lang="zh-CN" altLang="en-US"/>
          </a:p>
        </p:txBody>
      </p:sp>
      <p:sp>
        <p:nvSpPr>
          <p:cNvPr id="914455" name="Rectangle 23"/>
          <p:cNvSpPr>
            <a:spLocks noChangeArrowheads="1"/>
          </p:cNvSpPr>
          <p:nvPr/>
        </p:nvSpPr>
        <p:spPr bwMode="auto">
          <a:xfrm>
            <a:off x="777875" y="4138613"/>
            <a:ext cx="8080375" cy="2117725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操作系统 </a:t>
            </a:r>
            <a:r>
              <a:rPr lang="en-US" altLang="zh-CN" sz="2600" b="1" dirty="0">
                <a:latin typeface="+mn-lt"/>
                <a:ea typeface="微软雅黑" panose="020B0503020204020204" pitchFamily="34" charset="-122"/>
              </a:rPr>
              <a:t>(OS, Operating System) </a:t>
            </a: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可定义</a:t>
            </a:r>
            <a:r>
              <a:rPr lang="zh-CN" altLang="en-US" sz="2600" b="1" dirty="0" smtClean="0">
                <a:latin typeface="+mn-lt"/>
                <a:ea typeface="微软雅黑" panose="020B0503020204020204" pitchFamily="34" charset="-122"/>
              </a:rPr>
              <a:t>为</a:t>
            </a:r>
            <a:endParaRPr lang="en-US" altLang="zh-CN" sz="2600" b="1" dirty="0">
              <a:latin typeface="+mn-lt"/>
              <a:ea typeface="微软雅黑" panose="020B0503020204020204" pitchFamily="34" charset="-122"/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u"/>
              <a:defRPr/>
            </a:pPr>
            <a:r>
              <a:rPr lang="zh-CN" altLang="en-US" sz="2400" b="1" dirty="0">
                <a:latin typeface="+mn-lt"/>
                <a:ea typeface="微软雅黑" panose="020B0503020204020204" pitchFamily="34" charset="-122"/>
              </a:rPr>
              <a:t>管理和控制计算机系统中的硬件和软件</a:t>
            </a:r>
            <a:r>
              <a:rPr lang="zh-CN" altLang="en-US" sz="2400" b="1" dirty="0" smtClean="0">
                <a:latin typeface="+mn-lt"/>
                <a:ea typeface="微软雅黑" panose="020B0503020204020204" pitchFamily="34" charset="-122"/>
              </a:rPr>
              <a:t>资源</a:t>
            </a:r>
            <a:endParaRPr lang="en-US" altLang="zh-CN" sz="2400" b="1" dirty="0" smtClean="0">
              <a:latin typeface="+mn-lt"/>
              <a:ea typeface="微软雅黑" panose="020B0503020204020204" pitchFamily="34" charset="-122"/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u"/>
              <a:defRPr/>
            </a:pPr>
            <a:r>
              <a:rPr lang="zh-CN" altLang="en-US" sz="2400" b="1" dirty="0" smtClean="0">
                <a:latin typeface="+mn-lt"/>
                <a:ea typeface="微软雅黑" panose="020B0503020204020204" pitchFamily="34" charset="-122"/>
              </a:rPr>
              <a:t>合理</a:t>
            </a:r>
            <a:r>
              <a:rPr lang="zh-CN" altLang="en-US" sz="2400" b="1" dirty="0">
                <a:latin typeface="+mn-lt"/>
                <a:ea typeface="微软雅黑" panose="020B0503020204020204" pitchFamily="34" charset="-122"/>
              </a:rPr>
              <a:t>地组织计算机工作</a:t>
            </a:r>
            <a:r>
              <a:rPr lang="zh-CN" altLang="en-US" sz="2400" b="1" dirty="0" smtClean="0">
                <a:latin typeface="+mn-lt"/>
                <a:ea typeface="微软雅黑" panose="020B0503020204020204" pitchFamily="34" charset="-122"/>
              </a:rPr>
              <a:t>流程</a:t>
            </a:r>
            <a:endParaRPr lang="en-US" altLang="zh-CN" sz="2400" b="1" dirty="0" smtClean="0">
              <a:latin typeface="+mn-lt"/>
              <a:ea typeface="微软雅黑" panose="020B0503020204020204" pitchFamily="34" charset="-122"/>
            </a:endParaRPr>
          </a:p>
          <a:p>
            <a:pPr marL="742950" lvl="1" indent="-28575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u"/>
              <a:defRPr/>
            </a:pPr>
            <a:r>
              <a:rPr lang="zh-CN" altLang="en-US" sz="2400" b="1" dirty="0" smtClean="0">
                <a:latin typeface="+mn-lt"/>
                <a:ea typeface="微软雅黑" panose="020B0503020204020204" pitchFamily="34" charset="-122"/>
              </a:rPr>
              <a:t>以</a:t>
            </a:r>
            <a:r>
              <a:rPr lang="zh-CN" altLang="en-US" sz="2400" b="1" dirty="0">
                <a:latin typeface="+mn-lt"/>
                <a:ea typeface="微软雅黑" panose="020B0503020204020204" pitchFamily="34" charset="-122"/>
              </a:rPr>
              <a:t>方便用户使用的程序</a:t>
            </a:r>
            <a:r>
              <a:rPr lang="zh-CN" altLang="en-US" sz="2400" b="1" dirty="0" smtClean="0">
                <a:latin typeface="+mn-lt"/>
                <a:ea typeface="微软雅黑" panose="020B0503020204020204" pitchFamily="34" charset="-122"/>
              </a:rPr>
              <a:t>集合 </a:t>
            </a:r>
            <a:endParaRPr lang="zh-CN" altLang="en-US" sz="2400" b="1" dirty="0">
              <a:latin typeface="+mn-lt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1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1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14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4453" grpId="0" bldLvl="0" animBg="1"/>
      <p:bldP spid="914454" grpId="0" bldLvl="0" animBg="1"/>
      <p:bldP spid="91445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6486" name="Rectangle 6"/>
          <p:cNvSpPr>
            <a:spLocks noGrp="1" noChangeArrowheads="1"/>
          </p:cNvSpPr>
          <p:nvPr>
            <p:ph type="title"/>
          </p:nvPr>
        </p:nvSpPr>
        <p:spPr>
          <a:xfrm>
            <a:off x="6094095" y="286385"/>
            <a:ext cx="2870200" cy="521970"/>
          </a:xfrm>
        </p:spPr>
        <p:txBody>
          <a:bodyPr wrap="square"/>
          <a:lstStyle/>
          <a:p>
            <a:pPr>
              <a:defRPr/>
            </a:pPr>
            <a:r>
              <a:rPr dirty="0" smtClean="0"/>
              <a:t>操作系统的分类</a:t>
            </a:r>
            <a:endParaRPr dirty="0"/>
          </a:p>
        </p:txBody>
      </p:sp>
      <p:sp>
        <p:nvSpPr>
          <p:cNvPr id="916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基于字符的界面</a:t>
            </a:r>
            <a:r>
              <a:rPr lang="en-US" altLang="zh-CN" dirty="0" smtClean="0"/>
              <a:t>——DOS</a:t>
            </a:r>
            <a:endParaRPr lang="en-US" altLang="zh-CN" dirty="0" smtClean="0"/>
          </a:p>
          <a:p>
            <a:pPr lvl="2">
              <a:defRPr/>
            </a:pPr>
            <a:endParaRPr lang="en-US" altLang="zh-CN" dirty="0" smtClean="0"/>
          </a:p>
          <a:p>
            <a:pPr lvl="2">
              <a:defRPr/>
            </a:pPr>
            <a:endParaRPr lang="en-US" altLang="zh-CN" dirty="0" smtClean="0"/>
          </a:p>
          <a:p>
            <a:pPr lvl="2">
              <a:defRPr/>
            </a:pPr>
            <a:endParaRPr lang="en-US" altLang="zh-CN" dirty="0" smtClean="0"/>
          </a:p>
          <a:p>
            <a:pPr lvl="2">
              <a:defRPr/>
            </a:pPr>
            <a:endParaRPr lang="en-US" altLang="zh-CN" dirty="0" smtClean="0"/>
          </a:p>
          <a:p>
            <a:pPr lvl="1">
              <a:defRPr/>
            </a:pPr>
            <a:endParaRPr lang="en-US" altLang="zh-CN" dirty="0" smtClean="0"/>
          </a:p>
          <a:p>
            <a:pPr>
              <a:defRPr/>
            </a:pPr>
            <a:r>
              <a:rPr lang="zh-CN" altLang="en-US" dirty="0" smtClean="0"/>
              <a:t>图形用户界面</a:t>
            </a:r>
            <a:r>
              <a:rPr lang="en-US" altLang="zh-CN" dirty="0" smtClean="0"/>
              <a:t>——Windows</a:t>
            </a:r>
            <a:endParaRPr lang="en-US" altLang="zh-CN" dirty="0"/>
          </a:p>
        </p:txBody>
      </p:sp>
      <p:pic>
        <p:nvPicPr>
          <p:cNvPr id="916485" name="Picture 5" descr="WindowsOS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000628" y="4000504"/>
            <a:ext cx="3786188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214422"/>
            <a:ext cx="3786214" cy="2534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16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7510" name="Rectangle 6"/>
          <p:cNvSpPr>
            <a:spLocks noGrp="1" noChangeArrowheads="1"/>
          </p:cNvSpPr>
          <p:nvPr>
            <p:ph type="title"/>
          </p:nvPr>
        </p:nvSpPr>
        <p:spPr>
          <a:xfrm>
            <a:off x="5883910" y="286385"/>
            <a:ext cx="3080385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为什么需要</a:t>
            </a:r>
            <a:r>
              <a:rPr lang="en-US" altLang="zh-CN" smtClean="0"/>
              <a:t>DOS</a:t>
            </a:r>
            <a:endParaRPr lang="en-US" dirty="0"/>
          </a:p>
        </p:txBody>
      </p:sp>
      <p:sp>
        <p:nvSpPr>
          <p:cNvPr id="917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如果计算机启动不起来了，怎么办？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r>
              <a:rPr lang="en-US" altLang="zh-CN" dirty="0" smtClean="0"/>
              <a:t>DOS</a:t>
            </a:r>
            <a:r>
              <a:rPr lang="zh-CN" altLang="en-US" dirty="0" smtClean="0"/>
              <a:t>：使用命令行窗口接收用户的指令</a:t>
            </a:r>
            <a:endParaRPr lang="en-US" altLang="zh-CN" dirty="0" smtClean="0"/>
          </a:p>
          <a:p>
            <a:pPr lvl="1">
              <a:defRPr/>
            </a:pPr>
            <a:endParaRPr lang="zh-CN" altLang="en-US" dirty="0" smtClean="0"/>
          </a:p>
          <a:p>
            <a:pPr>
              <a:defRPr/>
            </a:pPr>
            <a:r>
              <a:rPr lang="en-US" altLang="zh-CN" dirty="0" smtClean="0"/>
              <a:t>Windows</a:t>
            </a:r>
            <a:r>
              <a:rPr lang="zh-CN" altLang="en-US" dirty="0" smtClean="0"/>
              <a:t>操作系统中附带命令提示符窗口（</a:t>
            </a:r>
            <a:r>
              <a:rPr lang="en-US" altLang="zh-CN" dirty="0" smtClean="0"/>
              <a:t>DOS</a:t>
            </a:r>
            <a:r>
              <a:rPr lang="zh-CN" altLang="en-US" dirty="0" smtClean="0"/>
              <a:t>窗口）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917508" name="AutoShape 4"/>
          <p:cNvSpPr>
            <a:spLocks noChangeArrowheads="1"/>
          </p:cNvSpPr>
          <p:nvPr/>
        </p:nvSpPr>
        <p:spPr bwMode="auto">
          <a:xfrm>
            <a:off x="1116013" y="2071688"/>
            <a:ext cx="5976937" cy="503237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使用系统引导盘，在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DOS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命令下修复 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509" name="组合 5"/>
          <p:cNvGrpSpPr/>
          <p:nvPr/>
        </p:nvGrpSpPr>
        <p:grpSpPr bwMode="auto">
          <a:xfrm>
            <a:off x="71438" y="857250"/>
            <a:ext cx="958850" cy="430213"/>
            <a:chOff x="3643306" y="2500357"/>
            <a:chExt cx="958752" cy="430730"/>
          </a:xfrm>
        </p:grpSpPr>
        <p:pic>
          <p:nvPicPr>
            <p:cNvPr id="21511" name="Picture 6" descr="E:\设计支持\模板设计\TW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643306" y="2500357"/>
              <a:ext cx="463239" cy="430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3900455" y="2501947"/>
              <a:ext cx="701603" cy="40053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提问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17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17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17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7508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8548" name="Rectangle 20"/>
          <p:cNvSpPr>
            <a:spLocks noGrp="1" noChangeArrowheads="1"/>
          </p:cNvSpPr>
          <p:nvPr>
            <p:ph type="title"/>
          </p:nvPr>
        </p:nvSpPr>
        <p:spPr>
          <a:xfrm>
            <a:off x="6042025" y="286385"/>
            <a:ext cx="2922270" cy="521970"/>
          </a:xfrm>
        </p:spPr>
        <p:txBody>
          <a:bodyPr wrap="square"/>
          <a:lstStyle/>
          <a:p>
            <a:pPr>
              <a:defRPr/>
            </a:pPr>
            <a:r>
              <a:rPr dirty="0" smtClean="0"/>
              <a:t>常用</a:t>
            </a:r>
            <a:r>
              <a:rPr lang="en-US" altLang="zh-CN" dirty="0" smtClean="0"/>
              <a:t>DOS</a:t>
            </a:r>
            <a:r>
              <a:rPr dirty="0" smtClean="0"/>
              <a:t>命令</a:t>
            </a:r>
            <a:r>
              <a:rPr lang="en-US" altLang="zh-CN" dirty="0" smtClean="0"/>
              <a:t>1</a:t>
            </a:r>
            <a:endParaRPr dirty="0"/>
          </a:p>
        </p:txBody>
      </p:sp>
      <p:sp>
        <p:nvSpPr>
          <p:cNvPr id="918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/>
              <a:t>任务一：使用</a:t>
            </a:r>
            <a:r>
              <a:rPr lang="en-US" altLang="zh-CN" dirty="0" smtClean="0"/>
              <a:t>DOS</a:t>
            </a:r>
            <a:r>
              <a:rPr lang="zh-CN" altLang="en-US" dirty="0" smtClean="0"/>
              <a:t>命令创建目录结构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graphicFrame>
        <p:nvGraphicFramePr>
          <p:cNvPr id="8" name="图示 7"/>
          <p:cNvGraphicFramePr/>
          <p:nvPr/>
        </p:nvGraphicFramePr>
        <p:xfrm>
          <a:off x="3419475" y="2636838"/>
          <a:ext cx="4392613" cy="2198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918545" name="AutoShape 17"/>
          <p:cNvSpPr>
            <a:spLocks noChangeArrowheads="1"/>
          </p:cNvSpPr>
          <p:nvPr/>
        </p:nvSpPr>
        <p:spPr bwMode="gray">
          <a:xfrm>
            <a:off x="1547813" y="2420938"/>
            <a:ext cx="1081087" cy="720725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 eaLnBrk="0" hangingPunct="0"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盘符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918546" name="AutoShape 18"/>
          <p:cNvSpPr>
            <a:spLocks noChangeArrowheads="1"/>
          </p:cNvSpPr>
          <p:nvPr/>
        </p:nvSpPr>
        <p:spPr bwMode="gray">
          <a:xfrm>
            <a:off x="1547813" y="3357563"/>
            <a:ext cx="1081087" cy="719137"/>
          </a:xfrm>
          <a:prstGeom prst="rightArrow">
            <a:avLst>
              <a:gd name="adj1" fmla="val 50000"/>
              <a:gd name="adj2" fmla="val 37583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 eaLnBrk="0" hangingPunct="0"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文件夹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918547" name="AutoShape 19"/>
          <p:cNvSpPr>
            <a:spLocks noChangeArrowheads="1"/>
          </p:cNvSpPr>
          <p:nvPr/>
        </p:nvSpPr>
        <p:spPr bwMode="gray">
          <a:xfrm>
            <a:off x="1547813" y="4294188"/>
            <a:ext cx="1081087" cy="719137"/>
          </a:xfrm>
          <a:prstGeom prst="rightArrow">
            <a:avLst>
              <a:gd name="adj1" fmla="val 50000"/>
              <a:gd name="adj2" fmla="val 37583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 eaLnBrk="0" hangingPunct="0"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文件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8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18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18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18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8545" grpId="0" bldLvl="0" animBg="1"/>
      <p:bldP spid="918546" grpId="0" bldLvl="0" animBg="1"/>
      <p:bldP spid="91854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0578" name="Picture 2" descr="DOS1_cd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55650" y="2962275"/>
            <a:ext cx="7777163" cy="241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0587" name="Rectangle 11"/>
          <p:cNvSpPr>
            <a:spLocks noGrp="1" noChangeArrowheads="1"/>
          </p:cNvSpPr>
          <p:nvPr>
            <p:ph type="title"/>
          </p:nvPr>
        </p:nvSpPr>
        <p:spPr>
          <a:xfrm>
            <a:off x="6410325" y="286385"/>
            <a:ext cx="2553970" cy="521970"/>
          </a:xfrm>
        </p:spPr>
        <p:txBody>
          <a:bodyPr wrap="square"/>
          <a:lstStyle/>
          <a:p>
            <a:pPr>
              <a:defRPr/>
            </a:pPr>
            <a:r>
              <a:rPr dirty="0" smtClean="0"/>
              <a:t>目录命令</a:t>
            </a:r>
            <a:r>
              <a:rPr lang="en-US" altLang="zh-CN" dirty="0" smtClean="0"/>
              <a:t>3-1</a:t>
            </a:r>
            <a:endParaRPr dirty="0"/>
          </a:p>
        </p:txBody>
      </p:sp>
      <p:sp>
        <p:nvSpPr>
          <p:cNvPr id="920580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CN" dirty="0" smtClean="0"/>
              <a:t>cd</a:t>
            </a:r>
            <a:r>
              <a:rPr lang="zh-CN" altLang="en-US" dirty="0" smtClean="0"/>
              <a:t>：用于改变当前目录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/>
              <a:t>   </a:t>
            </a:r>
            <a:endParaRPr lang="zh-CN" altLang="en-US" dirty="0"/>
          </a:p>
        </p:txBody>
      </p:sp>
      <p:sp>
        <p:nvSpPr>
          <p:cNvPr id="920581" name="AutoShape 5"/>
          <p:cNvSpPr>
            <a:spLocks noChangeArrowheads="1"/>
          </p:cNvSpPr>
          <p:nvPr/>
        </p:nvSpPr>
        <p:spPr bwMode="auto">
          <a:xfrm>
            <a:off x="2000250" y="2071688"/>
            <a:ext cx="3400425" cy="50165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723900">
              <a:lnSpc>
                <a:spcPct val="150000"/>
              </a:lnSpc>
              <a:buClr>
                <a:schemeClr val="folHlink"/>
              </a:buClr>
              <a:buSzPct val="60000"/>
              <a:tabLst>
                <a:tab pos="444500" algn="l"/>
              </a:tabLst>
              <a:defRPr/>
            </a:pP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cd  [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盘符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:][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路径名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][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子目录名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]</a:t>
            </a:r>
            <a:endParaRPr lang="en-US" altLang="zh-CN" b="1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920582" name="AutoShape 6"/>
          <p:cNvSpPr>
            <a:spLocks noChangeArrowheads="1"/>
          </p:cNvSpPr>
          <p:nvPr/>
        </p:nvSpPr>
        <p:spPr bwMode="auto">
          <a:xfrm>
            <a:off x="6611938" y="3956695"/>
            <a:ext cx="2061826" cy="408286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>
                <a:solidFill>
                  <a:schemeClr val="bg1"/>
                </a:solidFill>
                <a:latin typeface="+mn-ea"/>
                <a:ea typeface="+mn-ea"/>
              </a:rPr>
              <a:t>退回到上一级目录</a:t>
            </a:r>
            <a:endParaRPr lang="zh-CN" altLang="en-US" b="1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920583" name="AutoShape 7"/>
          <p:cNvSpPr>
            <a:spLocks noChangeArrowheads="1"/>
          </p:cNvSpPr>
          <p:nvPr/>
        </p:nvSpPr>
        <p:spPr bwMode="auto">
          <a:xfrm>
            <a:off x="4699000" y="4244903"/>
            <a:ext cx="1372062" cy="408132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退回根目录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920584" name="AutoShape 8"/>
          <p:cNvSpPr>
            <a:spLocks noChangeArrowheads="1"/>
          </p:cNvSpPr>
          <p:nvPr/>
        </p:nvSpPr>
        <p:spPr bwMode="auto">
          <a:xfrm>
            <a:off x="2128838" y="4638603"/>
            <a:ext cx="1142192" cy="408132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切换盘符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23561" name="组合 13"/>
          <p:cNvGrpSpPr/>
          <p:nvPr/>
        </p:nvGrpSpPr>
        <p:grpSpPr bwMode="auto">
          <a:xfrm>
            <a:off x="71438" y="873125"/>
            <a:ext cx="1000125" cy="400050"/>
            <a:chOff x="1000100" y="1801286"/>
            <a:chExt cx="1000132" cy="400110"/>
          </a:xfrm>
        </p:grpSpPr>
        <p:pic>
          <p:nvPicPr>
            <p:cNvPr id="23581" name="Picture 3" descr="E:\设计支持\模板设计\YF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00100" y="1806293"/>
              <a:ext cx="422603" cy="3900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Box 15"/>
            <p:cNvSpPr txBox="1"/>
            <p:nvPr/>
          </p:nvSpPr>
          <p:spPr>
            <a:xfrm>
              <a:off x="1300139" y="1801286"/>
              <a:ext cx="700093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语法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21" name="Line 12"/>
          <p:cNvSpPr>
            <a:spLocks noChangeShapeType="1"/>
          </p:cNvSpPr>
          <p:nvPr/>
        </p:nvSpPr>
        <p:spPr bwMode="auto">
          <a:xfrm>
            <a:off x="1787511" y="4352466"/>
            <a:ext cx="784225" cy="28575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2" name="Line 12"/>
          <p:cNvSpPr>
            <a:spLocks noChangeShapeType="1"/>
          </p:cNvSpPr>
          <p:nvPr/>
        </p:nvSpPr>
        <p:spPr bwMode="auto">
          <a:xfrm>
            <a:off x="4787907" y="3923836"/>
            <a:ext cx="784225" cy="28575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3" name="Line 12"/>
          <p:cNvSpPr>
            <a:spLocks noChangeShapeType="1"/>
          </p:cNvSpPr>
          <p:nvPr/>
        </p:nvSpPr>
        <p:spPr bwMode="auto">
          <a:xfrm>
            <a:off x="6645295" y="3638084"/>
            <a:ext cx="784225" cy="28575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4" name="组合 14"/>
          <p:cNvGrpSpPr/>
          <p:nvPr/>
        </p:nvGrpSpPr>
        <p:grpSpPr bwMode="auto">
          <a:xfrm>
            <a:off x="2400300" y="6237288"/>
            <a:ext cx="4572000" cy="428625"/>
            <a:chOff x="3143240" y="5143512"/>
            <a:chExt cx="4572032" cy="428628"/>
          </a:xfrm>
        </p:grpSpPr>
        <p:sp>
          <p:nvSpPr>
            <p:cNvPr id="25" name="圆角矩形 24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6" name="圆角矩形 25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3579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8" name="TextBox 27"/>
            <p:cNvSpPr txBox="1"/>
            <p:nvPr/>
          </p:nvSpPr>
          <p:spPr bwMode="auto">
            <a:xfrm>
              <a:off x="4327523" y="5187962"/>
              <a:ext cx="2865458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操作演示：改变当前目录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0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20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20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20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0582" grpId="0" bldLvl="0" animBg="1"/>
      <p:bldP spid="920583" grpId="0" bldLvl="0" animBg="1"/>
      <p:bldP spid="92058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636" name="Rectangle 12"/>
          <p:cNvSpPr>
            <a:spLocks noGrp="1" noChangeArrowheads="1"/>
          </p:cNvSpPr>
          <p:nvPr>
            <p:ph type="title"/>
          </p:nvPr>
        </p:nvSpPr>
        <p:spPr>
          <a:xfrm>
            <a:off x="6436995" y="286385"/>
            <a:ext cx="2527300" cy="521970"/>
          </a:xfrm>
        </p:spPr>
        <p:txBody>
          <a:bodyPr wrap="square"/>
          <a:lstStyle/>
          <a:p>
            <a:pPr>
              <a:defRPr/>
            </a:pPr>
            <a:r>
              <a:rPr dirty="0" smtClean="0"/>
              <a:t>目录命令</a:t>
            </a:r>
            <a:r>
              <a:rPr lang="en-US" altLang="zh-CN" dirty="0" smtClean="0"/>
              <a:t>3-2</a:t>
            </a:r>
            <a:endParaRPr dirty="0"/>
          </a:p>
        </p:txBody>
      </p:sp>
      <p:sp>
        <p:nvSpPr>
          <p:cNvPr id="922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dir</a:t>
            </a:r>
            <a:r>
              <a:rPr lang="zh-CN" altLang="en-US" smtClean="0"/>
              <a:t>：显示一个目录下的文件和子目录</a:t>
            </a:r>
            <a:endParaRPr lang="zh-CN" altLang="en-US"/>
          </a:p>
        </p:txBody>
      </p:sp>
      <p:sp>
        <p:nvSpPr>
          <p:cNvPr id="922628" name="AutoShape 4"/>
          <p:cNvSpPr>
            <a:spLocks noChangeArrowheads="1"/>
          </p:cNvSpPr>
          <p:nvPr/>
        </p:nvSpPr>
        <p:spPr bwMode="auto">
          <a:xfrm>
            <a:off x="1528763" y="2908300"/>
            <a:ext cx="5900737" cy="50165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723900">
              <a:lnSpc>
                <a:spcPct val="150000"/>
              </a:lnSpc>
              <a:buClr>
                <a:schemeClr val="folHlink"/>
              </a:buClr>
              <a:buSzPct val="60000"/>
              <a:tabLst>
                <a:tab pos="444500" algn="l"/>
              </a:tabLst>
              <a:defRPr/>
            </a:pP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dir  [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盘符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:][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目录路径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] [/p]  [/s]  [/w]  [/o]  </a:t>
            </a:r>
            <a:endParaRPr lang="en-US" altLang="zh-CN" b="1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922629" name="AutoShape 5"/>
          <p:cNvSpPr>
            <a:spLocks noChangeArrowheads="1"/>
          </p:cNvSpPr>
          <p:nvPr/>
        </p:nvSpPr>
        <p:spPr bwMode="auto">
          <a:xfrm>
            <a:off x="1670050" y="4000236"/>
            <a:ext cx="2321454" cy="714904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分页显示目录内容，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按任意键查看下一屏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922630" name="AutoShape 6"/>
          <p:cNvSpPr>
            <a:spLocks noChangeArrowheads="1"/>
          </p:cNvSpPr>
          <p:nvPr/>
        </p:nvSpPr>
        <p:spPr bwMode="auto">
          <a:xfrm>
            <a:off x="4910138" y="4000236"/>
            <a:ext cx="2321454" cy="714904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显示所有目录及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其子目录下所有文件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922631" name="AutoShape 7"/>
          <p:cNvSpPr>
            <a:spLocks noChangeArrowheads="1"/>
          </p:cNvSpPr>
          <p:nvPr/>
        </p:nvSpPr>
        <p:spPr bwMode="auto">
          <a:xfrm>
            <a:off x="3419475" y="2000178"/>
            <a:ext cx="1142192" cy="408132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宽屏显示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922632" name="AutoShape 8"/>
          <p:cNvSpPr>
            <a:spLocks noChangeArrowheads="1"/>
          </p:cNvSpPr>
          <p:nvPr/>
        </p:nvSpPr>
        <p:spPr bwMode="auto">
          <a:xfrm>
            <a:off x="5002213" y="2000178"/>
            <a:ext cx="1601932" cy="408132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分类顺序显示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24585" name="组合 13"/>
          <p:cNvGrpSpPr/>
          <p:nvPr/>
        </p:nvGrpSpPr>
        <p:grpSpPr bwMode="auto">
          <a:xfrm>
            <a:off x="71438" y="873125"/>
            <a:ext cx="1000125" cy="400050"/>
            <a:chOff x="1000100" y="1801286"/>
            <a:chExt cx="1000132" cy="400110"/>
          </a:xfrm>
        </p:grpSpPr>
        <p:pic>
          <p:nvPicPr>
            <p:cNvPr id="24608" name="Picture 3" descr="E:\设计支持\模板设计\YF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1000100" y="1806293"/>
              <a:ext cx="422603" cy="3900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Box 15"/>
            <p:cNvSpPr txBox="1"/>
            <p:nvPr/>
          </p:nvSpPr>
          <p:spPr>
            <a:xfrm>
              <a:off x="1300139" y="1801286"/>
              <a:ext cx="700093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语法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22" name="Line 12"/>
          <p:cNvSpPr>
            <a:spLocks noChangeShapeType="1"/>
          </p:cNvSpPr>
          <p:nvPr/>
        </p:nvSpPr>
        <p:spPr bwMode="auto">
          <a:xfrm>
            <a:off x="4572000" y="3429000"/>
            <a:ext cx="714380" cy="571504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3" name="Line 12"/>
          <p:cNvSpPr>
            <a:spLocks noChangeShapeType="1"/>
          </p:cNvSpPr>
          <p:nvPr/>
        </p:nvSpPr>
        <p:spPr bwMode="auto">
          <a:xfrm flipH="1">
            <a:off x="3357554" y="3429000"/>
            <a:ext cx="714380" cy="571504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4" name="Line 12"/>
          <p:cNvSpPr>
            <a:spLocks noChangeShapeType="1"/>
          </p:cNvSpPr>
          <p:nvPr/>
        </p:nvSpPr>
        <p:spPr bwMode="auto">
          <a:xfrm rot="10800000">
            <a:off x="4214810" y="2428868"/>
            <a:ext cx="714380" cy="571504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5" name="Line 12"/>
          <p:cNvSpPr>
            <a:spLocks noChangeShapeType="1"/>
          </p:cNvSpPr>
          <p:nvPr/>
        </p:nvSpPr>
        <p:spPr bwMode="auto">
          <a:xfrm rot="10800000" flipH="1">
            <a:off x="5572132" y="2428868"/>
            <a:ext cx="714380" cy="571504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1" name="组合 14"/>
          <p:cNvGrpSpPr/>
          <p:nvPr/>
        </p:nvGrpSpPr>
        <p:grpSpPr bwMode="auto">
          <a:xfrm>
            <a:off x="2357438" y="5357813"/>
            <a:ext cx="4572000" cy="428625"/>
            <a:chOff x="3143240" y="5143512"/>
            <a:chExt cx="4572032" cy="428628"/>
          </a:xfrm>
        </p:grpSpPr>
        <p:sp>
          <p:nvSpPr>
            <p:cNvPr id="26" name="圆角矩形 25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7" name="圆角矩形 26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4606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9" name="TextBox 28"/>
            <p:cNvSpPr txBox="1"/>
            <p:nvPr/>
          </p:nvSpPr>
          <p:spPr bwMode="auto">
            <a:xfrm>
              <a:off x="4327523" y="5187962"/>
              <a:ext cx="2865457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操作演示：显示目录内容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2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22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22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22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629" grpId="0" bldLvl="0" animBg="1"/>
      <p:bldP spid="922630" grpId="0" bldLvl="0" animBg="1"/>
      <p:bldP spid="922631" grpId="0" bldLvl="0" animBg="1"/>
      <p:bldP spid="92263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4674" name="Picture 2" descr="DOS_md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16013" y="2636838"/>
            <a:ext cx="7056437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4682" name="Rectangle 10"/>
          <p:cNvSpPr>
            <a:spLocks noGrp="1" noChangeArrowheads="1"/>
          </p:cNvSpPr>
          <p:nvPr>
            <p:ph type="title"/>
          </p:nvPr>
        </p:nvSpPr>
        <p:spPr>
          <a:xfrm>
            <a:off x="6541770" y="286385"/>
            <a:ext cx="2422525" cy="521970"/>
          </a:xfrm>
        </p:spPr>
        <p:txBody>
          <a:bodyPr wrap="square"/>
          <a:lstStyle/>
          <a:p>
            <a:pPr>
              <a:defRPr/>
            </a:pPr>
            <a:r>
              <a:rPr dirty="0" smtClean="0"/>
              <a:t>目录命令</a:t>
            </a:r>
            <a:r>
              <a:rPr lang="en-US" altLang="zh-CN" dirty="0" smtClean="0"/>
              <a:t>3-3</a:t>
            </a:r>
            <a:endParaRPr dirty="0"/>
          </a:p>
        </p:txBody>
      </p:sp>
      <p:sp>
        <p:nvSpPr>
          <p:cNvPr id="924676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md</a:t>
            </a:r>
            <a:r>
              <a:rPr lang="zh-CN" altLang="en-US" smtClean="0"/>
              <a:t>：用于新建目录</a:t>
            </a:r>
            <a:endParaRPr lang="zh-CN" altLang="en-US"/>
          </a:p>
        </p:txBody>
      </p:sp>
      <p:sp>
        <p:nvSpPr>
          <p:cNvPr id="924677" name="AutoShape 5"/>
          <p:cNvSpPr>
            <a:spLocks noChangeArrowheads="1"/>
          </p:cNvSpPr>
          <p:nvPr/>
        </p:nvSpPr>
        <p:spPr bwMode="auto">
          <a:xfrm>
            <a:off x="1100138" y="1993900"/>
            <a:ext cx="7115175" cy="50165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723900">
              <a:lnSpc>
                <a:spcPct val="150000"/>
              </a:lnSpc>
              <a:buClr>
                <a:schemeClr val="folHlink"/>
              </a:buClr>
              <a:buSzPct val="60000"/>
              <a:tabLst>
                <a:tab pos="444500" algn="l"/>
              </a:tabLst>
              <a:defRPr/>
            </a:pPr>
            <a:r>
              <a:rPr lang="en-US" altLang="zh-CN" b="1" dirty="0" err="1">
                <a:solidFill>
                  <a:schemeClr val="accent5">
                    <a:lumMod val="10000"/>
                  </a:schemeClr>
                </a:solidFill>
              </a:rPr>
              <a:t>md</a:t>
            </a:r>
            <a:r>
              <a:rPr lang="en-US" altLang="zh-CN" b="1" dirty="0">
                <a:solidFill>
                  <a:schemeClr val="accent5">
                    <a:lumMod val="10000"/>
                  </a:schemeClr>
                </a:solidFill>
              </a:rPr>
              <a:t>  [</a:t>
            </a:r>
            <a:r>
              <a:rPr lang="zh-CN" altLang="en-US" b="1" dirty="0">
                <a:solidFill>
                  <a:schemeClr val="accent5">
                    <a:lumMod val="10000"/>
                  </a:schemeClr>
                </a:solidFill>
              </a:rPr>
              <a:t>盘符</a:t>
            </a:r>
            <a:r>
              <a:rPr lang="en-US" altLang="zh-CN" b="1" dirty="0">
                <a:solidFill>
                  <a:schemeClr val="accent5">
                    <a:lumMod val="10000"/>
                  </a:schemeClr>
                </a:solidFill>
              </a:rPr>
              <a:t>:][</a:t>
            </a:r>
            <a:r>
              <a:rPr lang="zh-CN" altLang="en-US" b="1" dirty="0">
                <a:solidFill>
                  <a:schemeClr val="accent5">
                    <a:lumMod val="10000"/>
                  </a:schemeClr>
                </a:solidFill>
              </a:rPr>
              <a:t>路径名</a:t>
            </a:r>
            <a:r>
              <a:rPr lang="en-US" altLang="zh-CN" b="1" dirty="0">
                <a:solidFill>
                  <a:schemeClr val="accent5">
                    <a:lumMod val="10000"/>
                  </a:schemeClr>
                </a:solidFill>
              </a:rPr>
              <a:t>]&lt;</a:t>
            </a:r>
            <a:r>
              <a:rPr lang="zh-CN" altLang="en-US" b="1" dirty="0">
                <a:solidFill>
                  <a:schemeClr val="accent5">
                    <a:lumMod val="10000"/>
                  </a:schemeClr>
                </a:solidFill>
              </a:rPr>
              <a:t>文件夹名</a:t>
            </a:r>
            <a:r>
              <a:rPr lang="en-US" altLang="zh-CN" b="1" dirty="0">
                <a:solidFill>
                  <a:schemeClr val="accent5">
                    <a:lumMod val="10000"/>
                  </a:schemeClr>
                </a:solidFill>
              </a:rPr>
              <a:t>&gt;  </a:t>
            </a:r>
            <a:endParaRPr lang="en-US" altLang="zh-CN" b="1" dirty="0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924678" name="AutoShape 6"/>
          <p:cNvSpPr>
            <a:spLocks noChangeArrowheads="1"/>
          </p:cNvSpPr>
          <p:nvPr/>
        </p:nvSpPr>
        <p:spPr bwMode="auto">
          <a:xfrm>
            <a:off x="5180013" y="4291464"/>
            <a:ext cx="2673400" cy="715060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在</a:t>
            </a: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c:\myFolder</a:t>
            </a: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文件夹下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创建</a:t>
            </a: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purple</a:t>
            </a: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文件夹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25607" name="组合 12"/>
          <p:cNvGrpSpPr/>
          <p:nvPr/>
        </p:nvGrpSpPr>
        <p:grpSpPr bwMode="auto">
          <a:xfrm>
            <a:off x="71438" y="873125"/>
            <a:ext cx="1000125" cy="400050"/>
            <a:chOff x="1000100" y="1801286"/>
            <a:chExt cx="1000132" cy="400110"/>
          </a:xfrm>
        </p:grpSpPr>
        <p:pic>
          <p:nvPicPr>
            <p:cNvPr id="25625" name="Picture 3" descr="E:\设计支持\模板设计\YF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00100" y="1806293"/>
              <a:ext cx="422603" cy="3900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TextBox 14"/>
            <p:cNvSpPr txBox="1"/>
            <p:nvPr/>
          </p:nvSpPr>
          <p:spPr>
            <a:xfrm>
              <a:off x="1300139" y="1801286"/>
              <a:ext cx="700093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语法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21" name="Line 12"/>
          <p:cNvSpPr>
            <a:spLocks noChangeShapeType="1"/>
          </p:cNvSpPr>
          <p:nvPr/>
        </p:nvSpPr>
        <p:spPr bwMode="auto">
          <a:xfrm rot="10800000" flipH="1">
            <a:off x="2786050" y="3850811"/>
            <a:ext cx="928694" cy="285752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924679" name="AutoShape 7"/>
          <p:cNvSpPr>
            <a:spLocks noChangeArrowheads="1"/>
          </p:cNvSpPr>
          <p:nvPr/>
        </p:nvSpPr>
        <p:spPr bwMode="auto">
          <a:xfrm>
            <a:off x="3748088" y="3501082"/>
            <a:ext cx="2751436" cy="408286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在当前目录下创建文件夹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2" name="Line 12"/>
          <p:cNvSpPr>
            <a:spLocks noChangeShapeType="1"/>
          </p:cNvSpPr>
          <p:nvPr/>
        </p:nvSpPr>
        <p:spPr bwMode="auto">
          <a:xfrm flipV="1">
            <a:off x="4643438" y="4493753"/>
            <a:ext cx="571504" cy="214314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0" name="组合 14"/>
          <p:cNvGrpSpPr/>
          <p:nvPr/>
        </p:nvGrpSpPr>
        <p:grpSpPr bwMode="auto">
          <a:xfrm>
            <a:off x="2371725" y="6169025"/>
            <a:ext cx="4572000" cy="428625"/>
            <a:chOff x="3143240" y="5143512"/>
            <a:chExt cx="4572032" cy="428628"/>
          </a:xfrm>
        </p:grpSpPr>
        <p:sp>
          <p:nvSpPr>
            <p:cNvPr id="23" name="圆角矩形 22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4" name="圆角矩形 23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5623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6" name="TextBox 25"/>
            <p:cNvSpPr txBox="1"/>
            <p:nvPr/>
          </p:nvSpPr>
          <p:spPr bwMode="auto">
            <a:xfrm>
              <a:off x="4572000" y="5187962"/>
              <a:ext cx="2376505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操作演示：新建目录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4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24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24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4678" grpId="0" bldLvl="0" animBg="1"/>
      <p:bldP spid="924679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OSEdit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27088" y="2420938"/>
            <a:ext cx="7740650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5704" name="Rectangle 8"/>
          <p:cNvSpPr>
            <a:spLocks noGrp="1" noChangeArrowheads="1"/>
          </p:cNvSpPr>
          <p:nvPr>
            <p:ph type="title"/>
          </p:nvPr>
        </p:nvSpPr>
        <p:spPr>
          <a:xfrm>
            <a:off x="6929120" y="286385"/>
            <a:ext cx="2035175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编辑命令</a:t>
            </a:r>
            <a:endParaRPr dirty="0"/>
          </a:p>
        </p:txBody>
      </p:sp>
      <p:sp>
        <p:nvSpPr>
          <p:cNvPr id="925700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edit</a:t>
            </a:r>
            <a:r>
              <a:rPr lang="zh-CN" altLang="en-US" smtClean="0"/>
              <a:t>：一个简单的编辑软件，经常用它来编辑一些程序和批处理文件</a:t>
            </a: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925702" name="AutoShape 6"/>
          <p:cNvSpPr>
            <a:spLocks noChangeArrowheads="1"/>
          </p:cNvSpPr>
          <p:nvPr/>
        </p:nvSpPr>
        <p:spPr bwMode="auto">
          <a:xfrm>
            <a:off x="4643438" y="3933753"/>
            <a:ext cx="1601932" cy="408132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显示文件内容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6" name="Line 12"/>
          <p:cNvSpPr>
            <a:spLocks noChangeShapeType="1"/>
          </p:cNvSpPr>
          <p:nvPr/>
        </p:nvSpPr>
        <p:spPr bwMode="auto">
          <a:xfrm>
            <a:off x="3643306" y="3786190"/>
            <a:ext cx="1000132" cy="35719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7" name="Line 12"/>
          <p:cNvSpPr>
            <a:spLocks noChangeShapeType="1"/>
          </p:cNvSpPr>
          <p:nvPr/>
        </p:nvSpPr>
        <p:spPr bwMode="auto">
          <a:xfrm>
            <a:off x="3714744" y="3357562"/>
            <a:ext cx="1071570" cy="214314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925701" name="AutoShape 5"/>
          <p:cNvSpPr>
            <a:spLocks noChangeArrowheads="1"/>
          </p:cNvSpPr>
          <p:nvPr/>
        </p:nvSpPr>
        <p:spPr bwMode="auto">
          <a:xfrm>
            <a:off x="4787900" y="3273353"/>
            <a:ext cx="1372062" cy="408132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保存后退出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15" name="组合 14"/>
          <p:cNvGrpSpPr/>
          <p:nvPr/>
        </p:nvGrpSpPr>
        <p:grpSpPr bwMode="auto">
          <a:xfrm>
            <a:off x="2357438" y="5357813"/>
            <a:ext cx="4572000" cy="428625"/>
            <a:chOff x="3143240" y="5143512"/>
            <a:chExt cx="4572032" cy="428628"/>
          </a:xfrm>
        </p:grpSpPr>
        <p:sp>
          <p:nvSpPr>
            <p:cNvPr id="18" name="圆角矩形 17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圆角矩形 18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6645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1" name="TextBox 20"/>
            <p:cNvSpPr txBox="1"/>
            <p:nvPr/>
          </p:nvSpPr>
          <p:spPr bwMode="auto">
            <a:xfrm>
              <a:off x="4327523" y="5187962"/>
              <a:ext cx="2865457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操作演示：编辑文本文件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5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25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702" grpId="0" bldLvl="0" animBg="1"/>
      <p:bldP spid="925701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7755" name="Rectangle 11"/>
          <p:cNvSpPr>
            <a:spLocks noGrp="1" noChangeArrowheads="1"/>
          </p:cNvSpPr>
          <p:nvPr>
            <p:ph type="title"/>
          </p:nvPr>
        </p:nvSpPr>
        <p:spPr>
          <a:xfrm>
            <a:off x="7147560" y="286385"/>
            <a:ext cx="1816735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复制命令</a:t>
            </a:r>
            <a:endParaRPr dirty="0"/>
          </a:p>
        </p:txBody>
      </p:sp>
      <p:sp>
        <p:nvSpPr>
          <p:cNvPr id="927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copy</a:t>
            </a:r>
            <a:r>
              <a:rPr lang="zh-CN" altLang="en-US" smtClean="0"/>
              <a:t>：复制一个或一组文件到指定磁盘或目录中</a:t>
            </a:r>
            <a:endParaRPr lang="zh-CN" altLang="en-US"/>
          </a:p>
        </p:txBody>
      </p:sp>
      <p:sp>
        <p:nvSpPr>
          <p:cNvPr id="927748" name="AutoShape 4"/>
          <p:cNvSpPr>
            <a:spLocks noChangeArrowheads="1"/>
          </p:cNvSpPr>
          <p:nvPr/>
        </p:nvSpPr>
        <p:spPr bwMode="auto">
          <a:xfrm>
            <a:off x="1100138" y="2092325"/>
            <a:ext cx="7231062" cy="50165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723900">
              <a:lnSpc>
                <a:spcPct val="150000"/>
              </a:lnSpc>
              <a:buClr>
                <a:schemeClr val="folHlink"/>
              </a:buClr>
              <a:buSzPct val="60000"/>
              <a:tabLst>
                <a:tab pos="444500" algn="l"/>
              </a:tabLst>
              <a:defRPr/>
            </a:pP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copy  &lt;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源文件路径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&gt;  [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目标路径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]   </a:t>
            </a:r>
            <a:endParaRPr lang="en-US" altLang="zh-CN" b="1">
              <a:solidFill>
                <a:schemeClr val="accent5">
                  <a:lumMod val="10000"/>
                </a:schemeClr>
              </a:solidFill>
            </a:endParaRPr>
          </a:p>
        </p:txBody>
      </p:sp>
      <p:pic>
        <p:nvPicPr>
          <p:cNvPr id="927749" name="Picture 5" descr="DOS_copy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42988" y="2879725"/>
            <a:ext cx="7561262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7750" name="Rectangle 6"/>
          <p:cNvSpPr>
            <a:spLocks noChangeArrowheads="1"/>
          </p:cNvSpPr>
          <p:nvPr/>
        </p:nvSpPr>
        <p:spPr bwMode="auto">
          <a:xfrm>
            <a:off x="2484438" y="3743325"/>
            <a:ext cx="3816350" cy="360363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27751" name="Rectangle 7"/>
          <p:cNvSpPr>
            <a:spLocks noChangeArrowheads="1"/>
          </p:cNvSpPr>
          <p:nvPr/>
        </p:nvSpPr>
        <p:spPr bwMode="auto">
          <a:xfrm>
            <a:off x="2484438" y="3167063"/>
            <a:ext cx="3024187" cy="360362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27752" name="AutoShape 8"/>
          <p:cNvSpPr>
            <a:spLocks noChangeArrowheads="1"/>
          </p:cNvSpPr>
          <p:nvPr/>
        </p:nvSpPr>
        <p:spPr bwMode="auto">
          <a:xfrm>
            <a:off x="5072063" y="4235902"/>
            <a:ext cx="2673400" cy="715060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仅复制</a:t>
            </a: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backup</a:t>
            </a: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文件夹中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的文件到</a:t>
            </a: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c:\myFolder</a:t>
            </a: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中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27657" name="组合 13"/>
          <p:cNvGrpSpPr/>
          <p:nvPr/>
        </p:nvGrpSpPr>
        <p:grpSpPr bwMode="auto">
          <a:xfrm>
            <a:off x="71438" y="873125"/>
            <a:ext cx="1000125" cy="400050"/>
            <a:chOff x="1000100" y="1801286"/>
            <a:chExt cx="1000132" cy="400110"/>
          </a:xfrm>
        </p:grpSpPr>
        <p:pic>
          <p:nvPicPr>
            <p:cNvPr id="27668" name="Picture 3" descr="E:\设计支持\模板设计\YF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00100" y="1806293"/>
              <a:ext cx="422603" cy="3900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Box 15"/>
            <p:cNvSpPr txBox="1"/>
            <p:nvPr/>
          </p:nvSpPr>
          <p:spPr>
            <a:xfrm>
              <a:off x="1300139" y="1801286"/>
              <a:ext cx="700093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语法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7" name="组合 14"/>
          <p:cNvGrpSpPr/>
          <p:nvPr/>
        </p:nvGrpSpPr>
        <p:grpSpPr bwMode="auto">
          <a:xfrm>
            <a:off x="2492375" y="5616575"/>
            <a:ext cx="4572000" cy="428625"/>
            <a:chOff x="3143240" y="5143512"/>
            <a:chExt cx="4572032" cy="428628"/>
          </a:xfrm>
        </p:grpSpPr>
        <p:sp>
          <p:nvSpPr>
            <p:cNvPr id="21" name="圆角矩形 20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圆角矩形 21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7666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4" name="TextBox 23"/>
            <p:cNvSpPr txBox="1"/>
            <p:nvPr/>
          </p:nvSpPr>
          <p:spPr bwMode="auto">
            <a:xfrm>
              <a:off x="4572000" y="5187962"/>
              <a:ext cx="2376505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操作演示：复制文件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7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27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27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27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7750" grpId="0" bldLvl="0" animBg="1"/>
      <p:bldP spid="927751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图示 8"/>
          <p:cNvGraphicFramePr/>
          <p:nvPr/>
        </p:nvGraphicFramePr>
        <p:xfrm>
          <a:off x="5286380" y="2565400"/>
          <a:ext cx="3419475" cy="1800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929819" name="Rectangle 27"/>
          <p:cNvSpPr>
            <a:spLocks noGrp="1" noChangeArrowheads="1"/>
          </p:cNvSpPr>
          <p:nvPr>
            <p:ph type="title"/>
          </p:nvPr>
        </p:nvSpPr>
        <p:spPr>
          <a:xfrm>
            <a:off x="6200140" y="286385"/>
            <a:ext cx="2764155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常用</a:t>
            </a:r>
            <a:r>
              <a:rPr lang="en-US" altLang="zh-CN" smtClean="0"/>
              <a:t>DOS</a:t>
            </a:r>
            <a:r>
              <a:rPr smtClean="0"/>
              <a:t>命令</a:t>
            </a:r>
            <a:r>
              <a:rPr lang="en-US" altLang="zh-CN" smtClean="0"/>
              <a:t>2</a:t>
            </a:r>
            <a:endParaRPr dirty="0"/>
          </a:p>
        </p:txBody>
      </p:sp>
      <p:sp>
        <p:nvSpPr>
          <p:cNvPr id="929804" name="Rectangle 1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/>
              <a:t>任务二：更改目录结构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graphicFrame>
        <p:nvGraphicFramePr>
          <p:cNvPr id="8" name="图示 7"/>
          <p:cNvGraphicFramePr/>
          <p:nvPr/>
        </p:nvGraphicFramePr>
        <p:xfrm>
          <a:off x="323850" y="2490788"/>
          <a:ext cx="4032250" cy="2017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929818" name="AutoShape 26"/>
          <p:cNvSpPr>
            <a:spLocks noChangeArrowheads="1"/>
          </p:cNvSpPr>
          <p:nvPr/>
        </p:nvSpPr>
        <p:spPr bwMode="gray">
          <a:xfrm>
            <a:off x="4429125" y="3071813"/>
            <a:ext cx="1000125" cy="788987"/>
          </a:xfrm>
          <a:prstGeom prst="rightArrow">
            <a:avLst>
              <a:gd name="adj1" fmla="val 50000"/>
              <a:gd name="adj2" fmla="val 30576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 eaLnBrk="0" hangingPunct="0"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更改为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0829" name="Rectangle 13"/>
          <p:cNvSpPr>
            <a:spLocks noGrp="1" noChangeArrowheads="1"/>
          </p:cNvSpPr>
          <p:nvPr>
            <p:ph type="title"/>
          </p:nvPr>
        </p:nvSpPr>
        <p:spPr>
          <a:xfrm>
            <a:off x="6713220" y="286385"/>
            <a:ext cx="2251075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删除命令</a:t>
            </a:r>
            <a:endParaRPr dirty="0"/>
          </a:p>
        </p:txBody>
      </p:sp>
      <p:sp>
        <p:nvSpPr>
          <p:cNvPr id="9308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rd</a:t>
            </a:r>
            <a:r>
              <a:rPr lang="zh-CN" altLang="en-US" smtClean="0"/>
              <a:t>：删除空目录</a:t>
            </a: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r>
              <a:rPr lang="en-US" altLang="zh-CN" smtClean="0"/>
              <a:t>del</a:t>
            </a:r>
            <a:r>
              <a:rPr lang="zh-CN" altLang="en-US" smtClean="0"/>
              <a:t>：删除目录中的一个或一组文件</a:t>
            </a:r>
            <a:endParaRPr lang="zh-CN" altLang="en-US" dirty="0"/>
          </a:p>
        </p:txBody>
      </p:sp>
      <p:sp>
        <p:nvSpPr>
          <p:cNvPr id="930820" name="AutoShape 4"/>
          <p:cNvSpPr>
            <a:spLocks noChangeArrowheads="1"/>
          </p:cNvSpPr>
          <p:nvPr/>
        </p:nvSpPr>
        <p:spPr bwMode="auto">
          <a:xfrm>
            <a:off x="1835150" y="1944688"/>
            <a:ext cx="5143500" cy="50165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723900">
              <a:lnSpc>
                <a:spcPct val="150000"/>
              </a:lnSpc>
              <a:buClr>
                <a:schemeClr val="folHlink"/>
              </a:buClr>
              <a:buSzPct val="60000"/>
              <a:tabLst>
                <a:tab pos="444500" algn="l"/>
              </a:tabLst>
              <a:defRPr/>
            </a:pP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rd  [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盘符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:][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路径名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]&lt;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子目录名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&gt;</a:t>
            </a:r>
            <a:endParaRPr lang="en-US" altLang="zh-CN" b="1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930821" name="AutoShape 5"/>
          <p:cNvSpPr>
            <a:spLocks noChangeArrowheads="1"/>
          </p:cNvSpPr>
          <p:nvPr/>
        </p:nvSpPr>
        <p:spPr bwMode="auto">
          <a:xfrm>
            <a:off x="1804988" y="3313113"/>
            <a:ext cx="5214937" cy="50165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723900">
              <a:lnSpc>
                <a:spcPct val="150000"/>
              </a:lnSpc>
              <a:buClr>
                <a:schemeClr val="folHlink"/>
              </a:buClr>
              <a:buSzPct val="60000"/>
              <a:tabLst>
                <a:tab pos="444500" algn="l"/>
              </a:tabLst>
              <a:defRPr/>
            </a:pP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del  [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盘符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:][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路径名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]&lt;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文件名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&gt;    </a:t>
            </a:r>
            <a:endParaRPr lang="en-US" altLang="zh-CN" b="1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930822" name="AutoShape 6"/>
          <p:cNvSpPr>
            <a:spLocks noChangeArrowheads="1"/>
          </p:cNvSpPr>
          <p:nvPr/>
        </p:nvSpPr>
        <p:spPr bwMode="auto">
          <a:xfrm>
            <a:off x="4192588" y="1143000"/>
            <a:ext cx="2808287" cy="71437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不能删除非空目录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不能删除当前目录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30823" name="Picture 7" descr="del_rd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71625" y="3817938"/>
            <a:ext cx="609600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0824" name="Rectangle 8"/>
          <p:cNvSpPr>
            <a:spLocks noChangeArrowheads="1"/>
          </p:cNvSpPr>
          <p:nvPr/>
        </p:nvSpPr>
        <p:spPr bwMode="auto">
          <a:xfrm>
            <a:off x="1619250" y="4105275"/>
            <a:ext cx="3240088" cy="43180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30825" name="Rectangle 9"/>
          <p:cNvSpPr>
            <a:spLocks noChangeArrowheads="1"/>
          </p:cNvSpPr>
          <p:nvPr/>
        </p:nvSpPr>
        <p:spPr bwMode="auto">
          <a:xfrm>
            <a:off x="1619250" y="4610100"/>
            <a:ext cx="4103688" cy="43180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29706" name="组合 15"/>
          <p:cNvGrpSpPr/>
          <p:nvPr/>
        </p:nvGrpSpPr>
        <p:grpSpPr bwMode="auto">
          <a:xfrm>
            <a:off x="71438" y="873125"/>
            <a:ext cx="1000125" cy="400050"/>
            <a:chOff x="1000100" y="1801286"/>
            <a:chExt cx="1000132" cy="400110"/>
          </a:xfrm>
        </p:grpSpPr>
        <p:pic>
          <p:nvPicPr>
            <p:cNvPr id="29717" name="Picture 3" descr="E:\设计支持\模板设计\YF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00100" y="1806293"/>
              <a:ext cx="422603" cy="3900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Box 17"/>
            <p:cNvSpPr txBox="1"/>
            <p:nvPr/>
          </p:nvSpPr>
          <p:spPr>
            <a:xfrm>
              <a:off x="1300139" y="1801286"/>
              <a:ext cx="700093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语法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9" name="组合 14"/>
          <p:cNvGrpSpPr/>
          <p:nvPr/>
        </p:nvGrpSpPr>
        <p:grpSpPr bwMode="auto">
          <a:xfrm>
            <a:off x="2357438" y="6237288"/>
            <a:ext cx="4572000" cy="428625"/>
            <a:chOff x="3143240" y="5143512"/>
            <a:chExt cx="4572032" cy="428628"/>
          </a:xfrm>
        </p:grpSpPr>
        <p:sp>
          <p:nvSpPr>
            <p:cNvPr id="23" name="圆角矩形 22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4" name="圆角矩形 23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9715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6" name="TextBox 25"/>
            <p:cNvSpPr txBox="1"/>
            <p:nvPr/>
          </p:nvSpPr>
          <p:spPr bwMode="auto">
            <a:xfrm>
              <a:off x="4205284" y="5187962"/>
              <a:ext cx="3109935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操作演示：删除文件、目录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30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30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30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30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30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" dur="500"/>
                                        <p:tgtEl>
                                          <p:spTgt spid="9308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0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30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0821" grpId="0" bldLvl="0" animBg="1"/>
      <p:bldP spid="930822" grpId="0" bldLvl="0" animBg="1"/>
      <p:bldP spid="930824" grpId="0" bldLvl="0" animBg="1"/>
      <p:bldP spid="930824" grpId="1" bldLvl="0" animBg="1"/>
      <p:bldP spid="930825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873" name="Rectangle 9"/>
          <p:cNvSpPr>
            <a:spLocks noGrp="1" noChangeArrowheads="1"/>
          </p:cNvSpPr>
          <p:nvPr>
            <p:ph type="title"/>
          </p:nvPr>
        </p:nvSpPr>
        <p:spPr>
          <a:xfrm>
            <a:off x="6344920" y="286385"/>
            <a:ext cx="2619375" cy="521970"/>
          </a:xfrm>
        </p:spPr>
        <p:txBody>
          <a:bodyPr wrap="square"/>
          <a:lstStyle/>
          <a:p>
            <a:pPr>
              <a:defRPr/>
            </a:pPr>
            <a:r>
              <a:rPr dirty="0" smtClean="0"/>
              <a:t>位置移动命令</a:t>
            </a:r>
            <a:endParaRPr dirty="0"/>
          </a:p>
        </p:txBody>
      </p:sp>
      <p:sp>
        <p:nvSpPr>
          <p:cNvPr id="932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Move:</a:t>
            </a:r>
            <a:r>
              <a:rPr lang="zh-CN" altLang="en-US" smtClean="0"/>
              <a:t>将文件或目录从一个位置移动到另一个位置</a:t>
            </a:r>
            <a:endParaRPr lang="zh-CN" altLang="en-US" dirty="0"/>
          </a:p>
        </p:txBody>
      </p:sp>
      <p:sp>
        <p:nvSpPr>
          <p:cNvPr id="932868" name="AutoShape 4"/>
          <p:cNvSpPr>
            <a:spLocks noChangeArrowheads="1"/>
          </p:cNvSpPr>
          <p:nvPr/>
        </p:nvSpPr>
        <p:spPr bwMode="auto">
          <a:xfrm>
            <a:off x="1643063" y="2490788"/>
            <a:ext cx="6215062" cy="50165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723900">
              <a:lnSpc>
                <a:spcPct val="150000"/>
              </a:lnSpc>
              <a:buClr>
                <a:schemeClr val="folHlink"/>
              </a:buClr>
              <a:buSzPct val="60000"/>
              <a:tabLst>
                <a:tab pos="444500" algn="l"/>
              </a:tabLst>
              <a:defRPr/>
            </a:pP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move  &lt;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源文件路径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&gt;  [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目标路径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]    </a:t>
            </a:r>
            <a:endParaRPr lang="en-US" altLang="zh-CN" b="1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932869" name="AutoShape 5"/>
          <p:cNvSpPr>
            <a:spLocks noChangeArrowheads="1"/>
          </p:cNvSpPr>
          <p:nvPr/>
        </p:nvSpPr>
        <p:spPr bwMode="auto">
          <a:xfrm>
            <a:off x="5651500" y="1902955"/>
            <a:ext cx="2356448" cy="102167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move</a:t>
            </a: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和</a:t>
            </a: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copy</a:t>
            </a: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的区别：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move</a:t>
            </a: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命令将文件从源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位置删除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932870" name="Picture 6" descr="DOS_move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619250" y="3143250"/>
            <a:ext cx="6210300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0727" name="组合 11"/>
          <p:cNvGrpSpPr/>
          <p:nvPr/>
        </p:nvGrpSpPr>
        <p:grpSpPr bwMode="auto">
          <a:xfrm>
            <a:off x="71438" y="873125"/>
            <a:ext cx="1000125" cy="400050"/>
            <a:chOff x="1000100" y="1801286"/>
            <a:chExt cx="1000132" cy="400110"/>
          </a:xfrm>
        </p:grpSpPr>
        <p:pic>
          <p:nvPicPr>
            <p:cNvPr id="30738" name="Picture 3" descr="E:\设计支持\模板设计\YF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00100" y="1806293"/>
              <a:ext cx="422603" cy="3900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TextBox 13"/>
            <p:cNvSpPr txBox="1"/>
            <p:nvPr/>
          </p:nvSpPr>
          <p:spPr>
            <a:xfrm>
              <a:off x="1300139" y="1801286"/>
              <a:ext cx="700093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语法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 bwMode="auto">
          <a:xfrm>
            <a:off x="2438400" y="6024563"/>
            <a:ext cx="4572000" cy="428625"/>
            <a:chOff x="3143240" y="5143512"/>
            <a:chExt cx="4572032" cy="428628"/>
          </a:xfrm>
        </p:grpSpPr>
        <p:sp>
          <p:nvSpPr>
            <p:cNvPr id="19" name="圆角矩形 18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圆角矩形 19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0736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2" name="TextBox 21"/>
            <p:cNvSpPr txBox="1"/>
            <p:nvPr/>
          </p:nvSpPr>
          <p:spPr bwMode="auto">
            <a:xfrm>
              <a:off x="4205285" y="5187962"/>
              <a:ext cx="3109934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操作演示：移动文件、目录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32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32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2869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896" name="Rectangle 8"/>
          <p:cNvSpPr>
            <a:spLocks noGrp="1" noChangeArrowheads="1"/>
          </p:cNvSpPr>
          <p:nvPr>
            <p:ph type="title"/>
          </p:nvPr>
        </p:nvSpPr>
        <p:spPr>
          <a:xfrm>
            <a:off x="6370955" y="286385"/>
            <a:ext cx="2593340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更改名称命令</a:t>
            </a:r>
            <a:endParaRPr dirty="0"/>
          </a:p>
        </p:txBody>
      </p:sp>
      <p:sp>
        <p:nvSpPr>
          <p:cNvPr id="9338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CN" dirty="0" err="1" smtClean="0"/>
              <a:t>ren</a:t>
            </a:r>
            <a:r>
              <a:rPr lang="zh-CN" altLang="en-US" dirty="0" smtClean="0"/>
              <a:t>：对目录中的一个文件或一组文件更改名称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r>
              <a:rPr lang="en-US" altLang="zh-CN" dirty="0" err="1" smtClean="0"/>
              <a:t>cls</a:t>
            </a:r>
            <a:r>
              <a:rPr lang="zh-CN" altLang="en-US" dirty="0" smtClean="0"/>
              <a:t>：清屏</a:t>
            </a:r>
            <a:endParaRPr lang="zh-CN" altLang="en-US" dirty="0"/>
          </a:p>
        </p:txBody>
      </p:sp>
      <p:sp>
        <p:nvSpPr>
          <p:cNvPr id="933892" name="AutoShape 4"/>
          <p:cNvSpPr>
            <a:spLocks noChangeArrowheads="1"/>
          </p:cNvSpPr>
          <p:nvPr/>
        </p:nvSpPr>
        <p:spPr bwMode="auto">
          <a:xfrm>
            <a:off x="1238250" y="1989138"/>
            <a:ext cx="7015163" cy="50165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723900">
              <a:lnSpc>
                <a:spcPct val="150000"/>
              </a:lnSpc>
              <a:buClr>
                <a:schemeClr val="folHlink"/>
              </a:buClr>
              <a:buSzPct val="60000"/>
              <a:tabLst>
                <a:tab pos="444500" algn="l"/>
              </a:tabLst>
              <a:defRPr/>
            </a:pP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ren  [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盘符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:][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路径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]&lt;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旧文件名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&gt;  &lt;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新文件名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&gt;    </a:t>
            </a:r>
            <a:endParaRPr lang="en-US" altLang="zh-CN" b="1">
              <a:solidFill>
                <a:schemeClr val="accent5">
                  <a:lumMod val="10000"/>
                </a:schemeClr>
              </a:solidFill>
            </a:endParaRPr>
          </a:p>
        </p:txBody>
      </p:sp>
      <p:pic>
        <p:nvPicPr>
          <p:cNvPr id="933893" name="Picture 5" descr="DOS_ren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38250" y="3284538"/>
            <a:ext cx="6983413" cy="180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1750" name="组合 10"/>
          <p:cNvGrpSpPr/>
          <p:nvPr/>
        </p:nvGrpSpPr>
        <p:grpSpPr bwMode="auto">
          <a:xfrm>
            <a:off x="71438" y="873125"/>
            <a:ext cx="1000125" cy="400050"/>
            <a:chOff x="1000100" y="1801286"/>
            <a:chExt cx="1000132" cy="400110"/>
          </a:xfrm>
        </p:grpSpPr>
        <p:pic>
          <p:nvPicPr>
            <p:cNvPr id="31761" name="Picture 3" descr="E:\设计支持\模板设计\YF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00100" y="1806293"/>
              <a:ext cx="422603" cy="3900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TextBox 12"/>
            <p:cNvSpPr txBox="1"/>
            <p:nvPr/>
          </p:nvSpPr>
          <p:spPr>
            <a:xfrm>
              <a:off x="1300139" y="1801286"/>
              <a:ext cx="700093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语法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4" name="组合 14"/>
          <p:cNvGrpSpPr/>
          <p:nvPr/>
        </p:nvGrpSpPr>
        <p:grpSpPr bwMode="auto">
          <a:xfrm>
            <a:off x="2357438" y="5357813"/>
            <a:ext cx="4572000" cy="428625"/>
            <a:chOff x="3143240" y="5143512"/>
            <a:chExt cx="4572032" cy="428628"/>
          </a:xfrm>
        </p:grpSpPr>
        <p:sp>
          <p:nvSpPr>
            <p:cNvPr id="18" name="圆角矩形 17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圆角矩形 18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1759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1" name="TextBox 20"/>
            <p:cNvSpPr txBox="1"/>
            <p:nvPr/>
          </p:nvSpPr>
          <p:spPr bwMode="auto">
            <a:xfrm>
              <a:off x="4084634" y="5187962"/>
              <a:ext cx="3351236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操作演示：更改文件名、清屏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33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9338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3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33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4919" name="Rectangle 7"/>
          <p:cNvSpPr>
            <a:spLocks noGrp="1" noChangeArrowheads="1"/>
          </p:cNvSpPr>
          <p:nvPr>
            <p:ph type="title"/>
          </p:nvPr>
        </p:nvSpPr>
        <p:spPr>
          <a:xfrm>
            <a:off x="6094095" y="286385"/>
            <a:ext cx="2870200" cy="521970"/>
          </a:xfrm>
        </p:spPr>
        <p:txBody>
          <a:bodyPr wrap="square"/>
          <a:lstStyle/>
          <a:p>
            <a:pPr>
              <a:defRPr/>
            </a:pPr>
            <a:r>
              <a:rPr dirty="0" smtClean="0"/>
              <a:t>常用</a:t>
            </a:r>
            <a:r>
              <a:rPr lang="en-US" altLang="zh-CN" dirty="0" smtClean="0"/>
              <a:t>DOS</a:t>
            </a:r>
            <a:r>
              <a:rPr dirty="0" smtClean="0"/>
              <a:t>命令</a:t>
            </a:r>
            <a:r>
              <a:rPr lang="en-US" altLang="zh-CN" dirty="0" smtClean="0"/>
              <a:t>3</a:t>
            </a:r>
            <a:endParaRPr dirty="0"/>
          </a:p>
        </p:txBody>
      </p:sp>
      <p:sp>
        <p:nvSpPr>
          <p:cNvPr id="9349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dirty="0" smtClean="0"/>
              <a:t>任务三：格式化</a:t>
            </a:r>
            <a:r>
              <a:rPr lang="en-US" altLang="zh-CN" dirty="0" smtClean="0"/>
              <a:t>U</a:t>
            </a:r>
            <a:r>
              <a:rPr lang="zh-CN" altLang="en-US" dirty="0" smtClean="0"/>
              <a:t>盘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r>
              <a:rPr lang="en-US" altLang="zh-CN" dirty="0" smtClean="0"/>
              <a:t>format</a:t>
            </a:r>
            <a:r>
              <a:rPr lang="zh-CN" altLang="en-US" dirty="0" smtClean="0"/>
              <a:t>：格式化磁盘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934916" name="AutoShape 4"/>
          <p:cNvSpPr>
            <a:spLocks noChangeArrowheads="1"/>
          </p:cNvSpPr>
          <p:nvPr/>
        </p:nvSpPr>
        <p:spPr bwMode="auto">
          <a:xfrm>
            <a:off x="1171575" y="3883025"/>
            <a:ext cx="7015163" cy="50165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723900">
              <a:lnSpc>
                <a:spcPct val="150000"/>
              </a:lnSpc>
              <a:buClr>
                <a:schemeClr val="folHlink"/>
              </a:buClr>
              <a:buSzPct val="60000"/>
              <a:tabLst>
                <a:tab pos="444500" algn="l"/>
              </a:tabLst>
              <a:defRPr/>
            </a:pP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format  [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</a:rPr>
              <a:t>盘符</a:t>
            </a:r>
            <a:r>
              <a:rPr lang="en-US" altLang="zh-CN" b="1">
                <a:solidFill>
                  <a:schemeClr val="accent5">
                    <a:lumMod val="10000"/>
                  </a:schemeClr>
                </a:solidFill>
              </a:rPr>
              <a:t>] </a:t>
            </a:r>
            <a:endParaRPr lang="en-US" altLang="zh-CN" b="1">
              <a:solidFill>
                <a:schemeClr val="accent5">
                  <a:lumMod val="10000"/>
                </a:schemeClr>
              </a:solidFill>
            </a:endParaRPr>
          </a:p>
        </p:txBody>
      </p:sp>
      <p:grpSp>
        <p:nvGrpSpPr>
          <p:cNvPr id="32773" name="组合 9"/>
          <p:cNvGrpSpPr/>
          <p:nvPr/>
        </p:nvGrpSpPr>
        <p:grpSpPr bwMode="auto">
          <a:xfrm>
            <a:off x="71438" y="873125"/>
            <a:ext cx="1000125" cy="400050"/>
            <a:chOff x="1000100" y="1801286"/>
            <a:chExt cx="1000132" cy="400110"/>
          </a:xfrm>
        </p:grpSpPr>
        <p:pic>
          <p:nvPicPr>
            <p:cNvPr id="32784" name="Picture 3" descr="E:\设计支持\模板设计\YF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1000100" y="1806293"/>
              <a:ext cx="422603" cy="3900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TextBox 11"/>
            <p:cNvSpPr txBox="1"/>
            <p:nvPr/>
          </p:nvSpPr>
          <p:spPr>
            <a:xfrm>
              <a:off x="1300139" y="1801286"/>
              <a:ext cx="700093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语法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3" name="组合 14"/>
          <p:cNvGrpSpPr/>
          <p:nvPr/>
        </p:nvGrpSpPr>
        <p:grpSpPr bwMode="auto">
          <a:xfrm>
            <a:off x="2392363" y="4929188"/>
            <a:ext cx="4572000" cy="428625"/>
            <a:chOff x="3143240" y="5143512"/>
            <a:chExt cx="4572032" cy="428628"/>
          </a:xfrm>
        </p:grpSpPr>
        <p:sp>
          <p:nvSpPr>
            <p:cNvPr id="17" name="圆角矩形 16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圆角矩形 17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2782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0" name="TextBox 19"/>
            <p:cNvSpPr txBox="1"/>
            <p:nvPr/>
          </p:nvSpPr>
          <p:spPr bwMode="auto">
            <a:xfrm>
              <a:off x="4473574" y="5187962"/>
              <a:ext cx="2573355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操作演示：格式化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盘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6983" name="Rectangle 23"/>
          <p:cNvSpPr>
            <a:spLocks noGrp="1" noChangeArrowheads="1"/>
          </p:cNvSpPr>
          <p:nvPr>
            <p:ph type="title"/>
          </p:nvPr>
        </p:nvSpPr>
        <p:spPr>
          <a:xfrm>
            <a:off x="7433945" y="247015"/>
            <a:ext cx="1369060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9369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使用</a:t>
            </a:r>
            <a:r>
              <a:rPr lang="en-US" altLang="zh-CN" dirty="0" smtClean="0"/>
              <a:t>DOS</a:t>
            </a:r>
            <a:r>
              <a:rPr lang="zh-CN" altLang="en-US" dirty="0" smtClean="0"/>
              <a:t>命令创建以下文件结构</a:t>
            </a:r>
            <a:endParaRPr lang="zh-CN" altLang="en-US" dirty="0"/>
          </a:p>
        </p:txBody>
      </p:sp>
      <p:graphicFrame>
        <p:nvGraphicFramePr>
          <p:cNvPr id="10" name="图示 9"/>
          <p:cNvGraphicFramePr/>
          <p:nvPr/>
        </p:nvGraphicFramePr>
        <p:xfrm>
          <a:off x="1258888" y="1887550"/>
          <a:ext cx="6049962" cy="325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grpSp>
        <p:nvGrpSpPr>
          <p:cNvPr id="33798" name="组合 6"/>
          <p:cNvGrpSpPr/>
          <p:nvPr/>
        </p:nvGrpSpPr>
        <p:grpSpPr bwMode="auto">
          <a:xfrm>
            <a:off x="71438" y="857250"/>
            <a:ext cx="1503362" cy="400050"/>
            <a:chOff x="6641147" y="5088888"/>
            <a:chExt cx="1502753" cy="400110"/>
          </a:xfrm>
        </p:grpSpPr>
        <p:pic>
          <p:nvPicPr>
            <p:cNvPr id="33800" name="Picture 3" descr="C:\Users\meng.zhang\Desktop\未命名-2.pn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641147" y="5098445"/>
              <a:ext cx="380996" cy="380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6855372" y="5088888"/>
              <a:ext cx="1288528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现场编程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1" name="组合 16"/>
          <p:cNvGrpSpPr/>
          <p:nvPr/>
        </p:nvGrpSpPr>
        <p:grpSpPr bwMode="auto">
          <a:xfrm>
            <a:off x="3132138" y="5786457"/>
            <a:ext cx="2714625" cy="428625"/>
            <a:chOff x="3143240" y="5143512"/>
            <a:chExt cx="2714644" cy="428628"/>
          </a:xfrm>
        </p:grpSpPr>
        <p:sp>
          <p:nvSpPr>
            <p:cNvPr id="12" name="圆角矩形 11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3" name="圆角矩形 12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14" name="Picture 8" descr="说话气泡new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5" name="TextBox 14"/>
            <p:cNvSpPr txBox="1"/>
            <p:nvPr/>
          </p:nvSpPr>
          <p:spPr bwMode="auto">
            <a:xfrm>
              <a:off x="4206872" y="5187962"/>
              <a:ext cx="1158883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学员演示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9013" name="Rectangle 5"/>
          <p:cNvSpPr>
            <a:spLocks noGrp="1" noChangeArrowheads="1"/>
          </p:cNvSpPr>
          <p:nvPr>
            <p:ph type="title"/>
          </p:nvPr>
        </p:nvSpPr>
        <p:spPr>
          <a:xfrm>
            <a:off x="4357685" y="286353"/>
            <a:ext cx="4606927" cy="521970"/>
          </a:xfrm>
        </p:spPr>
        <p:txBody>
          <a:bodyPr/>
          <a:lstStyle/>
          <a:p>
            <a:pPr>
              <a:defRPr/>
            </a:pPr>
            <a:r>
              <a:rPr smtClean="0"/>
              <a:t>图形用户界面（</a:t>
            </a:r>
            <a:r>
              <a:rPr lang="en-US" altLang="zh-CN" smtClean="0"/>
              <a:t>GUI</a:t>
            </a:r>
            <a:r>
              <a:rPr smtClean="0"/>
              <a:t>）系统</a:t>
            </a:r>
            <a:endParaRPr dirty="0"/>
          </a:p>
        </p:txBody>
      </p:sp>
      <p:sp>
        <p:nvSpPr>
          <p:cNvPr id="9390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用户与图形用户界面交互比学习复杂的命令语言更容易</a:t>
            </a:r>
            <a:endParaRPr lang="en-US" altLang="zh-CN" dirty="0" smtClean="0"/>
          </a:p>
          <a:p>
            <a:pPr>
              <a:defRPr/>
            </a:pPr>
            <a:r>
              <a:rPr lang="zh-CN" altLang="en-US" dirty="0" smtClean="0"/>
              <a:t>特点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可浏览：轻松浏览所有程序、目录和文件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使用方便：不要求记住命令，使用鼠标可访问选项和菜单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多任务：支持同时在多个应用程序和文件中工作</a:t>
            </a:r>
            <a:endParaRPr lang="zh-CN" altLang="en-US" dirty="0" smtClean="0"/>
          </a:p>
          <a:p>
            <a:pPr lvl="1">
              <a:defRPr/>
            </a:pPr>
            <a:endParaRPr lang="zh-CN" altLang="en-US" dirty="0" smtClean="0"/>
          </a:p>
          <a:p>
            <a:pPr lvl="1">
              <a:defRPr/>
            </a:pPr>
            <a:endParaRPr lang="zh-CN" altLang="en-US" dirty="0"/>
          </a:p>
        </p:txBody>
      </p:sp>
      <p:pic>
        <p:nvPicPr>
          <p:cNvPr id="939012" name="Picture 4" descr="Windows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976473" y="4357694"/>
            <a:ext cx="2763912" cy="2073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9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39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9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39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9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39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9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39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1062" name="Rectangle 6"/>
          <p:cNvSpPr>
            <a:spLocks noGrp="1" noChangeArrowheads="1"/>
          </p:cNvSpPr>
          <p:nvPr>
            <p:ph type="title"/>
          </p:nvPr>
        </p:nvSpPr>
        <p:spPr>
          <a:xfrm>
            <a:off x="6831965" y="286385"/>
            <a:ext cx="2132330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文件系统</a:t>
            </a:r>
            <a:endParaRPr dirty="0"/>
          </a:p>
        </p:txBody>
      </p:sp>
      <p:sp>
        <p:nvSpPr>
          <p:cNvPr id="941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smtClean="0"/>
              <a:t>文件系统：硬盘上存放数据的方式</a:t>
            </a:r>
            <a:endParaRPr lang="zh-CN" altLang="en-US" smtClean="0"/>
          </a:p>
          <a:p>
            <a:pPr lvl="1">
              <a:defRPr/>
            </a:pPr>
            <a:r>
              <a:rPr lang="en-US" altLang="zh-CN" smtClean="0"/>
              <a:t>FAT16</a:t>
            </a:r>
            <a:endParaRPr lang="en-US" altLang="zh-CN" smtClean="0"/>
          </a:p>
          <a:p>
            <a:pPr lvl="1">
              <a:defRPr/>
            </a:pPr>
            <a:r>
              <a:rPr lang="en-US" altLang="zh-CN" smtClean="0"/>
              <a:t>FAT32</a:t>
            </a:r>
            <a:endParaRPr lang="en-US" altLang="zh-CN" smtClean="0"/>
          </a:p>
          <a:p>
            <a:pPr lvl="1">
              <a:defRPr/>
            </a:pPr>
            <a:r>
              <a:rPr lang="en-US" altLang="zh-CN" smtClean="0"/>
              <a:t>NTFS</a:t>
            </a:r>
            <a:endParaRPr lang="en-US" altLang="zh-CN" smtClean="0"/>
          </a:p>
          <a:p>
            <a:pPr lvl="1">
              <a:defRPr/>
            </a:pPr>
            <a:endParaRPr lang="en-US" altLang="zh-CN" smtClean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941060" name="Picture 4" descr="显示文件系统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427538" y="1989138"/>
            <a:ext cx="349567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1061" name="Rectangle 5"/>
          <p:cNvSpPr>
            <a:spLocks noChangeArrowheads="1"/>
          </p:cNvSpPr>
          <p:nvPr/>
        </p:nvSpPr>
        <p:spPr bwMode="auto">
          <a:xfrm>
            <a:off x="4427538" y="3357563"/>
            <a:ext cx="2232025" cy="21590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41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1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41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1061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3125" name="Rectangle 21"/>
          <p:cNvSpPr>
            <a:spLocks noGrp="1" noChangeArrowheads="1"/>
          </p:cNvSpPr>
          <p:nvPr>
            <p:ph type="title"/>
          </p:nvPr>
        </p:nvSpPr>
        <p:spPr>
          <a:xfrm>
            <a:off x="6360795" y="286385"/>
            <a:ext cx="2603500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文件搜索</a:t>
            </a:r>
            <a:r>
              <a:rPr lang="en-US" altLang="zh-CN" smtClean="0"/>
              <a:t>2-1</a:t>
            </a:r>
            <a:endParaRPr dirty="0"/>
          </a:p>
        </p:txBody>
      </p:sp>
      <p:sp>
        <p:nvSpPr>
          <p:cNvPr id="9431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查找一个</a:t>
            </a:r>
            <a:r>
              <a:rPr lang="en-US" altLang="zh-CN" dirty="0" smtClean="0"/>
              <a:t>word</a:t>
            </a:r>
            <a:r>
              <a:rPr lang="zh-CN" altLang="en-US" dirty="0" smtClean="0"/>
              <a:t>文档，文件名中包含简历，怎么办？</a:t>
            </a:r>
            <a:endParaRPr lang="zh-CN" altLang="en-US" dirty="0"/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684213" y="836613"/>
            <a:ext cx="8229600" cy="4525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Blip>
                <a:blip r:embed="rId1"/>
              </a:buBlip>
            </a:pPr>
            <a:endParaRPr lang="zh-CN" altLang="en-US" sz="2800" b="1">
              <a:ea typeface="黑体" panose="02010609060101010101" pitchFamily="2" charset="-122"/>
            </a:endParaRPr>
          </a:p>
        </p:txBody>
      </p:sp>
      <p:pic>
        <p:nvPicPr>
          <p:cNvPr id="943109" name="Picture 5" descr="资源管理器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75" y="2239963"/>
            <a:ext cx="5489575" cy="383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3110" name="Rectangle 6"/>
          <p:cNvSpPr>
            <a:spLocks noChangeArrowheads="1"/>
          </p:cNvSpPr>
          <p:nvPr/>
        </p:nvSpPr>
        <p:spPr bwMode="auto">
          <a:xfrm>
            <a:off x="5500688" y="2500313"/>
            <a:ext cx="2366962" cy="357187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43111" name="Rectangle 7"/>
          <p:cNvSpPr>
            <a:spLocks noChangeArrowheads="1"/>
          </p:cNvSpPr>
          <p:nvPr/>
        </p:nvSpPr>
        <p:spPr bwMode="auto">
          <a:xfrm>
            <a:off x="3071813" y="2500313"/>
            <a:ext cx="2214562" cy="357187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43113" name="AutoShape 9"/>
          <p:cNvSpPr>
            <a:spLocks noChangeArrowheads="1"/>
          </p:cNvSpPr>
          <p:nvPr/>
        </p:nvSpPr>
        <p:spPr bwMode="auto">
          <a:xfrm>
            <a:off x="260350" y="2717800"/>
            <a:ext cx="2025650" cy="719138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设置搜索条件，进行搜索 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3117" name="AutoShape 13"/>
          <p:cNvSpPr>
            <a:spLocks noChangeArrowheads="1"/>
          </p:cNvSpPr>
          <p:nvPr/>
        </p:nvSpPr>
        <p:spPr bwMode="auto">
          <a:xfrm>
            <a:off x="265113" y="4146550"/>
            <a:ext cx="1949450" cy="719138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查看文档以确认 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874" name="组合 22"/>
          <p:cNvGrpSpPr/>
          <p:nvPr/>
        </p:nvGrpSpPr>
        <p:grpSpPr bwMode="auto">
          <a:xfrm>
            <a:off x="71438" y="857250"/>
            <a:ext cx="985837" cy="422275"/>
            <a:chOff x="1000100" y="1173499"/>
            <a:chExt cx="986586" cy="422603"/>
          </a:xfrm>
        </p:grpSpPr>
        <p:pic>
          <p:nvPicPr>
            <p:cNvPr id="36887" name="Picture 5" descr="E:\设计支持\模板设计\WT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000100" y="1173499"/>
              <a:ext cx="414476" cy="422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TextBox 24"/>
            <p:cNvSpPr txBox="1"/>
            <p:nvPr/>
          </p:nvSpPr>
          <p:spPr>
            <a:xfrm>
              <a:off x="1286067" y="1184621"/>
              <a:ext cx="700619" cy="40036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问题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22" name="椭圆 21"/>
          <p:cNvSpPr/>
          <p:nvPr/>
        </p:nvSpPr>
        <p:spPr bwMode="auto">
          <a:xfrm>
            <a:off x="285750" y="2428875"/>
            <a:ext cx="357188" cy="357188"/>
          </a:xfrm>
          <a:prstGeom prst="ellipse">
            <a:avLst/>
          </a:prstGeom>
          <a:solidFill>
            <a:srgbClr val="0070C0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zh-CN" sz="2000" b="1" dirty="0">
                <a:solidFill>
                  <a:schemeClr val="bg1"/>
                </a:solidFill>
              </a:rPr>
              <a:t>1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21" name="椭圆 20"/>
          <p:cNvSpPr/>
          <p:nvPr/>
        </p:nvSpPr>
        <p:spPr bwMode="auto">
          <a:xfrm>
            <a:off x="285750" y="3857625"/>
            <a:ext cx="357188" cy="357188"/>
          </a:xfrm>
          <a:prstGeom prst="ellipse">
            <a:avLst/>
          </a:prstGeom>
          <a:solidFill>
            <a:srgbClr val="0070C0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zh-CN" sz="2000" b="1" dirty="0">
                <a:solidFill>
                  <a:schemeClr val="bg1"/>
                </a:solidFill>
              </a:rPr>
              <a:t>2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grpSp>
        <p:nvGrpSpPr>
          <p:cNvPr id="20" name="组合 14"/>
          <p:cNvGrpSpPr/>
          <p:nvPr/>
        </p:nvGrpSpPr>
        <p:grpSpPr bwMode="auto">
          <a:xfrm>
            <a:off x="2357438" y="6237288"/>
            <a:ext cx="4572000" cy="428625"/>
            <a:chOff x="3143240" y="5143512"/>
            <a:chExt cx="4572032" cy="428628"/>
          </a:xfrm>
        </p:grpSpPr>
        <p:sp>
          <p:nvSpPr>
            <p:cNvPr id="23" name="圆角矩形 22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4" name="圆角矩形 23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6885" name="Picture 8" descr="说话气泡new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30" name="TextBox 29"/>
            <p:cNvSpPr txBox="1"/>
            <p:nvPr/>
          </p:nvSpPr>
          <p:spPr bwMode="auto">
            <a:xfrm>
              <a:off x="4572000" y="5187962"/>
              <a:ext cx="2376504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操作演示：文件搜索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43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4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43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4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43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3110" grpId="0" bldLvl="0" animBg="1"/>
      <p:bldP spid="943111" grpId="0" bldLvl="0" animBg="1"/>
      <p:bldP spid="943113" grpId="0" bldLvl="0" animBg="1"/>
      <p:bldP spid="943117" grpId="0" bldLvl="0" animBg="1"/>
      <p:bldP spid="22" grpId="0" bldLvl="0" animBg="1"/>
      <p:bldP spid="21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4151" name="Rectangle 23"/>
          <p:cNvSpPr>
            <a:spLocks noGrp="1" noChangeArrowheads="1"/>
          </p:cNvSpPr>
          <p:nvPr>
            <p:ph type="title"/>
          </p:nvPr>
        </p:nvSpPr>
        <p:spPr>
          <a:xfrm>
            <a:off x="6410325" y="286385"/>
            <a:ext cx="2553970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文件搜索</a:t>
            </a:r>
            <a:r>
              <a:rPr lang="en-US" altLang="zh-CN" smtClean="0"/>
              <a:t>2-2</a:t>
            </a:r>
            <a:endParaRPr dirty="0"/>
          </a:p>
        </p:txBody>
      </p:sp>
      <p:sp>
        <p:nvSpPr>
          <p:cNvPr id="9441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查找上个月修改的幻灯片文档，并且按照日期排列</a:t>
            </a:r>
            <a:endParaRPr lang="zh-CN" altLang="en-US" dirty="0"/>
          </a:p>
        </p:txBody>
      </p:sp>
      <p:pic>
        <p:nvPicPr>
          <p:cNvPr id="944132" name="Picture 4" descr="高级搜索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449513" y="1814513"/>
            <a:ext cx="6408737" cy="447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4133" name="Rectangle 5"/>
          <p:cNvSpPr>
            <a:spLocks noChangeArrowheads="1"/>
          </p:cNvSpPr>
          <p:nvPr/>
        </p:nvSpPr>
        <p:spPr bwMode="auto">
          <a:xfrm>
            <a:off x="6286500" y="2714625"/>
            <a:ext cx="2286000" cy="171450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44134" name="Rectangle 6"/>
          <p:cNvSpPr>
            <a:spLocks noChangeArrowheads="1"/>
          </p:cNvSpPr>
          <p:nvPr/>
        </p:nvSpPr>
        <p:spPr bwMode="auto">
          <a:xfrm>
            <a:off x="3343275" y="2068513"/>
            <a:ext cx="2371725" cy="360362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44135" name="Rectangle 7"/>
          <p:cNvSpPr>
            <a:spLocks noChangeArrowheads="1"/>
          </p:cNvSpPr>
          <p:nvPr/>
        </p:nvSpPr>
        <p:spPr bwMode="auto">
          <a:xfrm>
            <a:off x="5929313" y="2068513"/>
            <a:ext cx="2571750" cy="360362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44137" name="AutoShape 9"/>
          <p:cNvSpPr>
            <a:spLocks noChangeArrowheads="1"/>
          </p:cNvSpPr>
          <p:nvPr/>
        </p:nvSpPr>
        <p:spPr bwMode="auto">
          <a:xfrm>
            <a:off x="273050" y="2349500"/>
            <a:ext cx="1727200" cy="719138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设置搜索条件，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进行搜索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4140" name="AutoShape 12"/>
          <p:cNvSpPr>
            <a:spLocks noChangeArrowheads="1"/>
          </p:cNvSpPr>
          <p:nvPr/>
        </p:nvSpPr>
        <p:spPr bwMode="auto">
          <a:xfrm>
            <a:off x="273050" y="3503613"/>
            <a:ext cx="1727200" cy="719137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设置修改时间 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4143" name="AutoShape 15"/>
          <p:cNvSpPr>
            <a:spLocks noChangeArrowheads="1"/>
          </p:cNvSpPr>
          <p:nvPr/>
        </p:nvSpPr>
        <p:spPr bwMode="auto">
          <a:xfrm>
            <a:off x="285750" y="4710113"/>
            <a:ext cx="1512888" cy="719137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右键单击设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置排列方式 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44145" name="Picture 17" descr="未命名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89463" y="4210050"/>
            <a:ext cx="2554287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4147" name="AutoShape 19"/>
          <p:cNvSpPr>
            <a:spLocks noChangeArrowheads="1"/>
          </p:cNvSpPr>
          <p:nvPr/>
        </p:nvSpPr>
        <p:spPr bwMode="auto">
          <a:xfrm>
            <a:off x="285750" y="5853113"/>
            <a:ext cx="2016125" cy="719137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查看文档以确认 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7901" name="组合 25"/>
          <p:cNvGrpSpPr/>
          <p:nvPr/>
        </p:nvGrpSpPr>
        <p:grpSpPr bwMode="auto">
          <a:xfrm>
            <a:off x="71438" y="857250"/>
            <a:ext cx="985837" cy="422275"/>
            <a:chOff x="1000100" y="1173499"/>
            <a:chExt cx="986586" cy="422603"/>
          </a:xfrm>
        </p:grpSpPr>
        <p:pic>
          <p:nvPicPr>
            <p:cNvPr id="37916" name="Picture 5" descr="E:\设计支持\模板设计\WT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000100" y="1173499"/>
              <a:ext cx="414476" cy="422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8" name="TextBox 27"/>
            <p:cNvSpPr txBox="1"/>
            <p:nvPr/>
          </p:nvSpPr>
          <p:spPr>
            <a:xfrm>
              <a:off x="1286067" y="1184621"/>
              <a:ext cx="700619" cy="40036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问题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34" name="椭圆 33"/>
          <p:cNvSpPr/>
          <p:nvPr/>
        </p:nvSpPr>
        <p:spPr bwMode="auto">
          <a:xfrm>
            <a:off x="285750" y="2071688"/>
            <a:ext cx="357188" cy="357187"/>
          </a:xfrm>
          <a:prstGeom prst="ellipse">
            <a:avLst/>
          </a:prstGeom>
          <a:solidFill>
            <a:srgbClr val="0070C0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zh-CN" sz="2000" b="1" dirty="0">
                <a:solidFill>
                  <a:schemeClr val="bg1"/>
                </a:solidFill>
              </a:rPr>
              <a:t>1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35" name="椭圆 34"/>
          <p:cNvSpPr/>
          <p:nvPr/>
        </p:nvSpPr>
        <p:spPr bwMode="auto">
          <a:xfrm>
            <a:off x="285750" y="3214688"/>
            <a:ext cx="357188" cy="357187"/>
          </a:xfrm>
          <a:prstGeom prst="ellipse">
            <a:avLst/>
          </a:prstGeom>
          <a:solidFill>
            <a:srgbClr val="0070C0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zh-CN" sz="2000" b="1" dirty="0">
                <a:solidFill>
                  <a:schemeClr val="bg1"/>
                </a:solidFill>
              </a:rPr>
              <a:t>2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36" name="椭圆 35"/>
          <p:cNvSpPr/>
          <p:nvPr/>
        </p:nvSpPr>
        <p:spPr bwMode="auto">
          <a:xfrm>
            <a:off x="285750" y="4429125"/>
            <a:ext cx="357188" cy="357188"/>
          </a:xfrm>
          <a:prstGeom prst="ellipse">
            <a:avLst/>
          </a:prstGeom>
          <a:solidFill>
            <a:srgbClr val="0070C0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zh-CN" sz="2000" b="1" dirty="0">
                <a:solidFill>
                  <a:schemeClr val="bg1"/>
                </a:solidFill>
              </a:rPr>
              <a:t>3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37" name="椭圆 36"/>
          <p:cNvSpPr/>
          <p:nvPr/>
        </p:nvSpPr>
        <p:spPr bwMode="auto">
          <a:xfrm>
            <a:off x="285750" y="5643563"/>
            <a:ext cx="357188" cy="357187"/>
          </a:xfrm>
          <a:prstGeom prst="ellipse">
            <a:avLst/>
          </a:prstGeom>
          <a:solidFill>
            <a:srgbClr val="0070C0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zh-CN" sz="2000" b="1" dirty="0">
                <a:solidFill>
                  <a:schemeClr val="bg1"/>
                </a:solidFill>
              </a:rPr>
              <a:t>4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grpSp>
        <p:nvGrpSpPr>
          <p:cNvPr id="25" name="组合 14"/>
          <p:cNvGrpSpPr/>
          <p:nvPr/>
        </p:nvGrpSpPr>
        <p:grpSpPr bwMode="auto">
          <a:xfrm>
            <a:off x="2571750" y="6357938"/>
            <a:ext cx="4572000" cy="428625"/>
            <a:chOff x="3143240" y="5143512"/>
            <a:chExt cx="4572032" cy="428628"/>
          </a:xfrm>
        </p:grpSpPr>
        <p:sp>
          <p:nvSpPr>
            <p:cNvPr id="26" name="圆角矩形 25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7" name="圆角矩形 26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7914" name="Picture 8" descr="说话气泡new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33" name="TextBox 32"/>
            <p:cNvSpPr txBox="1"/>
            <p:nvPr/>
          </p:nvSpPr>
          <p:spPr bwMode="auto">
            <a:xfrm>
              <a:off x="4327523" y="5187962"/>
              <a:ext cx="2865458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操作演示：文件高级搜索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44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44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44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44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44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44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44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4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4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4133" grpId="0" bldLvl="0" animBg="1"/>
      <p:bldP spid="944134" grpId="0" bldLvl="0" animBg="1"/>
      <p:bldP spid="944135" grpId="0" bldLvl="0" animBg="1"/>
      <p:bldP spid="944137" grpId="0" bldLvl="0" animBg="1"/>
      <p:bldP spid="944140" grpId="0" bldLvl="0" animBg="1"/>
      <p:bldP spid="944143" grpId="0" bldLvl="0" animBg="1"/>
      <p:bldP spid="944147" grpId="0" bldLvl="0" animBg="1"/>
      <p:bldP spid="34" grpId="0" bldLvl="0" animBg="1"/>
      <p:bldP spid="35" grpId="0" bldLvl="0" animBg="1"/>
      <p:bldP spid="36" grpId="0" bldLvl="0" animBg="1"/>
      <p:bldP spid="37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5157" name="Rectangle 5"/>
          <p:cNvSpPr>
            <a:spLocks noGrp="1" noChangeArrowheads="1"/>
          </p:cNvSpPr>
          <p:nvPr>
            <p:ph type="title"/>
          </p:nvPr>
        </p:nvSpPr>
        <p:spPr>
          <a:xfrm>
            <a:off x="7345045" y="286385"/>
            <a:ext cx="1619250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查找指定的</a:t>
            </a:r>
            <a:r>
              <a:rPr lang="en-US" altLang="zh-CN" dirty="0" smtClean="0"/>
              <a:t>Excel</a:t>
            </a:r>
            <a:r>
              <a:rPr lang="zh-CN" altLang="en-US" dirty="0" smtClean="0"/>
              <a:t>文档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搜索一张图片，希望查找后看到图片缩略图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查找一个记事本创建的文件，文件中包含“</a:t>
            </a:r>
            <a:r>
              <a:rPr lang="en-US" altLang="zh-CN" dirty="0" smtClean="0"/>
              <a:t>how”</a:t>
            </a:r>
            <a:r>
              <a:rPr lang="zh-CN" altLang="en-US" dirty="0" smtClean="0"/>
              <a:t>单词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38916" name="组合 4"/>
          <p:cNvGrpSpPr/>
          <p:nvPr/>
        </p:nvGrpSpPr>
        <p:grpSpPr bwMode="auto">
          <a:xfrm>
            <a:off x="142875" y="857250"/>
            <a:ext cx="1503363" cy="400050"/>
            <a:chOff x="6641147" y="5088888"/>
            <a:chExt cx="1502753" cy="400110"/>
          </a:xfrm>
        </p:grpSpPr>
        <p:pic>
          <p:nvPicPr>
            <p:cNvPr id="38918" name="Picture 3" descr="C:\Users\meng.zhang\Desktop\未命名-2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641147" y="5098445"/>
              <a:ext cx="380996" cy="380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Box 6"/>
            <p:cNvSpPr txBox="1"/>
            <p:nvPr/>
          </p:nvSpPr>
          <p:spPr>
            <a:xfrm>
              <a:off x="6855373" y="5088888"/>
              <a:ext cx="1288527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现场编程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8" name="组合 16"/>
          <p:cNvGrpSpPr/>
          <p:nvPr/>
        </p:nvGrpSpPr>
        <p:grpSpPr bwMode="auto">
          <a:xfrm>
            <a:off x="3132138" y="5715019"/>
            <a:ext cx="2714625" cy="428625"/>
            <a:chOff x="3143240" y="5143512"/>
            <a:chExt cx="2714644" cy="428628"/>
          </a:xfrm>
        </p:grpSpPr>
        <p:sp>
          <p:nvSpPr>
            <p:cNvPr id="9" name="圆角矩形 8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" name="圆角矩形 9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11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2" name="TextBox 11"/>
            <p:cNvSpPr txBox="1"/>
            <p:nvPr/>
          </p:nvSpPr>
          <p:spPr bwMode="auto">
            <a:xfrm>
              <a:off x="4206872" y="5187962"/>
              <a:ext cx="1158883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学员演示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6183" name="Rectangle 7"/>
          <p:cNvSpPr>
            <a:spLocks noGrp="1" noChangeArrowheads="1"/>
          </p:cNvSpPr>
          <p:nvPr>
            <p:ph type="title"/>
          </p:nvPr>
        </p:nvSpPr>
        <p:spPr>
          <a:xfrm>
            <a:off x="6884670" y="286385"/>
            <a:ext cx="2079625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文件管理</a:t>
            </a:r>
            <a:endParaRPr dirty="0"/>
          </a:p>
        </p:txBody>
      </p:sp>
      <p:sp>
        <p:nvSpPr>
          <p:cNvPr id="9461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将上述找到的图片文件拷贝到我的</a:t>
            </a:r>
            <a:r>
              <a:rPr lang="en-US" altLang="zh-CN" dirty="0" smtClean="0"/>
              <a:t>U</a:t>
            </a:r>
            <a:r>
              <a:rPr lang="zh-CN" altLang="en-US" dirty="0" smtClean="0"/>
              <a:t>盘，然后带走</a:t>
            </a:r>
            <a:endParaRPr lang="zh-CN" altLang="en-US" dirty="0"/>
          </a:p>
        </p:txBody>
      </p:sp>
      <p:grpSp>
        <p:nvGrpSpPr>
          <p:cNvPr id="39940" name="组合 9"/>
          <p:cNvGrpSpPr/>
          <p:nvPr/>
        </p:nvGrpSpPr>
        <p:grpSpPr bwMode="auto">
          <a:xfrm>
            <a:off x="71438" y="857250"/>
            <a:ext cx="985837" cy="422275"/>
            <a:chOff x="1000100" y="1173499"/>
            <a:chExt cx="986586" cy="422603"/>
          </a:xfrm>
        </p:grpSpPr>
        <p:pic>
          <p:nvPicPr>
            <p:cNvPr id="39954" name="Picture 5" descr="E:\设计支持\模板设计\WT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1000100" y="1173499"/>
              <a:ext cx="414476" cy="422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TextBox 11"/>
            <p:cNvSpPr txBox="1"/>
            <p:nvPr/>
          </p:nvSpPr>
          <p:spPr>
            <a:xfrm>
              <a:off x="1286067" y="1184621"/>
              <a:ext cx="700619" cy="40036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问题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3" name="组合 14"/>
          <p:cNvGrpSpPr/>
          <p:nvPr/>
        </p:nvGrpSpPr>
        <p:grpSpPr bwMode="auto">
          <a:xfrm>
            <a:off x="2200275" y="5970588"/>
            <a:ext cx="4572000" cy="428625"/>
            <a:chOff x="3143240" y="5143512"/>
            <a:chExt cx="4572032" cy="428628"/>
          </a:xfrm>
        </p:grpSpPr>
        <p:sp>
          <p:nvSpPr>
            <p:cNvPr id="17" name="圆角矩形 16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圆角矩形 17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9952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0" name="TextBox 19"/>
            <p:cNvSpPr txBox="1"/>
            <p:nvPr/>
          </p:nvSpPr>
          <p:spPr bwMode="auto">
            <a:xfrm>
              <a:off x="4205285" y="5187962"/>
              <a:ext cx="3109934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操作演示：文件拷贝、删除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 bwMode="auto">
          <a:xfrm>
            <a:off x="1476375" y="2601913"/>
            <a:ext cx="6408738" cy="2195512"/>
            <a:chOff x="1476375" y="2601120"/>
            <a:chExt cx="6408738" cy="2196305"/>
          </a:xfrm>
        </p:grpSpPr>
        <p:sp>
          <p:nvSpPr>
            <p:cNvPr id="946180" name="AutoShape 4"/>
            <p:cNvSpPr>
              <a:spLocks noChangeArrowheads="1"/>
            </p:cNvSpPr>
            <p:nvPr/>
          </p:nvSpPr>
          <p:spPr bwMode="auto">
            <a:xfrm>
              <a:off x="1476375" y="2780572"/>
              <a:ext cx="6408738" cy="2016853"/>
            </a:xfrm>
            <a:prstGeom prst="roundRect">
              <a:avLst>
                <a:gd name="adj" fmla="val 8889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txBody>
            <a:bodyPr anchor="ctr"/>
            <a:lstStyle/>
            <a:p>
              <a:pPr>
                <a:defRPr/>
              </a:pP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、察看图片大小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、察看</a:t>
              </a: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U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盘剩余空间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、删除</a:t>
              </a: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U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盘上无用文件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、在</a:t>
              </a: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U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盘上创建新文件</a:t>
              </a: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picture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、压缩图片文件，并拷贝到</a:t>
              </a: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U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盘的</a:t>
              </a: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picture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、卸载</a:t>
              </a: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U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盘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45" name="AutoShape 4"/>
            <p:cNvSpPr>
              <a:spLocks noChangeArrowheads="1"/>
            </p:cNvSpPr>
            <p:nvPr/>
          </p:nvSpPr>
          <p:spPr bwMode="gray">
            <a:xfrm>
              <a:off x="6948264" y="2601120"/>
              <a:ext cx="357188" cy="36036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  <a:round/>
            </a:ln>
          </p:spPr>
          <p:txBody>
            <a:bodyPr anchor="ctr"/>
            <a:lstStyle/>
            <a:p>
              <a:pPr algn="ctr"/>
              <a:r>
                <a:rPr lang="en-US" altLang="zh-CN" sz="2000" b="1">
                  <a:solidFill>
                    <a:srgbClr val="0C83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!</a:t>
              </a:r>
              <a:endParaRPr lang="en-US" altLang="zh-CN" sz="2000" b="1">
                <a:solidFill>
                  <a:srgbClr val="0C83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7209" name="Rectangle 9"/>
          <p:cNvSpPr>
            <a:spLocks noGrp="1" noChangeArrowheads="1"/>
          </p:cNvSpPr>
          <p:nvPr>
            <p:ph type="title"/>
          </p:nvPr>
        </p:nvSpPr>
        <p:spPr>
          <a:xfrm>
            <a:off x="5871210" y="286385"/>
            <a:ext cx="3093085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常用快捷方式</a:t>
            </a:r>
            <a:r>
              <a:rPr lang="en-US" altLang="zh-CN" smtClean="0"/>
              <a:t>2-1</a:t>
            </a:r>
            <a:endParaRPr lang="en-US" altLang="zh-CN" dirty="0"/>
          </a:p>
        </p:txBody>
      </p:sp>
      <p:sp>
        <p:nvSpPr>
          <p:cNvPr id="9472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演示一：将</a:t>
            </a:r>
            <a:r>
              <a:rPr lang="en-US" altLang="zh-CN" dirty="0" smtClean="0"/>
              <a:t>C</a:t>
            </a:r>
            <a:r>
              <a:rPr lang="zh-CN" altLang="en-US" dirty="0" smtClean="0"/>
              <a:t>盘中的一个文件复制到</a:t>
            </a:r>
            <a:r>
              <a:rPr lang="en-US" altLang="zh-CN" dirty="0" smtClean="0"/>
              <a:t>D</a:t>
            </a:r>
            <a:r>
              <a:rPr lang="zh-CN" altLang="en-US" dirty="0" smtClean="0"/>
              <a:t>盘，撤销复制操作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演示二：打开一个</a:t>
            </a:r>
            <a:r>
              <a:rPr lang="en-US" altLang="zh-CN" dirty="0" smtClean="0"/>
              <a:t>Word</a:t>
            </a:r>
            <a:r>
              <a:rPr lang="zh-CN" altLang="en-US" dirty="0" smtClean="0"/>
              <a:t>文档，选择全部内容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演示三：打开多个窗口，从一个窗口切换到另一个窗口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演示四：快速关闭打开的多个窗口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演示五：在</a:t>
            </a:r>
            <a:r>
              <a:rPr lang="en-US" altLang="zh-CN" dirty="0" smtClean="0"/>
              <a:t>Word</a:t>
            </a:r>
            <a:r>
              <a:rPr lang="zh-CN" altLang="en-US" dirty="0" smtClean="0"/>
              <a:t>、网页中快速放大字体</a:t>
            </a:r>
            <a:endParaRPr lang="zh-CN" altLang="en-US" dirty="0"/>
          </a:p>
        </p:txBody>
      </p:sp>
      <p:sp>
        <p:nvSpPr>
          <p:cNvPr id="947204" name="AutoShape 4"/>
          <p:cNvSpPr>
            <a:spLocks noChangeArrowheads="1"/>
          </p:cNvSpPr>
          <p:nvPr/>
        </p:nvSpPr>
        <p:spPr bwMode="auto">
          <a:xfrm>
            <a:off x="2555875" y="1701800"/>
            <a:ext cx="6119813" cy="43180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381000">
              <a:lnSpc>
                <a:spcPct val="130000"/>
              </a:lnSpc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en-US" altLang="zh-CN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Ctrl + C</a:t>
            </a:r>
            <a:r>
              <a:rPr lang="zh-CN" altLang="en-US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：复制， </a:t>
            </a:r>
            <a:r>
              <a:rPr lang="en-US" altLang="zh-CN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Ctrl + V</a:t>
            </a:r>
            <a:r>
              <a:rPr lang="zh-CN" altLang="en-US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：粘贴，</a:t>
            </a:r>
            <a:r>
              <a:rPr lang="en-US" altLang="zh-CN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Ctrl + Z </a:t>
            </a:r>
            <a:r>
              <a:rPr lang="zh-CN" altLang="en-US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：撤销  </a:t>
            </a:r>
            <a:endParaRPr lang="zh-CN" altLang="en-US" b="1" dirty="0">
              <a:solidFill>
                <a:schemeClr val="accent5">
                  <a:lumMod val="10000"/>
                </a:schemeClr>
              </a:solidFill>
              <a:latin typeface="+mn-lt"/>
              <a:ea typeface="黑体" panose="02010609060101010101" pitchFamily="2" charset="-122"/>
            </a:endParaRPr>
          </a:p>
        </p:txBody>
      </p:sp>
      <p:sp>
        <p:nvSpPr>
          <p:cNvPr id="947205" name="AutoShape 5"/>
          <p:cNvSpPr>
            <a:spLocks noChangeArrowheads="1"/>
          </p:cNvSpPr>
          <p:nvPr/>
        </p:nvSpPr>
        <p:spPr bwMode="auto">
          <a:xfrm>
            <a:off x="2555875" y="2619375"/>
            <a:ext cx="6119813" cy="43180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381000">
              <a:lnSpc>
                <a:spcPct val="130000"/>
              </a:lnSpc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en-US" altLang="zh-CN" b="1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Ctrl + A</a:t>
            </a:r>
            <a:r>
              <a:rPr lang="zh-CN" altLang="en-US" b="1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：全选   </a:t>
            </a:r>
            <a:endParaRPr lang="zh-CN" altLang="en-US" b="1">
              <a:solidFill>
                <a:schemeClr val="accent5">
                  <a:lumMod val="10000"/>
                </a:schemeClr>
              </a:solidFill>
              <a:latin typeface="+mn-lt"/>
              <a:ea typeface="黑体" panose="02010609060101010101" pitchFamily="2" charset="-122"/>
            </a:endParaRPr>
          </a:p>
        </p:txBody>
      </p:sp>
      <p:sp>
        <p:nvSpPr>
          <p:cNvPr id="947206" name="AutoShape 6"/>
          <p:cNvSpPr>
            <a:spLocks noChangeArrowheads="1"/>
          </p:cNvSpPr>
          <p:nvPr/>
        </p:nvSpPr>
        <p:spPr bwMode="auto">
          <a:xfrm>
            <a:off x="2555875" y="3536950"/>
            <a:ext cx="6119813" cy="43180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381000">
              <a:lnSpc>
                <a:spcPct val="130000"/>
              </a:lnSpc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en-US" altLang="zh-CN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Alt + Tab</a:t>
            </a:r>
            <a:r>
              <a:rPr lang="zh-CN" altLang="en-US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：切换多个窗口   </a:t>
            </a:r>
            <a:endParaRPr lang="zh-CN" altLang="en-US" b="1" dirty="0">
              <a:solidFill>
                <a:schemeClr val="accent5">
                  <a:lumMod val="10000"/>
                </a:schemeClr>
              </a:solidFill>
              <a:latin typeface="+mn-lt"/>
              <a:ea typeface="黑体" panose="02010609060101010101" pitchFamily="2" charset="-122"/>
            </a:endParaRPr>
          </a:p>
        </p:txBody>
      </p:sp>
      <p:sp>
        <p:nvSpPr>
          <p:cNvPr id="947207" name="AutoShape 7"/>
          <p:cNvSpPr>
            <a:spLocks noChangeArrowheads="1"/>
          </p:cNvSpPr>
          <p:nvPr/>
        </p:nvSpPr>
        <p:spPr bwMode="auto">
          <a:xfrm>
            <a:off x="2555875" y="4456113"/>
            <a:ext cx="6119813" cy="43180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381000">
              <a:lnSpc>
                <a:spcPct val="130000"/>
              </a:lnSpc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en-US" altLang="zh-CN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Alt + F4</a:t>
            </a:r>
            <a:r>
              <a:rPr lang="zh-CN" altLang="en-US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：快速关闭当前窗口   </a:t>
            </a:r>
            <a:endParaRPr lang="zh-CN" altLang="en-US" b="1" dirty="0">
              <a:solidFill>
                <a:schemeClr val="accent5">
                  <a:lumMod val="10000"/>
                </a:schemeClr>
              </a:solidFill>
              <a:latin typeface="+mn-lt"/>
              <a:ea typeface="黑体" panose="02010609060101010101" pitchFamily="2" charset="-122"/>
            </a:endParaRPr>
          </a:p>
        </p:txBody>
      </p:sp>
      <p:sp>
        <p:nvSpPr>
          <p:cNvPr id="947208" name="AutoShape 8"/>
          <p:cNvSpPr>
            <a:spLocks noChangeArrowheads="1"/>
          </p:cNvSpPr>
          <p:nvPr/>
        </p:nvSpPr>
        <p:spPr bwMode="auto">
          <a:xfrm>
            <a:off x="2555875" y="5373688"/>
            <a:ext cx="6119813" cy="43180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381000">
              <a:lnSpc>
                <a:spcPct val="130000"/>
              </a:lnSpc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en-US" altLang="zh-CN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Ctrl + </a:t>
            </a:r>
            <a:r>
              <a:rPr lang="zh-CN" altLang="en-US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鼠标：放大字体  </a:t>
            </a:r>
            <a:endParaRPr lang="zh-CN" altLang="en-US" b="1" dirty="0">
              <a:solidFill>
                <a:schemeClr val="accent5">
                  <a:lumMod val="10000"/>
                </a:schemeClr>
              </a:solidFill>
              <a:latin typeface="+mn-lt"/>
              <a:ea typeface="黑体" panose="02010609060101010101" pitchFamily="2" charset="-122"/>
            </a:endParaRPr>
          </a:p>
        </p:txBody>
      </p:sp>
      <p:grpSp>
        <p:nvGrpSpPr>
          <p:cNvPr id="10" name="组合 14"/>
          <p:cNvGrpSpPr/>
          <p:nvPr/>
        </p:nvGrpSpPr>
        <p:grpSpPr bwMode="auto">
          <a:xfrm>
            <a:off x="2357438" y="6237288"/>
            <a:ext cx="4572000" cy="428625"/>
            <a:chOff x="3143240" y="5143512"/>
            <a:chExt cx="4572032" cy="428628"/>
          </a:xfrm>
        </p:grpSpPr>
        <p:sp>
          <p:nvSpPr>
            <p:cNvPr id="11" name="圆角矩形 10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" name="圆角矩形 11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13" name="Picture 8" descr="说话气泡new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4" name="TextBox 13"/>
            <p:cNvSpPr txBox="1"/>
            <p:nvPr/>
          </p:nvSpPr>
          <p:spPr bwMode="auto">
            <a:xfrm>
              <a:off x="4572000" y="5187962"/>
              <a:ext cx="2864907" cy="338556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</a:t>
              </a:r>
              <a:r>
                <a:rPr lang="zh-CN" altLang="en-US" sz="1600" b="1" spc="300" dirty="0" smtClean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：常用快捷方式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47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4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47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47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4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7204" grpId="0" bldLvl="0" animBg="1"/>
      <p:bldP spid="947205" grpId="0" bldLvl="0" animBg="1"/>
      <p:bldP spid="947206" grpId="0" bldLvl="0" animBg="1"/>
      <p:bldP spid="947207" grpId="0" bldLvl="0" animBg="1"/>
      <p:bldP spid="947208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8229" name="Rectangle 5"/>
          <p:cNvSpPr>
            <a:spLocks noGrp="1" noChangeArrowheads="1"/>
          </p:cNvSpPr>
          <p:nvPr>
            <p:ph type="title"/>
          </p:nvPr>
        </p:nvSpPr>
        <p:spPr>
          <a:xfrm>
            <a:off x="7399020" y="335280"/>
            <a:ext cx="1355725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9482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smtClean="0"/>
              <a:t>小游戏：比比谁最快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任务</a:t>
            </a:r>
            <a:r>
              <a:rPr lang="en-US" altLang="zh-CN" smtClean="0"/>
              <a:t>1</a:t>
            </a:r>
            <a:r>
              <a:rPr lang="zh-CN" altLang="en-US" smtClean="0"/>
              <a:t>：将打开的网页中的内容拷贝到</a:t>
            </a:r>
            <a:r>
              <a:rPr lang="en-US" altLang="zh-CN" smtClean="0"/>
              <a:t>Word</a:t>
            </a:r>
            <a:r>
              <a:rPr lang="zh-CN" altLang="en-US" smtClean="0"/>
              <a:t>文档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任务</a:t>
            </a:r>
            <a:r>
              <a:rPr lang="en-US" altLang="zh-CN" smtClean="0"/>
              <a:t>2</a:t>
            </a:r>
            <a:r>
              <a:rPr lang="zh-CN" altLang="en-US" smtClean="0"/>
              <a:t>：将</a:t>
            </a:r>
            <a:r>
              <a:rPr lang="en-US" altLang="zh-CN" smtClean="0"/>
              <a:t>Word</a:t>
            </a:r>
            <a:r>
              <a:rPr lang="zh-CN" altLang="en-US" smtClean="0"/>
              <a:t>文档放大给大家看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任务</a:t>
            </a:r>
            <a:r>
              <a:rPr lang="en-US" altLang="zh-CN" smtClean="0"/>
              <a:t>3</a:t>
            </a:r>
            <a:r>
              <a:rPr lang="zh-CN" altLang="en-US" smtClean="0"/>
              <a:t>：关闭所有的页面窗口</a:t>
            </a:r>
            <a:endParaRPr lang="zh-CN" altLang="en-US" dirty="0"/>
          </a:p>
        </p:txBody>
      </p:sp>
      <p:grpSp>
        <p:nvGrpSpPr>
          <p:cNvPr id="41988" name="组合 4"/>
          <p:cNvGrpSpPr/>
          <p:nvPr/>
        </p:nvGrpSpPr>
        <p:grpSpPr bwMode="auto">
          <a:xfrm>
            <a:off x="71438" y="857250"/>
            <a:ext cx="1503362" cy="400050"/>
            <a:chOff x="6641147" y="5088888"/>
            <a:chExt cx="1502753" cy="400110"/>
          </a:xfrm>
        </p:grpSpPr>
        <p:pic>
          <p:nvPicPr>
            <p:cNvPr id="41990" name="Picture 3" descr="C:\Users\meng.zhang\Desktop\未命名-2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641147" y="5098445"/>
              <a:ext cx="380996" cy="380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Box 6"/>
            <p:cNvSpPr txBox="1"/>
            <p:nvPr/>
          </p:nvSpPr>
          <p:spPr>
            <a:xfrm>
              <a:off x="6855372" y="5088888"/>
              <a:ext cx="1288528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现场编程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8" name="组合 16"/>
          <p:cNvGrpSpPr/>
          <p:nvPr/>
        </p:nvGrpSpPr>
        <p:grpSpPr bwMode="auto">
          <a:xfrm>
            <a:off x="3132138" y="5500705"/>
            <a:ext cx="2714625" cy="428625"/>
            <a:chOff x="3143240" y="5143512"/>
            <a:chExt cx="2714644" cy="428628"/>
          </a:xfrm>
        </p:grpSpPr>
        <p:sp>
          <p:nvSpPr>
            <p:cNvPr id="9" name="圆角矩形 8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" name="圆角矩形 9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11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2" name="TextBox 11"/>
            <p:cNvSpPr txBox="1"/>
            <p:nvPr/>
          </p:nvSpPr>
          <p:spPr bwMode="auto">
            <a:xfrm>
              <a:off x="4206872" y="5187962"/>
              <a:ext cx="1158883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学员演示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254" name="Rectangle 6"/>
          <p:cNvSpPr>
            <a:spLocks noGrp="1" noChangeArrowheads="1"/>
          </p:cNvSpPr>
          <p:nvPr>
            <p:ph type="title"/>
          </p:nvPr>
        </p:nvSpPr>
        <p:spPr>
          <a:xfrm>
            <a:off x="5542280" y="286385"/>
            <a:ext cx="3422015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常用快捷方式</a:t>
            </a:r>
            <a:r>
              <a:rPr lang="en-US" altLang="zh-CN" smtClean="0"/>
              <a:t>2-2</a:t>
            </a:r>
            <a:endParaRPr lang="en-US" altLang="zh-CN" dirty="0"/>
          </a:p>
        </p:txBody>
      </p:sp>
      <p:sp>
        <p:nvSpPr>
          <p:cNvPr id="9492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smtClean="0"/>
              <a:t>演示六：关机、锁定、查看运行情况、更改密码 </a:t>
            </a: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r>
              <a:rPr lang="zh-CN" altLang="en-US" smtClean="0"/>
              <a:t>演示七：使用键盘代替鼠标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949252" name="AutoShape 4"/>
          <p:cNvSpPr>
            <a:spLocks noChangeArrowheads="1"/>
          </p:cNvSpPr>
          <p:nvPr/>
        </p:nvSpPr>
        <p:spPr bwMode="auto">
          <a:xfrm>
            <a:off x="1214438" y="1989138"/>
            <a:ext cx="6119812" cy="431800"/>
          </a:xfrm>
          <a:prstGeom prst="roundRect">
            <a:avLst>
              <a:gd name="adj" fmla="val 16667"/>
            </a:avLst>
          </a:prstGeom>
          <a:solidFill>
            <a:srgbClr val="EDF5FD"/>
          </a:solid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>
            <a:outerShdw blurRad="38100" sx="101000" sy="101000" algn="ctr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381000">
              <a:lnSpc>
                <a:spcPct val="130000"/>
              </a:lnSpc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en-US" altLang="zh-CN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Ctrl + Alt + Delete</a:t>
            </a:r>
            <a:r>
              <a:rPr lang="zh-CN" altLang="en-US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：打开</a:t>
            </a:r>
            <a:r>
              <a:rPr lang="en-US" altLang="zh-CN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Windows</a:t>
            </a:r>
            <a:r>
              <a:rPr lang="zh-CN" altLang="en-US" b="1" dirty="0">
                <a:solidFill>
                  <a:schemeClr val="accent5">
                    <a:lumMod val="10000"/>
                  </a:schemeClr>
                </a:solidFill>
                <a:latin typeface="+mn-lt"/>
                <a:ea typeface="黑体" panose="02010609060101010101" pitchFamily="2" charset="-122"/>
              </a:rPr>
              <a:t>安全对话框</a:t>
            </a:r>
            <a:endParaRPr lang="zh-CN" altLang="en-US" b="1" dirty="0">
              <a:solidFill>
                <a:schemeClr val="accent5">
                  <a:lumMod val="10000"/>
                </a:schemeClr>
              </a:solidFill>
              <a:latin typeface="+mn-lt"/>
              <a:ea typeface="黑体" panose="0201060906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1258888" y="3860800"/>
            <a:ext cx="6119812" cy="1223963"/>
            <a:chOff x="1258888" y="3860728"/>
            <a:chExt cx="6119812" cy="1224035"/>
          </a:xfrm>
        </p:grpSpPr>
        <p:sp>
          <p:nvSpPr>
            <p:cNvPr id="949253" name="AutoShape 5"/>
            <p:cNvSpPr>
              <a:spLocks noChangeArrowheads="1"/>
            </p:cNvSpPr>
            <p:nvPr/>
          </p:nvSpPr>
          <p:spPr bwMode="auto">
            <a:xfrm>
              <a:off x="1258888" y="4005199"/>
              <a:ext cx="6119812" cy="1079564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txBody>
            <a:bodyPr anchor="ctr"/>
            <a:lstStyle/>
            <a:p>
              <a:pPr>
                <a:defRPr/>
              </a:pP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键：打开开始菜单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文本键：替代鼠标右键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shift + F5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：放映幻灯片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016" name="AutoShape 4"/>
            <p:cNvSpPr>
              <a:spLocks noChangeArrowheads="1"/>
            </p:cNvSpPr>
            <p:nvPr/>
          </p:nvSpPr>
          <p:spPr bwMode="gray">
            <a:xfrm>
              <a:off x="6135482" y="3860728"/>
              <a:ext cx="357188" cy="36036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  <a:round/>
            </a:ln>
          </p:spPr>
          <p:txBody>
            <a:bodyPr anchor="ctr"/>
            <a:lstStyle/>
            <a:p>
              <a:pPr algn="ctr"/>
              <a:r>
                <a:rPr lang="en-US" altLang="zh-CN" sz="2000" b="1">
                  <a:solidFill>
                    <a:srgbClr val="0C83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!</a:t>
              </a:r>
              <a:endParaRPr lang="en-US" altLang="zh-CN" sz="2000" b="1">
                <a:solidFill>
                  <a:srgbClr val="0C83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14"/>
          <p:cNvGrpSpPr/>
          <p:nvPr/>
        </p:nvGrpSpPr>
        <p:grpSpPr bwMode="auto">
          <a:xfrm>
            <a:off x="2357438" y="6237288"/>
            <a:ext cx="4572000" cy="428625"/>
            <a:chOff x="3143240" y="5143512"/>
            <a:chExt cx="4572032" cy="428628"/>
          </a:xfrm>
        </p:grpSpPr>
        <p:sp>
          <p:nvSpPr>
            <p:cNvPr id="10" name="圆角矩形 9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" name="圆角矩形 10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12" name="Picture 8" descr="说话气泡new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3" name="TextBox 12"/>
            <p:cNvSpPr txBox="1"/>
            <p:nvPr/>
          </p:nvSpPr>
          <p:spPr bwMode="auto">
            <a:xfrm>
              <a:off x="4572000" y="5187962"/>
              <a:ext cx="2864907" cy="338556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</a:t>
              </a:r>
              <a:r>
                <a:rPr lang="zh-CN" altLang="en-US" sz="1600" b="1" spc="300" dirty="0" smtClean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：常用快捷方式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9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49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9252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1305" name="Rectangle 9"/>
          <p:cNvSpPr>
            <a:spLocks noGrp="1" noChangeArrowheads="1"/>
          </p:cNvSpPr>
          <p:nvPr>
            <p:ph type="title"/>
          </p:nvPr>
        </p:nvSpPr>
        <p:spPr>
          <a:xfrm>
            <a:off x="4357685" y="286353"/>
            <a:ext cx="4606927" cy="521970"/>
          </a:xfrm>
        </p:spPr>
        <p:txBody>
          <a:bodyPr/>
          <a:lstStyle/>
          <a:p>
            <a:pPr>
              <a:defRPr/>
            </a:pPr>
            <a:r>
              <a:rPr lang="en-US" altLang="zh-CN" dirty="0" err="1" smtClean="0"/>
              <a:t>Windows</a:t>
            </a:r>
            <a:r>
              <a:rPr lang="en-US" dirty="0" err="1" smtClean="0"/>
              <a:t>使用技巧案例</a:t>
            </a:r>
            <a:endParaRPr lang="en-US" dirty="0"/>
          </a:p>
        </p:txBody>
      </p:sp>
      <p:sp>
        <p:nvSpPr>
          <p:cNvPr id="9512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制作中心教学铃铛</a:t>
            </a:r>
            <a:endParaRPr lang="en-US" altLang="zh-CN" dirty="0" smtClean="0"/>
          </a:p>
          <a:p>
            <a:pPr>
              <a:defRPr/>
            </a:pPr>
            <a:r>
              <a:rPr lang="zh-CN" altLang="en-US" dirty="0" smtClean="0"/>
              <a:t>实现步骤</a:t>
            </a:r>
            <a:endParaRPr lang="en-US" altLang="zh-CN" dirty="0" smtClean="0"/>
          </a:p>
          <a:p>
            <a:pPr marL="914400" lvl="1" indent="-457200">
              <a:buFont typeface="+mj-lt"/>
              <a:buAutoNum type="arabicPeriod"/>
              <a:defRPr/>
            </a:pPr>
            <a:r>
              <a:rPr lang="zh-CN" altLang="en-US" dirty="0" smtClean="0"/>
              <a:t>准备铃声</a:t>
            </a:r>
            <a:endParaRPr lang="en-US" altLang="zh-CN" dirty="0" smtClean="0"/>
          </a:p>
          <a:p>
            <a:pPr marL="914400" lvl="1" indent="-457200">
              <a:buFont typeface="+mj-lt"/>
              <a:buAutoNum type="arabicPeriod"/>
              <a:defRPr/>
            </a:pPr>
            <a:r>
              <a:rPr lang="zh-CN" altLang="en-US" dirty="0" smtClean="0"/>
              <a:t>打开任务管理器，使用任务计划向导，设定任务启动周期</a:t>
            </a:r>
            <a:endParaRPr lang="en-US" altLang="zh-CN" dirty="0" smtClean="0"/>
          </a:p>
          <a:p>
            <a:pPr marL="914400" lvl="1" indent="-457200">
              <a:buFont typeface="+mj-lt"/>
              <a:buAutoNum type="arabicPeriod"/>
              <a:defRPr/>
            </a:pPr>
            <a:r>
              <a:rPr lang="zh-CN" altLang="en-US" dirty="0" smtClean="0"/>
              <a:t>启动任务计划   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951300" name="Picture 4" descr="控制面板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108450" y="3130572"/>
            <a:ext cx="4821238" cy="344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1301" name="Rectangle 5"/>
          <p:cNvSpPr>
            <a:spLocks noChangeArrowheads="1"/>
          </p:cNvSpPr>
          <p:nvPr/>
        </p:nvSpPr>
        <p:spPr bwMode="auto">
          <a:xfrm>
            <a:off x="7643813" y="3714754"/>
            <a:ext cx="1214437" cy="357188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51302" name="Text Box 6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3286116" y="2174869"/>
            <a:ext cx="1657350" cy="39878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u="sng" dirty="0">
                <a:solidFill>
                  <a:schemeClr val="hlink"/>
                </a:solidFill>
                <a:ea typeface="黑体" panose="02010609060101010101" pitchFamily="2" charset="-122"/>
                <a:hlinkClick r:id="rId2" action="ppaction://hlinkfile"/>
              </a:rPr>
              <a:t>铃声文件</a:t>
            </a:r>
            <a:endParaRPr lang="zh-CN" altLang="en-US" sz="2000" b="1" u="sng" dirty="0">
              <a:solidFill>
                <a:schemeClr val="hlink"/>
              </a:solidFill>
              <a:ea typeface="黑体" panose="02010609060101010101" pitchFamily="2" charset="-122"/>
            </a:endParaRPr>
          </a:p>
        </p:txBody>
      </p:sp>
      <p:grpSp>
        <p:nvGrpSpPr>
          <p:cNvPr id="44039" name="组合 70"/>
          <p:cNvGrpSpPr/>
          <p:nvPr/>
        </p:nvGrpSpPr>
        <p:grpSpPr bwMode="auto">
          <a:xfrm>
            <a:off x="71438" y="857250"/>
            <a:ext cx="1000125" cy="414338"/>
            <a:chOff x="1000100" y="2528843"/>
            <a:chExt cx="1000132" cy="414475"/>
          </a:xfrm>
        </p:grpSpPr>
        <p:pic>
          <p:nvPicPr>
            <p:cNvPr id="44050" name="Picture 8" descr="E:\设计支持\模板设计\sl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000100" y="2528843"/>
              <a:ext cx="446984" cy="41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TextBox 21"/>
            <p:cNvSpPr txBox="1"/>
            <p:nvPr/>
          </p:nvSpPr>
          <p:spPr>
            <a:xfrm>
              <a:off x="1300139" y="2536784"/>
              <a:ext cx="700093" cy="398594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示例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4" name="组合 14"/>
          <p:cNvGrpSpPr/>
          <p:nvPr/>
        </p:nvGrpSpPr>
        <p:grpSpPr bwMode="auto">
          <a:xfrm>
            <a:off x="1403350" y="6308725"/>
            <a:ext cx="4572000" cy="428625"/>
            <a:chOff x="3143240" y="5143512"/>
            <a:chExt cx="4572032" cy="428628"/>
          </a:xfrm>
        </p:grpSpPr>
        <p:sp>
          <p:nvSpPr>
            <p:cNvPr id="15" name="圆角矩形 14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圆角矩形 15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4048" name="Picture 8" descr="说话气泡new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1" name="TextBox 20"/>
            <p:cNvSpPr txBox="1"/>
            <p:nvPr/>
          </p:nvSpPr>
          <p:spPr bwMode="auto">
            <a:xfrm>
              <a:off x="4084635" y="5187962"/>
              <a:ext cx="3351235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操作演示：制作中心教学铃铛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51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51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51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1301" grpId="0" bldLvl="0" animBg="1"/>
      <p:bldP spid="95130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3350" name="Rectangle 6"/>
          <p:cNvSpPr>
            <a:spLocks noGrp="1" noChangeArrowheads="1"/>
          </p:cNvSpPr>
          <p:nvPr>
            <p:ph type="title"/>
          </p:nvPr>
        </p:nvSpPr>
        <p:spPr>
          <a:xfrm>
            <a:off x="7252970" y="286385"/>
            <a:ext cx="1711325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9533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制作学校上课铃铛</a:t>
            </a:r>
            <a:endParaRPr lang="zh-CN" altLang="en-US" dirty="0"/>
          </a:p>
        </p:txBody>
      </p:sp>
      <p:sp>
        <p:nvSpPr>
          <p:cNvPr id="45060" name="Text Box 4">
            <a:hlinkClick r:id="rId1" action="ppaction://hlinkfile"/>
          </p:cNvPr>
          <p:cNvSpPr txBox="1">
            <a:spLocks noChangeArrowheads="1"/>
          </p:cNvSpPr>
          <p:nvPr/>
        </p:nvSpPr>
        <p:spPr bwMode="auto">
          <a:xfrm>
            <a:off x="4140200" y="2420938"/>
            <a:ext cx="1727200" cy="46037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u="sng" dirty="0">
                <a:solidFill>
                  <a:schemeClr val="hlink"/>
                </a:solidFill>
                <a:ea typeface="黑体" panose="02010609060101010101" pitchFamily="2" charset="-122"/>
                <a:hlinkClick r:id="rId2" action="ppaction://hlinkfile"/>
              </a:rPr>
              <a:t>铃声文件</a:t>
            </a:r>
            <a:endParaRPr lang="zh-CN" altLang="en-US" sz="2400" b="1" u="sng" dirty="0">
              <a:solidFill>
                <a:schemeClr val="hlink"/>
              </a:solidFill>
              <a:ea typeface="黑体" panose="02010609060101010101" pitchFamily="2" charset="-122"/>
            </a:endParaRPr>
          </a:p>
        </p:txBody>
      </p:sp>
      <p:grpSp>
        <p:nvGrpSpPr>
          <p:cNvPr id="45061" name="组合 5"/>
          <p:cNvGrpSpPr/>
          <p:nvPr/>
        </p:nvGrpSpPr>
        <p:grpSpPr bwMode="auto">
          <a:xfrm>
            <a:off x="71438" y="857250"/>
            <a:ext cx="1503362" cy="400050"/>
            <a:chOff x="6641147" y="5088888"/>
            <a:chExt cx="1502753" cy="400110"/>
          </a:xfrm>
        </p:grpSpPr>
        <p:pic>
          <p:nvPicPr>
            <p:cNvPr id="45063" name="Picture 3" descr="C:\Users\meng.zhang\Desktop\未命名-2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641147" y="5098445"/>
              <a:ext cx="380996" cy="380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6855372" y="5088888"/>
              <a:ext cx="1288528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现场编程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9" name="组合 16"/>
          <p:cNvGrpSpPr/>
          <p:nvPr/>
        </p:nvGrpSpPr>
        <p:grpSpPr bwMode="auto">
          <a:xfrm>
            <a:off x="3132138" y="5429267"/>
            <a:ext cx="2714625" cy="428625"/>
            <a:chOff x="3143240" y="5143512"/>
            <a:chExt cx="2714644" cy="428628"/>
          </a:xfrm>
        </p:grpSpPr>
        <p:sp>
          <p:nvSpPr>
            <p:cNvPr id="10" name="圆角矩形 9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" name="圆角矩形 10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12" name="Picture 8" descr="说话气泡new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3" name="TextBox 12"/>
            <p:cNvSpPr txBox="1"/>
            <p:nvPr/>
          </p:nvSpPr>
          <p:spPr bwMode="auto">
            <a:xfrm>
              <a:off x="4206872" y="5187962"/>
              <a:ext cx="1158883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学员演示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8468" name="Rectangle 4"/>
          <p:cNvSpPr>
            <a:spLocks noGrp="1" noChangeArrowheads="1"/>
          </p:cNvSpPr>
          <p:nvPr>
            <p:ph type="title"/>
          </p:nvPr>
        </p:nvSpPr>
        <p:spPr>
          <a:xfrm>
            <a:off x="6265545" y="286385"/>
            <a:ext cx="2698750" cy="521970"/>
          </a:xfrm>
        </p:spPr>
        <p:txBody>
          <a:bodyPr wrap="square"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dirty="0" smtClean="0"/>
              <a:t>2-1</a:t>
            </a:r>
            <a:endParaRPr dirty="0"/>
          </a:p>
        </p:txBody>
      </p:sp>
      <p:sp>
        <p:nvSpPr>
          <p:cNvPr id="9584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smtClean="0"/>
              <a:t>熟练运用</a:t>
            </a:r>
            <a:r>
              <a:rPr lang="en-US" altLang="zh-CN" smtClean="0"/>
              <a:t>DOS</a:t>
            </a:r>
            <a:r>
              <a:rPr lang="zh-CN" altLang="en-US" smtClean="0"/>
              <a:t>命令进行文件操作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熟练掌握文件查询技巧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会使用常用的快捷键进行</a:t>
            </a:r>
            <a:r>
              <a:rPr lang="en-US" altLang="zh-CN" smtClean="0"/>
              <a:t>Windows</a:t>
            </a:r>
            <a:r>
              <a:rPr lang="zh-CN" altLang="en-US" smtClean="0"/>
              <a:t>操作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熟悉</a:t>
            </a:r>
            <a:r>
              <a:rPr lang="en-US" altLang="zh-CN" smtClean="0"/>
              <a:t>Windows</a:t>
            </a:r>
            <a:r>
              <a:rPr lang="zh-CN" altLang="en-US" smtClean="0"/>
              <a:t>使用技巧</a:t>
            </a: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5" name="组合 16"/>
          <p:cNvGrpSpPr/>
          <p:nvPr/>
        </p:nvGrpSpPr>
        <p:grpSpPr bwMode="auto">
          <a:xfrm>
            <a:off x="3552825" y="4991100"/>
            <a:ext cx="2714625" cy="428625"/>
            <a:chOff x="3143240" y="5143512"/>
            <a:chExt cx="2714644" cy="428628"/>
          </a:xfrm>
        </p:grpSpPr>
        <p:sp>
          <p:nvSpPr>
            <p:cNvPr id="6" name="圆角矩形 5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8" name="Picture 8" descr="说话气泡new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9" name="TextBox 8"/>
            <p:cNvSpPr txBox="1"/>
            <p:nvPr/>
          </p:nvSpPr>
          <p:spPr bwMode="auto">
            <a:xfrm>
              <a:off x="3962396" y="5187962"/>
              <a:ext cx="1647837" cy="339727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讲解上机目标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7445" name="Rectangle 5"/>
          <p:cNvSpPr>
            <a:spLocks noGrp="1" noChangeArrowheads="1"/>
          </p:cNvSpPr>
          <p:nvPr>
            <p:ph type="title"/>
          </p:nvPr>
        </p:nvSpPr>
        <p:spPr>
          <a:xfrm>
            <a:off x="6462395" y="286385"/>
            <a:ext cx="2501900" cy="521970"/>
          </a:xfrm>
        </p:spPr>
        <p:txBody>
          <a:bodyPr wrap="square"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dirty="0" smtClean="0"/>
              <a:t>2-2</a:t>
            </a:r>
            <a:endParaRPr dirty="0"/>
          </a:p>
        </p:txBody>
      </p:sp>
      <p:sp>
        <p:nvSpPr>
          <p:cNvPr id="9574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smtClean="0"/>
              <a:t>在</a:t>
            </a:r>
            <a:r>
              <a:rPr lang="en-US" altLang="zh-CN" smtClean="0"/>
              <a:t>DOS</a:t>
            </a:r>
            <a:r>
              <a:rPr lang="zh-CN" altLang="en-US" smtClean="0"/>
              <a:t>下创建目录、文件以及文件操作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搜索文件、以各种方式查看文件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使用快捷方式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制作中心教学铃铛</a:t>
            </a: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8757920" y="1200150"/>
            <a:ext cx="30988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/>
            <a:endParaRPr lang="zh-CN" altLang="en-US" sz="4400" b="1">
              <a:solidFill>
                <a:schemeClr val="tx2"/>
              </a:solidFill>
              <a:ea typeface="黑体" panose="0201060906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10" name="图示 9"/>
          <p:cNvGraphicFramePr/>
          <p:nvPr/>
        </p:nvGraphicFramePr>
        <p:xfrm>
          <a:off x="4643438" y="1773238"/>
          <a:ext cx="4284662" cy="2143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grpSp>
        <p:nvGrpSpPr>
          <p:cNvPr id="48132" name="组合 6"/>
          <p:cNvGrpSpPr/>
          <p:nvPr/>
        </p:nvGrpSpPr>
        <p:grpSpPr bwMode="auto">
          <a:xfrm>
            <a:off x="71438" y="857250"/>
            <a:ext cx="1109662" cy="500063"/>
            <a:chOff x="6072198" y="1142984"/>
            <a:chExt cx="1109759" cy="500066"/>
          </a:xfrm>
        </p:grpSpPr>
        <p:pic>
          <p:nvPicPr>
            <p:cNvPr id="48136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6481809" y="1171559"/>
              <a:ext cx="700148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3593465" y="286068"/>
            <a:ext cx="5370830" cy="521970"/>
          </a:xfrm>
        </p:spPr>
        <p:txBody>
          <a:bodyPr wrap="square"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——</a:t>
            </a:r>
            <a:r>
              <a:rPr dirty="0" smtClean="0"/>
              <a:t>创建目录结构</a:t>
            </a:r>
            <a:r>
              <a:rPr lang="en-US" dirty="0" smtClean="0"/>
              <a:t>2-1</a:t>
            </a:r>
            <a:endParaRPr dirty="0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训练要点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使用</a:t>
            </a:r>
            <a:r>
              <a:rPr lang="en-US" altLang="zh-CN" dirty="0" smtClean="0"/>
              <a:t>DOS</a:t>
            </a:r>
            <a:r>
              <a:rPr lang="zh-CN" altLang="en-US" dirty="0" smtClean="0"/>
              <a:t>命令：</a:t>
            </a:r>
            <a:r>
              <a:rPr lang="en-US" altLang="zh-CN" dirty="0" smtClean="0"/>
              <a:t>dir</a:t>
            </a:r>
            <a:r>
              <a:rPr lang="zh-CN" altLang="en-US" dirty="0" smtClean="0"/>
              <a:t>、</a:t>
            </a:r>
            <a:r>
              <a:rPr lang="en-US" altLang="zh-CN" dirty="0" err="1" smtClean="0"/>
              <a:t>cd</a:t>
            </a:r>
            <a:r>
              <a:rPr lang="zh-CN" altLang="en-US" dirty="0" smtClean="0"/>
              <a:t>、</a:t>
            </a:r>
            <a:r>
              <a:rPr lang="en-US" altLang="zh-CN" dirty="0" err="1" smtClean="0"/>
              <a:t>md</a:t>
            </a:r>
            <a:endParaRPr lang="en-US" altLang="zh-CN" dirty="0" smtClean="0"/>
          </a:p>
          <a:p>
            <a:pPr lvl="1">
              <a:defRPr/>
            </a:pPr>
            <a:endParaRPr lang="en-US" altLang="zh-CN" dirty="0" smtClean="0"/>
          </a:p>
          <a:p>
            <a:pPr lvl="1">
              <a:defRPr/>
            </a:pPr>
            <a:endParaRPr lang="en-US" altLang="zh-CN" dirty="0" smtClean="0"/>
          </a:p>
          <a:p>
            <a:pPr lvl="1">
              <a:defRPr/>
            </a:pP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需求说明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以不同方式显示</a:t>
            </a:r>
            <a:r>
              <a:rPr lang="en-US" altLang="zh-CN" dirty="0" smtClean="0"/>
              <a:t>C</a:t>
            </a:r>
            <a:r>
              <a:rPr lang="zh-CN" altLang="en-US" dirty="0" smtClean="0"/>
              <a:t>盘文件信息</a:t>
            </a:r>
            <a:r>
              <a:rPr lang="en-US" altLang="zh-CN" dirty="0" smtClean="0"/>
              <a:t>: </a:t>
            </a:r>
            <a:r>
              <a:rPr lang="zh-CN" altLang="en-US" dirty="0" smtClean="0"/>
              <a:t>分页显示、宽屏显示等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创建如图所示目录结构，并显示目录内容</a:t>
            </a:r>
            <a:endParaRPr lang="zh-CN" altLang="en-US" dirty="0" smtClean="0"/>
          </a:p>
          <a:p>
            <a:pPr lvl="1"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title"/>
          </p:nvPr>
        </p:nvSpPr>
        <p:spPr>
          <a:xfrm>
            <a:off x="3435350" y="286068"/>
            <a:ext cx="5528945" cy="521970"/>
          </a:xfrm>
        </p:spPr>
        <p:txBody>
          <a:bodyPr wrap="square"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——</a:t>
            </a:r>
            <a:r>
              <a:rPr dirty="0" smtClean="0"/>
              <a:t>创建目录结构</a:t>
            </a:r>
            <a:r>
              <a:rPr lang="en-US" dirty="0" smtClean="0"/>
              <a:t>2-2</a:t>
            </a:r>
            <a:endParaRPr dirty="0"/>
          </a:p>
        </p:txBody>
      </p:sp>
      <p:sp>
        <p:nvSpPr>
          <p:cNvPr id="8" name="内容占位符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实现思路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打开命令提示符窗口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使用</a:t>
            </a:r>
            <a:r>
              <a:rPr lang="en-US" altLang="zh-CN" dirty="0" smtClean="0"/>
              <a:t>dir</a:t>
            </a:r>
            <a:r>
              <a:rPr lang="zh-CN" altLang="en-US" dirty="0" smtClean="0"/>
              <a:t>命令显示</a:t>
            </a:r>
            <a:r>
              <a:rPr lang="en-US" altLang="zh-CN" dirty="0" smtClean="0"/>
              <a:t>C</a:t>
            </a:r>
            <a:r>
              <a:rPr lang="zh-CN" altLang="en-US" dirty="0" smtClean="0"/>
              <a:t>盘文件信息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切换到</a:t>
            </a:r>
            <a:r>
              <a:rPr lang="en-US" altLang="zh-CN" dirty="0" smtClean="0"/>
              <a:t>D</a:t>
            </a:r>
            <a:r>
              <a:rPr lang="zh-CN" altLang="en-US" dirty="0" smtClean="0"/>
              <a:t>盘根目录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新建文件夹</a:t>
            </a:r>
            <a:endParaRPr lang="zh-CN" altLang="en-US" dirty="0" smtClean="0"/>
          </a:p>
          <a:p>
            <a:pPr lvl="1"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961539" name="Text Box 3"/>
          <p:cNvSpPr txBox="1">
            <a:spLocks noChangeArrowheads="1"/>
          </p:cNvSpPr>
          <p:nvPr/>
        </p:nvSpPr>
        <p:spPr bwMode="auto">
          <a:xfrm>
            <a:off x="5748338" y="3644900"/>
            <a:ext cx="1873250" cy="39878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u="sng" dirty="0">
                <a:solidFill>
                  <a:schemeClr val="hlink"/>
                </a:solidFill>
                <a:ea typeface="黑体" panose="02010609060101010101" pitchFamily="2" charset="-122"/>
                <a:hlinkClick r:id="rId1" action="ppaction://hlinkfile"/>
              </a:rPr>
              <a:t>参考答案</a:t>
            </a:r>
            <a:endParaRPr lang="zh-CN" altLang="en-US" sz="2000" b="1" u="sng" dirty="0">
              <a:solidFill>
                <a:schemeClr val="hlink"/>
              </a:solidFill>
              <a:ea typeface="黑体" panose="02010609060101010101" pitchFamily="2" charset="-122"/>
            </a:endParaRPr>
          </a:p>
        </p:txBody>
      </p:sp>
      <p:grpSp>
        <p:nvGrpSpPr>
          <p:cNvPr id="49157" name="组合 7"/>
          <p:cNvGrpSpPr/>
          <p:nvPr/>
        </p:nvGrpSpPr>
        <p:grpSpPr bwMode="auto">
          <a:xfrm>
            <a:off x="71438" y="857250"/>
            <a:ext cx="1109662" cy="500063"/>
            <a:chOff x="6072198" y="1142984"/>
            <a:chExt cx="1109759" cy="500066"/>
          </a:xfrm>
        </p:grpSpPr>
        <p:pic>
          <p:nvPicPr>
            <p:cNvPr id="49173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Box 9"/>
            <p:cNvSpPr txBox="1"/>
            <p:nvPr/>
          </p:nvSpPr>
          <p:spPr>
            <a:xfrm>
              <a:off x="6481809" y="1171559"/>
              <a:ext cx="700148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 bwMode="auto">
          <a:xfrm>
            <a:off x="1122363" y="5160963"/>
            <a:ext cx="2714625" cy="428625"/>
            <a:chOff x="3143240" y="5143512"/>
            <a:chExt cx="2714644" cy="428628"/>
          </a:xfrm>
        </p:grpSpPr>
        <p:sp>
          <p:nvSpPr>
            <p:cNvPr id="18" name="圆角矩形 17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圆角矩形 18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9171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1" name="TextBox 20"/>
            <p:cNvSpPr txBox="1"/>
            <p:nvPr/>
          </p:nvSpPr>
          <p:spPr bwMode="auto">
            <a:xfrm>
              <a:off x="3962396" y="5187962"/>
              <a:ext cx="1647837" cy="339727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讲解实现思路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17"/>
          <p:cNvGrpSpPr/>
          <p:nvPr/>
        </p:nvGrpSpPr>
        <p:grpSpPr bwMode="auto">
          <a:xfrm>
            <a:off x="4356100" y="5160963"/>
            <a:ext cx="2786063" cy="428625"/>
            <a:chOff x="3714744" y="5143512"/>
            <a:chExt cx="2786082" cy="428628"/>
          </a:xfrm>
        </p:grpSpPr>
        <p:sp>
          <p:nvSpPr>
            <p:cNvPr id="23" name="圆角矩形 22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 bwMode="auto">
            <a:xfrm>
              <a:off x="3962396" y="5187962"/>
              <a:ext cx="2220928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61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153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图示 13"/>
          <p:cNvGraphicFramePr/>
          <p:nvPr/>
        </p:nvGraphicFramePr>
        <p:xfrm>
          <a:off x="4643438" y="2814651"/>
          <a:ext cx="4392612" cy="2543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50179" name="Text Box 18"/>
          <p:cNvSpPr txBox="1">
            <a:spLocks noChangeArrowheads="1"/>
          </p:cNvSpPr>
          <p:nvPr/>
        </p:nvSpPr>
        <p:spPr bwMode="auto">
          <a:xfrm>
            <a:off x="6659563" y="5445125"/>
            <a:ext cx="2016125" cy="39878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u="sng">
                <a:solidFill>
                  <a:schemeClr val="hlink"/>
                </a:solidFill>
                <a:ea typeface="黑体" panose="02010609060101010101" pitchFamily="2" charset="-122"/>
                <a:hlinkClick r:id="rId6" action="ppaction://hlinkfile"/>
              </a:rPr>
              <a:t>参考答案</a:t>
            </a:r>
            <a:endParaRPr lang="zh-CN" altLang="en-US" sz="2000" b="1" u="sng">
              <a:solidFill>
                <a:schemeClr val="hlink"/>
              </a:solidFill>
              <a:ea typeface="黑体" panose="02010609060101010101" pitchFamily="2" charset="-122"/>
            </a:endParaRPr>
          </a:p>
        </p:txBody>
      </p:sp>
      <p:grpSp>
        <p:nvGrpSpPr>
          <p:cNvPr id="50180" name="组合 66"/>
          <p:cNvGrpSpPr/>
          <p:nvPr/>
        </p:nvGrpSpPr>
        <p:grpSpPr bwMode="auto">
          <a:xfrm>
            <a:off x="71438" y="857250"/>
            <a:ext cx="928687" cy="406400"/>
            <a:chOff x="3786182" y="1192962"/>
            <a:chExt cx="928694" cy="406350"/>
          </a:xfrm>
        </p:grpSpPr>
        <p:sp>
          <p:nvSpPr>
            <p:cNvPr id="9" name="TextBox 8"/>
            <p:cNvSpPr txBox="1"/>
            <p:nvPr/>
          </p:nvSpPr>
          <p:spPr>
            <a:xfrm>
              <a:off x="4014784" y="1196137"/>
              <a:ext cx="700092" cy="40000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练习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pic>
          <p:nvPicPr>
            <p:cNvPr id="50190" name="Picture 2" descr="E:\设计支持\模板设计\YS.png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786182" y="1192962"/>
              <a:ext cx="414476" cy="40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2646045" y="286068"/>
            <a:ext cx="6318250" cy="521970"/>
          </a:xfrm>
        </p:spPr>
        <p:txBody>
          <a:bodyPr wrap="square"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——</a:t>
            </a:r>
            <a:r>
              <a:rPr dirty="0" smtClean="0"/>
              <a:t>更新已创建的目录结构</a:t>
            </a:r>
            <a:endParaRPr dirty="0"/>
          </a:p>
        </p:txBody>
      </p:sp>
      <p:sp>
        <p:nvSpPr>
          <p:cNvPr id="7" name="内容占位符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smtClean="0"/>
              <a:t>需求说明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 新建</a:t>
            </a:r>
            <a:r>
              <a:rPr lang="en-US" altLang="zh-CN" smtClean="0"/>
              <a:t>wallpaper</a:t>
            </a:r>
            <a:r>
              <a:rPr lang="zh-CN" altLang="en-US" smtClean="0"/>
              <a:t>文件夹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 新建</a:t>
            </a:r>
            <a:r>
              <a:rPr lang="en-US" altLang="zh-CN" smtClean="0"/>
              <a:t>booklist.docx</a:t>
            </a:r>
            <a:r>
              <a:rPr lang="zh-CN" altLang="en-US" smtClean="0"/>
              <a:t>文件并进行编辑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 更改</a:t>
            </a:r>
            <a:r>
              <a:rPr lang="en-US" altLang="zh-CN" smtClean="0"/>
              <a:t>game</a:t>
            </a:r>
            <a:r>
              <a:rPr lang="zh-CN" altLang="en-US" smtClean="0"/>
              <a:t>文件夹名为</a:t>
            </a:r>
            <a:r>
              <a:rPr lang="en-US" altLang="zh-CN" smtClean="0"/>
              <a:t>music</a:t>
            </a:r>
            <a:endParaRPr lang="en-US" altLang="zh-CN" smtClean="0"/>
          </a:p>
          <a:p>
            <a:pPr lvl="1">
              <a:defRPr/>
            </a:pPr>
            <a:r>
              <a:rPr lang="en-US" altLang="zh-CN" smtClean="0"/>
              <a:t> </a:t>
            </a:r>
            <a:r>
              <a:rPr lang="zh-CN" altLang="en-US" smtClean="0"/>
              <a:t>查看</a:t>
            </a:r>
            <a:r>
              <a:rPr lang="en-US" altLang="zh-CN" smtClean="0"/>
              <a:t>move</a:t>
            </a:r>
            <a:r>
              <a:rPr lang="zh-CN" altLang="en-US" smtClean="0"/>
              <a:t>命令帮助信息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 清屏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20" name="组合 17"/>
          <p:cNvGrpSpPr/>
          <p:nvPr/>
        </p:nvGrpSpPr>
        <p:grpSpPr bwMode="auto">
          <a:xfrm>
            <a:off x="2555875" y="5676900"/>
            <a:ext cx="2786063" cy="428625"/>
            <a:chOff x="3714744" y="5143512"/>
            <a:chExt cx="2786082" cy="428628"/>
          </a:xfrm>
        </p:grpSpPr>
        <p:sp>
          <p:nvSpPr>
            <p:cNvPr id="21" name="圆角矩形 20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TextBox 21"/>
            <p:cNvSpPr txBox="1"/>
            <p:nvPr/>
          </p:nvSpPr>
          <p:spPr bwMode="auto">
            <a:xfrm>
              <a:off x="3962396" y="5187962"/>
              <a:ext cx="2220928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组合 4"/>
          <p:cNvGrpSpPr/>
          <p:nvPr/>
        </p:nvGrpSpPr>
        <p:grpSpPr bwMode="auto">
          <a:xfrm>
            <a:off x="71438" y="857250"/>
            <a:ext cx="1109662" cy="500063"/>
            <a:chOff x="6072198" y="1142984"/>
            <a:chExt cx="1109759" cy="500066"/>
          </a:xfrm>
        </p:grpSpPr>
        <p:pic>
          <p:nvPicPr>
            <p:cNvPr id="52230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Box 6"/>
            <p:cNvSpPr txBox="1"/>
            <p:nvPr/>
          </p:nvSpPr>
          <p:spPr>
            <a:xfrm>
              <a:off x="6481809" y="1171559"/>
              <a:ext cx="700148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4357685" y="286353"/>
            <a:ext cx="4606927" cy="521970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——</a:t>
            </a:r>
            <a:r>
              <a:rPr dirty="0" smtClean="0"/>
              <a:t>文件搜索</a:t>
            </a:r>
            <a:r>
              <a:rPr lang="en-US" altLang="zh-CN" dirty="0" smtClean="0"/>
              <a:t>2-1</a:t>
            </a:r>
            <a:endParaRPr dirty="0"/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smtClean="0"/>
              <a:t>训练要点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文件搜索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使用</a:t>
            </a:r>
            <a:r>
              <a:rPr lang="en-US" altLang="zh-CN" smtClean="0"/>
              <a:t>DOS</a:t>
            </a:r>
            <a:r>
              <a:rPr lang="zh-CN" altLang="en-US" smtClean="0"/>
              <a:t>命令：</a:t>
            </a:r>
            <a:r>
              <a:rPr lang="en-US" altLang="zh-CN" smtClean="0"/>
              <a:t>copy</a:t>
            </a:r>
            <a:r>
              <a:rPr lang="zh-CN" altLang="en-US" smtClean="0"/>
              <a:t>、</a:t>
            </a:r>
            <a:r>
              <a:rPr lang="en-US" altLang="zh-CN" smtClean="0"/>
              <a:t>del</a:t>
            </a:r>
            <a:r>
              <a:rPr lang="zh-CN" altLang="en-US" smtClean="0"/>
              <a:t>、</a:t>
            </a:r>
            <a:r>
              <a:rPr lang="en-US" altLang="zh-CN" smtClean="0"/>
              <a:t>rd</a:t>
            </a:r>
            <a:endParaRPr lang="en-US" altLang="zh-CN" smtClean="0"/>
          </a:p>
          <a:p>
            <a:pPr>
              <a:defRPr/>
            </a:pPr>
            <a:r>
              <a:rPr lang="zh-CN" altLang="en-US" smtClean="0"/>
              <a:t>需求说明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搜索硬盘中的</a:t>
            </a:r>
            <a:r>
              <a:rPr lang="en-US" altLang="zh-CN" smtClean="0"/>
              <a:t>Wallpaper</a:t>
            </a:r>
            <a:r>
              <a:rPr lang="zh-CN" altLang="en-US" smtClean="0"/>
              <a:t>文件夹，并记录文件夹的位置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在阶段</a:t>
            </a:r>
            <a:r>
              <a:rPr lang="en-US" altLang="zh-CN" smtClean="0"/>
              <a:t>2</a:t>
            </a:r>
            <a:r>
              <a:rPr lang="zh-CN" altLang="en-US" smtClean="0"/>
              <a:t>的基础上，使用</a:t>
            </a:r>
            <a:r>
              <a:rPr lang="en-US" altLang="zh-CN" smtClean="0"/>
              <a:t>DOS</a:t>
            </a:r>
            <a:r>
              <a:rPr lang="zh-CN" altLang="en-US" smtClean="0"/>
              <a:t>命令将查找到的</a:t>
            </a:r>
            <a:r>
              <a:rPr lang="en-US" altLang="zh-CN" smtClean="0"/>
              <a:t>Wallpaper</a:t>
            </a:r>
            <a:r>
              <a:rPr lang="zh-CN" altLang="en-US" smtClean="0"/>
              <a:t>文件夹中的内容全部复制到</a:t>
            </a:r>
            <a:r>
              <a:rPr lang="en-US" altLang="zh-CN" smtClean="0"/>
              <a:t>pic\wallpaper</a:t>
            </a:r>
            <a:r>
              <a:rPr lang="zh-CN" altLang="en-US" smtClean="0"/>
              <a:t>中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删除</a:t>
            </a:r>
            <a:r>
              <a:rPr lang="en-US" altLang="zh-CN" smtClean="0"/>
              <a:t>book</a:t>
            </a:r>
            <a:r>
              <a:rPr lang="zh-CN" altLang="en-US" smtClean="0"/>
              <a:t>文件夹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8707" name="Text Box 3"/>
          <p:cNvSpPr txBox="1">
            <a:spLocks noChangeArrowheads="1"/>
          </p:cNvSpPr>
          <p:nvPr/>
        </p:nvSpPr>
        <p:spPr bwMode="auto">
          <a:xfrm>
            <a:off x="5940425" y="4508500"/>
            <a:ext cx="1944688" cy="39878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u="sng">
                <a:solidFill>
                  <a:schemeClr val="hlink"/>
                </a:solidFill>
                <a:ea typeface="黑体" panose="02010609060101010101" pitchFamily="2" charset="-122"/>
                <a:hlinkClick r:id="rId1" action="ppaction://hlinkfile"/>
              </a:rPr>
              <a:t>参考答案</a:t>
            </a:r>
            <a:endParaRPr lang="zh-CN" altLang="en-US" sz="2000" b="1" u="sng">
              <a:solidFill>
                <a:schemeClr val="hlink"/>
              </a:solidFill>
              <a:ea typeface="黑体" panose="02010609060101010101" pitchFamily="2" charset="-122"/>
            </a:endParaRPr>
          </a:p>
        </p:txBody>
      </p:sp>
      <p:grpSp>
        <p:nvGrpSpPr>
          <p:cNvPr id="53251" name="组合 7"/>
          <p:cNvGrpSpPr/>
          <p:nvPr/>
        </p:nvGrpSpPr>
        <p:grpSpPr bwMode="auto">
          <a:xfrm>
            <a:off x="71438" y="857250"/>
            <a:ext cx="1109662" cy="500063"/>
            <a:chOff x="6072198" y="1142984"/>
            <a:chExt cx="1109759" cy="500066"/>
          </a:xfrm>
        </p:grpSpPr>
        <p:pic>
          <p:nvPicPr>
            <p:cNvPr id="53269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Box 9"/>
            <p:cNvSpPr txBox="1"/>
            <p:nvPr/>
          </p:nvSpPr>
          <p:spPr>
            <a:xfrm>
              <a:off x="6481809" y="1171559"/>
              <a:ext cx="700148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7" name="标题 6"/>
          <p:cNvSpPr>
            <a:spLocks noGrp="1"/>
          </p:cNvSpPr>
          <p:nvPr>
            <p:ph type="title"/>
          </p:nvPr>
        </p:nvSpPr>
        <p:spPr>
          <a:xfrm>
            <a:off x="4357685" y="286353"/>
            <a:ext cx="4606927" cy="521970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——</a:t>
            </a:r>
            <a:r>
              <a:rPr dirty="0" smtClean="0"/>
              <a:t>文件搜索</a:t>
            </a:r>
            <a:r>
              <a:rPr lang="en-US" altLang="zh-CN" dirty="0" smtClean="0"/>
              <a:t>2-2</a:t>
            </a:r>
            <a:endParaRPr dirty="0"/>
          </a:p>
        </p:txBody>
      </p:sp>
      <p:sp>
        <p:nvSpPr>
          <p:cNvPr id="8" name="内容占位符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实现思路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打开资源管理器，设置搜索条件进行查找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使用</a:t>
            </a:r>
            <a:r>
              <a:rPr lang="en-US" altLang="zh-CN" dirty="0" smtClean="0"/>
              <a:t>copy</a:t>
            </a:r>
            <a:r>
              <a:rPr lang="zh-CN" altLang="en-US" dirty="0" smtClean="0"/>
              <a:t>命令复制文件，并使用</a:t>
            </a:r>
            <a:r>
              <a:rPr lang="en-US" altLang="zh-CN" dirty="0" err="1" smtClean="0"/>
              <a:t>dir</a:t>
            </a:r>
            <a:r>
              <a:rPr lang="zh-CN" altLang="en-US" dirty="0" smtClean="0"/>
              <a:t>显示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使用</a:t>
            </a:r>
            <a:r>
              <a:rPr lang="en-US" altLang="zh-CN" dirty="0" smtClean="0"/>
              <a:t>del</a:t>
            </a:r>
            <a:r>
              <a:rPr lang="zh-CN" altLang="en-US" dirty="0" smtClean="0"/>
              <a:t>命令删除</a:t>
            </a:r>
            <a:r>
              <a:rPr lang="en-US" altLang="zh-CN" dirty="0" smtClean="0"/>
              <a:t>booklist.docx</a:t>
            </a:r>
            <a:r>
              <a:rPr lang="zh-CN" altLang="en-US" dirty="0" smtClean="0"/>
              <a:t>文件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使用</a:t>
            </a:r>
            <a:r>
              <a:rPr lang="en-US" altLang="zh-CN" dirty="0" err="1" smtClean="0"/>
              <a:t>rd</a:t>
            </a:r>
            <a:r>
              <a:rPr lang="zh-CN" altLang="en-US" dirty="0" smtClean="0"/>
              <a:t>命令删除文件夹</a:t>
            </a:r>
            <a:endParaRPr lang="zh-CN" altLang="en-US" dirty="0" smtClean="0"/>
          </a:p>
          <a:p>
            <a:pPr lvl="1"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17" name="组合 16"/>
          <p:cNvGrpSpPr/>
          <p:nvPr/>
        </p:nvGrpSpPr>
        <p:grpSpPr bwMode="auto">
          <a:xfrm>
            <a:off x="1122363" y="5160963"/>
            <a:ext cx="2714625" cy="428625"/>
            <a:chOff x="3143240" y="5143512"/>
            <a:chExt cx="2714644" cy="428628"/>
          </a:xfrm>
        </p:grpSpPr>
        <p:sp>
          <p:nvSpPr>
            <p:cNvPr id="18" name="圆角矩形 17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圆角矩形 18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53267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1" name="TextBox 20"/>
            <p:cNvSpPr txBox="1"/>
            <p:nvPr/>
          </p:nvSpPr>
          <p:spPr bwMode="auto">
            <a:xfrm>
              <a:off x="3962396" y="5187962"/>
              <a:ext cx="1647837" cy="339727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讲解实现思路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17"/>
          <p:cNvGrpSpPr/>
          <p:nvPr/>
        </p:nvGrpSpPr>
        <p:grpSpPr bwMode="auto">
          <a:xfrm>
            <a:off x="4356100" y="5160963"/>
            <a:ext cx="2786063" cy="428625"/>
            <a:chOff x="3714744" y="5143512"/>
            <a:chExt cx="2786082" cy="428628"/>
          </a:xfrm>
        </p:grpSpPr>
        <p:sp>
          <p:nvSpPr>
            <p:cNvPr id="23" name="圆角矩形 22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 bwMode="auto">
            <a:xfrm>
              <a:off x="3962396" y="5187962"/>
              <a:ext cx="2220928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15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68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870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需求说明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搜索所有包含“说明”的</a:t>
            </a:r>
            <a:r>
              <a:rPr lang="en-US" altLang="zh-CN" dirty="0" smtClean="0"/>
              <a:t>Word</a:t>
            </a:r>
            <a:r>
              <a:rPr lang="zh-CN" altLang="en-US" dirty="0" smtClean="0"/>
              <a:t>文档，并使用缩略图进行显示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搜索在上两个月内修改的所有</a:t>
            </a:r>
            <a:r>
              <a:rPr lang="en-US" altLang="zh-CN" dirty="0" smtClean="0"/>
              <a:t>Word</a:t>
            </a:r>
            <a:r>
              <a:rPr lang="zh-CN" altLang="en-US" dirty="0" smtClean="0"/>
              <a:t>文档，并以日期排序 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54275" name="组合 66"/>
          <p:cNvGrpSpPr/>
          <p:nvPr/>
        </p:nvGrpSpPr>
        <p:grpSpPr bwMode="auto">
          <a:xfrm>
            <a:off x="71438" y="857250"/>
            <a:ext cx="928687" cy="406400"/>
            <a:chOff x="3786182" y="1192962"/>
            <a:chExt cx="928694" cy="406350"/>
          </a:xfrm>
        </p:grpSpPr>
        <p:sp>
          <p:nvSpPr>
            <p:cNvPr id="7" name="TextBox 6"/>
            <p:cNvSpPr txBox="1"/>
            <p:nvPr/>
          </p:nvSpPr>
          <p:spPr>
            <a:xfrm>
              <a:off x="4014784" y="1196137"/>
              <a:ext cx="700092" cy="40000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练习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pic>
          <p:nvPicPr>
            <p:cNvPr id="54284" name="Picture 2" descr="E:\设计支持\模板设计\YS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786182" y="1192962"/>
              <a:ext cx="414476" cy="40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4357685" y="70770"/>
            <a:ext cx="4606927" cy="95313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——</a:t>
            </a:r>
            <a:r>
              <a:rPr dirty="0" smtClean="0"/>
              <a:t>文件搜索并显示</a:t>
            </a:r>
            <a:endParaRPr dirty="0"/>
          </a:p>
        </p:txBody>
      </p:sp>
      <p:grpSp>
        <p:nvGrpSpPr>
          <p:cNvPr id="17" name="组合 17"/>
          <p:cNvGrpSpPr/>
          <p:nvPr/>
        </p:nvGrpSpPr>
        <p:grpSpPr bwMode="auto">
          <a:xfrm>
            <a:off x="4356100" y="5160963"/>
            <a:ext cx="2786063" cy="428625"/>
            <a:chOff x="3714744" y="5143512"/>
            <a:chExt cx="2786082" cy="428628"/>
          </a:xfrm>
        </p:grpSpPr>
        <p:sp>
          <p:nvSpPr>
            <p:cNvPr id="18" name="圆角矩形 17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 bwMode="auto">
            <a:xfrm>
              <a:off x="3962396" y="5187962"/>
              <a:ext cx="2220928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ChangeArrowheads="1"/>
          </p:cNvSpPr>
          <p:nvPr/>
        </p:nvSpPr>
        <p:spPr bwMode="auto">
          <a:xfrm>
            <a:off x="0" y="2159000"/>
            <a:ext cx="309880" cy="36830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56323" name="组合 66"/>
          <p:cNvGrpSpPr/>
          <p:nvPr/>
        </p:nvGrpSpPr>
        <p:grpSpPr bwMode="auto">
          <a:xfrm>
            <a:off x="71438" y="857250"/>
            <a:ext cx="928687" cy="406400"/>
            <a:chOff x="3786182" y="1192962"/>
            <a:chExt cx="928694" cy="406350"/>
          </a:xfrm>
        </p:grpSpPr>
        <p:sp>
          <p:nvSpPr>
            <p:cNvPr id="8" name="TextBox 7"/>
            <p:cNvSpPr txBox="1"/>
            <p:nvPr/>
          </p:nvSpPr>
          <p:spPr>
            <a:xfrm>
              <a:off x="4014784" y="1196137"/>
              <a:ext cx="700092" cy="40000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练习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pic>
          <p:nvPicPr>
            <p:cNvPr id="56333" name="Picture 2" descr="E:\设计支持\模板设计\YS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786182" y="1192962"/>
              <a:ext cx="414476" cy="40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4357685" y="286353"/>
            <a:ext cx="4606927" cy="521970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——</a:t>
            </a:r>
            <a:r>
              <a:rPr dirty="0" smtClean="0"/>
              <a:t>综合练习</a:t>
            </a:r>
            <a:endParaRPr dirty="0"/>
          </a:p>
        </p:txBody>
      </p:sp>
      <p:sp>
        <p:nvSpPr>
          <p:cNvPr id="7" name="内容占位符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需求说明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打开一个</a:t>
            </a:r>
            <a:r>
              <a:rPr lang="en-US" altLang="zh-CN" dirty="0" smtClean="0"/>
              <a:t>Word</a:t>
            </a:r>
            <a:r>
              <a:rPr lang="zh-CN" altLang="en-US" dirty="0" smtClean="0"/>
              <a:t>文档，使用快捷方式复制、剪切、粘贴、全选、放大文本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打开</a:t>
            </a:r>
            <a:r>
              <a:rPr lang="en-US" altLang="zh-CN" dirty="0" smtClean="0"/>
              <a:t>5</a:t>
            </a:r>
            <a:r>
              <a:rPr lang="zh-CN" altLang="en-US" dirty="0" smtClean="0"/>
              <a:t>个以上应用程序，使用快捷方式进行窗口切换和快速关闭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使用键盘执行以下操作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打开“我的电脑”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激活“我的电脑”菜单栏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打开“搜索”窗口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截取“搜索”窗口图像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打开“画图”程序，将截图粘贴到“画图”中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最小化所有窗口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18" name="组合 17"/>
          <p:cNvGrpSpPr/>
          <p:nvPr/>
        </p:nvGrpSpPr>
        <p:grpSpPr bwMode="auto">
          <a:xfrm>
            <a:off x="4675188" y="5949950"/>
            <a:ext cx="2786062" cy="428625"/>
            <a:chOff x="3714744" y="5143512"/>
            <a:chExt cx="2786082" cy="428628"/>
          </a:xfrm>
        </p:grpSpPr>
        <p:sp>
          <p:nvSpPr>
            <p:cNvPr id="19" name="圆角矩形 18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TextBox 19"/>
            <p:cNvSpPr txBox="1"/>
            <p:nvPr/>
          </p:nvSpPr>
          <p:spPr bwMode="auto">
            <a:xfrm>
              <a:off x="3962396" y="5187962"/>
              <a:ext cx="2220928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15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8757920" y="1200150"/>
            <a:ext cx="30988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/>
            <a:endParaRPr lang="zh-CN" altLang="en-US" sz="4400" b="1">
              <a:solidFill>
                <a:schemeClr val="tx2"/>
              </a:solidFill>
              <a:ea typeface="黑体" panose="0201060906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58371" name="组合 6"/>
          <p:cNvGrpSpPr/>
          <p:nvPr/>
        </p:nvGrpSpPr>
        <p:grpSpPr bwMode="auto">
          <a:xfrm>
            <a:off x="71438" y="857250"/>
            <a:ext cx="1109662" cy="500063"/>
            <a:chOff x="6072198" y="1142984"/>
            <a:chExt cx="1109759" cy="500066"/>
          </a:xfrm>
        </p:grpSpPr>
        <p:pic>
          <p:nvPicPr>
            <p:cNvPr id="58376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6481809" y="1171559"/>
              <a:ext cx="700148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aphicFrame>
        <p:nvGraphicFramePr>
          <p:cNvPr id="10" name="Group 29"/>
          <p:cNvGraphicFramePr>
            <a:graphicFrameLocks noGrp="1"/>
          </p:cNvGraphicFramePr>
          <p:nvPr/>
        </p:nvGraphicFramePr>
        <p:xfrm>
          <a:off x="1810294" y="3864306"/>
          <a:ext cx="5547788" cy="1993586"/>
        </p:xfrm>
        <a:graphic>
          <a:graphicData uri="http://schemas.openxmlformats.org/drawingml/2006/table">
            <a:tbl>
              <a:tblPr firstRow="1" bandRow="1">
                <a:solidFill>
                  <a:schemeClr val="bg2">
                    <a:lumMod val="90000"/>
                  </a:schemeClr>
                </a:solidFill>
                <a:effectLst>
                  <a:outerShdw blurRad="50800" dist="50800" dir="5400000" algn="ctr" rotWithShape="0">
                    <a:schemeClr val="bg2"/>
                  </a:outerShdw>
                </a:effectLst>
                <a:tableStyleId>{5C22544A-7EE6-4342-B048-85BDC9FD1C3A}</a:tableStyleId>
              </a:tblPr>
              <a:tblGrid>
                <a:gridCol w="2781620"/>
                <a:gridCol w="2766168"/>
              </a:tblGrid>
              <a:tr h="5000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上午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下午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</a:tr>
              <a:tr h="6429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8: 30 ~ 9: 20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9: 30 ~ 10: 20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10: 30 ~ 11: 20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11: 30 ~ 12: 20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13: 30 ~ 14: 20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14: 30 ~ 15: 20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15: 30 ~ 16: 20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16: 30 ~ 17: 20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4357685" y="70770"/>
            <a:ext cx="4606927" cy="95313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——</a:t>
            </a:r>
            <a:r>
              <a:rPr dirty="0" smtClean="0"/>
              <a:t>制作任务计划</a:t>
            </a:r>
            <a:r>
              <a:rPr lang="en-US" altLang="zh-CN" dirty="0" smtClean="0"/>
              <a:t>2-1</a:t>
            </a:r>
            <a:endParaRPr dirty="0"/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训练要点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任务计划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需求说明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制作教学铃铛，设置定时播放上课和下课铃声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课堂时间为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smtClean="0"/>
              <a:t>实现思路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 教员提供上课铃声和下课铃声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 制作第一个任务计划，命名为“上课”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 制作第二个任务计划，命令为“下课”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59395" name="组合 6"/>
          <p:cNvGrpSpPr/>
          <p:nvPr/>
        </p:nvGrpSpPr>
        <p:grpSpPr bwMode="auto">
          <a:xfrm>
            <a:off x="71438" y="857250"/>
            <a:ext cx="1109662" cy="500063"/>
            <a:chOff x="6072198" y="1142984"/>
            <a:chExt cx="1109759" cy="500066"/>
          </a:xfrm>
        </p:grpSpPr>
        <p:pic>
          <p:nvPicPr>
            <p:cNvPr id="59412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6481809" y="1171559"/>
              <a:ext cx="700148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7" name="标题 6"/>
          <p:cNvSpPr>
            <a:spLocks noGrp="1"/>
          </p:cNvSpPr>
          <p:nvPr>
            <p:ph type="title"/>
          </p:nvPr>
        </p:nvSpPr>
        <p:spPr>
          <a:xfrm>
            <a:off x="3589020" y="286385"/>
            <a:ext cx="5375275" cy="521970"/>
          </a:xfrm>
        </p:spPr>
        <p:txBody>
          <a:bodyPr wrap="square"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——</a:t>
            </a:r>
            <a:r>
              <a:rPr dirty="0" smtClean="0"/>
              <a:t>制作任务计划</a:t>
            </a:r>
            <a:r>
              <a:rPr lang="en-US" altLang="zh-CN" dirty="0" smtClean="0"/>
              <a:t>2-2</a:t>
            </a:r>
            <a:endParaRPr dirty="0"/>
          </a:p>
        </p:txBody>
      </p:sp>
      <p:grpSp>
        <p:nvGrpSpPr>
          <p:cNvPr id="16" name="组合 16"/>
          <p:cNvGrpSpPr/>
          <p:nvPr/>
        </p:nvGrpSpPr>
        <p:grpSpPr bwMode="auto">
          <a:xfrm>
            <a:off x="1122363" y="5160963"/>
            <a:ext cx="2714625" cy="428625"/>
            <a:chOff x="3143240" y="5143512"/>
            <a:chExt cx="2714644" cy="428628"/>
          </a:xfrm>
        </p:grpSpPr>
        <p:sp>
          <p:nvSpPr>
            <p:cNvPr id="17" name="圆角矩形 16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圆角矩形 17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59410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0" name="TextBox 19"/>
            <p:cNvSpPr txBox="1"/>
            <p:nvPr/>
          </p:nvSpPr>
          <p:spPr bwMode="auto">
            <a:xfrm>
              <a:off x="3962396" y="5187962"/>
              <a:ext cx="1647837" cy="339727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讲解完成思路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17"/>
          <p:cNvGrpSpPr/>
          <p:nvPr/>
        </p:nvGrpSpPr>
        <p:grpSpPr bwMode="auto">
          <a:xfrm>
            <a:off x="4356100" y="5160963"/>
            <a:ext cx="2786063" cy="428625"/>
            <a:chOff x="3714744" y="5143512"/>
            <a:chExt cx="2786082" cy="428628"/>
          </a:xfrm>
        </p:grpSpPr>
        <p:sp>
          <p:nvSpPr>
            <p:cNvPr id="22" name="圆角矩形 21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 bwMode="auto">
            <a:xfrm>
              <a:off x="3962396" y="5187962"/>
              <a:ext cx="2220928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标题 1"/>
          <p:cNvSpPr>
            <a:spLocks noGrp="1"/>
          </p:cNvSpPr>
          <p:nvPr>
            <p:ph type="title"/>
          </p:nvPr>
        </p:nvSpPr>
        <p:spPr>
          <a:xfrm>
            <a:off x="7011035" y="325755"/>
            <a:ext cx="1492250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总结</a:t>
            </a:r>
            <a:endParaRPr smtClean="0"/>
          </a:p>
        </p:txBody>
      </p:sp>
      <p:sp>
        <p:nvSpPr>
          <p:cNvPr id="61443" name="TextBox 4"/>
          <p:cNvSpPr txBox="1">
            <a:spLocks noChangeArrowheads="1"/>
          </p:cNvSpPr>
          <p:nvPr/>
        </p:nvSpPr>
        <p:spPr bwMode="auto">
          <a:xfrm>
            <a:off x="2149475" y="1500174"/>
            <a:ext cx="5014913" cy="3169285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计算机的操作系统分类</a:t>
            </a:r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zh-CN" altLang="en-US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列举常用的</a:t>
            </a:r>
            <a:r>
              <a:rPr lang="en-US" altLang="zh-CN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DOS</a:t>
            </a:r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命令</a:t>
            </a:r>
            <a:endParaRPr lang="en-US" altLang="zh-CN" sz="20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zh-CN" altLang="en-US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查找一个文件</a:t>
            </a:r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的步骤</a:t>
            </a:r>
            <a:endParaRPr lang="en-US" altLang="zh-CN" sz="20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zh-CN" altLang="en-US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常用</a:t>
            </a:r>
            <a:r>
              <a:rPr lang="zh-CN" altLang="en-US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的快捷方式 </a:t>
            </a:r>
            <a:endParaRPr lang="zh-CN" altLang="en-US" sz="2000" b="1" dirty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1444" name="AutoShape 3"/>
          <p:cNvSpPr/>
          <p:nvPr/>
        </p:nvSpPr>
        <p:spPr bwMode="auto">
          <a:xfrm>
            <a:off x="4857752" y="1428736"/>
            <a:ext cx="142876" cy="571504"/>
          </a:xfrm>
          <a:prstGeom prst="leftBrace">
            <a:avLst>
              <a:gd name="adj1" fmla="val 61885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61447" name="AutoShape 3"/>
          <p:cNvSpPr/>
          <p:nvPr/>
        </p:nvSpPr>
        <p:spPr bwMode="auto">
          <a:xfrm>
            <a:off x="4857753" y="4357694"/>
            <a:ext cx="142876" cy="1841500"/>
          </a:xfrm>
          <a:prstGeom prst="leftBrace">
            <a:avLst>
              <a:gd name="adj1" fmla="val 62177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61448" name="TextBox 15"/>
          <p:cNvSpPr txBox="1">
            <a:spLocks noChangeArrowheads="1"/>
          </p:cNvSpPr>
          <p:nvPr/>
        </p:nvSpPr>
        <p:spPr bwMode="auto">
          <a:xfrm>
            <a:off x="0" y="2584450"/>
            <a:ext cx="1819275" cy="706755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操作系统</a:t>
            </a:r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/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常用技巧</a:t>
            </a:r>
            <a:endParaRPr lang="en-US" altLang="zh-CN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1449" name="AutoShape 3"/>
          <p:cNvSpPr/>
          <p:nvPr/>
        </p:nvSpPr>
        <p:spPr bwMode="auto">
          <a:xfrm>
            <a:off x="1836738" y="1620838"/>
            <a:ext cx="357187" cy="3022608"/>
          </a:xfrm>
          <a:prstGeom prst="leftBrace">
            <a:avLst>
              <a:gd name="adj1" fmla="val 62112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12" name="TextBox 12"/>
          <p:cNvSpPr txBox="1">
            <a:spLocks noChangeArrowheads="1"/>
          </p:cNvSpPr>
          <p:nvPr/>
        </p:nvSpPr>
        <p:spPr bwMode="auto">
          <a:xfrm>
            <a:off x="5072066" y="1344027"/>
            <a:ext cx="2027237" cy="583565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基于字符界面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图形用户界面</a:t>
            </a:r>
            <a:endParaRPr lang="zh-CN" altLang="en-US" sz="16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AutoShape 3"/>
          <p:cNvSpPr/>
          <p:nvPr/>
        </p:nvSpPr>
        <p:spPr bwMode="auto">
          <a:xfrm>
            <a:off x="4857752" y="2252220"/>
            <a:ext cx="142876" cy="704850"/>
          </a:xfrm>
          <a:prstGeom prst="leftBrace">
            <a:avLst>
              <a:gd name="adj1" fmla="val 61885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14" name="TextBox 12"/>
          <p:cNvSpPr txBox="1">
            <a:spLocks noChangeArrowheads="1"/>
          </p:cNvSpPr>
          <p:nvPr/>
        </p:nvSpPr>
        <p:spPr bwMode="auto">
          <a:xfrm>
            <a:off x="5072066" y="2171252"/>
            <a:ext cx="4071934" cy="829945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创建目录结构：</a:t>
            </a:r>
            <a:r>
              <a:rPr lang="en-US" altLang="zh-CN" sz="1600" b="1" dirty="0" err="1" smtClean="0">
                <a:ea typeface="微软雅黑" panose="020B0503020204020204" pitchFamily="34" charset="-122"/>
                <a:cs typeface="Arial" panose="020B0604020202020204" pitchFamily="34" charset="0"/>
              </a:rPr>
              <a:t>cd</a:t>
            </a:r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、</a:t>
            </a:r>
            <a:r>
              <a:rPr lang="en-US" altLang="zh-CN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dir</a:t>
            </a:r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、</a:t>
            </a:r>
            <a:r>
              <a:rPr lang="en-US" altLang="zh-CN" sz="1600" b="1" dirty="0" err="1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md</a:t>
            </a:r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、</a:t>
            </a:r>
            <a:r>
              <a:rPr lang="en-US" altLang="zh-CN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rd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文件操作：</a:t>
            </a:r>
            <a:r>
              <a:rPr lang="en-US" altLang="zh-CN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edit</a:t>
            </a:r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、</a:t>
            </a:r>
            <a:r>
              <a:rPr lang="en-US" altLang="zh-CN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copy</a:t>
            </a:r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、</a:t>
            </a:r>
            <a:r>
              <a:rPr lang="en-US" altLang="zh-CN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del</a:t>
            </a:r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、</a:t>
            </a:r>
            <a:r>
              <a:rPr lang="en-US" altLang="zh-CN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move</a:t>
            </a:r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、</a:t>
            </a:r>
            <a:r>
              <a:rPr lang="en-US" altLang="zh-CN" sz="1600" b="1" dirty="0" err="1" smtClean="0">
                <a:ea typeface="微软雅黑" panose="020B0503020204020204" pitchFamily="34" charset="-122"/>
                <a:cs typeface="Arial" panose="020B0604020202020204" pitchFamily="34" charset="0"/>
              </a:rPr>
              <a:t>ren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格式化：</a:t>
            </a:r>
            <a:r>
              <a:rPr lang="en-US" altLang="zh-CN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format</a:t>
            </a:r>
            <a:endParaRPr lang="zh-CN" altLang="en-US" sz="16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AutoShape 3"/>
          <p:cNvSpPr/>
          <p:nvPr/>
        </p:nvSpPr>
        <p:spPr bwMode="auto">
          <a:xfrm>
            <a:off x="4857752" y="3188427"/>
            <a:ext cx="142876" cy="883515"/>
          </a:xfrm>
          <a:prstGeom prst="leftBrace">
            <a:avLst>
              <a:gd name="adj1" fmla="val 61885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16" name="TextBox 12"/>
          <p:cNvSpPr txBox="1">
            <a:spLocks noChangeArrowheads="1"/>
          </p:cNvSpPr>
          <p:nvPr/>
        </p:nvSpPr>
        <p:spPr bwMode="auto">
          <a:xfrm>
            <a:off x="5072066" y="3071810"/>
            <a:ext cx="4071934" cy="1076325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设置搜索条件，进行搜索</a:t>
            </a:r>
            <a:endParaRPr lang="en-US" altLang="zh-CN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设置修改时间  </a:t>
            </a:r>
            <a:endParaRPr lang="zh-CN" altLang="en-US" sz="1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右键单击设置排列方式</a:t>
            </a:r>
            <a:endParaRPr lang="zh-CN" altLang="en-US" sz="1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查看文档以确认  </a:t>
            </a:r>
            <a:endParaRPr lang="zh-CN" altLang="en-US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2"/>
          <p:cNvSpPr txBox="1">
            <a:spLocks noChangeArrowheads="1"/>
          </p:cNvSpPr>
          <p:nvPr/>
        </p:nvSpPr>
        <p:spPr bwMode="auto">
          <a:xfrm>
            <a:off x="4857436" y="4071625"/>
            <a:ext cx="4071934" cy="2553335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Ctrl + C</a:t>
            </a: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：复制</a:t>
            </a:r>
            <a:endParaRPr lang="en-US" altLang="zh-CN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Ctrl + V</a:t>
            </a: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：粘贴</a:t>
            </a:r>
            <a:endParaRPr lang="en-US" altLang="zh-CN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Ctrl + Z</a:t>
            </a: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：撤销</a:t>
            </a:r>
            <a:endParaRPr lang="en-US" altLang="zh-CN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Ctrl + A</a:t>
            </a: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：全选   </a:t>
            </a:r>
            <a:endParaRPr lang="zh-CN" altLang="en-US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Alt + Tab</a:t>
            </a: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：切换多个窗口   </a:t>
            </a:r>
            <a:endParaRPr lang="zh-CN" altLang="en-US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Alt + F4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：快速关闭当前窗口   </a:t>
            </a:r>
            <a:endParaRPr lang="zh-CN" altLang="en-US" sz="1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Ctrl + 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鼠标：放大字体  </a:t>
            </a:r>
            <a:endParaRPr lang="zh-CN" altLang="en-US" sz="1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Ctrl + Alt + Delete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：打开安全对话框</a:t>
            </a:r>
            <a:endParaRPr lang="zh-CN" altLang="en-US" sz="1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defRPr/>
            </a:pPr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Windows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键：打开开始菜单</a:t>
            </a:r>
            <a:endParaRPr lang="zh-CN" altLang="en-US" sz="1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defRPr/>
            </a:pP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文本键：替代鼠标右键</a:t>
            </a:r>
            <a:endParaRPr lang="zh-CN" altLang="en-US" sz="1600" b="1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68185" y="335280"/>
            <a:ext cx="1882775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作业</a:t>
            </a:r>
            <a:endParaRPr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4064" y="857552"/>
            <a:ext cx="7645398" cy="5143536"/>
          </a:xfrm>
        </p:spPr>
        <p:txBody>
          <a:bodyPr/>
          <a:lstStyle/>
          <a:p>
            <a:pPr marL="0" indent="0">
              <a:buNone/>
              <a:defRPr/>
            </a:pPr>
            <a:endParaRPr lang="en-US" altLang="zh-CN" dirty="0" smtClean="0">
              <a:solidFill>
                <a:srgbClr val="FF0000"/>
              </a:solidFill>
            </a:endParaRPr>
          </a:p>
          <a:p>
            <a:pPr>
              <a:defRPr/>
            </a:pPr>
            <a:r>
              <a:rPr lang="zh-CN" altLang="en-US" dirty="0" smtClean="0"/>
              <a:t>预习作业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预习下一章学生用书，完成预习测试</a:t>
            </a:r>
            <a:endParaRPr lang="en-US" altLang="zh-CN" dirty="0" smtClean="0"/>
          </a:p>
          <a:p>
            <a:pPr lvl="2">
              <a:defRPr/>
            </a:pPr>
            <a:r>
              <a:rPr lang="zh-CN" altLang="en-US" dirty="0" smtClean="0"/>
              <a:t>将一台计算机接入网络，必须的网络设备是什么？</a:t>
            </a:r>
            <a:endParaRPr lang="zh-CN" altLang="en-US" dirty="0" smtClean="0"/>
          </a:p>
          <a:p>
            <a:pPr lvl="2">
              <a:defRPr/>
            </a:pPr>
            <a:r>
              <a:rPr lang="en-US" altLang="zh-CN" dirty="0" smtClean="0"/>
              <a:t>Internet</a:t>
            </a:r>
            <a:r>
              <a:rPr lang="zh-CN" altLang="en-US" dirty="0" smtClean="0"/>
              <a:t>指什么？</a:t>
            </a:r>
            <a:endParaRPr lang="en-US" altLang="zh-CN" dirty="0" smtClean="0"/>
          </a:p>
          <a:p>
            <a:pPr lvl="2">
              <a:defRPr/>
            </a:pPr>
            <a:r>
              <a:rPr lang="zh-CN" altLang="en-US" dirty="0" smtClean="0"/>
              <a:t>目前有几种应用程序模型？分别是什么？</a:t>
            </a:r>
            <a:endParaRPr lang="zh-CN" altLang="en-US" dirty="0" smtClean="0"/>
          </a:p>
          <a:p>
            <a:pPr lvl="2">
              <a:defRPr/>
            </a:pPr>
            <a:r>
              <a:rPr lang="en-US" altLang="zh-CN" dirty="0" smtClean="0"/>
              <a:t>IP</a:t>
            </a:r>
            <a:r>
              <a:rPr lang="zh-CN" altLang="en-US" dirty="0" smtClean="0"/>
              <a:t>地址的作用是什么？</a:t>
            </a:r>
            <a:endParaRPr lang="en-US" altLang="zh-CN" dirty="0" smtClean="0"/>
          </a:p>
          <a:p>
            <a:pPr lvl="2">
              <a:defRPr/>
            </a:pPr>
            <a:r>
              <a:rPr lang="zh-CN" altLang="en-US" dirty="0" smtClean="0"/>
              <a:t>使用什么命令能够查看网络是否通畅？</a:t>
            </a:r>
            <a:endParaRPr lang="en-US" altLang="zh-CN" dirty="0" smtClean="0"/>
          </a:p>
          <a:p>
            <a:pPr lvl="2">
              <a:defRPr/>
            </a:pPr>
            <a:endParaRPr lang="en-US" altLang="zh-CN" dirty="0" smtClean="0"/>
          </a:p>
          <a:p>
            <a:pPr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PPT封面封底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2065" y="-31750"/>
            <a:ext cx="9168130" cy="6895465"/>
          </a:xfrm>
          <a:prstGeom prst="rect">
            <a:avLst/>
          </a:prstGeom>
        </p:spPr>
      </p:pic>
      <p:sp>
        <p:nvSpPr>
          <p:cNvPr id="6" name="文本框 24"/>
          <p:cNvSpPr txBox="1">
            <a:spLocks noChangeArrowheads="1"/>
          </p:cNvSpPr>
          <p:nvPr/>
        </p:nvSpPr>
        <p:spPr bwMode="auto">
          <a:xfrm>
            <a:off x="4831804" y="2405306"/>
            <a:ext cx="4188460" cy="1452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8850" dirty="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</a:rPr>
              <a:t>Thanks</a:t>
            </a:r>
            <a:endParaRPr lang="en-US" altLang="zh-CN" sz="8850" dirty="0">
              <a:solidFill>
                <a:schemeClr val="bg1"/>
              </a:solidFill>
              <a:latin typeface="Helvetica-Roman-SemiB" pitchFamily="2" charset="0"/>
              <a:ea typeface="SimSun-ExtB" panose="02010609060101010101" pitchFamily="49" charset="-122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5329486" y="3852491"/>
            <a:ext cx="1493546" cy="0"/>
          </a:xfrm>
          <a:custGeom>
            <a:avLst/>
            <a:gdLst>
              <a:gd name="connsiteX0" fmla="*/ 2190750 w 2190750"/>
              <a:gd name="connsiteY0" fmla="*/ 0 h 0"/>
              <a:gd name="connsiteX1" fmla="*/ 0 w 21907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90750">
                <a:moveTo>
                  <a:pt x="2190750" y="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9" name="任意多边形 8"/>
          <p:cNvSpPr/>
          <p:nvPr/>
        </p:nvSpPr>
        <p:spPr bwMode="auto">
          <a:xfrm flipH="1">
            <a:off x="6976282" y="3852491"/>
            <a:ext cx="1642901" cy="0"/>
          </a:xfrm>
          <a:custGeom>
            <a:avLst/>
            <a:gdLst>
              <a:gd name="connsiteX0" fmla="*/ 2190750 w 2190750"/>
              <a:gd name="connsiteY0" fmla="*/ 0 h 0"/>
              <a:gd name="connsiteX1" fmla="*/ 0 w 21907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90750">
                <a:moveTo>
                  <a:pt x="2190750" y="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0" name="椭圆 9"/>
          <p:cNvSpPr/>
          <p:nvPr/>
        </p:nvSpPr>
        <p:spPr bwMode="auto">
          <a:xfrm>
            <a:off x="6885632" y="3835822"/>
            <a:ext cx="34529" cy="3333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328004" y="4028625"/>
            <a:ext cx="13258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谢谢观看！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theme/theme1.xml><?xml version="1.0" encoding="utf-8"?>
<a:theme xmlns:a="http://schemas.openxmlformats.org/drawingml/2006/main" name="模板">
  <a:themeElements>
    <a:clrScheme name="模板 1">
      <a:dk1>
        <a:srgbClr val="000000"/>
      </a:dk1>
      <a:lt1>
        <a:srgbClr val="FFFFFF"/>
      </a:lt1>
      <a:dk2>
        <a:srgbClr val="233DA9"/>
      </a:dk2>
      <a:lt2>
        <a:srgbClr val="DDDDDD"/>
      </a:lt2>
      <a:accent1>
        <a:srgbClr val="65AAE9"/>
      </a:accent1>
      <a:accent2>
        <a:srgbClr val="B2B2B2"/>
      </a:accent2>
      <a:accent3>
        <a:srgbClr val="FFFFFF"/>
      </a:accent3>
      <a:accent4>
        <a:srgbClr val="000000"/>
      </a:accent4>
      <a:accent5>
        <a:srgbClr val="B8D2F2"/>
      </a:accent5>
      <a:accent6>
        <a:srgbClr val="A1A1A1"/>
      </a:accent6>
      <a:hlink>
        <a:srgbClr val="7DA0D3"/>
      </a:hlink>
      <a:folHlink>
        <a:srgbClr val="B2E385"/>
      </a:folHlink>
    </a:clrScheme>
    <a:fontScheme name="模板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 cmpd="sng">
          <a:solidFill>
            <a:schemeClr val="accent5">
              <a:lumMod val="50000"/>
            </a:schemeClr>
          </a:solidFill>
          <a:headEnd type="none"/>
          <a:tailEnd type="triangle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flood" dir="t">
            <a:rot lat="0" lon="0" rev="5400000"/>
          </a:lightRig>
        </a:scene3d>
        <a:sp3d prstMaterial="dkEdge">
          <a:bevelT w="0" h="0"/>
          <a:contourClr>
            <a:schemeClr val="accent1">
              <a:satMod val="110000"/>
            </a:schemeClr>
          </a:contourClr>
        </a:sp3d>
      </a:spPr>
      <a:bodyPr/>
      <a:lstStyle>
        <a:defPPr>
          <a:defRPr/>
        </a:defPPr>
      </a:lstStyle>
      <a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b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模板 1">
        <a:dk1>
          <a:srgbClr val="000000"/>
        </a:dk1>
        <a:lt1>
          <a:srgbClr val="FFFFFF"/>
        </a:lt1>
        <a:dk2>
          <a:srgbClr val="233DA9"/>
        </a:dk2>
        <a:lt2>
          <a:srgbClr val="DDDDDD"/>
        </a:lt2>
        <a:accent1>
          <a:srgbClr val="65AAE9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B8D2F2"/>
        </a:accent5>
        <a:accent6>
          <a:srgbClr val="A1A1A1"/>
        </a:accent6>
        <a:hlink>
          <a:srgbClr val="7DA0D3"/>
        </a:hlink>
        <a:folHlink>
          <a:srgbClr val="B2E38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模板 2">
        <a:dk1>
          <a:srgbClr val="000000"/>
        </a:dk1>
        <a:lt1>
          <a:srgbClr val="FFFFFF"/>
        </a:lt1>
        <a:dk2>
          <a:srgbClr val="632769"/>
        </a:dk2>
        <a:lt2>
          <a:srgbClr val="DDDDDD"/>
        </a:lt2>
        <a:accent1>
          <a:srgbClr val="8B8DE1"/>
        </a:accent1>
        <a:accent2>
          <a:srgbClr val="FF997D"/>
        </a:accent2>
        <a:accent3>
          <a:srgbClr val="FFFFFF"/>
        </a:accent3>
        <a:accent4>
          <a:srgbClr val="000000"/>
        </a:accent4>
        <a:accent5>
          <a:srgbClr val="C4C5EE"/>
        </a:accent5>
        <a:accent6>
          <a:srgbClr val="E78A71"/>
        </a:accent6>
        <a:hlink>
          <a:srgbClr val="58AFD2"/>
        </a:hlink>
        <a:folHlink>
          <a:srgbClr val="BFDF6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模板 3">
        <a:dk1>
          <a:srgbClr val="000000"/>
        </a:dk1>
        <a:lt1>
          <a:srgbClr val="FFFFFF"/>
        </a:lt1>
        <a:dk2>
          <a:srgbClr val="37737F"/>
        </a:dk2>
        <a:lt2>
          <a:srgbClr val="DDDDDD"/>
        </a:lt2>
        <a:accent1>
          <a:srgbClr val="52BCB2"/>
        </a:accent1>
        <a:accent2>
          <a:srgbClr val="E0A56A"/>
        </a:accent2>
        <a:accent3>
          <a:srgbClr val="FFFFFF"/>
        </a:accent3>
        <a:accent4>
          <a:srgbClr val="000000"/>
        </a:accent4>
        <a:accent5>
          <a:srgbClr val="B3DAD5"/>
        </a:accent5>
        <a:accent6>
          <a:srgbClr val="CB955F"/>
        </a:accent6>
        <a:hlink>
          <a:srgbClr val="A0C264"/>
        </a:hlink>
        <a:folHlink>
          <a:srgbClr val="DCDC2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3865</Words>
  <Application>WPS 演示</Application>
  <PresentationFormat>全屏显示(4:3)</PresentationFormat>
  <Paragraphs>643</Paragraphs>
  <Slides>43</Slides>
  <Notes>43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43</vt:i4>
      </vt:variant>
    </vt:vector>
  </HeadingPairs>
  <TitlesOfParts>
    <vt:vector size="59" baseType="lpstr">
      <vt:lpstr>Arial</vt:lpstr>
      <vt:lpstr>宋体</vt:lpstr>
      <vt:lpstr>Wingdings</vt:lpstr>
      <vt:lpstr>微软雅黑</vt:lpstr>
      <vt:lpstr>黑体</vt:lpstr>
      <vt:lpstr>楷体_GB2312</vt:lpstr>
      <vt:lpstr>楷体_GB2312</vt:lpstr>
      <vt:lpstr>Tahoma</vt:lpstr>
      <vt:lpstr>Times New Roman</vt:lpstr>
      <vt:lpstr>Arial Unicode MS</vt:lpstr>
      <vt:lpstr>Helvetica-Roman-SemiB</vt:lpstr>
      <vt:lpstr>SimSun-ExtB</vt:lpstr>
      <vt:lpstr>新宋体</vt:lpstr>
      <vt:lpstr>Segoe Print</vt:lpstr>
      <vt:lpstr>Calibri</vt:lpstr>
      <vt:lpstr>模板</vt:lpstr>
      <vt:lpstr>PowerPoint 演示文稿</vt:lpstr>
      <vt:lpstr>本章任务</vt:lpstr>
      <vt:lpstr>本章目标</vt:lpstr>
      <vt:lpstr>为什么需要操作系统</vt:lpstr>
      <vt:lpstr>操作系统的分类</vt:lpstr>
      <vt:lpstr>为什么需要DOS</vt:lpstr>
      <vt:lpstr>常用DOS命令1</vt:lpstr>
      <vt:lpstr>目录命令3-1</vt:lpstr>
      <vt:lpstr>目录命令3-2</vt:lpstr>
      <vt:lpstr>目录命令3-3</vt:lpstr>
      <vt:lpstr>编辑命令</vt:lpstr>
      <vt:lpstr>复制命令</vt:lpstr>
      <vt:lpstr>常用DOS命令2</vt:lpstr>
      <vt:lpstr>删除命令</vt:lpstr>
      <vt:lpstr>位置移动命令</vt:lpstr>
      <vt:lpstr>更改名称命令</vt:lpstr>
      <vt:lpstr>常用DOS命令3</vt:lpstr>
      <vt:lpstr>小结</vt:lpstr>
      <vt:lpstr>图形用户界面（GUI）系统</vt:lpstr>
      <vt:lpstr>文件系统</vt:lpstr>
      <vt:lpstr>文件搜索2-1</vt:lpstr>
      <vt:lpstr>文件搜索2-2</vt:lpstr>
      <vt:lpstr>小结</vt:lpstr>
      <vt:lpstr>文件管理</vt:lpstr>
      <vt:lpstr>常用快捷方式2-1</vt:lpstr>
      <vt:lpstr>小结</vt:lpstr>
      <vt:lpstr>常用快捷方式2-2</vt:lpstr>
      <vt:lpstr>Windows使用技巧案例</vt:lpstr>
      <vt:lpstr>小结</vt:lpstr>
      <vt:lpstr>学员操作2-1</vt:lpstr>
      <vt:lpstr>学员操作2-2</vt:lpstr>
      <vt:lpstr>学员操作——创建目录结构2-1</vt:lpstr>
      <vt:lpstr>学员操作——创建目录结构2-2</vt:lpstr>
      <vt:lpstr>学员操作——更新已创建的目录结构</vt:lpstr>
      <vt:lpstr>学员操作——文件搜索2-1</vt:lpstr>
      <vt:lpstr>学员操作——文件搜索2-2</vt:lpstr>
      <vt:lpstr>学员操作——文件搜索并显示</vt:lpstr>
      <vt:lpstr>学员操作——综合练习</vt:lpstr>
      <vt:lpstr>学员操作——制作任务计划2-1</vt:lpstr>
      <vt:lpstr>学员操作——制作任务计划2-2</vt:lpstr>
      <vt:lpstr>总结</vt:lpstr>
      <vt:lpstr>作业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第1章内容回顾</dc:title>
  <dc:creator>xiaojing.dai</dc:creator>
  <cp:lastModifiedBy>RegHacker</cp:lastModifiedBy>
  <cp:revision>1286</cp:revision>
  <dcterms:created xsi:type="dcterms:W3CDTF">2006-03-08T06:55:00Z</dcterms:created>
  <dcterms:modified xsi:type="dcterms:W3CDTF">2018-03-26T10:07:11Z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2052-10.1.0.7223</vt:lpwstr>
  </property>
</Properties>
</file>