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3"/>
    <p:sldId id="283" r:id="rId4"/>
    <p:sldId id="260" r:id="rId5"/>
    <p:sldId id="284" r:id="rId6"/>
    <p:sldId id="275" r:id="rId7"/>
  </p:sldIdLst>
  <p:sldSz cx="12192000" cy="6858000"/>
  <p:notesSz cx="6858000" cy="9144000"/>
  <p:embeddedFontLst>
    <p:embeddedFont>
      <p:font typeface="思源黑体 Regular" panose="020B0500000000000000" charset="-122"/>
      <p:regular r:id="rId13"/>
    </p:embeddedFont>
    <p:embeddedFont>
      <p:font typeface="黑体" panose="02010609060101010101" charset="-122"/>
      <p:regular r:id="rId14"/>
    </p:embeddedFont>
    <p:embeddedFont>
      <p:font typeface="江城圆体 600W" panose="020B0800000000000000" charset="-122"/>
      <p:bold r:id="rId15"/>
    </p:embeddedFont>
  </p:embeddedFontLst>
  <p:custDataLst>
    <p:tags r:id="rId1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107" d="100"/>
          <a:sy n="107" d="100"/>
        </p:scale>
        <p:origin x="8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handoutMaster" Target="handoutMasters/handoutMaster1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gs" Target="tags/tag1.xml"/><Relationship Id="rId15" Type="http://schemas.openxmlformats.org/officeDocument/2006/relationships/font" Target="fonts/font3.fntdata"/><Relationship Id="rId14" Type="http://schemas.openxmlformats.org/officeDocument/2006/relationships/font" Target="fonts/font2.fntdata"/><Relationship Id="rId13" Type="http://schemas.openxmlformats.org/officeDocument/2006/relationships/font" Target="fonts/font1.fntdata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162175"/>
            <a:ext cx="8737600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2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组装计算机整机</a:t>
            </a:r>
            <a:endParaRPr lang="zh-CN" altLang="en-US" sz="72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工具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整机组装</a:t>
            </a: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095" y="400685"/>
            <a:ext cx="605282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604020202020204" pitchFamily="34" charset="0"/>
              </a:rPr>
              <a:t>工具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01040" y="1609090"/>
            <a:ext cx="10079990" cy="3969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4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604020202020204" pitchFamily="34" charset="0"/>
              </a:rPr>
              <a:t>(1)中号十字螺丝刀、一字螺丝刀、金属镊子、尖嘴钳、放大镜、软毛刷各一把，防静电腕带和橡皮擦各一件。</a:t>
            </a:r>
            <a:endParaRPr lang="zh-CN" altLang="en-US" sz="24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604020202020204" pitchFamily="34" charset="0"/>
            </a:endParaRPr>
          </a:p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4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604020202020204" pitchFamily="34" charset="0"/>
              </a:rPr>
              <a:t>(2)扎带(或称束线条)若干，用来扎、整理线缆。</a:t>
            </a:r>
            <a:endParaRPr lang="zh-CN" altLang="en-US" sz="24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604020202020204" pitchFamily="34" charset="0"/>
            </a:endParaRPr>
          </a:p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4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604020202020204" pitchFamily="34" charset="0"/>
              </a:rPr>
              <a:t>(3)导热硅脂。可在购买 CPU风扇时索取，把它涂在 CPU 与风扇散热鳍片之间，改善散热效果。</a:t>
            </a:r>
            <a:endParaRPr lang="zh-CN" altLang="en-US" sz="24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604020202020204" pitchFamily="34" charset="0"/>
            </a:endParaRPr>
          </a:p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4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604020202020204" pitchFamily="34" charset="0"/>
              </a:rPr>
              <a:t>提示：如果不小心把螺钉掉进主机箱，很难将其弄出，所以螺丝刀应带有磁性。紧急情况下，可用磁力将螺钉吸附出来。</a:t>
            </a:r>
            <a:endParaRPr lang="zh-CN" altLang="en-US" sz="24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095" y="400685"/>
            <a:ext cx="6052820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604020202020204" pitchFamily="34" charset="0"/>
              </a:rPr>
              <a:t>整机组装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604020202020204" pitchFamily="34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26205" y="137795"/>
            <a:ext cx="4094480" cy="65989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jb3VudCI6OSwiaGRpZCI6IjA2NmNkMGJhMjY1ZTZiNTBjYTllYjEyYWI3ODFlZmIyIiwidXNlckNvdW50IjoyfQ=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209</Words>
  <Application>WPS 演示</Application>
  <PresentationFormat>宽屏</PresentationFormat>
  <Paragraphs>21</Paragraphs>
  <Slides>5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4" baseType="lpstr">
      <vt:lpstr>Arial</vt:lpstr>
      <vt:lpstr>宋体</vt:lpstr>
      <vt:lpstr>Wingdings</vt:lpstr>
      <vt:lpstr>思源黑体 Regular</vt:lpstr>
      <vt:lpstr>黑体</vt:lpstr>
      <vt:lpstr>江城圆体 600W</vt:lpstr>
      <vt:lpstr>微软雅黑</vt:lpstr>
      <vt:lpstr>Arial Unicode MS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飞翔</cp:lastModifiedBy>
  <cp:revision>195</cp:revision>
  <dcterms:created xsi:type="dcterms:W3CDTF">2020-11-01T12:33:00Z</dcterms:created>
  <dcterms:modified xsi:type="dcterms:W3CDTF">2024-05-08T13:22:06Z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69D68BBD4F254075A9EB31F304E0A7F0</vt:lpwstr>
  </property>
  <property fmtid="{D5CDD505-2E9C-101B-9397-08002B2CF9AE}" pid="4" name="KSOTemplateUUID">
    <vt:lpwstr>v1.0_mb_V1KlpKiTAsgXCbwt2nSBjw==</vt:lpwstr>
  </property>
</Properties>
</file>