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61" r:id="rId4"/>
    <p:sldId id="260" r:id="rId5"/>
    <p:sldId id="277" r:id="rId6"/>
    <p:sldId id="278" r:id="rId7"/>
    <p:sldId id="275" r:id="rId8"/>
  </p:sldIdLst>
  <p:sldSz cx="12192000" cy="6858000"/>
  <p:notesSz cx="6858000" cy="9144000"/>
  <p:embeddedFontLst>
    <p:embeddedFont>
      <p:font typeface="黑体" panose="02010609060101010101" pitchFamily="49" charset="-122"/>
      <p:regular r:id="rId11"/>
    </p:embeddedFont>
  </p:embeddedFontLst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54" d="100"/>
          <a:sy n="54" d="100"/>
        </p:scale>
        <p:origin x="29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  <a:t>2024/4/25</a:t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  <a:t>‹#›</a:t>
            </a:fld>
            <a:endParaRPr lang="zh-CN" altLang="en-US">
              <a:latin typeface="思源黑体 Regular" panose="020B05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动漫设计中常用的</a:t>
            </a:r>
            <a:endParaRPr lang="en-US" altLang="zh-CN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图像绘制工具</a:t>
            </a: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动漫的特点</a:t>
            </a: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动漫的特点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动漫的特点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31532" y="1769110"/>
            <a:ext cx="5069205" cy="3713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漫画的特点就是线条简洁、色彩鲜艳以及创作的随意而生动。在传统的纸上画漫画使用的通常是铅笔、彩笔等绘图工具。为了给绘画者创造类似于现实状态下绘画的感觉，</a:t>
            </a:r>
            <a:r>
              <a:rPr lang="en-US" altLang="zh-CN" sz="2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phtoshop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提供了多种用于绘制和编辑图像颜色的工具。画笔工具和铅笔工具与传统绘图工具的相似之处在于，它们都使用画笔描边来应用颜色。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704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321AB60-08FF-60FC-31AA-75F662B48E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230611"/>
            <a:ext cx="5615966" cy="408433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3D9FEF9-F9B2-3A10-C49D-362E4D5D9F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3491" y="723557"/>
            <a:ext cx="7620000" cy="5381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jb3VudCI6MSwiaGRpZCI6ImEyODJhN2U1YzYyMzNkYWUyOTc4N2JjOWZmYWE5NDEz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117</Words>
  <Application>Microsoft Office PowerPoint</Application>
  <PresentationFormat>宽屏</PresentationFormat>
  <Paragraphs>15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1" baseType="lpstr">
      <vt:lpstr>思源黑体 Regular</vt:lpstr>
      <vt:lpstr>黑体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DELL</cp:lastModifiedBy>
  <cp:revision>196</cp:revision>
  <dcterms:created xsi:type="dcterms:W3CDTF">2024-04-23T03:04:44Z</dcterms:created>
  <dcterms:modified xsi:type="dcterms:W3CDTF">2024-04-25T13:15:02Z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262966F2C766888059222766BB21BC9D_43</vt:lpwstr>
  </property>
  <property fmtid="{D5CDD505-2E9C-101B-9397-08002B2CF9AE}" pid="4" name="KSOTemplateUUID">
    <vt:lpwstr>v1.0_mb_V1KlpKiTAsgXCbwt2nSBjw==</vt:lpwstr>
  </property>
</Properties>
</file>