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61" r:id="rId5"/>
    <p:sldId id="260" r:id="rId6"/>
    <p:sldId id="276" r:id="rId7"/>
    <p:sldId id="273" r:id="rId8"/>
    <p:sldId id="277" r:id="rId9"/>
    <p:sldId id="278" r:id="rId10"/>
    <p:sldId id="287" r:id="rId11"/>
    <p:sldId id="275" r:id="rId12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4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展板设计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展板设计简介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展板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用途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展板设计简介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展板设计简介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670" y="1483360"/>
            <a:ext cx="412178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 展板可以保证宣传工作的及时、到位，充分发挥信息窗口的作用，在各种宣传咨询活动中扮演着重要的角色。</a:t>
            </a:r>
            <a:endParaRPr lang="zh-CN" altLang="en-US" sz="200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419725" y="1483360"/>
            <a:ext cx="5688965" cy="37363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展板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用途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展板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用途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32765" y="1390650"/>
            <a:ext cx="4424045" cy="44532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        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我们总能看到商场、企业、厂区、医院、学校、小区等地都摆放引人注目的宣传展板。这些展板上有耐人寻味的广告文字，有逼真的产品照片，有色彩鲜艳的图形，还有创意十足的构成和编排。优秀的展板设计是吸引观众、推介产品、促进消费的重要载体。而公益性的展板也能给人深思的感觉。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        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好的展板设计是可直接推销产品的，引起消费者的购买欲望，提升销量；企业、厂区、医院、学校小区等的展板可以营造一种良好的和谐氛围，也起到宣传的作用。 因此，在设计上要根据不同产品、试用人群、使用时间场合来决定设计风格，才能起到设计最初的作用。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232400" y="1045845"/>
            <a:ext cx="6396355" cy="43414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03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797810" y="1946910"/>
            <a:ext cx="7256145" cy="29641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2" name="图片 1" descr="幼儿园展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4870" y="1436370"/>
            <a:ext cx="8174990" cy="48387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385</Words>
  <Application>WPS 表格</Application>
  <PresentationFormat>宽屏</PresentationFormat>
  <Paragraphs>40</Paragraphs>
  <Slides>10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宋体</vt:lpstr>
      <vt:lpstr>Wingdings</vt:lpstr>
      <vt:lpstr>思源黑体 Regular</vt:lpstr>
      <vt:lpstr>汉仪中黑KW</vt:lpstr>
      <vt:lpstr>黑体</vt:lpstr>
      <vt:lpstr>江城圆体 600W</vt:lpstr>
      <vt:lpstr>Wingdings</vt:lpstr>
      <vt:lpstr>微软雅黑</vt:lpstr>
      <vt:lpstr>宋体</vt:lpstr>
      <vt:lpstr>Arial Unicode MS</vt:lpstr>
      <vt:lpstr>苹方-简</vt:lpstr>
      <vt:lpstr>汉仪书宋二KW</vt:lpstr>
      <vt:lpstr>思源黑体 Regular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刘庆尧</cp:lastModifiedBy>
  <cp:revision>201</cp:revision>
  <dcterms:created xsi:type="dcterms:W3CDTF">2024-04-23T06:53:15Z</dcterms:created>
  <dcterms:modified xsi:type="dcterms:W3CDTF">2024-04-23T06:53:15Z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0FE1166432885E1FAE2927664E785B0D_43</vt:lpwstr>
  </property>
  <property fmtid="{D5CDD505-2E9C-101B-9397-08002B2CF9AE}" pid="4" name="KSOTemplateUUID">
    <vt:lpwstr>v1.0_mb_V1KlpKiTAsgXCbwt2nSBjw==</vt:lpwstr>
  </property>
</Properties>
</file>