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7" r:id="rId2"/>
    <p:sldId id="257" r:id="rId3"/>
    <p:sldId id="258" r:id="rId4"/>
    <p:sldId id="268" r:id="rId5"/>
    <p:sldId id="259" r:id="rId6"/>
    <p:sldId id="266" r:id="rId7"/>
    <p:sldId id="262" r:id="rId8"/>
    <p:sldId id="261" r:id="rId9"/>
    <p:sldId id="264" r:id="rId10"/>
    <p:sldId id="263" r:id="rId11"/>
    <p:sldId id="260" r:id="rId12"/>
    <p:sldId id="265" r:id="rId13"/>
    <p:sldId id="270" r:id="rId14"/>
    <p:sldId id="269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AC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589" autoAdjust="0"/>
    <p:restoredTop sz="94660"/>
  </p:normalViewPr>
  <p:slideViewPr>
    <p:cSldViewPr>
      <p:cViewPr>
        <p:scale>
          <a:sx n="50" d="100"/>
          <a:sy n="50" d="100"/>
        </p:scale>
        <p:origin x="-1638" y="-354"/>
      </p:cViewPr>
      <p:guideLst>
        <p:guide orient="horz" pos="2160"/>
        <p:guide orient="horz" pos="1344"/>
        <p:guide pos="2880"/>
        <p:guide pos="360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B1F67-E011-4A75-B9EC-BF559DE65E93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18098F-FA2A-4EA0-B97F-DED15A0725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701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8098F-FA2A-4EA0-B97F-DED15A0725F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499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6" name="Rectangle 45"/>
          <p:cNvSpPr/>
          <p:nvPr/>
        </p:nvSpPr>
        <p:spPr>
          <a:xfrm>
            <a:off x="1714500" y="-21511"/>
            <a:ext cx="7200900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635896" y="-21511"/>
            <a:ext cx="5184576" cy="426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30" y="2021195"/>
            <a:ext cx="5949470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30016" y="6170024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81273" y="574094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 dirty="0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6150" y="5758868"/>
            <a:ext cx="643666" cy="365125"/>
          </a:xfrm>
        </p:spPr>
        <p:txBody>
          <a:bodyPr/>
          <a:lstStyle>
            <a:lvl1pPr>
              <a:defRPr sz="2800" b="1"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srgbClr val="94C600"/>
                </a:solidFill>
              </a:rPr>
              <a:pPr/>
              <a:t>‹#›</a:t>
            </a:fld>
            <a:endParaRPr lang="zh-CN" altLang="en-US" dirty="0">
              <a:solidFill>
                <a:srgbClr val="94C600"/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212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932040" y="5949280"/>
            <a:ext cx="3502152" cy="365125"/>
          </a:xfrm>
        </p:spPr>
        <p:txBody>
          <a:bodyPr/>
          <a:lstStyle/>
          <a:p>
            <a:endParaRPr lang="zh-CN" altLang="en-US" dirty="0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第</a:t>
            </a:r>
            <a:fld id="{0C913308-F349-4B6D-A68A-DD1791B4A57B}" type="slidenum">
              <a:rPr lang="zh-CN" altLang="en-US" smtClean="0"/>
              <a:pPr/>
              <a:t>‹#›</a:t>
            </a:fld>
            <a:r>
              <a:rPr lang="zh-CN" altLang="en-US" dirty="0" smtClean="0"/>
              <a:t>页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92814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90531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94C6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880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94C6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893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94C6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第</a:t>
            </a:r>
            <a:fld id="{0C913308-F349-4B6D-A68A-DD1791B4A57B}" type="slidenum">
              <a:rPr lang="zh-CN" altLang="en-US" smtClean="0"/>
              <a:pPr/>
              <a:t>‹#›</a:t>
            </a:fld>
            <a:r>
              <a:rPr lang="zh-CN" altLang="en-US" dirty="0" smtClean="0"/>
              <a:t>页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83956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94C6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5214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>
              <a:solidFill>
                <a:srgbClr val="94C6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79131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>
              <a:solidFill>
                <a:srgbClr val="94C6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140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6689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956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1484784"/>
            <a:ext cx="6777317" cy="4347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63604" y="59235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5312" y="5923507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952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2.png"/><Relationship Id="rId7" Type="http://schemas.openxmlformats.org/officeDocument/2006/relationships/slide" Target="slide10.xml"/><Relationship Id="rId12" Type="http://schemas.openxmlformats.org/officeDocument/2006/relationships/slide" Target="slide13.xml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6" Type="http://schemas.openxmlformats.org/officeDocument/2006/relationships/slide" Target="slide9.xml"/><Relationship Id="rId11" Type="http://schemas.openxmlformats.org/officeDocument/2006/relationships/image" Target="../media/image3.png"/><Relationship Id="rId5" Type="http://schemas.openxmlformats.org/officeDocument/2006/relationships/slide" Target="slide8.xml"/><Relationship Id="rId10" Type="http://schemas.openxmlformats.org/officeDocument/2006/relationships/slide" Target="slide12.xml"/><Relationship Id="rId4" Type="http://schemas.microsoft.com/office/2007/relationships/hdphoto" Target="../media/hdphoto1.wdp"/><Relationship Id="rId9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22512" y="1726840"/>
            <a:ext cx="6851104" cy="1702160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  <a:hlinkMouseOver r:id="" action="ppaction://noaction" highlightClick="1"/>
              </a:rPr>
              <a:t>PPT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  <a:hlinkMouseOver r:id="" action="ppaction://noaction" highlightClick="1"/>
              </a:rPr>
              <a:t>交互</a:t>
            </a:r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  <a:hlinkMouseOver r:id="" action="ppaction://noaction" highlightClick="1"/>
              </a:rPr>
              <a:t>——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  <a:hlinkMouseOver r:id="" action="ppaction://noaction" highlightClick="1"/>
              </a:rPr>
              <a:t>超链接设计</a:t>
            </a:r>
            <a:endParaRPr lang="zh-CN" altLang="en-US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3" action="ppaction://hlinksldjump"/>
              <a:hlinkMouseOver r:id="" action="ppaction://noaction" highlightClick="1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3309803" cy="1260629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主讲人：黄毅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white"/>
                </a:solidFill>
              </a:rPr>
              <a:t>岳阳市网络工程职业技术学校</a:t>
            </a:r>
            <a:endParaRPr lang="zh-CN" altLang="en-US" sz="2000" dirty="0">
              <a:solidFill>
                <a:prstClr val="white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94C600"/>
                </a:solidFill>
              </a:rPr>
              <a:pPr/>
              <a:t>1</a:t>
            </a:fld>
            <a:endParaRPr lang="zh-CN" altLang="en-US" dirty="0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55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上节课回顾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PPT</a:t>
            </a:r>
            <a:r>
              <a:rPr lang="zh-CN" altLang="en-US" dirty="0" smtClean="0"/>
              <a:t>动画</a:t>
            </a:r>
            <a:r>
              <a:rPr lang="zh-CN" altLang="en-US" dirty="0" smtClean="0"/>
              <a:t>触发器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在当前页面通过触发对象播放预先的动画</a:t>
            </a: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fld id="{0C913308-F349-4B6D-A68A-DD1791B4A57B}" type="slidenum">
              <a:rPr lang="zh-CN" altLang="en-US" smtClean="0"/>
              <a:pPr/>
              <a:t>2</a:t>
            </a:fld>
            <a:r>
              <a:rPr lang="zh-CN" altLang="en-US" smtClean="0"/>
              <a:t>页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1911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zh-CN" altLang="en-US" dirty="0" smtClean="0"/>
              <a:t>第</a:t>
            </a:r>
            <a:fld id="{0C913308-F349-4B6D-A68A-DD1791B4A57B}" type="slidenum">
              <a:rPr lang="zh-CN" altLang="en-US" smtClean="0"/>
              <a:pPr/>
              <a:t>3</a:t>
            </a:fld>
            <a:r>
              <a:rPr lang="zh-CN" altLang="en-US" dirty="0" smtClean="0"/>
              <a:t>页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本节内容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超链接</a:t>
            </a:r>
            <a:endParaRPr lang="zh-CN" altLang="en-US" dirty="0"/>
          </a:p>
        </p:txBody>
      </p:sp>
      <p:sp>
        <p:nvSpPr>
          <p:cNvPr id="4" name="动作按钮: 后退或前一项 3">
            <a:hlinkClick r:id="" action="ppaction://hlinkshowjump?jump=previousslide" highlightClick="1"/>
          </p:cNvPr>
          <p:cNvSpPr/>
          <p:nvPr/>
        </p:nvSpPr>
        <p:spPr>
          <a:xfrm>
            <a:off x="1679800" y="2133600"/>
            <a:ext cx="864000" cy="648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动作按钮: 前进或下一项 4">
            <a:hlinkClick r:id="" action="ppaction://hlinkshowjump?jump=nextslide" highlightClick="1"/>
          </p:cNvPr>
          <p:cNvSpPr/>
          <p:nvPr/>
        </p:nvSpPr>
        <p:spPr>
          <a:xfrm>
            <a:off x="2745518" y="2133600"/>
            <a:ext cx="864000" cy="648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动作按钮: 开始 5">
            <a:hlinkClick r:id="" action="ppaction://hlinkshowjump?jump=firstslide" highlightClick="1"/>
          </p:cNvPr>
          <p:cNvSpPr/>
          <p:nvPr/>
        </p:nvSpPr>
        <p:spPr>
          <a:xfrm>
            <a:off x="3811236" y="2133600"/>
            <a:ext cx="864000" cy="6480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动作按钮: 结束 6">
            <a:hlinkClick r:id="" action="ppaction://hlinkshowjump?jump=lastslide" highlightClick="1"/>
          </p:cNvPr>
          <p:cNvSpPr/>
          <p:nvPr/>
        </p:nvSpPr>
        <p:spPr>
          <a:xfrm>
            <a:off x="4876954" y="2133600"/>
            <a:ext cx="864000" cy="64800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动作按钮: 第一张 8">
            <a:hlinkClick r:id="" action="ppaction://hlinkshowjump?jump=firstslide" highlightClick="1"/>
          </p:cNvPr>
          <p:cNvSpPr/>
          <p:nvPr/>
        </p:nvSpPr>
        <p:spPr>
          <a:xfrm>
            <a:off x="5942672" y="2133600"/>
            <a:ext cx="864000" cy="6480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动作按钮: 帮助 9">
            <a:hlinkClick r:id="" action="ppaction://noaction" highlightClick="1"/>
          </p:cNvPr>
          <p:cNvSpPr/>
          <p:nvPr/>
        </p:nvSpPr>
        <p:spPr>
          <a:xfrm>
            <a:off x="7008392" y="2133600"/>
            <a:ext cx="864000" cy="648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>
            <a:hlinkClick r:id="rId2" action="ppaction://hlinksldjump" highlightClick="1"/>
          </p:cNvPr>
          <p:cNvSpPr/>
          <p:nvPr/>
        </p:nvSpPr>
        <p:spPr>
          <a:xfrm>
            <a:off x="2872563" y="4509120"/>
            <a:ext cx="3398874" cy="166573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dirty="0" smtClean="0"/>
              <a:t>超链接演示</a:t>
            </a:r>
            <a:r>
              <a:rPr lang="en-US" altLang="zh-CN" sz="3200" dirty="0" smtClean="0"/>
              <a:t>——</a:t>
            </a:r>
            <a:r>
              <a:rPr lang="zh-CN" altLang="en-US" sz="3200" dirty="0" smtClean="0"/>
              <a:t>宝箱大抽奖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6356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zh-CN" altLang="en-US" dirty="0" smtClean="0"/>
              <a:t>第</a:t>
            </a:r>
            <a:fld id="{0C913308-F349-4B6D-A68A-DD1791B4A57B}" type="slidenum">
              <a:rPr lang="zh-CN" altLang="en-US" smtClean="0"/>
              <a:pPr/>
              <a:t>4</a:t>
            </a:fld>
            <a:r>
              <a:rPr lang="zh-CN" altLang="en-US" dirty="0" smtClean="0"/>
              <a:t>页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本节内容（伪）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下一</a:t>
            </a:r>
            <a:r>
              <a:rPr lang="zh-CN" altLang="en-US" dirty="0" smtClean="0"/>
              <a:t>页演示（点击</a:t>
            </a:r>
            <a:r>
              <a:rPr lang="zh-CN" altLang="en-US" dirty="0"/>
              <a:t>任意区域</a:t>
            </a:r>
            <a:r>
              <a:rPr lang="zh-CN" altLang="en-US" dirty="0" smtClean="0"/>
              <a:t>返回</a:t>
            </a:r>
            <a:r>
              <a:rPr lang="zh-CN" altLang="en-US" dirty="0"/>
              <a:t>）</a:t>
            </a:r>
          </a:p>
        </p:txBody>
      </p:sp>
      <p:sp>
        <p:nvSpPr>
          <p:cNvPr id="3" name="返回遮罩">
            <a:hlinkClick r:id="" action="ppaction://hlinkshowjump?jump=previousslide"/>
          </p:cNvPr>
          <p:cNvSpPr/>
          <p:nvPr/>
        </p:nvSpPr>
        <p:spPr>
          <a:xfrm>
            <a:off x="-36512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75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637276" cy="808276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超链接演示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学习宝箱大抽奖</a:t>
            </a:r>
            <a:endParaRPr lang="zh-CN" altLang="en-US" dirty="0"/>
          </a:p>
        </p:txBody>
      </p:sp>
      <p:pic>
        <p:nvPicPr>
          <p:cNvPr id="17" name="宝箱1" descr="http://pic125.nipic.com/file/20170330/10215094_123425360000_2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971600" y="1285490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宝箱2" descr="http://pic125.nipic.com/file/20170330/10215094_123425360000_2.jp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4067944" y="1243570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宝箱3" descr="http://pic125.nipic.com/file/20170330/10215094_123425360000_2.jpg">
            <a:hlinkClick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6876256" y="1211210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宝箱4" descr="http://pic125.nipic.com/file/20170330/10215094_123425360000_2.jpg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971600" y="3766222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宝箱5" descr="http://pic125.nipic.com/file/20170330/10215094_123425360000_2.jpg">
            <a:hlinkClick r:id="rId8" action="ppaction://hlinksldjump"/>
            <a:hlinkHover r:id="" action="ppaction://noaction" highlightClick="1">
              <a:snd r:embed="rId9" name="coin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3839384" y="3766221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宝箱6" descr="http://pic125.nipic.com/file/20170330/10215094_123425360000_2.jpg">
            <a:hlinkClick r:id="rId10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6660232" y="3781728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知识之球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89" t="70159" r="73766" b="5284"/>
          <a:stretch/>
        </p:blipFill>
        <p:spPr bwMode="auto">
          <a:xfrm>
            <a:off x="6685616" y="3766221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空空如也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005" t="4752" r="49450" b="70691"/>
          <a:stretch/>
        </p:blipFill>
        <p:spPr bwMode="auto">
          <a:xfrm>
            <a:off x="3851920" y="3766219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学习之杯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436" t="39454" r="47019" b="35989"/>
          <a:stretch/>
        </p:blipFill>
        <p:spPr bwMode="auto">
          <a:xfrm>
            <a:off x="971600" y="3766220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知识储备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4800" t="8220" r="2655" b="67223"/>
          <a:stretch/>
        </p:blipFill>
        <p:spPr bwMode="auto">
          <a:xfrm>
            <a:off x="6685616" y="1298725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知识之王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726" t="6233" r="26729" b="69210"/>
          <a:stretch/>
        </p:blipFill>
        <p:spPr bwMode="auto">
          <a:xfrm>
            <a:off x="3828608" y="1298725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知识武器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455" t="40701" b="34742"/>
          <a:stretch/>
        </p:blipFill>
        <p:spPr bwMode="auto">
          <a:xfrm>
            <a:off x="971600" y="1294885"/>
            <a:ext cx="1440160" cy="15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任意多边形 5"/>
          <p:cNvSpPr/>
          <p:nvPr/>
        </p:nvSpPr>
        <p:spPr>
          <a:xfrm>
            <a:off x="961045" y="2814611"/>
            <a:ext cx="1175792" cy="542381"/>
          </a:xfrm>
          <a:custGeom>
            <a:avLst/>
            <a:gdLst>
              <a:gd name="connsiteX0" fmla="*/ 0 w 1175792"/>
              <a:gd name="connsiteY0" fmla="*/ 90399 h 542381"/>
              <a:gd name="connsiteX1" fmla="*/ 90399 w 1175792"/>
              <a:gd name="connsiteY1" fmla="*/ 0 h 542381"/>
              <a:gd name="connsiteX2" fmla="*/ 1085393 w 1175792"/>
              <a:gd name="connsiteY2" fmla="*/ 0 h 542381"/>
              <a:gd name="connsiteX3" fmla="*/ 1175792 w 1175792"/>
              <a:gd name="connsiteY3" fmla="*/ 90399 h 542381"/>
              <a:gd name="connsiteX4" fmla="*/ 1175792 w 1175792"/>
              <a:gd name="connsiteY4" fmla="*/ 451982 h 542381"/>
              <a:gd name="connsiteX5" fmla="*/ 1085393 w 1175792"/>
              <a:gd name="connsiteY5" fmla="*/ 542381 h 542381"/>
              <a:gd name="connsiteX6" fmla="*/ 90399 w 1175792"/>
              <a:gd name="connsiteY6" fmla="*/ 542381 h 542381"/>
              <a:gd name="connsiteX7" fmla="*/ 0 w 1175792"/>
              <a:gd name="connsiteY7" fmla="*/ 451982 h 542381"/>
              <a:gd name="connsiteX8" fmla="*/ 0 w 1175792"/>
              <a:gd name="connsiteY8" fmla="*/ 90399 h 542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5792" h="542381">
                <a:moveTo>
                  <a:pt x="0" y="90399"/>
                </a:moveTo>
                <a:cubicBezTo>
                  <a:pt x="0" y="40473"/>
                  <a:pt x="40473" y="0"/>
                  <a:pt x="90399" y="0"/>
                </a:cubicBezTo>
                <a:lnTo>
                  <a:pt x="1085393" y="0"/>
                </a:lnTo>
                <a:cubicBezTo>
                  <a:pt x="1135319" y="0"/>
                  <a:pt x="1175792" y="40473"/>
                  <a:pt x="1175792" y="90399"/>
                </a:cubicBezTo>
                <a:lnTo>
                  <a:pt x="1175792" y="451982"/>
                </a:lnTo>
                <a:cubicBezTo>
                  <a:pt x="1175792" y="501908"/>
                  <a:pt x="1135319" y="542381"/>
                  <a:pt x="1085393" y="542381"/>
                </a:cubicBezTo>
                <a:lnTo>
                  <a:pt x="90399" y="542381"/>
                </a:lnTo>
                <a:cubicBezTo>
                  <a:pt x="40473" y="542381"/>
                  <a:pt x="0" y="501908"/>
                  <a:pt x="0" y="451982"/>
                </a:cubicBezTo>
                <a:lnTo>
                  <a:pt x="0" y="90399"/>
                </a:ln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7917" tIns="117917" rIns="117917" bIns="117917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宝箱</a:t>
            </a:r>
            <a:r>
              <a:rPr lang="en-US" altLang="zh-CN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400" b="0" kern="1200" dirty="0">
              <a:solidFill>
                <a:schemeClr val="accent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960792" y="2813644"/>
            <a:ext cx="1175792" cy="542381"/>
          </a:xfrm>
          <a:custGeom>
            <a:avLst/>
            <a:gdLst>
              <a:gd name="connsiteX0" fmla="*/ 0 w 1175792"/>
              <a:gd name="connsiteY0" fmla="*/ 90399 h 542381"/>
              <a:gd name="connsiteX1" fmla="*/ 90399 w 1175792"/>
              <a:gd name="connsiteY1" fmla="*/ 0 h 542381"/>
              <a:gd name="connsiteX2" fmla="*/ 1085393 w 1175792"/>
              <a:gd name="connsiteY2" fmla="*/ 0 h 542381"/>
              <a:gd name="connsiteX3" fmla="*/ 1175792 w 1175792"/>
              <a:gd name="connsiteY3" fmla="*/ 90399 h 542381"/>
              <a:gd name="connsiteX4" fmla="*/ 1175792 w 1175792"/>
              <a:gd name="connsiteY4" fmla="*/ 451982 h 542381"/>
              <a:gd name="connsiteX5" fmla="*/ 1085393 w 1175792"/>
              <a:gd name="connsiteY5" fmla="*/ 542381 h 542381"/>
              <a:gd name="connsiteX6" fmla="*/ 90399 w 1175792"/>
              <a:gd name="connsiteY6" fmla="*/ 542381 h 542381"/>
              <a:gd name="connsiteX7" fmla="*/ 0 w 1175792"/>
              <a:gd name="connsiteY7" fmla="*/ 451982 h 542381"/>
              <a:gd name="connsiteX8" fmla="*/ 0 w 1175792"/>
              <a:gd name="connsiteY8" fmla="*/ 90399 h 542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5792" h="542381">
                <a:moveTo>
                  <a:pt x="0" y="90399"/>
                </a:moveTo>
                <a:cubicBezTo>
                  <a:pt x="0" y="40473"/>
                  <a:pt x="40473" y="0"/>
                  <a:pt x="90399" y="0"/>
                </a:cubicBezTo>
                <a:lnTo>
                  <a:pt x="1085393" y="0"/>
                </a:lnTo>
                <a:cubicBezTo>
                  <a:pt x="1135319" y="0"/>
                  <a:pt x="1175792" y="40473"/>
                  <a:pt x="1175792" y="90399"/>
                </a:cubicBezTo>
                <a:lnTo>
                  <a:pt x="1175792" y="451982"/>
                </a:lnTo>
                <a:cubicBezTo>
                  <a:pt x="1175792" y="501908"/>
                  <a:pt x="1135319" y="542381"/>
                  <a:pt x="1085393" y="542381"/>
                </a:cubicBezTo>
                <a:lnTo>
                  <a:pt x="90399" y="542381"/>
                </a:lnTo>
                <a:cubicBezTo>
                  <a:pt x="40473" y="542381"/>
                  <a:pt x="0" y="501908"/>
                  <a:pt x="0" y="451982"/>
                </a:cubicBezTo>
                <a:lnTo>
                  <a:pt x="0" y="90399"/>
                </a:ln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7917" tIns="117917" rIns="117917" bIns="117917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宝箱</a:t>
            </a:r>
            <a:r>
              <a:rPr lang="en-US" altLang="zh-CN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b="0" kern="1200" dirty="0">
              <a:solidFill>
                <a:schemeClr val="accent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792416" y="2813644"/>
            <a:ext cx="1175792" cy="542381"/>
          </a:xfrm>
          <a:custGeom>
            <a:avLst/>
            <a:gdLst>
              <a:gd name="connsiteX0" fmla="*/ 0 w 1175792"/>
              <a:gd name="connsiteY0" fmla="*/ 90399 h 542381"/>
              <a:gd name="connsiteX1" fmla="*/ 90399 w 1175792"/>
              <a:gd name="connsiteY1" fmla="*/ 0 h 542381"/>
              <a:gd name="connsiteX2" fmla="*/ 1085393 w 1175792"/>
              <a:gd name="connsiteY2" fmla="*/ 0 h 542381"/>
              <a:gd name="connsiteX3" fmla="*/ 1175792 w 1175792"/>
              <a:gd name="connsiteY3" fmla="*/ 90399 h 542381"/>
              <a:gd name="connsiteX4" fmla="*/ 1175792 w 1175792"/>
              <a:gd name="connsiteY4" fmla="*/ 451982 h 542381"/>
              <a:gd name="connsiteX5" fmla="*/ 1085393 w 1175792"/>
              <a:gd name="connsiteY5" fmla="*/ 542381 h 542381"/>
              <a:gd name="connsiteX6" fmla="*/ 90399 w 1175792"/>
              <a:gd name="connsiteY6" fmla="*/ 542381 h 542381"/>
              <a:gd name="connsiteX7" fmla="*/ 0 w 1175792"/>
              <a:gd name="connsiteY7" fmla="*/ 451982 h 542381"/>
              <a:gd name="connsiteX8" fmla="*/ 0 w 1175792"/>
              <a:gd name="connsiteY8" fmla="*/ 90399 h 542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5792" h="542381">
                <a:moveTo>
                  <a:pt x="0" y="90399"/>
                </a:moveTo>
                <a:cubicBezTo>
                  <a:pt x="0" y="40473"/>
                  <a:pt x="40473" y="0"/>
                  <a:pt x="90399" y="0"/>
                </a:cubicBezTo>
                <a:lnTo>
                  <a:pt x="1085393" y="0"/>
                </a:lnTo>
                <a:cubicBezTo>
                  <a:pt x="1135319" y="0"/>
                  <a:pt x="1175792" y="40473"/>
                  <a:pt x="1175792" y="90399"/>
                </a:cubicBezTo>
                <a:lnTo>
                  <a:pt x="1175792" y="451982"/>
                </a:lnTo>
                <a:cubicBezTo>
                  <a:pt x="1175792" y="501908"/>
                  <a:pt x="1135319" y="542381"/>
                  <a:pt x="1085393" y="542381"/>
                </a:cubicBezTo>
                <a:lnTo>
                  <a:pt x="90399" y="542381"/>
                </a:lnTo>
                <a:cubicBezTo>
                  <a:pt x="40473" y="542381"/>
                  <a:pt x="0" y="501908"/>
                  <a:pt x="0" y="451982"/>
                </a:cubicBezTo>
                <a:lnTo>
                  <a:pt x="0" y="90399"/>
                </a:ln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7917" tIns="117917" rIns="117917" bIns="117917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宝箱</a:t>
            </a:r>
            <a:r>
              <a:rPr lang="en-US" altLang="zh-CN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b="0" kern="1200" dirty="0">
              <a:solidFill>
                <a:schemeClr val="accent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1103784" y="5334888"/>
            <a:ext cx="1175792" cy="542381"/>
          </a:xfrm>
          <a:custGeom>
            <a:avLst/>
            <a:gdLst>
              <a:gd name="connsiteX0" fmla="*/ 0 w 1175792"/>
              <a:gd name="connsiteY0" fmla="*/ 90399 h 542381"/>
              <a:gd name="connsiteX1" fmla="*/ 90399 w 1175792"/>
              <a:gd name="connsiteY1" fmla="*/ 0 h 542381"/>
              <a:gd name="connsiteX2" fmla="*/ 1085393 w 1175792"/>
              <a:gd name="connsiteY2" fmla="*/ 0 h 542381"/>
              <a:gd name="connsiteX3" fmla="*/ 1175792 w 1175792"/>
              <a:gd name="connsiteY3" fmla="*/ 90399 h 542381"/>
              <a:gd name="connsiteX4" fmla="*/ 1175792 w 1175792"/>
              <a:gd name="connsiteY4" fmla="*/ 451982 h 542381"/>
              <a:gd name="connsiteX5" fmla="*/ 1085393 w 1175792"/>
              <a:gd name="connsiteY5" fmla="*/ 542381 h 542381"/>
              <a:gd name="connsiteX6" fmla="*/ 90399 w 1175792"/>
              <a:gd name="connsiteY6" fmla="*/ 542381 h 542381"/>
              <a:gd name="connsiteX7" fmla="*/ 0 w 1175792"/>
              <a:gd name="connsiteY7" fmla="*/ 451982 h 542381"/>
              <a:gd name="connsiteX8" fmla="*/ 0 w 1175792"/>
              <a:gd name="connsiteY8" fmla="*/ 90399 h 542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5792" h="542381">
                <a:moveTo>
                  <a:pt x="0" y="90399"/>
                </a:moveTo>
                <a:cubicBezTo>
                  <a:pt x="0" y="40473"/>
                  <a:pt x="40473" y="0"/>
                  <a:pt x="90399" y="0"/>
                </a:cubicBezTo>
                <a:lnTo>
                  <a:pt x="1085393" y="0"/>
                </a:lnTo>
                <a:cubicBezTo>
                  <a:pt x="1135319" y="0"/>
                  <a:pt x="1175792" y="40473"/>
                  <a:pt x="1175792" y="90399"/>
                </a:cubicBezTo>
                <a:lnTo>
                  <a:pt x="1175792" y="451982"/>
                </a:lnTo>
                <a:cubicBezTo>
                  <a:pt x="1175792" y="501908"/>
                  <a:pt x="1135319" y="542381"/>
                  <a:pt x="1085393" y="542381"/>
                </a:cubicBezTo>
                <a:lnTo>
                  <a:pt x="90399" y="542381"/>
                </a:lnTo>
                <a:cubicBezTo>
                  <a:pt x="40473" y="542381"/>
                  <a:pt x="0" y="501908"/>
                  <a:pt x="0" y="451982"/>
                </a:cubicBezTo>
                <a:lnTo>
                  <a:pt x="0" y="90399"/>
                </a:ln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7917" tIns="117917" rIns="117917" bIns="117917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宝箱</a:t>
            </a:r>
            <a:r>
              <a:rPr lang="en-US" altLang="zh-CN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400" b="0" kern="1200" dirty="0">
              <a:solidFill>
                <a:schemeClr val="accent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3881325" y="5334891"/>
            <a:ext cx="1175792" cy="542381"/>
          </a:xfrm>
          <a:custGeom>
            <a:avLst/>
            <a:gdLst>
              <a:gd name="connsiteX0" fmla="*/ 0 w 1175792"/>
              <a:gd name="connsiteY0" fmla="*/ 90399 h 542381"/>
              <a:gd name="connsiteX1" fmla="*/ 90399 w 1175792"/>
              <a:gd name="connsiteY1" fmla="*/ 0 h 542381"/>
              <a:gd name="connsiteX2" fmla="*/ 1085393 w 1175792"/>
              <a:gd name="connsiteY2" fmla="*/ 0 h 542381"/>
              <a:gd name="connsiteX3" fmla="*/ 1175792 w 1175792"/>
              <a:gd name="connsiteY3" fmla="*/ 90399 h 542381"/>
              <a:gd name="connsiteX4" fmla="*/ 1175792 w 1175792"/>
              <a:gd name="connsiteY4" fmla="*/ 451982 h 542381"/>
              <a:gd name="connsiteX5" fmla="*/ 1085393 w 1175792"/>
              <a:gd name="connsiteY5" fmla="*/ 542381 h 542381"/>
              <a:gd name="connsiteX6" fmla="*/ 90399 w 1175792"/>
              <a:gd name="connsiteY6" fmla="*/ 542381 h 542381"/>
              <a:gd name="connsiteX7" fmla="*/ 0 w 1175792"/>
              <a:gd name="connsiteY7" fmla="*/ 451982 h 542381"/>
              <a:gd name="connsiteX8" fmla="*/ 0 w 1175792"/>
              <a:gd name="connsiteY8" fmla="*/ 90399 h 542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5792" h="542381">
                <a:moveTo>
                  <a:pt x="0" y="90399"/>
                </a:moveTo>
                <a:cubicBezTo>
                  <a:pt x="0" y="40473"/>
                  <a:pt x="40473" y="0"/>
                  <a:pt x="90399" y="0"/>
                </a:cubicBezTo>
                <a:lnTo>
                  <a:pt x="1085393" y="0"/>
                </a:lnTo>
                <a:cubicBezTo>
                  <a:pt x="1135319" y="0"/>
                  <a:pt x="1175792" y="40473"/>
                  <a:pt x="1175792" y="90399"/>
                </a:cubicBezTo>
                <a:lnTo>
                  <a:pt x="1175792" y="451982"/>
                </a:lnTo>
                <a:cubicBezTo>
                  <a:pt x="1175792" y="501908"/>
                  <a:pt x="1135319" y="542381"/>
                  <a:pt x="1085393" y="542381"/>
                </a:cubicBezTo>
                <a:lnTo>
                  <a:pt x="90399" y="542381"/>
                </a:lnTo>
                <a:cubicBezTo>
                  <a:pt x="40473" y="542381"/>
                  <a:pt x="0" y="501908"/>
                  <a:pt x="0" y="451982"/>
                </a:cubicBezTo>
                <a:lnTo>
                  <a:pt x="0" y="90399"/>
                </a:ln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7917" tIns="117917" rIns="117917" bIns="117917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宝箱</a:t>
            </a:r>
            <a:r>
              <a:rPr lang="en-US" altLang="zh-CN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2400" b="0" kern="1200" dirty="0">
              <a:solidFill>
                <a:schemeClr val="accent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6817800" y="5334887"/>
            <a:ext cx="1175792" cy="542381"/>
          </a:xfrm>
          <a:custGeom>
            <a:avLst/>
            <a:gdLst>
              <a:gd name="connsiteX0" fmla="*/ 0 w 1175792"/>
              <a:gd name="connsiteY0" fmla="*/ 90399 h 542381"/>
              <a:gd name="connsiteX1" fmla="*/ 90399 w 1175792"/>
              <a:gd name="connsiteY1" fmla="*/ 0 h 542381"/>
              <a:gd name="connsiteX2" fmla="*/ 1085393 w 1175792"/>
              <a:gd name="connsiteY2" fmla="*/ 0 h 542381"/>
              <a:gd name="connsiteX3" fmla="*/ 1175792 w 1175792"/>
              <a:gd name="connsiteY3" fmla="*/ 90399 h 542381"/>
              <a:gd name="connsiteX4" fmla="*/ 1175792 w 1175792"/>
              <a:gd name="connsiteY4" fmla="*/ 451982 h 542381"/>
              <a:gd name="connsiteX5" fmla="*/ 1085393 w 1175792"/>
              <a:gd name="connsiteY5" fmla="*/ 542381 h 542381"/>
              <a:gd name="connsiteX6" fmla="*/ 90399 w 1175792"/>
              <a:gd name="connsiteY6" fmla="*/ 542381 h 542381"/>
              <a:gd name="connsiteX7" fmla="*/ 0 w 1175792"/>
              <a:gd name="connsiteY7" fmla="*/ 451982 h 542381"/>
              <a:gd name="connsiteX8" fmla="*/ 0 w 1175792"/>
              <a:gd name="connsiteY8" fmla="*/ 90399 h 542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5792" h="542381">
                <a:moveTo>
                  <a:pt x="0" y="90399"/>
                </a:moveTo>
                <a:cubicBezTo>
                  <a:pt x="0" y="40473"/>
                  <a:pt x="40473" y="0"/>
                  <a:pt x="90399" y="0"/>
                </a:cubicBezTo>
                <a:lnTo>
                  <a:pt x="1085393" y="0"/>
                </a:lnTo>
                <a:cubicBezTo>
                  <a:pt x="1135319" y="0"/>
                  <a:pt x="1175792" y="40473"/>
                  <a:pt x="1175792" y="90399"/>
                </a:cubicBezTo>
                <a:lnTo>
                  <a:pt x="1175792" y="451982"/>
                </a:lnTo>
                <a:cubicBezTo>
                  <a:pt x="1175792" y="501908"/>
                  <a:pt x="1135319" y="542381"/>
                  <a:pt x="1085393" y="542381"/>
                </a:cubicBezTo>
                <a:lnTo>
                  <a:pt x="90399" y="542381"/>
                </a:lnTo>
                <a:cubicBezTo>
                  <a:pt x="40473" y="542381"/>
                  <a:pt x="0" y="501908"/>
                  <a:pt x="0" y="451982"/>
                </a:cubicBezTo>
                <a:lnTo>
                  <a:pt x="0" y="90399"/>
                </a:ln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7917" tIns="117917" rIns="117917" bIns="117917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宝箱</a:t>
            </a:r>
            <a:r>
              <a:rPr lang="en-US" altLang="zh-CN" sz="2400" b="0" kern="1200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endParaRPr lang="zh-CN" altLang="en-US" sz="2400" b="0" kern="1200" dirty="0">
              <a:solidFill>
                <a:schemeClr val="accent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>
            <a:hlinkClick r:id="rId12" action="ppaction://hlinksldjump"/>
          </p:cNvPr>
          <p:cNvSpPr/>
          <p:nvPr/>
        </p:nvSpPr>
        <p:spPr>
          <a:xfrm>
            <a:off x="6685616" y="6525344"/>
            <a:ext cx="2458384" cy="332656"/>
          </a:xfrm>
          <a:prstGeom prst="rect">
            <a:avLst/>
          </a:prstGeom>
          <a:solidFill>
            <a:srgbClr val="9CAC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dirty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结束演示，观看制作</a:t>
            </a:r>
          </a:p>
        </p:txBody>
      </p:sp>
    </p:spTree>
    <p:extLst>
      <p:ext uri="{BB962C8B-B14F-4D97-AF65-F5344CB8AC3E}">
        <p14:creationId xmlns:p14="http://schemas.microsoft.com/office/powerpoint/2010/main" val="202554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出错了</a:t>
            </a:r>
            <a:endParaRPr lang="zh-CN" altLang="en-US" dirty="0"/>
          </a:p>
        </p:txBody>
      </p:sp>
      <p:sp>
        <p:nvSpPr>
          <p:cNvPr id="3" name="返回遮罩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53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知识武器</a:t>
            </a:r>
            <a:endParaRPr lang="zh-CN" altLang="en-US" dirty="0"/>
          </a:p>
        </p:txBody>
      </p:sp>
      <p:pic>
        <p:nvPicPr>
          <p:cNvPr id="4" name="宝箱" descr="http://pic125.nipic.com/file/20170330/10215094_123425360000_2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3091364" y="1832205"/>
            <a:ext cx="2931932" cy="319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知识武器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455" t="40701" b="34742"/>
          <a:stretch/>
        </p:blipFill>
        <p:spPr bwMode="auto">
          <a:xfrm>
            <a:off x="2334342" y="1014880"/>
            <a:ext cx="4397898" cy="4790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0" y="3429000"/>
            <a:ext cx="9144000" cy="16751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恭喜你获得了</a:t>
            </a:r>
            <a:r>
              <a:rPr lang="en-US" altLang="zh-CN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PPT</a:t>
            </a: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的知识武器，</a:t>
            </a:r>
            <a:endParaRPr lang="en-US" altLang="zh-CN" sz="3600" b="1" i="1" dirty="0" smtClean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用他去打败你前进路上一个又一个怪兽吧！</a:t>
            </a:r>
            <a:endParaRPr lang="zh-CN" altLang="en-US" sz="3600" b="1" i="1" dirty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返回遮罩">
            <a:hlinkClick r:id="rId6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03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知识之王</a:t>
            </a:r>
            <a:endParaRPr lang="zh-CN" altLang="en-US" dirty="0"/>
          </a:p>
        </p:txBody>
      </p:sp>
      <p:pic>
        <p:nvPicPr>
          <p:cNvPr id="4" name="宝箱" descr="http://pic125.nipic.com/file/20170330/10215094_123425360000_2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3091364" y="1832205"/>
            <a:ext cx="2931932" cy="319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知识之王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726" t="6233" r="26729" b="69210"/>
          <a:stretch/>
        </p:blipFill>
        <p:spPr bwMode="auto">
          <a:xfrm>
            <a:off x="2373051" y="1014880"/>
            <a:ext cx="4397898" cy="4790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342900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恭喜你获得了</a:t>
            </a:r>
            <a:r>
              <a:rPr lang="en-US" altLang="zh-CN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PPT</a:t>
            </a: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的知识</a:t>
            </a:r>
            <a:r>
              <a:rPr lang="zh-CN" altLang="en-US" sz="3600" b="1" i="1" dirty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皇冠</a:t>
            </a: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，</a:t>
            </a:r>
            <a:endParaRPr lang="en-US" altLang="zh-CN" sz="3600" b="1" i="1" dirty="0" smtClean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用他掌管你的知识城堡吧！</a:t>
            </a:r>
            <a:endParaRPr lang="zh-CN" altLang="en-US" sz="3600" b="1" i="1" dirty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" name="返回遮罩">
            <a:hlinkClick r:id="rId6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4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知识储备</a:t>
            </a:r>
            <a:endParaRPr lang="zh-CN" altLang="en-US" dirty="0"/>
          </a:p>
        </p:txBody>
      </p:sp>
      <p:pic>
        <p:nvPicPr>
          <p:cNvPr id="4" name="宝箱" descr="http://pic125.nipic.com/file/20170330/10215094_123425360000_2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3091364" y="1832205"/>
            <a:ext cx="2931932" cy="319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知识储备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4800" t="8220" r="2655" b="67223"/>
          <a:stretch/>
        </p:blipFill>
        <p:spPr bwMode="auto">
          <a:xfrm>
            <a:off x="2358381" y="1033807"/>
            <a:ext cx="4397898" cy="4790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342900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恭喜你获得了</a:t>
            </a:r>
            <a:r>
              <a:rPr lang="en-US" altLang="zh-CN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PPT</a:t>
            </a: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的知识宝石，</a:t>
            </a:r>
            <a:endParaRPr lang="en-US" altLang="zh-CN" sz="3600" b="1" i="1" dirty="0" smtClean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用他去合成你的知识魔法，惊艳世界吧！</a:t>
            </a:r>
            <a:endParaRPr lang="zh-CN" altLang="en-US" sz="3600" b="1" i="1" dirty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" name="返回遮罩">
            <a:hlinkClick r:id="rId6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842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学习奖杯</a:t>
            </a:r>
            <a:endParaRPr lang="zh-CN" altLang="en-US" dirty="0"/>
          </a:p>
        </p:txBody>
      </p:sp>
      <p:pic>
        <p:nvPicPr>
          <p:cNvPr id="4" name="宝箱" descr="http://pic125.nipic.com/file/20170330/10215094_123425360000_2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3091364" y="1832205"/>
            <a:ext cx="2931932" cy="319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学习之杯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436" t="39454" r="47019" b="35989"/>
          <a:stretch/>
        </p:blipFill>
        <p:spPr bwMode="auto">
          <a:xfrm>
            <a:off x="2373051" y="1033808"/>
            <a:ext cx="4397898" cy="4790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342900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恭喜你获得了</a:t>
            </a:r>
            <a:r>
              <a:rPr lang="en-US" altLang="zh-CN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PPT</a:t>
            </a: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的冠军奖杯，</a:t>
            </a:r>
            <a:endParaRPr lang="en-US" altLang="zh-CN" sz="3600" b="1" i="1" dirty="0" smtClean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学习知识的路上，你就是那个最靓的仔！</a:t>
            </a:r>
            <a:endParaRPr lang="zh-CN" altLang="en-US" sz="3600" b="1" i="1" dirty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" name="返回遮罩">
            <a:hlinkClick r:id="rId6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39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空空如也</a:t>
            </a:r>
            <a:endParaRPr lang="zh-CN" altLang="en-US" dirty="0"/>
          </a:p>
        </p:txBody>
      </p:sp>
      <p:pic>
        <p:nvPicPr>
          <p:cNvPr id="4" name="宝箱" descr="http://pic125.nipic.com/file/20170330/10215094_123425360000_2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3091364" y="1832205"/>
            <a:ext cx="2931932" cy="319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空空如也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005" t="4752" r="49450" b="70691"/>
          <a:stretch/>
        </p:blipFill>
        <p:spPr bwMode="auto">
          <a:xfrm>
            <a:off x="2373051" y="1033808"/>
            <a:ext cx="4397898" cy="4790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342900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上课不认真，课后不学习，</a:t>
            </a:r>
            <a:endParaRPr lang="en-US" altLang="zh-CN" sz="3600" b="1" i="1" dirty="0" smtClean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加油啊，努力学习就一定能聚集知识的财富！</a:t>
            </a:r>
            <a:endParaRPr lang="zh-CN" altLang="en-US" sz="3600" b="1" i="1" dirty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" name="返回遮罩">
            <a:hlinkClick r:id="rId6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1377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灵魂之球</a:t>
            </a:r>
            <a:endParaRPr lang="zh-CN" altLang="en-US" dirty="0"/>
          </a:p>
        </p:txBody>
      </p:sp>
      <p:pic>
        <p:nvPicPr>
          <p:cNvPr id="4" name="宝箱" descr="http://pic125.nipic.com/file/20170330/10215094_123425360000_2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6" t="4752" r="72039" b="70691"/>
          <a:stretch/>
        </p:blipFill>
        <p:spPr bwMode="auto">
          <a:xfrm>
            <a:off x="3091364" y="1832205"/>
            <a:ext cx="2931932" cy="319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知识之球" descr="http://pic125.nipic.com/file/20170330/10215094_123425360000_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1992" y1="78418" x2="87109" y2="91309"/>
                        <a14:foregroundMark x1="12891" y1="14453" x2="13770" y2="24414"/>
                        <a14:foregroundMark x1="43750" y1="13379" x2="35547" y2="22656"/>
                        <a14:foregroundMark x1="66895" y1="13770" x2="58691" y2="26660"/>
                        <a14:foregroundMark x1="92188" y1="15137" x2="83105" y2="27734"/>
                        <a14:foregroundMark x1="93555" y1="47070" x2="85352" y2="61523"/>
                        <a14:foregroundMark x1="41797" y1="45313" x2="40234" y2="59375"/>
                        <a14:foregroundMark x1="13379" y1="73730" x2="12891" y2="93555"/>
                        <a14:foregroundMark x1="44238" y1="78906" x2="34668" y2="92188"/>
                        <a14:foregroundMark x1="70410" y1="78223" x2="62891" y2="90234"/>
                        <a14:foregroundMark x1="57520" y1="12695" x2="57520" y2="12695"/>
                        <a14:backgroundMark x1="25977" y1="33105" x2="73145" y2="36230"/>
                        <a14:backgroundMark x1="24414" y1="70703" x2="70703" y2="68848"/>
                        <a14:backgroundMark x1="33984" y1="48242" x2="33984" y2="48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89" t="70159" r="73766" b="5284"/>
          <a:stretch/>
        </p:blipFill>
        <p:spPr bwMode="auto">
          <a:xfrm>
            <a:off x="2373051" y="1033808"/>
            <a:ext cx="4397898" cy="4790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342900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恭喜你获得了</a:t>
            </a:r>
            <a:r>
              <a:rPr lang="en-US" altLang="zh-CN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PPT</a:t>
            </a: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的灵感之球，</a:t>
            </a:r>
            <a:endParaRPr lang="en-US" altLang="zh-CN" sz="3600" b="1" i="1" dirty="0" smtClean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i="1" dirty="0" smtClean="0">
                <a:ln w="635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赶快捉住思考中灵光乍现的好点子吧！</a:t>
            </a:r>
            <a:endParaRPr lang="zh-CN" altLang="en-US" sz="3600" b="1" i="1" dirty="0">
              <a:ln w="635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" name="返回遮罩">
            <a:hlinkClick r:id="rId6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032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本节内容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课程讲解（点击结束放映）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fld id="{0C913308-F349-4B6D-A68A-DD1791B4A57B}" type="slidenum">
              <a:rPr lang="zh-CN" altLang="en-US" smtClean="0"/>
              <a:pPr/>
              <a:t>13</a:t>
            </a:fld>
            <a:r>
              <a:rPr lang="zh-CN" altLang="en-US" smtClean="0"/>
              <a:t>页</a:t>
            </a:r>
            <a:endParaRPr lang="zh-CN" altLang="en-US" dirty="0"/>
          </a:p>
        </p:txBody>
      </p:sp>
      <p:sp>
        <p:nvSpPr>
          <p:cNvPr id="3" name="返回遮罩">
            <a:hlinkClick r:id="" action="ppaction://hlinkshowjump?jump=endshow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76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本节内容（伪）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结尾</a:t>
            </a:r>
            <a:r>
              <a:rPr lang="zh-CN" altLang="en-US" dirty="0" smtClean="0"/>
              <a:t>总结（</a:t>
            </a:r>
            <a:r>
              <a:rPr lang="zh-CN" altLang="en-US" dirty="0" smtClean="0"/>
              <a:t>伪，点击</a:t>
            </a:r>
            <a:r>
              <a:rPr lang="zh-CN" altLang="en-US" dirty="0"/>
              <a:t>任意区域</a:t>
            </a:r>
            <a:r>
              <a:rPr lang="zh-CN" altLang="en-US" dirty="0" smtClean="0"/>
              <a:t>返回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在不同页面之间跳转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fld id="{0C913308-F349-4B6D-A68A-DD1791B4A57B}" type="slidenum">
              <a:rPr lang="zh-CN" altLang="en-US" smtClean="0"/>
              <a:pPr/>
              <a:t>14</a:t>
            </a:fld>
            <a:r>
              <a:rPr lang="zh-CN" altLang="en-US" smtClean="0"/>
              <a:t>页</a:t>
            </a:r>
            <a:endParaRPr lang="zh-CN" altLang="en-US" dirty="0"/>
          </a:p>
        </p:txBody>
      </p:sp>
      <p:sp>
        <p:nvSpPr>
          <p:cNvPr id="3" name="返回遮罩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80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283</Words>
  <Application>Microsoft Office PowerPoint</Application>
  <PresentationFormat>全屏显示(4:3)</PresentationFormat>
  <Paragraphs>50</Paragraphs>
  <Slides>14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奥斯汀</vt:lpstr>
      <vt:lpstr>PPT交互——超链接设计</vt:lpstr>
      <vt:lpstr>上节课回顾</vt:lpstr>
      <vt:lpstr>本节内容</vt:lpstr>
      <vt:lpstr>本节内容（伪）</vt:lpstr>
      <vt:lpstr>超链接演示——学习宝箱大抽奖</vt:lpstr>
      <vt:lpstr>出错了</vt:lpstr>
      <vt:lpstr>知识武器</vt:lpstr>
      <vt:lpstr>知识之王</vt:lpstr>
      <vt:lpstr>知识储备</vt:lpstr>
      <vt:lpstr>学习奖杯</vt:lpstr>
      <vt:lpstr>空空如也</vt:lpstr>
      <vt:lpstr>灵魂之球</vt:lpstr>
      <vt:lpstr>本节内容</vt:lpstr>
      <vt:lpstr>本节内容（伪）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Ppt交互-超链接设计</dc:title>
  <dc:creator>Administrator</dc:creator>
  <cp:lastModifiedBy>AutoBVT</cp:lastModifiedBy>
  <cp:revision>20</cp:revision>
  <dcterms:created xsi:type="dcterms:W3CDTF">2020-03-02T01:01:13Z</dcterms:created>
  <dcterms:modified xsi:type="dcterms:W3CDTF">2020-03-03T06:04:27Z</dcterms:modified>
</cp:coreProperties>
</file>