
<file path=[Content_Types].xml><?xml version="1.0" encoding="utf-8"?>
<Types xmlns="http://schemas.openxmlformats.org/package/2006/content-types">
  <Default Extension="jpeg" ContentType="image/jpeg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colors10.xml" ContentType="application/vnd.openxmlformats-officedocument.drawingml.diagramColors+xml"/>
  <Override PartName="/ppt/diagrams/colors11.xml" ContentType="application/vnd.openxmlformats-officedocument.drawingml.diagramColors+xml"/>
  <Override PartName="/ppt/diagrams/colors12.xml" ContentType="application/vnd.openxmlformats-officedocument.drawingml.diagramColors+xml"/>
  <Override PartName="/ppt/diagrams/colors13.xml" ContentType="application/vnd.openxmlformats-officedocument.drawingml.diagramColors+xml"/>
  <Override PartName="/ppt/diagrams/colors2.xml" ContentType="application/vnd.openxmlformats-officedocument.drawingml.diagramColors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colors7.xml" ContentType="application/vnd.openxmlformats-officedocument.drawingml.diagramColors+xml"/>
  <Override PartName="/ppt/diagrams/colors8.xml" ContentType="application/vnd.openxmlformats-officedocument.drawingml.diagramColors+xml"/>
  <Override PartName="/ppt/diagrams/colors9.xml" ContentType="application/vnd.openxmlformats-officedocument.drawingml.diagramColors+xml"/>
  <Override PartName="/ppt/diagrams/data1.xml" ContentType="application/vnd.openxmlformats-officedocument.drawingml.diagramData+xml"/>
  <Override PartName="/ppt/diagrams/data10.xml" ContentType="application/vnd.openxmlformats-officedocument.drawingml.diagramData+xml"/>
  <Override PartName="/ppt/diagrams/data11.xml" ContentType="application/vnd.openxmlformats-officedocument.drawingml.diagramData+xml"/>
  <Override PartName="/ppt/diagrams/data12.xml" ContentType="application/vnd.openxmlformats-officedocument.drawingml.diagramData+xml"/>
  <Override PartName="/ppt/diagrams/data13.xml" ContentType="application/vnd.openxmlformats-officedocument.drawingml.diagramData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data6.xml" ContentType="application/vnd.openxmlformats-officedocument.drawingml.diagramData+xml"/>
  <Override PartName="/ppt/diagrams/data7.xml" ContentType="application/vnd.openxmlformats-officedocument.drawingml.diagramData+xml"/>
  <Override PartName="/ppt/diagrams/data8.xml" ContentType="application/vnd.openxmlformats-officedocument.drawingml.diagramData+xml"/>
  <Override PartName="/ppt/diagrams/data9.xml" ContentType="application/vnd.openxmlformats-officedocument.drawingml.diagramData+xml"/>
  <Override PartName="/ppt/diagrams/drawing1.xml" ContentType="application/vnd.ms-office.drawingml.diagramDrawing+xml"/>
  <Override PartName="/ppt/diagrams/drawing10.xml" ContentType="application/vnd.ms-office.drawingml.diagramDrawing+xml"/>
  <Override PartName="/ppt/diagrams/drawing11.xml" ContentType="application/vnd.ms-office.drawingml.diagramDrawing+xml"/>
  <Override PartName="/ppt/diagrams/drawing12.xml" ContentType="application/vnd.ms-office.drawingml.diagramDrawing+xml"/>
  <Override PartName="/ppt/diagrams/drawing13.xml" ContentType="application/vnd.ms-office.drawingml.diagramDrawing+xml"/>
  <Override PartName="/ppt/diagrams/drawing2.xml" ContentType="application/vnd.ms-office.drawingml.diagramDrawing+xml"/>
  <Override PartName="/ppt/diagrams/drawing3.xml" ContentType="application/vnd.ms-office.drawingml.diagramDrawing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drawing6.xml" ContentType="application/vnd.ms-office.drawingml.diagramDrawing+xml"/>
  <Override PartName="/ppt/diagrams/drawing7.xml" ContentType="application/vnd.ms-office.drawingml.diagramDrawing+xml"/>
  <Override PartName="/ppt/diagrams/drawing8.xml" ContentType="application/vnd.ms-office.drawingml.diagramDrawing+xml"/>
  <Override PartName="/ppt/diagrams/drawing9.xml" ContentType="application/vnd.ms-office.drawingml.diagramDrawing+xml"/>
  <Override PartName="/ppt/diagrams/layout1.xml" ContentType="application/vnd.openxmlformats-officedocument.drawingml.diagramLayout+xml"/>
  <Override PartName="/ppt/diagrams/layout10.xml" ContentType="application/vnd.openxmlformats-officedocument.drawingml.diagramLayout+xml"/>
  <Override PartName="/ppt/diagrams/layout11.xml" ContentType="application/vnd.openxmlformats-officedocument.drawingml.diagramLayout+xml"/>
  <Override PartName="/ppt/diagrams/layout12.xml" ContentType="application/vnd.openxmlformats-officedocument.drawingml.diagramLayout+xml"/>
  <Override PartName="/ppt/diagrams/layout13.xml" ContentType="application/vnd.openxmlformats-officedocument.drawingml.diagram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diagrams/layout6.xml" ContentType="application/vnd.openxmlformats-officedocument.drawingml.diagramLayout+xml"/>
  <Override PartName="/ppt/diagrams/layout7.xml" ContentType="application/vnd.openxmlformats-officedocument.drawingml.diagramLayout+xml"/>
  <Override PartName="/ppt/diagrams/layout8.xml" ContentType="application/vnd.openxmlformats-officedocument.drawingml.diagramLayout+xml"/>
  <Override PartName="/ppt/diagrams/layout9.xml" ContentType="application/vnd.openxmlformats-officedocument.drawingml.diagramLayout+xml"/>
  <Override PartName="/ppt/diagrams/quickStyle1.xml" ContentType="application/vnd.openxmlformats-officedocument.drawingml.diagramStyle+xml"/>
  <Override PartName="/ppt/diagrams/quickStyle10.xml" ContentType="application/vnd.openxmlformats-officedocument.drawingml.diagramStyle+xml"/>
  <Override PartName="/ppt/diagrams/quickStyle11.xml" ContentType="application/vnd.openxmlformats-officedocument.drawingml.diagramStyle+xml"/>
  <Override PartName="/ppt/diagrams/quickStyle12.xml" ContentType="application/vnd.openxmlformats-officedocument.drawingml.diagramStyle+xml"/>
  <Override PartName="/ppt/diagrams/quickStyle13.xml" ContentType="application/vnd.openxmlformats-officedocument.drawingml.diagramStyle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diagrams/quickStyle4.xml" ContentType="application/vnd.openxmlformats-officedocument.drawingml.diagramStyle+xml"/>
  <Override PartName="/ppt/diagrams/quickStyle5.xml" ContentType="application/vnd.openxmlformats-officedocument.drawingml.diagramStyle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ppt/diagrams/quickStyle8.xml" ContentType="application/vnd.openxmlformats-officedocument.drawingml.diagramStyle+xml"/>
  <Override PartName="/ppt/diagrams/quickStyle9.xml" ContentType="application/vnd.openxmlformats-officedocument.drawingml.diagram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ppt/theme/themeOverride12.xml" ContentType="application/vnd.openxmlformats-officedocument.themeOverride+xml"/>
  <Override PartName="/ppt/theme/themeOverride13.xml" ContentType="application/vnd.openxmlformats-officedocument.themeOverride+xml"/>
  <Override PartName="/ppt/theme/themeOverride14.xml" ContentType="application/vnd.openxmlformats-officedocument.themeOverride+xml"/>
  <Override PartName="/ppt/theme/themeOverride15.xml" ContentType="application/vnd.openxmlformats-officedocument.themeOverride+xml"/>
  <Override PartName="/ppt/theme/themeOverride16.xml" ContentType="application/vnd.openxmlformats-officedocument.themeOverride+xml"/>
  <Override PartName="/ppt/theme/themeOverride17.xml" ContentType="application/vnd.openxmlformats-officedocument.themeOverride+xml"/>
  <Override PartName="/ppt/theme/themeOverride18.xml" ContentType="application/vnd.openxmlformats-officedocument.themeOverride+xml"/>
  <Override PartName="/ppt/theme/themeOverride19.xml" ContentType="application/vnd.openxmlformats-officedocument.themeOverride+xml"/>
  <Override PartName="/ppt/theme/themeOverride2.xml" ContentType="application/vnd.openxmlformats-officedocument.themeOverride+xml"/>
  <Override PartName="/ppt/theme/themeOverride20.xml" ContentType="application/vnd.openxmlformats-officedocument.themeOverride+xml"/>
  <Override PartName="/ppt/theme/themeOverride21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635" r:id="rId3"/>
    <p:sldId id="257" r:id="rId5"/>
    <p:sldId id="627" r:id="rId6"/>
    <p:sldId id="637" r:id="rId7"/>
    <p:sldId id="638" r:id="rId8"/>
    <p:sldId id="640" r:id="rId9"/>
    <p:sldId id="584" r:id="rId10"/>
    <p:sldId id="642" r:id="rId11"/>
    <p:sldId id="643" r:id="rId12"/>
    <p:sldId id="645" r:id="rId13"/>
    <p:sldId id="644" r:id="rId14"/>
    <p:sldId id="646" r:id="rId15"/>
    <p:sldId id="647" r:id="rId16"/>
    <p:sldId id="648" r:id="rId17"/>
    <p:sldId id="650" r:id="rId18"/>
    <p:sldId id="649" r:id="rId19"/>
    <p:sldId id="628" r:id="rId20"/>
    <p:sldId id="651" r:id="rId21"/>
    <p:sldId id="652" r:id="rId22"/>
    <p:sldId id="653" r:id="rId23"/>
    <p:sldId id="655" r:id="rId24"/>
    <p:sldId id="654" r:id="rId25"/>
    <p:sldId id="620" r:id="rId26"/>
    <p:sldId id="626" r:id="rId27"/>
  </p:sldIdLst>
  <p:sldSz cx="12192000" cy="6858000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幼圆" panose="02010509060101010101" pitchFamily="49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幼圆" panose="02010509060101010101" pitchFamily="49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幼圆" panose="02010509060101010101" pitchFamily="49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幼圆" panose="02010509060101010101" pitchFamily="49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幼圆" panose="02010509060101010101" pitchFamily="49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幼圆" panose="02010509060101010101" pitchFamily="49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幼圆" panose="02010509060101010101" pitchFamily="49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幼圆" panose="02010509060101010101" pitchFamily="49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幼圆" panose="02010509060101010101" pitchFamily="49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4B5E0"/>
    <a:srgbClr val="F28B3E"/>
    <a:srgbClr val="383C3C"/>
    <a:srgbClr val="C03434"/>
    <a:srgbClr val="2117DB"/>
    <a:srgbClr val="FFFFFF"/>
    <a:srgbClr val="903333"/>
    <a:srgbClr val="A0A0A0"/>
    <a:srgbClr val="4B5050"/>
    <a:srgbClr val="9196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4" d="100"/>
          <a:sy n="84" d="100"/>
        </p:scale>
        <p:origin x="1248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-2046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0" Type="http://schemas.openxmlformats.org/officeDocument/2006/relationships/tableStyles" Target="tableStyles.xml"/><Relationship Id="rId3" Type="http://schemas.openxmlformats.org/officeDocument/2006/relationships/slide" Target="slides/slide1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iagrams/_rels/data3.xml.rels><?xml version="1.0" encoding="UTF-8" standalone="yes"?>
<Relationships xmlns="http://schemas.openxmlformats.org/package/2006/relationships"><Relationship Id="rId4" Type="http://schemas.openxmlformats.org/officeDocument/2006/relationships/image" Target="../media/image50.png"/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image" Target="../media/image47.png"/></Relationships>
</file>

<file path=ppt/diagrams/_rels/data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7" Type="http://schemas.openxmlformats.org/officeDocument/2006/relationships/image" Target="../media/image57.png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image" Target="../media/image51.png"/></Relationships>
</file>

<file path=ppt/diagrams/_rels/data7.xml.rels><?xml version="1.0" encoding="UTF-8" standalone="yes"?>
<Relationships xmlns="http://schemas.openxmlformats.org/package/2006/relationships"><Relationship Id="rId4" Type="http://schemas.openxmlformats.org/officeDocument/2006/relationships/image" Target="../media/image62.png"/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image" Target="../media/image59.png"/></Relationships>
</file>

<file path=ppt/diagrams/_rels/data12.xml.rels><?xml version="1.0" encoding="UTF-8" standalone="yes"?>
<Relationships xmlns="http://schemas.openxmlformats.org/package/2006/relationships"><Relationship Id="rId4" Type="http://schemas.openxmlformats.org/officeDocument/2006/relationships/image" Target="../media/image66.png"/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image" Target="../media/image63.png"/></Relationships>
</file>

<file path=ppt/diagrams/_rels/drawing3.xml.rels><?xml version="1.0" encoding="UTF-8" standalone="yes"?>
<Relationships xmlns="http://schemas.openxmlformats.org/package/2006/relationships"><Relationship Id="rId4" Type="http://schemas.openxmlformats.org/officeDocument/2006/relationships/image" Target="../media/image50.png"/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image" Target="../media/image47.png"/></Relationships>
</file>

<file path=ppt/diagrams/_rels/drawing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7" Type="http://schemas.openxmlformats.org/officeDocument/2006/relationships/image" Target="../media/image57.png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image" Target="../media/image51.png"/></Relationships>
</file>

<file path=ppt/diagrams/_rels/drawing7.xml.rels><?xml version="1.0" encoding="UTF-8" standalone="yes"?>
<Relationships xmlns="http://schemas.openxmlformats.org/package/2006/relationships"><Relationship Id="rId4" Type="http://schemas.openxmlformats.org/officeDocument/2006/relationships/image" Target="../media/image62.png"/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image" Target="../media/image59.png"/></Relationships>
</file>

<file path=ppt/diagrams/_rels/drawing12.xml.rels><?xml version="1.0" encoding="UTF-8" standalone="yes"?>
<Relationships xmlns="http://schemas.openxmlformats.org/package/2006/relationships"><Relationship Id="rId4" Type="http://schemas.openxmlformats.org/officeDocument/2006/relationships/image" Target="../media/image65.png"/><Relationship Id="rId3" Type="http://schemas.openxmlformats.org/officeDocument/2006/relationships/image" Target="../media/image66.png"/><Relationship Id="rId2" Type="http://schemas.openxmlformats.org/officeDocument/2006/relationships/image" Target="../media/image64.png"/><Relationship Id="rId1" Type="http://schemas.openxmlformats.org/officeDocument/2006/relationships/image" Target="../media/image6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3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#1">
  <dgm:title val=""/>
  <dgm:desc val=""/>
  <dgm:catLst>
    <dgm:cat type="colorful" pri="10300"/>
  </dgm:catLst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#4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#5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#1">
  <dgm:title val=""/>
  <dgm:desc val=""/>
  <dgm:catLst>
    <dgm:cat type="colorful" pri="10200"/>
  </dgm:catLst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2_2#1">
  <dgm:title val=""/>
  <dgm:desc val=""/>
  <dgm:catLst>
    <dgm:cat type="accent2" pri="11200"/>
  </dgm:catLst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2_1#1">
  <dgm:title val=""/>
  <dgm:desc val=""/>
  <dgm:catLst>
    <dgm:cat type="accent2" pri="11100"/>
  </dgm:catLst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#6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3_2#1">
  <dgm:title val=""/>
  <dgm:desc val=""/>
  <dgm:catLst>
    <dgm:cat type="accent3" pri="11200"/>
  </dgm:catLst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39A883-B80F-4F1E-9F13-C1990F2FFA72}" type="doc">
      <dgm:prSet loTypeId="urn:microsoft.com/office/officeart/2005/8/layout/default#1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zh-CN" altLang="en-US"/>
        </a:p>
      </dgm:t>
    </dgm:pt>
    <dgm:pt modelId="{988868C1-0B79-475D-AE96-389EB0208178}">
      <dgm:prSet phldrT="[文本]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zh-CN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信息技术</a:t>
          </a:r>
          <a:endParaRPr lang="en-US" altLang="zh-CN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r>
            <a:rPr lang="zh-CN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应用基础</a:t>
          </a:r>
          <a:endParaRPr lang="zh-CN" altLang="en-US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3AAD9B67-5055-48E6-9196-FB17BD8EA46E}" cxnId="{49AFB2E8-11E5-4F49-98E4-010BB68E2BBD}" type="parTrans">
      <dgm:prSet/>
      <dgm:spPr/>
      <dgm:t>
        <a:bodyPr/>
        <a:lstStyle/>
        <a:p>
          <a:endParaRPr lang="zh-CN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4D402C5C-217A-4162-8E53-60357D3BDAA6}" cxnId="{49AFB2E8-11E5-4F49-98E4-010BB68E2BBD}" type="sibTrans">
      <dgm:prSet/>
      <dgm:spPr/>
      <dgm:t>
        <a:bodyPr/>
        <a:lstStyle/>
        <a:p>
          <a:endParaRPr lang="zh-CN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5B40EB8D-3922-4741-9A85-C13EF7647768}">
      <dgm:prSet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zh-CN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网络应用</a:t>
          </a:r>
        </a:p>
      </dgm:t>
    </dgm:pt>
    <dgm:pt modelId="{A669D16A-E57A-4896-8FAA-5CF29B67297C}" cxnId="{63C95528-6D01-4AF1-8326-DDE9E0B69B1E}" type="parTrans">
      <dgm:prSet/>
      <dgm:spPr/>
      <dgm:t>
        <a:bodyPr/>
        <a:lstStyle/>
        <a:p>
          <a:endParaRPr lang="zh-CN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83F68A5B-6E41-4BDA-BB7C-9898DA3839E5}" cxnId="{63C95528-6D01-4AF1-8326-DDE9E0B69B1E}" type="sibTrans">
      <dgm:prSet/>
      <dgm:spPr/>
      <dgm:t>
        <a:bodyPr/>
        <a:lstStyle/>
        <a:p>
          <a:endParaRPr lang="zh-CN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12E5B5F8-AA11-46F9-A5A2-5FEF70F5C1E0}">
      <dgm:prSet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zh-CN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图文编辑</a:t>
          </a:r>
        </a:p>
      </dgm:t>
    </dgm:pt>
    <dgm:pt modelId="{8DEF0F40-2086-4733-98F0-A0F27CE41227}" cxnId="{597F89F8-4B14-4B6E-A525-6FE931DC36A5}" type="parTrans">
      <dgm:prSet/>
      <dgm:spPr/>
      <dgm:t>
        <a:bodyPr/>
        <a:lstStyle/>
        <a:p>
          <a:endParaRPr lang="zh-CN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16160464-7DFD-43E0-90A8-CB3419137D9E}" cxnId="{597F89F8-4B14-4B6E-A525-6FE931DC36A5}" type="sibTrans">
      <dgm:prSet/>
      <dgm:spPr/>
      <dgm:t>
        <a:bodyPr/>
        <a:lstStyle/>
        <a:p>
          <a:endParaRPr lang="zh-CN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994F8D39-057F-4DCA-B530-22DFBFCA0C6D}">
      <dgm:prSet/>
      <dgm:spPr/>
      <dgm:t>
        <a:bodyPr/>
        <a:lstStyle/>
        <a:p>
          <a:r>
            <a:rPr lang="zh-CN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数据处理</a:t>
          </a:r>
        </a:p>
      </dgm:t>
    </dgm:pt>
    <dgm:pt modelId="{CD4FBE88-271F-483C-B728-1298712F4B51}" cxnId="{5D3CACD2-A239-4D6A-A721-7B6186B4C5DD}" type="parTrans">
      <dgm:prSet/>
      <dgm:spPr/>
      <dgm:t>
        <a:bodyPr/>
        <a:lstStyle/>
        <a:p>
          <a:endParaRPr lang="zh-CN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D535F78D-32FC-423C-AC40-084F91D4F857}" cxnId="{5D3CACD2-A239-4D6A-A721-7B6186B4C5DD}" type="sibTrans">
      <dgm:prSet/>
      <dgm:spPr/>
      <dgm:t>
        <a:bodyPr/>
        <a:lstStyle/>
        <a:p>
          <a:endParaRPr lang="zh-CN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E859CA7C-61F6-4F1B-8B81-35EA9C00C810}">
      <dgm:prSet/>
      <dgm:spPr/>
      <dgm:t>
        <a:bodyPr/>
        <a:lstStyle/>
        <a:p>
          <a:r>
            <a:rPr lang="zh-CN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数字媒体</a:t>
          </a:r>
          <a:endParaRPr lang="en-US" altLang="zh-CN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r>
            <a:rPr lang="zh-CN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技术应用</a:t>
          </a:r>
        </a:p>
      </dgm:t>
    </dgm:pt>
    <dgm:pt modelId="{9FF90F70-9FDC-4445-9C52-136D576A6C54}" cxnId="{535905DD-F8C8-420A-A19C-AA8832EDB085}" type="parTrans">
      <dgm:prSet/>
      <dgm:spPr/>
      <dgm:t>
        <a:bodyPr/>
        <a:lstStyle/>
        <a:p>
          <a:endParaRPr lang="zh-CN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97EDA0A4-E6E5-470B-AD0E-461F14A0351F}" cxnId="{535905DD-F8C8-420A-A19C-AA8832EDB085}" type="sibTrans">
      <dgm:prSet/>
      <dgm:spPr/>
      <dgm:t>
        <a:bodyPr/>
        <a:lstStyle/>
        <a:p>
          <a:endParaRPr lang="zh-CN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AFEFC7E8-0291-4536-AFC7-1F53B0ABCBF5}">
      <dgm:prSet/>
      <dgm:spPr/>
      <dgm:t>
        <a:bodyPr/>
        <a:lstStyle/>
        <a:p>
          <a:r>
            <a:rPr lang="zh-CN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信息安全</a:t>
          </a:r>
          <a:endParaRPr lang="en-US" altLang="zh-CN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r>
            <a:rPr lang="zh-CN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基础</a:t>
          </a:r>
        </a:p>
      </dgm:t>
    </dgm:pt>
    <dgm:pt modelId="{8CF66901-54D2-44DE-9D4A-678F5778182F}" cxnId="{DFCEF4D2-6A67-4C0A-B8F5-024AE831F78F}" type="parTrans">
      <dgm:prSet/>
      <dgm:spPr/>
      <dgm:t>
        <a:bodyPr/>
        <a:lstStyle/>
        <a:p>
          <a:endParaRPr lang="zh-CN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DF900960-F736-412E-AECC-F2858891EA45}" cxnId="{DFCEF4D2-6A67-4C0A-B8F5-024AE831F78F}" type="sibTrans">
      <dgm:prSet/>
      <dgm:spPr/>
      <dgm:t>
        <a:bodyPr/>
        <a:lstStyle/>
        <a:p>
          <a:endParaRPr lang="zh-CN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4973456A-CC36-4480-92CC-D8CD4534A5A5}">
      <dgm:prSet/>
      <dgm:spPr/>
      <dgm:t>
        <a:bodyPr/>
        <a:lstStyle/>
        <a:p>
          <a:r>
            <a:rPr lang="zh-CN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人工智能</a:t>
          </a:r>
          <a:endParaRPr lang="en-US" altLang="zh-CN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r>
            <a:rPr lang="zh-CN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初步</a:t>
          </a:r>
        </a:p>
      </dgm:t>
    </dgm:pt>
    <dgm:pt modelId="{7FAB5975-6647-4B5D-9418-4C1ABB309162}" cxnId="{47045452-B7AD-41BE-86B2-6C6C42E71481}" type="parTrans">
      <dgm:prSet/>
      <dgm:spPr/>
      <dgm:t>
        <a:bodyPr/>
        <a:lstStyle/>
        <a:p>
          <a:endParaRPr lang="zh-CN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C87110F7-0F3C-45C0-ACB8-42649A1EC684}" cxnId="{47045452-B7AD-41BE-86B2-6C6C42E71481}" type="sibTrans">
      <dgm:prSet/>
      <dgm:spPr/>
      <dgm:t>
        <a:bodyPr/>
        <a:lstStyle/>
        <a:p>
          <a:endParaRPr lang="zh-CN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9447C2A4-8E91-4B41-A0D7-99550F1E5D1F}">
      <dgm:prSet/>
      <dgm:spPr/>
      <dgm:t>
        <a:bodyPr/>
        <a:lstStyle/>
        <a:p>
          <a:r>
            <a:rPr lang="zh-CN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程序设计</a:t>
          </a:r>
          <a:endParaRPr lang="en-US" altLang="zh-CN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r>
            <a:rPr lang="zh-CN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入门</a:t>
          </a:r>
          <a:endParaRPr lang="zh-CN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0D5F7C81-E83D-4047-B212-AB7A68EDF8BE}" cxnId="{A558B8CA-60B9-4DDC-AA11-A3D4799C6C7F}" type="parTrans">
      <dgm:prSet/>
      <dgm:spPr/>
      <dgm:t>
        <a:bodyPr/>
        <a:lstStyle/>
        <a:p>
          <a:endParaRPr lang="zh-CN" altLang="en-US"/>
        </a:p>
      </dgm:t>
    </dgm:pt>
    <dgm:pt modelId="{49C8F6F3-6E19-413C-8573-1EC7FD93D28E}" cxnId="{A558B8CA-60B9-4DDC-AA11-A3D4799C6C7F}" type="sibTrans">
      <dgm:prSet/>
      <dgm:spPr/>
      <dgm:t>
        <a:bodyPr/>
        <a:lstStyle/>
        <a:p>
          <a:endParaRPr lang="zh-CN" altLang="en-US"/>
        </a:p>
      </dgm:t>
    </dgm:pt>
    <dgm:pt modelId="{5AF20037-3F26-466D-B0DC-29BC953B98B1}" type="pres">
      <dgm:prSet presAssocID="{4D39A883-B80F-4F1E-9F13-C1990F2FFA72}" presName="diagram" presStyleCnt="0">
        <dgm:presLayoutVars>
          <dgm:dir/>
          <dgm:resizeHandles val="exact"/>
        </dgm:presLayoutVars>
      </dgm:prSet>
      <dgm:spPr/>
    </dgm:pt>
    <dgm:pt modelId="{A012D832-8ABE-48A8-AB70-23B18345EE19}" type="pres">
      <dgm:prSet presAssocID="{988868C1-0B79-475D-AE96-389EB0208178}" presName="node" presStyleLbl="node1" presStyleIdx="0" presStyleCnt="8">
        <dgm:presLayoutVars>
          <dgm:bulletEnabled val="1"/>
        </dgm:presLayoutVars>
      </dgm:prSet>
      <dgm:spPr/>
    </dgm:pt>
    <dgm:pt modelId="{8110578E-ABBC-43D0-80F1-08128EE6324A}" type="pres">
      <dgm:prSet presAssocID="{4D402C5C-217A-4162-8E53-60357D3BDAA6}" presName="sibTrans" presStyleCnt="0"/>
      <dgm:spPr/>
    </dgm:pt>
    <dgm:pt modelId="{6059FEC1-7AE6-4258-B8E3-4AD7DAAC6093}" type="pres">
      <dgm:prSet presAssocID="{5B40EB8D-3922-4741-9A85-C13EF7647768}" presName="node" presStyleLbl="node1" presStyleIdx="1" presStyleCnt="8">
        <dgm:presLayoutVars>
          <dgm:bulletEnabled val="1"/>
        </dgm:presLayoutVars>
      </dgm:prSet>
      <dgm:spPr/>
    </dgm:pt>
    <dgm:pt modelId="{115B10ED-B03F-4AF8-9985-10DB87E4C6F7}" type="pres">
      <dgm:prSet presAssocID="{83F68A5B-6E41-4BDA-BB7C-9898DA3839E5}" presName="sibTrans" presStyleCnt="0"/>
      <dgm:spPr/>
    </dgm:pt>
    <dgm:pt modelId="{142BB987-E088-4FFB-B361-0DCBBBDC7F2B}" type="pres">
      <dgm:prSet presAssocID="{12E5B5F8-AA11-46F9-A5A2-5FEF70F5C1E0}" presName="node" presStyleLbl="node1" presStyleIdx="2" presStyleCnt="8">
        <dgm:presLayoutVars>
          <dgm:bulletEnabled val="1"/>
        </dgm:presLayoutVars>
      </dgm:prSet>
      <dgm:spPr/>
    </dgm:pt>
    <dgm:pt modelId="{64433E7C-FF0F-4A83-964A-9F288D48A608}" type="pres">
      <dgm:prSet presAssocID="{16160464-7DFD-43E0-90A8-CB3419137D9E}" presName="sibTrans" presStyleCnt="0"/>
      <dgm:spPr/>
    </dgm:pt>
    <dgm:pt modelId="{BC9369F4-6D1A-41F4-B63C-62BED782457D}" type="pres">
      <dgm:prSet presAssocID="{994F8D39-057F-4DCA-B530-22DFBFCA0C6D}" presName="node" presStyleLbl="node1" presStyleIdx="3" presStyleCnt="8">
        <dgm:presLayoutVars>
          <dgm:bulletEnabled val="1"/>
        </dgm:presLayoutVars>
      </dgm:prSet>
      <dgm:spPr/>
    </dgm:pt>
    <dgm:pt modelId="{767BEB01-3868-429C-9329-07A709746CC1}" type="pres">
      <dgm:prSet presAssocID="{D535F78D-32FC-423C-AC40-084F91D4F857}" presName="sibTrans" presStyleCnt="0"/>
      <dgm:spPr/>
    </dgm:pt>
    <dgm:pt modelId="{DEE0D1F3-D506-472F-B739-6D365F54BEFF}" type="pres">
      <dgm:prSet presAssocID="{9447C2A4-8E91-4B41-A0D7-99550F1E5D1F}" presName="node" presStyleLbl="node1" presStyleIdx="4" presStyleCnt="8">
        <dgm:presLayoutVars>
          <dgm:bulletEnabled val="1"/>
        </dgm:presLayoutVars>
      </dgm:prSet>
      <dgm:spPr/>
    </dgm:pt>
    <dgm:pt modelId="{F480865C-20AE-4C1E-8A80-34197E14620D}" type="pres">
      <dgm:prSet presAssocID="{49C8F6F3-6E19-413C-8573-1EC7FD93D28E}" presName="sibTrans" presStyleCnt="0"/>
      <dgm:spPr/>
    </dgm:pt>
    <dgm:pt modelId="{B312A7CE-7117-4DF7-997B-D4B3B912AE5B}" type="pres">
      <dgm:prSet presAssocID="{E859CA7C-61F6-4F1B-8B81-35EA9C00C810}" presName="node" presStyleLbl="node1" presStyleIdx="5" presStyleCnt="8">
        <dgm:presLayoutVars>
          <dgm:bulletEnabled val="1"/>
        </dgm:presLayoutVars>
      </dgm:prSet>
      <dgm:spPr/>
    </dgm:pt>
    <dgm:pt modelId="{E216FB84-A12A-4D8B-B4CD-05E959156486}" type="pres">
      <dgm:prSet presAssocID="{97EDA0A4-E6E5-470B-AD0E-461F14A0351F}" presName="sibTrans" presStyleCnt="0"/>
      <dgm:spPr/>
    </dgm:pt>
    <dgm:pt modelId="{05A0106B-C59C-4E2D-8224-2B2BB4771439}" type="pres">
      <dgm:prSet presAssocID="{AFEFC7E8-0291-4536-AFC7-1F53B0ABCBF5}" presName="node" presStyleLbl="node1" presStyleIdx="6" presStyleCnt="8">
        <dgm:presLayoutVars>
          <dgm:bulletEnabled val="1"/>
        </dgm:presLayoutVars>
      </dgm:prSet>
      <dgm:spPr/>
    </dgm:pt>
    <dgm:pt modelId="{14052066-D5D6-499C-AC30-2C0EDAE27BBB}" type="pres">
      <dgm:prSet presAssocID="{DF900960-F736-412E-AECC-F2858891EA45}" presName="sibTrans" presStyleCnt="0"/>
      <dgm:spPr/>
    </dgm:pt>
    <dgm:pt modelId="{AED2AFDF-AA02-4817-9049-3909242B5E39}" type="pres">
      <dgm:prSet presAssocID="{4973456A-CC36-4480-92CC-D8CD4534A5A5}" presName="node" presStyleLbl="node1" presStyleIdx="7" presStyleCnt="8">
        <dgm:presLayoutVars>
          <dgm:bulletEnabled val="1"/>
        </dgm:presLayoutVars>
      </dgm:prSet>
      <dgm:spPr/>
    </dgm:pt>
  </dgm:ptLst>
  <dgm:cxnLst>
    <dgm:cxn modelId="{0277B91A-98F4-40A8-B2D9-8E99ECEAC748}" type="presOf" srcId="{5B40EB8D-3922-4741-9A85-C13EF7647768}" destId="{6059FEC1-7AE6-4258-B8E3-4AD7DAAC6093}" srcOrd="0" destOrd="0" presId="urn:microsoft.com/office/officeart/2005/8/layout/default#1"/>
    <dgm:cxn modelId="{63C95528-6D01-4AF1-8326-DDE9E0B69B1E}" srcId="{4D39A883-B80F-4F1E-9F13-C1990F2FFA72}" destId="{5B40EB8D-3922-4741-9A85-C13EF7647768}" srcOrd="1" destOrd="0" parTransId="{A669D16A-E57A-4896-8FAA-5CF29B67297C}" sibTransId="{83F68A5B-6E41-4BDA-BB7C-9898DA3839E5}"/>
    <dgm:cxn modelId="{DE84B066-435C-4260-95FB-0F512F64FC17}" type="presOf" srcId="{E859CA7C-61F6-4F1B-8B81-35EA9C00C810}" destId="{B312A7CE-7117-4DF7-997B-D4B3B912AE5B}" srcOrd="0" destOrd="0" presId="urn:microsoft.com/office/officeart/2005/8/layout/default#1"/>
    <dgm:cxn modelId="{75C5F24C-E556-4616-8241-9D1E2240F971}" type="presOf" srcId="{988868C1-0B79-475D-AE96-389EB0208178}" destId="{A012D832-8ABE-48A8-AB70-23B18345EE19}" srcOrd="0" destOrd="0" presId="urn:microsoft.com/office/officeart/2005/8/layout/default#1"/>
    <dgm:cxn modelId="{47045452-B7AD-41BE-86B2-6C6C42E71481}" srcId="{4D39A883-B80F-4F1E-9F13-C1990F2FFA72}" destId="{4973456A-CC36-4480-92CC-D8CD4534A5A5}" srcOrd="7" destOrd="0" parTransId="{7FAB5975-6647-4B5D-9418-4C1ABB309162}" sibTransId="{C87110F7-0F3C-45C0-ACB8-42649A1EC684}"/>
    <dgm:cxn modelId="{4CB50D8C-F009-489E-9778-3A9864750CC7}" type="presOf" srcId="{4D39A883-B80F-4F1E-9F13-C1990F2FFA72}" destId="{5AF20037-3F26-466D-B0DC-29BC953B98B1}" srcOrd="0" destOrd="0" presId="urn:microsoft.com/office/officeart/2005/8/layout/default#1"/>
    <dgm:cxn modelId="{F902909A-7D98-4982-B032-72125294BF7C}" type="presOf" srcId="{AFEFC7E8-0291-4536-AFC7-1F53B0ABCBF5}" destId="{05A0106B-C59C-4E2D-8224-2B2BB4771439}" srcOrd="0" destOrd="0" presId="urn:microsoft.com/office/officeart/2005/8/layout/default#1"/>
    <dgm:cxn modelId="{4616ADC2-D762-4229-BEFF-67F8CC4F1C1F}" type="presOf" srcId="{9447C2A4-8E91-4B41-A0D7-99550F1E5D1F}" destId="{DEE0D1F3-D506-472F-B739-6D365F54BEFF}" srcOrd="0" destOrd="0" presId="urn:microsoft.com/office/officeart/2005/8/layout/default#1"/>
    <dgm:cxn modelId="{E99A52C5-CC19-4EB8-88EB-D5A361CB7B75}" type="presOf" srcId="{12E5B5F8-AA11-46F9-A5A2-5FEF70F5C1E0}" destId="{142BB987-E088-4FFB-B361-0DCBBBDC7F2B}" srcOrd="0" destOrd="0" presId="urn:microsoft.com/office/officeart/2005/8/layout/default#1"/>
    <dgm:cxn modelId="{A558B8CA-60B9-4DDC-AA11-A3D4799C6C7F}" srcId="{4D39A883-B80F-4F1E-9F13-C1990F2FFA72}" destId="{9447C2A4-8E91-4B41-A0D7-99550F1E5D1F}" srcOrd="4" destOrd="0" parTransId="{0D5F7C81-E83D-4047-B212-AB7A68EDF8BE}" sibTransId="{49C8F6F3-6E19-413C-8573-1EC7FD93D28E}"/>
    <dgm:cxn modelId="{5D3CACD2-A239-4D6A-A721-7B6186B4C5DD}" srcId="{4D39A883-B80F-4F1E-9F13-C1990F2FFA72}" destId="{994F8D39-057F-4DCA-B530-22DFBFCA0C6D}" srcOrd="3" destOrd="0" parTransId="{CD4FBE88-271F-483C-B728-1298712F4B51}" sibTransId="{D535F78D-32FC-423C-AC40-084F91D4F857}"/>
    <dgm:cxn modelId="{DFCEF4D2-6A67-4C0A-B8F5-024AE831F78F}" srcId="{4D39A883-B80F-4F1E-9F13-C1990F2FFA72}" destId="{AFEFC7E8-0291-4536-AFC7-1F53B0ABCBF5}" srcOrd="6" destOrd="0" parTransId="{8CF66901-54D2-44DE-9D4A-678F5778182F}" sibTransId="{DF900960-F736-412E-AECC-F2858891EA45}"/>
    <dgm:cxn modelId="{86EA1FD9-BED3-4951-8030-8D17F9D100FE}" type="presOf" srcId="{4973456A-CC36-4480-92CC-D8CD4534A5A5}" destId="{AED2AFDF-AA02-4817-9049-3909242B5E39}" srcOrd="0" destOrd="0" presId="urn:microsoft.com/office/officeart/2005/8/layout/default#1"/>
    <dgm:cxn modelId="{B15FB5DC-355B-45A7-B2CB-8394DEFE2CA5}" type="presOf" srcId="{994F8D39-057F-4DCA-B530-22DFBFCA0C6D}" destId="{BC9369F4-6D1A-41F4-B63C-62BED782457D}" srcOrd="0" destOrd="0" presId="urn:microsoft.com/office/officeart/2005/8/layout/default#1"/>
    <dgm:cxn modelId="{535905DD-F8C8-420A-A19C-AA8832EDB085}" srcId="{4D39A883-B80F-4F1E-9F13-C1990F2FFA72}" destId="{E859CA7C-61F6-4F1B-8B81-35EA9C00C810}" srcOrd="5" destOrd="0" parTransId="{9FF90F70-9FDC-4445-9C52-136D576A6C54}" sibTransId="{97EDA0A4-E6E5-470B-AD0E-461F14A0351F}"/>
    <dgm:cxn modelId="{49AFB2E8-11E5-4F49-98E4-010BB68E2BBD}" srcId="{4D39A883-B80F-4F1E-9F13-C1990F2FFA72}" destId="{988868C1-0B79-475D-AE96-389EB0208178}" srcOrd="0" destOrd="0" parTransId="{3AAD9B67-5055-48E6-9196-FB17BD8EA46E}" sibTransId="{4D402C5C-217A-4162-8E53-60357D3BDAA6}"/>
    <dgm:cxn modelId="{597F89F8-4B14-4B6E-A525-6FE931DC36A5}" srcId="{4D39A883-B80F-4F1E-9F13-C1990F2FFA72}" destId="{12E5B5F8-AA11-46F9-A5A2-5FEF70F5C1E0}" srcOrd="2" destOrd="0" parTransId="{8DEF0F40-2086-4733-98F0-A0F27CE41227}" sibTransId="{16160464-7DFD-43E0-90A8-CB3419137D9E}"/>
    <dgm:cxn modelId="{01DB9EA3-7062-43ED-A98A-5F1BE32D8599}" type="presParOf" srcId="{5AF20037-3F26-466D-B0DC-29BC953B98B1}" destId="{A012D832-8ABE-48A8-AB70-23B18345EE19}" srcOrd="0" destOrd="0" presId="urn:microsoft.com/office/officeart/2005/8/layout/default#1"/>
    <dgm:cxn modelId="{B534E466-B743-4956-85B7-CC4C908F27CD}" type="presParOf" srcId="{5AF20037-3F26-466D-B0DC-29BC953B98B1}" destId="{8110578E-ABBC-43D0-80F1-08128EE6324A}" srcOrd="1" destOrd="0" presId="urn:microsoft.com/office/officeart/2005/8/layout/default#1"/>
    <dgm:cxn modelId="{51A348D0-023D-4C1E-85C1-DADB22799048}" type="presParOf" srcId="{5AF20037-3F26-466D-B0DC-29BC953B98B1}" destId="{6059FEC1-7AE6-4258-B8E3-4AD7DAAC6093}" srcOrd="2" destOrd="0" presId="urn:microsoft.com/office/officeart/2005/8/layout/default#1"/>
    <dgm:cxn modelId="{1B56B1B0-3E7C-4E04-806F-418872873CE3}" type="presParOf" srcId="{5AF20037-3F26-466D-B0DC-29BC953B98B1}" destId="{115B10ED-B03F-4AF8-9985-10DB87E4C6F7}" srcOrd="3" destOrd="0" presId="urn:microsoft.com/office/officeart/2005/8/layout/default#1"/>
    <dgm:cxn modelId="{D49FA31A-FBBC-41F5-8B85-C7402F395BE9}" type="presParOf" srcId="{5AF20037-3F26-466D-B0DC-29BC953B98B1}" destId="{142BB987-E088-4FFB-B361-0DCBBBDC7F2B}" srcOrd="4" destOrd="0" presId="urn:microsoft.com/office/officeart/2005/8/layout/default#1"/>
    <dgm:cxn modelId="{C4279E66-8551-4551-A2DA-A860E846D08F}" type="presParOf" srcId="{5AF20037-3F26-466D-B0DC-29BC953B98B1}" destId="{64433E7C-FF0F-4A83-964A-9F288D48A608}" srcOrd="5" destOrd="0" presId="urn:microsoft.com/office/officeart/2005/8/layout/default#1"/>
    <dgm:cxn modelId="{13016CA7-D96B-4002-892F-9D48FE472419}" type="presParOf" srcId="{5AF20037-3F26-466D-B0DC-29BC953B98B1}" destId="{BC9369F4-6D1A-41F4-B63C-62BED782457D}" srcOrd="6" destOrd="0" presId="urn:microsoft.com/office/officeart/2005/8/layout/default#1"/>
    <dgm:cxn modelId="{DFA515D8-2391-4E5C-BF3F-3B984537222B}" type="presParOf" srcId="{5AF20037-3F26-466D-B0DC-29BC953B98B1}" destId="{767BEB01-3868-429C-9329-07A709746CC1}" srcOrd="7" destOrd="0" presId="urn:microsoft.com/office/officeart/2005/8/layout/default#1"/>
    <dgm:cxn modelId="{E920C2FB-95B3-4C18-9CA0-CB6E50A4FA75}" type="presParOf" srcId="{5AF20037-3F26-466D-B0DC-29BC953B98B1}" destId="{DEE0D1F3-D506-472F-B739-6D365F54BEFF}" srcOrd="8" destOrd="0" presId="urn:microsoft.com/office/officeart/2005/8/layout/default#1"/>
    <dgm:cxn modelId="{02C27D1F-C7EF-4189-9F5C-4459381FB157}" type="presParOf" srcId="{5AF20037-3F26-466D-B0DC-29BC953B98B1}" destId="{F480865C-20AE-4C1E-8A80-34197E14620D}" srcOrd="9" destOrd="0" presId="urn:microsoft.com/office/officeart/2005/8/layout/default#1"/>
    <dgm:cxn modelId="{EA118C13-4C98-4548-9A86-ECADA0390EFC}" type="presParOf" srcId="{5AF20037-3F26-466D-B0DC-29BC953B98B1}" destId="{B312A7CE-7117-4DF7-997B-D4B3B912AE5B}" srcOrd="10" destOrd="0" presId="urn:microsoft.com/office/officeart/2005/8/layout/default#1"/>
    <dgm:cxn modelId="{A1CA2DDE-96E8-4DE1-8A7B-82C4E2386CB3}" type="presParOf" srcId="{5AF20037-3F26-466D-B0DC-29BC953B98B1}" destId="{E216FB84-A12A-4D8B-B4CD-05E959156486}" srcOrd="11" destOrd="0" presId="urn:microsoft.com/office/officeart/2005/8/layout/default#1"/>
    <dgm:cxn modelId="{E8CE6666-2C08-428A-8AE2-278FE4ED0E83}" type="presParOf" srcId="{5AF20037-3F26-466D-B0DC-29BC953B98B1}" destId="{05A0106B-C59C-4E2D-8224-2B2BB4771439}" srcOrd="12" destOrd="0" presId="urn:microsoft.com/office/officeart/2005/8/layout/default#1"/>
    <dgm:cxn modelId="{8D2D7C40-5679-44AF-9660-82FD9978E152}" type="presParOf" srcId="{5AF20037-3F26-466D-B0DC-29BC953B98B1}" destId="{14052066-D5D6-499C-AC30-2C0EDAE27BBB}" srcOrd="13" destOrd="0" presId="urn:microsoft.com/office/officeart/2005/8/layout/default#1"/>
    <dgm:cxn modelId="{CCCD7CB6-4C2E-4A54-BF28-C08F030EA980}" type="presParOf" srcId="{5AF20037-3F26-466D-B0DC-29BC953B98B1}" destId="{AED2AFDF-AA02-4817-9049-3909242B5E39}" srcOrd="14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5477357-A678-4A11-B461-3DECEC163B8F}" type="doc">
      <dgm:prSet loTypeId="urn:microsoft.com/office/officeart/2008/layout/PictureStrips" loCatId="list" qsTypeId="urn:microsoft.com/office/officeart/2005/8/quickstyle/simple1#2" qsCatId="simple" csTypeId="urn:microsoft.com/office/officeart/2005/8/colors/accent1_2#2" csCatId="accent1" phldr="1"/>
      <dgm:spPr/>
      <dgm:t>
        <a:bodyPr/>
        <a:lstStyle/>
        <a:p>
          <a:endParaRPr lang="zh-CN" altLang="en-US"/>
        </a:p>
      </dgm:t>
    </dgm:pt>
    <dgm:pt modelId="{F3DD1F75-274B-4302-BB95-B55E06C5AC61}">
      <dgm:prSet phldrT="[文本]" custT="1"/>
      <dgm:spPr/>
      <dgm:t>
        <a:bodyPr/>
        <a:lstStyle/>
        <a:p>
          <a:r>
            <a:rPr lang="zh-CN" sz="1600" b="1" dirty="0">
              <a:latin typeface="微软雅黑" panose="020B0503020204020204" pitchFamily="34" charset="-122"/>
              <a:ea typeface="微软雅黑" panose="020B0503020204020204" pitchFamily="34" charset="-122"/>
            </a:rPr>
            <a:t>计算机与移动终端维护</a:t>
          </a:r>
          <a:endParaRPr lang="zh-CN" altLang="en-US" sz="1600" b="1" dirty="0">
            <a:solidFill>
              <a:srgbClr val="0070C0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BBE2BDB9-5A94-448D-85C8-66FC9BE3C8FD}" cxnId="{A5F1A7CD-AAD2-4D06-9775-E9100C706FA8}" type="parTrans">
      <dgm:prSet/>
      <dgm:spPr/>
      <dgm:t>
        <a:bodyPr/>
        <a:lstStyle/>
        <a:p>
          <a:endParaRPr lang="zh-CN" altLang="en-US" sz="2000" b="1">
            <a:solidFill>
              <a:srgbClr val="0070C0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5397916C-E7E5-4029-ADA4-2C4ED757CFFC}" cxnId="{A5F1A7CD-AAD2-4D06-9775-E9100C706FA8}" type="sibTrans">
      <dgm:prSet/>
      <dgm:spPr/>
      <dgm:t>
        <a:bodyPr/>
        <a:lstStyle/>
        <a:p>
          <a:endParaRPr lang="zh-CN" altLang="en-US" sz="2000" b="1">
            <a:solidFill>
              <a:srgbClr val="0070C0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7300113B-D167-4CFE-A10D-9FDD265C1999}">
      <dgm:prSet/>
      <dgm:spPr/>
      <dgm:t>
        <a:bodyPr/>
        <a:lstStyle/>
        <a:p>
          <a:r>
            <a:rPr lang="zh-CN" b="1" dirty="0">
              <a:latin typeface="微软雅黑" panose="020B0503020204020204" pitchFamily="34" charset="-122"/>
              <a:ea typeface="微软雅黑" panose="020B0503020204020204" pitchFamily="34" charset="-122"/>
            </a:rPr>
            <a:t>小型网络系统搭建</a:t>
          </a:r>
        </a:p>
      </dgm:t>
    </dgm:pt>
    <dgm:pt modelId="{BD24281D-2646-406B-8F25-F117B8632A9C}" cxnId="{54A3D678-C809-4644-838A-9CDEAA4D0177}" type="parTrans">
      <dgm:prSet/>
      <dgm:spPr/>
      <dgm:t>
        <a:bodyPr/>
        <a:lstStyle/>
        <a:p>
          <a:endParaRPr lang="zh-CN" altLang="en-US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23C2770E-62B0-4996-8C77-387C4F2669B2}" cxnId="{54A3D678-C809-4644-838A-9CDEAA4D0177}" type="sibTrans">
      <dgm:prSet/>
      <dgm:spPr/>
      <dgm:t>
        <a:bodyPr/>
        <a:lstStyle/>
        <a:p>
          <a:endParaRPr lang="zh-CN" altLang="en-US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35B495B9-B98D-40F8-BBC0-A30C10B79C1D}">
      <dgm:prSet/>
      <dgm:spPr/>
      <dgm:t>
        <a:bodyPr/>
        <a:lstStyle/>
        <a:p>
          <a:r>
            <a:rPr lang="zh-CN" b="1" dirty="0">
              <a:latin typeface="微软雅黑" panose="020B0503020204020204" pitchFamily="34" charset="-122"/>
              <a:ea typeface="微软雅黑" panose="020B0503020204020204" pitchFamily="34" charset="-122"/>
            </a:rPr>
            <a:t>实用图册制作</a:t>
          </a:r>
        </a:p>
      </dgm:t>
    </dgm:pt>
    <dgm:pt modelId="{6BAAFB95-DBC6-46CC-8930-FBBEA60AD09F}" cxnId="{3184C18F-D50E-4674-9383-AE35FEE5FF3D}" type="parTrans">
      <dgm:prSet/>
      <dgm:spPr/>
      <dgm:t>
        <a:bodyPr/>
        <a:lstStyle/>
        <a:p>
          <a:endParaRPr lang="zh-CN" altLang="en-US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2395CF3E-36A8-40AE-B875-F96C2C36EE1B}" cxnId="{3184C18F-D50E-4674-9383-AE35FEE5FF3D}" type="sibTrans">
      <dgm:prSet/>
      <dgm:spPr/>
      <dgm:t>
        <a:bodyPr/>
        <a:lstStyle/>
        <a:p>
          <a:endParaRPr lang="zh-CN" altLang="en-US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75D86C70-2A5D-439E-AD54-03BE6118966C}">
      <dgm:prSet/>
      <dgm:spPr/>
      <dgm:t>
        <a:bodyPr/>
        <a:lstStyle/>
        <a:p>
          <a:r>
            <a:rPr lang="zh-CN" b="1" dirty="0">
              <a:latin typeface="微软雅黑" panose="020B0503020204020204" pitchFamily="34" charset="-122"/>
              <a:ea typeface="微软雅黑" panose="020B0503020204020204" pitchFamily="34" charset="-122"/>
            </a:rPr>
            <a:t>三维数字模型绘制</a:t>
          </a:r>
        </a:p>
      </dgm:t>
    </dgm:pt>
    <dgm:pt modelId="{B6FD2AF6-9723-4BB0-BB83-80FE9FCCA421}" cxnId="{25A53DBC-0884-40F9-A8DF-7F2C4975A357}" type="parTrans">
      <dgm:prSet/>
      <dgm:spPr/>
      <dgm:t>
        <a:bodyPr/>
        <a:lstStyle/>
        <a:p>
          <a:endParaRPr lang="zh-CN" altLang="en-US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31DF09CC-C1B8-4A20-B9E4-C2519AA4AFF9}" cxnId="{25A53DBC-0884-40F9-A8DF-7F2C4975A357}" type="sibTrans">
      <dgm:prSet/>
      <dgm:spPr/>
      <dgm:t>
        <a:bodyPr/>
        <a:lstStyle/>
        <a:p>
          <a:endParaRPr lang="zh-CN" altLang="en-US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4CCD2C8E-3E7E-4842-A299-31D34ECBD1E2}">
      <dgm:prSet/>
      <dgm:spPr/>
      <dgm:t>
        <a:bodyPr/>
        <a:lstStyle/>
        <a:p>
          <a:r>
            <a:rPr lang="zh-CN" b="1" dirty="0">
              <a:latin typeface="微软雅黑" panose="020B0503020204020204" pitchFamily="34" charset="-122"/>
              <a:ea typeface="微软雅黑" panose="020B0503020204020204" pitchFamily="34" charset="-122"/>
            </a:rPr>
            <a:t>数据报表编制</a:t>
          </a:r>
        </a:p>
      </dgm:t>
    </dgm:pt>
    <dgm:pt modelId="{AE4D9FBA-5B5B-4CBF-B825-7708D903F4CC}" cxnId="{543B462F-25FF-453D-990C-173FCAE64941}" type="parTrans">
      <dgm:prSet/>
      <dgm:spPr/>
      <dgm:t>
        <a:bodyPr/>
        <a:lstStyle/>
        <a:p>
          <a:endParaRPr lang="zh-CN" altLang="en-US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990712EB-60BE-4B68-B9CA-FDCEBE52702B}" cxnId="{543B462F-25FF-453D-990C-173FCAE64941}" type="sibTrans">
      <dgm:prSet/>
      <dgm:spPr/>
      <dgm:t>
        <a:bodyPr/>
        <a:lstStyle/>
        <a:p>
          <a:endParaRPr lang="zh-CN" altLang="en-US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01BC11F9-DC1E-421C-84F1-FFBE242DA845}">
      <dgm:prSet/>
      <dgm:spPr/>
      <dgm:t>
        <a:bodyPr/>
        <a:lstStyle/>
        <a:p>
          <a:r>
            <a:rPr lang="zh-CN" b="1" dirty="0">
              <a:latin typeface="微软雅黑" panose="020B0503020204020204" pitchFamily="34" charset="-122"/>
              <a:ea typeface="微软雅黑" panose="020B0503020204020204" pitchFamily="34" charset="-122"/>
            </a:rPr>
            <a:t>数字媒体创意</a:t>
          </a:r>
        </a:p>
      </dgm:t>
    </dgm:pt>
    <dgm:pt modelId="{CC6D3645-49E3-4858-A83B-DC4A32815EDE}" cxnId="{83AB0D97-B9F2-49F5-8551-645F03AD5147}" type="parTrans">
      <dgm:prSet/>
      <dgm:spPr/>
      <dgm:t>
        <a:bodyPr/>
        <a:lstStyle/>
        <a:p>
          <a:endParaRPr lang="zh-CN" altLang="en-US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7C73ABFE-6AD9-48D6-B6CC-E8602AF88410}" cxnId="{83AB0D97-B9F2-49F5-8551-645F03AD5147}" type="sibTrans">
      <dgm:prSet/>
      <dgm:spPr/>
      <dgm:t>
        <a:bodyPr/>
        <a:lstStyle/>
        <a:p>
          <a:endParaRPr lang="zh-CN" altLang="en-US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09A65AEF-9DCB-43C6-B052-42526DD651C7}">
      <dgm:prSet/>
      <dgm:spPr/>
      <dgm:t>
        <a:bodyPr/>
        <a:lstStyle/>
        <a:p>
          <a:r>
            <a:rPr lang="zh-CN" b="1" dirty="0">
              <a:latin typeface="微软雅黑" panose="020B0503020204020204" pitchFamily="34" charset="-122"/>
              <a:ea typeface="微软雅黑" panose="020B0503020204020204" pitchFamily="34" charset="-122"/>
            </a:rPr>
            <a:t>演示文稿制作</a:t>
          </a:r>
        </a:p>
      </dgm:t>
    </dgm:pt>
    <dgm:pt modelId="{AC0624D7-6041-45CA-BC7B-B4A82C03EE0D}" cxnId="{F5A12518-64CA-4A91-B202-42ECA67FB5FF}" type="parTrans">
      <dgm:prSet/>
      <dgm:spPr/>
      <dgm:t>
        <a:bodyPr/>
        <a:lstStyle/>
        <a:p>
          <a:endParaRPr lang="zh-CN" altLang="en-US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868789C5-A1F2-4602-A335-DD2D9B767FC7}" cxnId="{F5A12518-64CA-4A91-B202-42ECA67FB5FF}" type="sibTrans">
      <dgm:prSet/>
      <dgm:spPr/>
      <dgm:t>
        <a:bodyPr/>
        <a:lstStyle/>
        <a:p>
          <a:endParaRPr lang="zh-CN" altLang="en-US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AA705E60-7AF2-4320-9B88-488505BDE518}">
      <dgm:prSet/>
      <dgm:spPr/>
      <dgm:t>
        <a:bodyPr/>
        <a:lstStyle/>
        <a:p>
          <a:r>
            <a:rPr lang="zh-CN" b="1" dirty="0">
              <a:latin typeface="微软雅黑" panose="020B0503020204020204" pitchFamily="34" charset="-122"/>
              <a:ea typeface="微软雅黑" panose="020B0503020204020204" pitchFamily="34" charset="-122"/>
            </a:rPr>
            <a:t>个人网店开设</a:t>
          </a:r>
        </a:p>
      </dgm:t>
    </dgm:pt>
    <dgm:pt modelId="{892C9780-023A-4ABF-96B3-DBD70FD8B700}" cxnId="{1D0E0C59-7F84-44BB-9E74-60525C8C070D}" type="parTrans">
      <dgm:prSet/>
      <dgm:spPr/>
      <dgm:t>
        <a:bodyPr/>
        <a:lstStyle/>
        <a:p>
          <a:endParaRPr lang="zh-CN" altLang="en-US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D8AA84D9-F84E-45C6-A2BA-58FD2DFC6488}" cxnId="{1D0E0C59-7F84-44BB-9E74-60525C8C070D}" type="sibTrans">
      <dgm:prSet/>
      <dgm:spPr/>
      <dgm:t>
        <a:bodyPr/>
        <a:lstStyle/>
        <a:p>
          <a:endParaRPr lang="zh-CN" altLang="en-US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D7DE713A-E81C-4B4C-A4C3-9D04A9D856BC}">
      <dgm:prSet/>
      <dgm:spPr/>
      <dgm:t>
        <a:bodyPr/>
        <a:lstStyle/>
        <a:p>
          <a:r>
            <a:rPr lang="zh-CN" b="1" dirty="0">
              <a:latin typeface="微软雅黑" panose="020B0503020204020204" pitchFamily="34" charset="-122"/>
              <a:ea typeface="微软雅黑" panose="020B0503020204020204" pitchFamily="34" charset="-122"/>
            </a:rPr>
            <a:t>信息安全保护</a:t>
          </a:r>
        </a:p>
      </dgm:t>
    </dgm:pt>
    <dgm:pt modelId="{3BD2C481-272B-49D0-B42F-7BCF588EDD75}" cxnId="{3F178433-0571-41D9-9046-9B5365240F50}" type="parTrans">
      <dgm:prSet/>
      <dgm:spPr/>
      <dgm:t>
        <a:bodyPr/>
        <a:lstStyle/>
        <a:p>
          <a:endParaRPr lang="zh-CN" altLang="en-US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00EFEC22-7ECF-42B9-AB70-BAD187D25438}" cxnId="{3F178433-0571-41D9-9046-9B5365240F50}" type="sibTrans">
      <dgm:prSet/>
      <dgm:spPr/>
      <dgm:t>
        <a:bodyPr/>
        <a:lstStyle/>
        <a:p>
          <a:endParaRPr lang="zh-CN" altLang="en-US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1F1AD80E-0D01-4E68-8D02-900DCACA0698}">
      <dgm:prSet/>
      <dgm:spPr/>
      <dgm:t>
        <a:bodyPr/>
        <a:lstStyle/>
        <a:p>
          <a:r>
            <a:rPr lang="zh-CN" b="1" dirty="0">
              <a:latin typeface="微软雅黑" panose="020B0503020204020204" pitchFamily="34" charset="-122"/>
              <a:ea typeface="微软雅黑" panose="020B0503020204020204" pitchFamily="34" charset="-122"/>
            </a:rPr>
            <a:t>机器人操作</a:t>
          </a:r>
        </a:p>
      </dgm:t>
    </dgm:pt>
    <dgm:pt modelId="{739861AB-CDC7-44FA-93DC-FA494242F4DC}" cxnId="{85557CFC-573B-43CA-87FD-22178059CA1E}" type="parTrans">
      <dgm:prSet/>
      <dgm:spPr/>
      <dgm:t>
        <a:bodyPr/>
        <a:lstStyle/>
        <a:p>
          <a:endParaRPr lang="zh-CN" altLang="en-US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DC2036A6-F50A-42CA-8740-B68BBFA5CB9E}" cxnId="{85557CFC-573B-43CA-87FD-22178059CA1E}" type="sibTrans">
      <dgm:prSet/>
      <dgm:spPr/>
      <dgm:t>
        <a:bodyPr/>
        <a:lstStyle/>
        <a:p>
          <a:endParaRPr lang="zh-CN" altLang="en-US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308962E0-CB62-4E6D-8875-EEA3C7D5FF51}" type="pres">
      <dgm:prSet presAssocID="{D5477357-A678-4A11-B461-3DECEC163B8F}" presName="Name0" presStyleCnt="0">
        <dgm:presLayoutVars>
          <dgm:dir/>
          <dgm:resizeHandles val="exact"/>
        </dgm:presLayoutVars>
      </dgm:prSet>
      <dgm:spPr/>
    </dgm:pt>
    <dgm:pt modelId="{DF5192F0-1044-4752-993F-784DB29FAF6F}" type="pres">
      <dgm:prSet presAssocID="{F3DD1F75-274B-4302-BB95-B55E06C5AC61}" presName="composite" presStyleCnt="0"/>
      <dgm:spPr/>
    </dgm:pt>
    <dgm:pt modelId="{A04E777D-6266-437C-9261-9DB6F094972D}" type="pres">
      <dgm:prSet presAssocID="{F3DD1F75-274B-4302-BB95-B55E06C5AC61}" presName="rect1" presStyleLbl="trAlignAcc1" presStyleIdx="0" presStyleCnt="10">
        <dgm:presLayoutVars>
          <dgm:bulletEnabled val="1"/>
        </dgm:presLayoutVars>
      </dgm:prSet>
      <dgm:spPr/>
    </dgm:pt>
    <dgm:pt modelId="{50116827-8AE2-4D1D-A3A2-972008EA102E}" type="pres">
      <dgm:prSet presAssocID="{F3DD1F75-274B-4302-BB95-B55E06C5AC61}" presName="rect2" presStyleLbl="fgImgPlace1" presStyleIdx="0" presStyleCnt="10"/>
      <dgm:spPr/>
    </dgm:pt>
    <dgm:pt modelId="{DF89BF30-CDA9-4764-A758-0673FC676BB1}" type="pres">
      <dgm:prSet presAssocID="{5397916C-E7E5-4029-ADA4-2C4ED757CFFC}" presName="sibTrans" presStyleCnt="0"/>
      <dgm:spPr/>
    </dgm:pt>
    <dgm:pt modelId="{AE305B4D-0263-412D-985E-BFFAC16A51F5}" type="pres">
      <dgm:prSet presAssocID="{7300113B-D167-4CFE-A10D-9FDD265C1999}" presName="composite" presStyleCnt="0"/>
      <dgm:spPr/>
    </dgm:pt>
    <dgm:pt modelId="{9EC04A1A-4EFA-4CB2-885F-205910CA737E}" type="pres">
      <dgm:prSet presAssocID="{7300113B-D167-4CFE-A10D-9FDD265C1999}" presName="rect1" presStyleLbl="trAlignAcc1" presStyleIdx="1" presStyleCnt="10">
        <dgm:presLayoutVars>
          <dgm:bulletEnabled val="1"/>
        </dgm:presLayoutVars>
      </dgm:prSet>
      <dgm:spPr/>
    </dgm:pt>
    <dgm:pt modelId="{1074534D-2779-45EE-881C-A4DD9FD70F3E}" type="pres">
      <dgm:prSet presAssocID="{7300113B-D167-4CFE-A10D-9FDD265C1999}" presName="rect2" presStyleLbl="fgImgPlace1" presStyleIdx="1" presStyleCnt="10"/>
      <dgm:spPr/>
    </dgm:pt>
    <dgm:pt modelId="{98AFAFAB-5B87-4A94-B922-5B6292196D44}" type="pres">
      <dgm:prSet presAssocID="{23C2770E-62B0-4996-8C77-387C4F2669B2}" presName="sibTrans" presStyleCnt="0"/>
      <dgm:spPr/>
    </dgm:pt>
    <dgm:pt modelId="{9D8C032C-15EB-4905-86DB-2FBDBF367825}" type="pres">
      <dgm:prSet presAssocID="{35B495B9-B98D-40F8-BBC0-A30C10B79C1D}" presName="composite" presStyleCnt="0"/>
      <dgm:spPr/>
    </dgm:pt>
    <dgm:pt modelId="{2B66BC7A-4161-4818-943B-61DA6C71C000}" type="pres">
      <dgm:prSet presAssocID="{35B495B9-B98D-40F8-BBC0-A30C10B79C1D}" presName="rect1" presStyleLbl="trAlignAcc1" presStyleIdx="2" presStyleCnt="10">
        <dgm:presLayoutVars>
          <dgm:bulletEnabled val="1"/>
        </dgm:presLayoutVars>
      </dgm:prSet>
      <dgm:spPr/>
    </dgm:pt>
    <dgm:pt modelId="{E198B10D-B071-470F-B6A3-DBD38BDEAF12}" type="pres">
      <dgm:prSet presAssocID="{35B495B9-B98D-40F8-BBC0-A30C10B79C1D}" presName="rect2" presStyleLbl="fgImgPlace1" presStyleIdx="2" presStyleCnt="10"/>
      <dgm:spPr/>
    </dgm:pt>
    <dgm:pt modelId="{74A412C2-1CFB-4B08-9F95-2EB0070E39D5}" type="pres">
      <dgm:prSet presAssocID="{2395CF3E-36A8-40AE-B875-F96C2C36EE1B}" presName="sibTrans" presStyleCnt="0"/>
      <dgm:spPr/>
    </dgm:pt>
    <dgm:pt modelId="{9D4C1DD6-866B-4A50-891C-B7D00795E8DD}" type="pres">
      <dgm:prSet presAssocID="{75D86C70-2A5D-439E-AD54-03BE6118966C}" presName="composite" presStyleCnt="0"/>
      <dgm:spPr/>
    </dgm:pt>
    <dgm:pt modelId="{827A6AB4-588A-4C4C-8754-E300E15DE1D2}" type="pres">
      <dgm:prSet presAssocID="{75D86C70-2A5D-439E-AD54-03BE6118966C}" presName="rect1" presStyleLbl="trAlignAcc1" presStyleIdx="3" presStyleCnt="10">
        <dgm:presLayoutVars>
          <dgm:bulletEnabled val="1"/>
        </dgm:presLayoutVars>
      </dgm:prSet>
      <dgm:spPr/>
    </dgm:pt>
    <dgm:pt modelId="{14F22D19-0A60-40E3-B791-C4B9D4FE7FA4}" type="pres">
      <dgm:prSet presAssocID="{75D86C70-2A5D-439E-AD54-03BE6118966C}" presName="rect2" presStyleLbl="fgImgPlace1" presStyleIdx="3" presStyleCnt="10"/>
      <dgm:spPr/>
    </dgm:pt>
    <dgm:pt modelId="{F5927ED7-5C58-4429-B4AE-4EBD03742B2C}" type="pres">
      <dgm:prSet presAssocID="{31DF09CC-C1B8-4A20-B9E4-C2519AA4AFF9}" presName="sibTrans" presStyleCnt="0"/>
      <dgm:spPr/>
    </dgm:pt>
    <dgm:pt modelId="{4223C6AD-210D-40E4-8428-CDE7E24339D0}" type="pres">
      <dgm:prSet presAssocID="{4CCD2C8E-3E7E-4842-A299-31D34ECBD1E2}" presName="composite" presStyleCnt="0"/>
      <dgm:spPr/>
    </dgm:pt>
    <dgm:pt modelId="{F9934DA0-244E-4343-819A-0BDB18D11D2D}" type="pres">
      <dgm:prSet presAssocID="{4CCD2C8E-3E7E-4842-A299-31D34ECBD1E2}" presName="rect1" presStyleLbl="trAlignAcc1" presStyleIdx="4" presStyleCnt="10">
        <dgm:presLayoutVars>
          <dgm:bulletEnabled val="1"/>
        </dgm:presLayoutVars>
      </dgm:prSet>
      <dgm:spPr/>
    </dgm:pt>
    <dgm:pt modelId="{F2BB93BF-0350-4866-95D7-511BDFBEEB3C}" type="pres">
      <dgm:prSet presAssocID="{4CCD2C8E-3E7E-4842-A299-31D34ECBD1E2}" presName="rect2" presStyleLbl="fgImgPlace1" presStyleIdx="4" presStyleCnt="10"/>
      <dgm:spPr/>
    </dgm:pt>
    <dgm:pt modelId="{97EDCB0F-AD61-4C43-ADB2-3959D97791FB}" type="pres">
      <dgm:prSet presAssocID="{990712EB-60BE-4B68-B9CA-FDCEBE52702B}" presName="sibTrans" presStyleCnt="0"/>
      <dgm:spPr/>
    </dgm:pt>
    <dgm:pt modelId="{E83BB532-C99D-400B-BE0A-AFE23E2266B0}" type="pres">
      <dgm:prSet presAssocID="{01BC11F9-DC1E-421C-84F1-FFBE242DA845}" presName="composite" presStyleCnt="0"/>
      <dgm:spPr/>
    </dgm:pt>
    <dgm:pt modelId="{CE64D31A-2B93-4223-9E9E-0E50413E3BA8}" type="pres">
      <dgm:prSet presAssocID="{01BC11F9-DC1E-421C-84F1-FFBE242DA845}" presName="rect1" presStyleLbl="trAlignAcc1" presStyleIdx="5" presStyleCnt="10">
        <dgm:presLayoutVars>
          <dgm:bulletEnabled val="1"/>
        </dgm:presLayoutVars>
      </dgm:prSet>
      <dgm:spPr/>
    </dgm:pt>
    <dgm:pt modelId="{4F0899D4-C1E5-4B3D-9811-FA54CD5423BE}" type="pres">
      <dgm:prSet presAssocID="{01BC11F9-DC1E-421C-84F1-FFBE242DA845}" presName="rect2" presStyleLbl="fgImgPlace1" presStyleIdx="5" presStyleCnt="10"/>
      <dgm:spPr/>
    </dgm:pt>
    <dgm:pt modelId="{E795D455-7126-4D12-9FB4-6E5D459BBD18}" type="pres">
      <dgm:prSet presAssocID="{7C73ABFE-6AD9-48D6-B6CC-E8602AF88410}" presName="sibTrans" presStyleCnt="0"/>
      <dgm:spPr/>
    </dgm:pt>
    <dgm:pt modelId="{81778554-A6C0-4AFA-A418-06C4D3750BD7}" type="pres">
      <dgm:prSet presAssocID="{09A65AEF-9DCB-43C6-B052-42526DD651C7}" presName="composite" presStyleCnt="0"/>
      <dgm:spPr/>
    </dgm:pt>
    <dgm:pt modelId="{A0198CD2-4733-48C1-BDA7-97609ADFFFAD}" type="pres">
      <dgm:prSet presAssocID="{09A65AEF-9DCB-43C6-B052-42526DD651C7}" presName="rect1" presStyleLbl="trAlignAcc1" presStyleIdx="6" presStyleCnt="10">
        <dgm:presLayoutVars>
          <dgm:bulletEnabled val="1"/>
        </dgm:presLayoutVars>
      </dgm:prSet>
      <dgm:spPr/>
    </dgm:pt>
    <dgm:pt modelId="{64F17702-BE46-4C03-B50F-6C227656EB9C}" type="pres">
      <dgm:prSet presAssocID="{09A65AEF-9DCB-43C6-B052-42526DD651C7}" presName="rect2" presStyleLbl="fgImgPlace1" presStyleIdx="6" presStyleCnt="10"/>
      <dgm:spPr/>
    </dgm:pt>
    <dgm:pt modelId="{60776A92-98E6-4D77-848C-D3D71D643AE2}" type="pres">
      <dgm:prSet presAssocID="{868789C5-A1F2-4602-A335-DD2D9B767FC7}" presName="sibTrans" presStyleCnt="0"/>
      <dgm:spPr/>
    </dgm:pt>
    <dgm:pt modelId="{F853F8EC-6F55-4435-8028-60543D6448BF}" type="pres">
      <dgm:prSet presAssocID="{AA705E60-7AF2-4320-9B88-488505BDE518}" presName="composite" presStyleCnt="0"/>
      <dgm:spPr/>
    </dgm:pt>
    <dgm:pt modelId="{BAE06475-3970-4786-B2F0-870B73251D43}" type="pres">
      <dgm:prSet presAssocID="{AA705E60-7AF2-4320-9B88-488505BDE518}" presName="rect1" presStyleLbl="trAlignAcc1" presStyleIdx="7" presStyleCnt="10">
        <dgm:presLayoutVars>
          <dgm:bulletEnabled val="1"/>
        </dgm:presLayoutVars>
      </dgm:prSet>
      <dgm:spPr/>
    </dgm:pt>
    <dgm:pt modelId="{65BCB24C-8A18-4D49-9D12-5D67FF59FE19}" type="pres">
      <dgm:prSet presAssocID="{AA705E60-7AF2-4320-9B88-488505BDE518}" presName="rect2" presStyleLbl="fgImgPlace1" presStyleIdx="7" presStyleCnt="10"/>
      <dgm:spPr/>
    </dgm:pt>
    <dgm:pt modelId="{5433DDBD-14D2-42A8-8EE2-D252EF5AFCF8}" type="pres">
      <dgm:prSet presAssocID="{D8AA84D9-F84E-45C6-A2BA-58FD2DFC6488}" presName="sibTrans" presStyleCnt="0"/>
      <dgm:spPr/>
    </dgm:pt>
    <dgm:pt modelId="{3E22AD5D-86D1-450D-BD80-FC0174055C76}" type="pres">
      <dgm:prSet presAssocID="{D7DE713A-E81C-4B4C-A4C3-9D04A9D856BC}" presName="composite" presStyleCnt="0"/>
      <dgm:spPr/>
    </dgm:pt>
    <dgm:pt modelId="{1BF00DD6-AB09-4D18-A7BB-14692E4F8109}" type="pres">
      <dgm:prSet presAssocID="{D7DE713A-E81C-4B4C-A4C3-9D04A9D856BC}" presName="rect1" presStyleLbl="trAlignAcc1" presStyleIdx="8" presStyleCnt="10">
        <dgm:presLayoutVars>
          <dgm:bulletEnabled val="1"/>
        </dgm:presLayoutVars>
      </dgm:prSet>
      <dgm:spPr/>
    </dgm:pt>
    <dgm:pt modelId="{A6E2FDED-0677-4B60-8176-ECED54A95FF9}" type="pres">
      <dgm:prSet presAssocID="{D7DE713A-E81C-4B4C-A4C3-9D04A9D856BC}" presName="rect2" presStyleLbl="fgImgPlace1" presStyleIdx="8" presStyleCnt="10"/>
      <dgm:spPr/>
    </dgm:pt>
    <dgm:pt modelId="{35C6A4A7-E5E4-42BA-B8EE-A1305C720F0D}" type="pres">
      <dgm:prSet presAssocID="{00EFEC22-7ECF-42B9-AB70-BAD187D25438}" presName="sibTrans" presStyleCnt="0"/>
      <dgm:spPr/>
    </dgm:pt>
    <dgm:pt modelId="{66419D4D-4AF5-45CD-89FF-F9B958397C32}" type="pres">
      <dgm:prSet presAssocID="{1F1AD80E-0D01-4E68-8D02-900DCACA0698}" presName="composite" presStyleCnt="0"/>
      <dgm:spPr/>
    </dgm:pt>
    <dgm:pt modelId="{211CBF93-AC9D-4245-B207-07A97DE80FD7}" type="pres">
      <dgm:prSet presAssocID="{1F1AD80E-0D01-4E68-8D02-900DCACA0698}" presName="rect1" presStyleLbl="trAlignAcc1" presStyleIdx="9" presStyleCnt="10">
        <dgm:presLayoutVars>
          <dgm:bulletEnabled val="1"/>
        </dgm:presLayoutVars>
      </dgm:prSet>
      <dgm:spPr/>
    </dgm:pt>
    <dgm:pt modelId="{D117180A-895E-4ED9-9682-B0FFBA9CBB1A}" type="pres">
      <dgm:prSet presAssocID="{1F1AD80E-0D01-4E68-8D02-900DCACA0698}" presName="rect2" presStyleLbl="fgImgPlace1" presStyleIdx="9" presStyleCnt="10"/>
      <dgm:spPr/>
    </dgm:pt>
  </dgm:ptLst>
  <dgm:cxnLst>
    <dgm:cxn modelId="{F5A12518-64CA-4A91-B202-42ECA67FB5FF}" srcId="{D5477357-A678-4A11-B461-3DECEC163B8F}" destId="{09A65AEF-9DCB-43C6-B052-42526DD651C7}" srcOrd="6" destOrd="0" parTransId="{AC0624D7-6041-45CA-BC7B-B4A82C03EE0D}" sibTransId="{868789C5-A1F2-4602-A335-DD2D9B767FC7}"/>
    <dgm:cxn modelId="{A3385E27-0856-4E83-9ECE-4C1D1BBF230A}" type="presOf" srcId="{AA705E60-7AF2-4320-9B88-488505BDE518}" destId="{BAE06475-3970-4786-B2F0-870B73251D43}" srcOrd="0" destOrd="0" presId="urn:microsoft.com/office/officeart/2008/layout/PictureStrips"/>
    <dgm:cxn modelId="{543B462F-25FF-453D-990C-173FCAE64941}" srcId="{D5477357-A678-4A11-B461-3DECEC163B8F}" destId="{4CCD2C8E-3E7E-4842-A299-31D34ECBD1E2}" srcOrd="4" destOrd="0" parTransId="{AE4D9FBA-5B5B-4CBF-B825-7708D903F4CC}" sibTransId="{990712EB-60BE-4B68-B9CA-FDCEBE52702B}"/>
    <dgm:cxn modelId="{3F178433-0571-41D9-9046-9B5365240F50}" srcId="{D5477357-A678-4A11-B461-3DECEC163B8F}" destId="{D7DE713A-E81C-4B4C-A4C3-9D04A9D856BC}" srcOrd="8" destOrd="0" parTransId="{3BD2C481-272B-49D0-B42F-7BCF588EDD75}" sibTransId="{00EFEC22-7ECF-42B9-AB70-BAD187D25438}"/>
    <dgm:cxn modelId="{A61EE040-50ED-4A77-A7C0-7669CE07919E}" type="presOf" srcId="{4CCD2C8E-3E7E-4842-A299-31D34ECBD1E2}" destId="{F9934DA0-244E-4343-819A-0BDB18D11D2D}" srcOrd="0" destOrd="0" presId="urn:microsoft.com/office/officeart/2008/layout/PictureStrips"/>
    <dgm:cxn modelId="{83417A41-8CF1-4DAC-90BC-3730088E02B4}" type="presOf" srcId="{09A65AEF-9DCB-43C6-B052-42526DD651C7}" destId="{A0198CD2-4733-48C1-BDA7-97609ADFFFAD}" srcOrd="0" destOrd="0" presId="urn:microsoft.com/office/officeart/2008/layout/PictureStrips"/>
    <dgm:cxn modelId="{72B22F46-3190-4C87-A7F0-B3D7DC079E6F}" type="presOf" srcId="{01BC11F9-DC1E-421C-84F1-FFBE242DA845}" destId="{CE64D31A-2B93-4223-9E9E-0E50413E3BA8}" srcOrd="0" destOrd="0" presId="urn:microsoft.com/office/officeart/2008/layout/PictureStrips"/>
    <dgm:cxn modelId="{9E53986B-77E6-4CFA-B514-6F7AEFA5EA15}" type="presOf" srcId="{F3DD1F75-274B-4302-BB95-B55E06C5AC61}" destId="{A04E777D-6266-437C-9261-9DB6F094972D}" srcOrd="0" destOrd="0" presId="urn:microsoft.com/office/officeart/2008/layout/PictureStrips"/>
    <dgm:cxn modelId="{54A3D678-C809-4644-838A-9CDEAA4D0177}" srcId="{D5477357-A678-4A11-B461-3DECEC163B8F}" destId="{7300113B-D167-4CFE-A10D-9FDD265C1999}" srcOrd="1" destOrd="0" parTransId="{BD24281D-2646-406B-8F25-F117B8632A9C}" sibTransId="{23C2770E-62B0-4996-8C77-387C4F2669B2}"/>
    <dgm:cxn modelId="{1D0E0C59-7F84-44BB-9E74-60525C8C070D}" srcId="{D5477357-A678-4A11-B461-3DECEC163B8F}" destId="{AA705E60-7AF2-4320-9B88-488505BDE518}" srcOrd="7" destOrd="0" parTransId="{892C9780-023A-4ABF-96B3-DBD70FD8B700}" sibTransId="{D8AA84D9-F84E-45C6-A2BA-58FD2DFC6488}"/>
    <dgm:cxn modelId="{95B44E79-17D8-460D-97A9-5DA3DECEC5F3}" type="presOf" srcId="{1F1AD80E-0D01-4E68-8D02-900DCACA0698}" destId="{211CBF93-AC9D-4245-B207-07A97DE80FD7}" srcOrd="0" destOrd="0" presId="urn:microsoft.com/office/officeart/2008/layout/PictureStrips"/>
    <dgm:cxn modelId="{ABD3DF7C-4B6B-4CE9-9CF8-E7829BE438FE}" type="presOf" srcId="{35B495B9-B98D-40F8-BBC0-A30C10B79C1D}" destId="{2B66BC7A-4161-4818-943B-61DA6C71C000}" srcOrd="0" destOrd="0" presId="urn:microsoft.com/office/officeart/2008/layout/PictureStrips"/>
    <dgm:cxn modelId="{3184C18F-D50E-4674-9383-AE35FEE5FF3D}" srcId="{D5477357-A678-4A11-B461-3DECEC163B8F}" destId="{35B495B9-B98D-40F8-BBC0-A30C10B79C1D}" srcOrd="2" destOrd="0" parTransId="{6BAAFB95-DBC6-46CC-8930-FBBEA60AD09F}" sibTransId="{2395CF3E-36A8-40AE-B875-F96C2C36EE1B}"/>
    <dgm:cxn modelId="{58877F95-9E7C-4E7B-B0D4-7E2F9ECAF630}" type="presOf" srcId="{7300113B-D167-4CFE-A10D-9FDD265C1999}" destId="{9EC04A1A-4EFA-4CB2-885F-205910CA737E}" srcOrd="0" destOrd="0" presId="urn:microsoft.com/office/officeart/2008/layout/PictureStrips"/>
    <dgm:cxn modelId="{83AB0D97-B9F2-49F5-8551-645F03AD5147}" srcId="{D5477357-A678-4A11-B461-3DECEC163B8F}" destId="{01BC11F9-DC1E-421C-84F1-FFBE242DA845}" srcOrd="5" destOrd="0" parTransId="{CC6D3645-49E3-4858-A83B-DC4A32815EDE}" sibTransId="{7C73ABFE-6AD9-48D6-B6CC-E8602AF88410}"/>
    <dgm:cxn modelId="{58A93EAA-F11D-4E6A-983B-8800B4769A65}" type="presOf" srcId="{D7DE713A-E81C-4B4C-A4C3-9D04A9D856BC}" destId="{1BF00DD6-AB09-4D18-A7BB-14692E4F8109}" srcOrd="0" destOrd="0" presId="urn:microsoft.com/office/officeart/2008/layout/PictureStrips"/>
    <dgm:cxn modelId="{25A53DBC-0884-40F9-A8DF-7F2C4975A357}" srcId="{D5477357-A678-4A11-B461-3DECEC163B8F}" destId="{75D86C70-2A5D-439E-AD54-03BE6118966C}" srcOrd="3" destOrd="0" parTransId="{B6FD2AF6-9723-4BB0-BB83-80FE9FCCA421}" sibTransId="{31DF09CC-C1B8-4A20-B9E4-C2519AA4AFF9}"/>
    <dgm:cxn modelId="{3ADF72C9-357F-41E2-8B8C-8048C1617AD9}" type="presOf" srcId="{75D86C70-2A5D-439E-AD54-03BE6118966C}" destId="{827A6AB4-588A-4C4C-8754-E300E15DE1D2}" srcOrd="0" destOrd="0" presId="urn:microsoft.com/office/officeart/2008/layout/PictureStrips"/>
    <dgm:cxn modelId="{A5F1A7CD-AAD2-4D06-9775-E9100C706FA8}" srcId="{D5477357-A678-4A11-B461-3DECEC163B8F}" destId="{F3DD1F75-274B-4302-BB95-B55E06C5AC61}" srcOrd="0" destOrd="0" parTransId="{BBE2BDB9-5A94-448D-85C8-66FC9BE3C8FD}" sibTransId="{5397916C-E7E5-4029-ADA4-2C4ED757CFFC}"/>
    <dgm:cxn modelId="{30BF23E8-7790-4F1B-9616-920204B2AAD2}" type="presOf" srcId="{D5477357-A678-4A11-B461-3DECEC163B8F}" destId="{308962E0-CB62-4E6D-8875-EEA3C7D5FF51}" srcOrd="0" destOrd="0" presId="urn:microsoft.com/office/officeart/2008/layout/PictureStrips"/>
    <dgm:cxn modelId="{85557CFC-573B-43CA-87FD-22178059CA1E}" srcId="{D5477357-A678-4A11-B461-3DECEC163B8F}" destId="{1F1AD80E-0D01-4E68-8D02-900DCACA0698}" srcOrd="9" destOrd="0" parTransId="{739861AB-CDC7-44FA-93DC-FA494242F4DC}" sibTransId="{DC2036A6-F50A-42CA-8740-B68BBFA5CB9E}"/>
    <dgm:cxn modelId="{E73F9145-B7C6-4F46-8D41-25736C8B300B}" type="presParOf" srcId="{308962E0-CB62-4E6D-8875-EEA3C7D5FF51}" destId="{DF5192F0-1044-4752-993F-784DB29FAF6F}" srcOrd="0" destOrd="0" presId="urn:microsoft.com/office/officeart/2008/layout/PictureStrips"/>
    <dgm:cxn modelId="{C6DF83D9-823A-4E29-9C23-61C2A16DC483}" type="presParOf" srcId="{DF5192F0-1044-4752-993F-784DB29FAF6F}" destId="{A04E777D-6266-437C-9261-9DB6F094972D}" srcOrd="0" destOrd="0" presId="urn:microsoft.com/office/officeart/2008/layout/PictureStrips"/>
    <dgm:cxn modelId="{4D58C985-29A2-445B-8078-BF53675E4FDF}" type="presParOf" srcId="{DF5192F0-1044-4752-993F-784DB29FAF6F}" destId="{50116827-8AE2-4D1D-A3A2-972008EA102E}" srcOrd="1" destOrd="0" presId="urn:microsoft.com/office/officeart/2008/layout/PictureStrips"/>
    <dgm:cxn modelId="{17F8895B-DED8-418A-8E98-4A1626F109E0}" type="presParOf" srcId="{308962E0-CB62-4E6D-8875-EEA3C7D5FF51}" destId="{DF89BF30-CDA9-4764-A758-0673FC676BB1}" srcOrd="1" destOrd="0" presId="urn:microsoft.com/office/officeart/2008/layout/PictureStrips"/>
    <dgm:cxn modelId="{AB40E729-23EE-4338-8096-7CD38C212C6C}" type="presParOf" srcId="{308962E0-CB62-4E6D-8875-EEA3C7D5FF51}" destId="{AE305B4D-0263-412D-985E-BFFAC16A51F5}" srcOrd="2" destOrd="0" presId="urn:microsoft.com/office/officeart/2008/layout/PictureStrips"/>
    <dgm:cxn modelId="{1D11D92E-464E-453C-B03E-760066083E63}" type="presParOf" srcId="{AE305B4D-0263-412D-985E-BFFAC16A51F5}" destId="{9EC04A1A-4EFA-4CB2-885F-205910CA737E}" srcOrd="0" destOrd="0" presId="urn:microsoft.com/office/officeart/2008/layout/PictureStrips"/>
    <dgm:cxn modelId="{198D8900-0734-42CB-A840-045F3660FE23}" type="presParOf" srcId="{AE305B4D-0263-412D-985E-BFFAC16A51F5}" destId="{1074534D-2779-45EE-881C-A4DD9FD70F3E}" srcOrd="1" destOrd="0" presId="urn:microsoft.com/office/officeart/2008/layout/PictureStrips"/>
    <dgm:cxn modelId="{AEB692FE-D0D0-4362-9C9A-E6C502E2D701}" type="presParOf" srcId="{308962E0-CB62-4E6D-8875-EEA3C7D5FF51}" destId="{98AFAFAB-5B87-4A94-B922-5B6292196D44}" srcOrd="3" destOrd="0" presId="urn:microsoft.com/office/officeart/2008/layout/PictureStrips"/>
    <dgm:cxn modelId="{CD922E38-E4ED-4C8A-8C6A-EC5789D4518D}" type="presParOf" srcId="{308962E0-CB62-4E6D-8875-EEA3C7D5FF51}" destId="{9D8C032C-15EB-4905-86DB-2FBDBF367825}" srcOrd="4" destOrd="0" presId="urn:microsoft.com/office/officeart/2008/layout/PictureStrips"/>
    <dgm:cxn modelId="{1C20EB40-0486-41D4-9C3A-CE55CA49E64F}" type="presParOf" srcId="{9D8C032C-15EB-4905-86DB-2FBDBF367825}" destId="{2B66BC7A-4161-4818-943B-61DA6C71C000}" srcOrd="0" destOrd="0" presId="urn:microsoft.com/office/officeart/2008/layout/PictureStrips"/>
    <dgm:cxn modelId="{8C65CC0D-9FAA-4923-989A-35B0AAC363F4}" type="presParOf" srcId="{9D8C032C-15EB-4905-86DB-2FBDBF367825}" destId="{E198B10D-B071-470F-B6A3-DBD38BDEAF12}" srcOrd="1" destOrd="0" presId="urn:microsoft.com/office/officeart/2008/layout/PictureStrips"/>
    <dgm:cxn modelId="{F5BD11F0-F0ED-42F5-8D21-60CF7737471F}" type="presParOf" srcId="{308962E0-CB62-4E6D-8875-EEA3C7D5FF51}" destId="{74A412C2-1CFB-4B08-9F95-2EB0070E39D5}" srcOrd="5" destOrd="0" presId="urn:microsoft.com/office/officeart/2008/layout/PictureStrips"/>
    <dgm:cxn modelId="{BDFDC77F-997E-4F5C-A062-C615F1A48806}" type="presParOf" srcId="{308962E0-CB62-4E6D-8875-EEA3C7D5FF51}" destId="{9D4C1DD6-866B-4A50-891C-B7D00795E8DD}" srcOrd="6" destOrd="0" presId="urn:microsoft.com/office/officeart/2008/layout/PictureStrips"/>
    <dgm:cxn modelId="{0209EA79-E97B-4051-923C-98292DB785D7}" type="presParOf" srcId="{9D4C1DD6-866B-4A50-891C-B7D00795E8DD}" destId="{827A6AB4-588A-4C4C-8754-E300E15DE1D2}" srcOrd="0" destOrd="0" presId="urn:microsoft.com/office/officeart/2008/layout/PictureStrips"/>
    <dgm:cxn modelId="{BABBE2F6-52A5-4E1C-8801-56116A55221F}" type="presParOf" srcId="{9D4C1DD6-866B-4A50-891C-B7D00795E8DD}" destId="{14F22D19-0A60-40E3-B791-C4B9D4FE7FA4}" srcOrd="1" destOrd="0" presId="urn:microsoft.com/office/officeart/2008/layout/PictureStrips"/>
    <dgm:cxn modelId="{9F733CB8-532B-4E61-BDBC-93DB9EA373B7}" type="presParOf" srcId="{308962E0-CB62-4E6D-8875-EEA3C7D5FF51}" destId="{F5927ED7-5C58-4429-B4AE-4EBD03742B2C}" srcOrd="7" destOrd="0" presId="urn:microsoft.com/office/officeart/2008/layout/PictureStrips"/>
    <dgm:cxn modelId="{24A02459-937B-49C0-846D-8677DABA18F2}" type="presParOf" srcId="{308962E0-CB62-4E6D-8875-EEA3C7D5FF51}" destId="{4223C6AD-210D-40E4-8428-CDE7E24339D0}" srcOrd="8" destOrd="0" presId="urn:microsoft.com/office/officeart/2008/layout/PictureStrips"/>
    <dgm:cxn modelId="{224DFE17-2359-402E-BE39-89EAF823BEBD}" type="presParOf" srcId="{4223C6AD-210D-40E4-8428-CDE7E24339D0}" destId="{F9934DA0-244E-4343-819A-0BDB18D11D2D}" srcOrd="0" destOrd="0" presId="urn:microsoft.com/office/officeart/2008/layout/PictureStrips"/>
    <dgm:cxn modelId="{1D11EF2B-CD96-4997-B32F-CFC9A22031A8}" type="presParOf" srcId="{4223C6AD-210D-40E4-8428-CDE7E24339D0}" destId="{F2BB93BF-0350-4866-95D7-511BDFBEEB3C}" srcOrd="1" destOrd="0" presId="urn:microsoft.com/office/officeart/2008/layout/PictureStrips"/>
    <dgm:cxn modelId="{3F80D920-6930-48B9-B4F9-F8062AEDEE78}" type="presParOf" srcId="{308962E0-CB62-4E6D-8875-EEA3C7D5FF51}" destId="{97EDCB0F-AD61-4C43-ADB2-3959D97791FB}" srcOrd="9" destOrd="0" presId="urn:microsoft.com/office/officeart/2008/layout/PictureStrips"/>
    <dgm:cxn modelId="{B48F2476-BA42-4FA8-91A9-C5674FF3172B}" type="presParOf" srcId="{308962E0-CB62-4E6D-8875-EEA3C7D5FF51}" destId="{E83BB532-C99D-400B-BE0A-AFE23E2266B0}" srcOrd="10" destOrd="0" presId="urn:microsoft.com/office/officeart/2008/layout/PictureStrips"/>
    <dgm:cxn modelId="{7824758B-C2A3-4ECF-8E40-C9CE8E610D32}" type="presParOf" srcId="{E83BB532-C99D-400B-BE0A-AFE23E2266B0}" destId="{CE64D31A-2B93-4223-9E9E-0E50413E3BA8}" srcOrd="0" destOrd="0" presId="urn:microsoft.com/office/officeart/2008/layout/PictureStrips"/>
    <dgm:cxn modelId="{AC1EB000-679C-4F58-809F-DDD7ED483E34}" type="presParOf" srcId="{E83BB532-C99D-400B-BE0A-AFE23E2266B0}" destId="{4F0899D4-C1E5-4B3D-9811-FA54CD5423BE}" srcOrd="1" destOrd="0" presId="urn:microsoft.com/office/officeart/2008/layout/PictureStrips"/>
    <dgm:cxn modelId="{72EE1F95-34C1-479E-9CC1-25DACDE6BA70}" type="presParOf" srcId="{308962E0-CB62-4E6D-8875-EEA3C7D5FF51}" destId="{E795D455-7126-4D12-9FB4-6E5D459BBD18}" srcOrd="11" destOrd="0" presId="urn:microsoft.com/office/officeart/2008/layout/PictureStrips"/>
    <dgm:cxn modelId="{EFB88F4C-44B4-47B6-9D5A-D2E68D4D1438}" type="presParOf" srcId="{308962E0-CB62-4E6D-8875-EEA3C7D5FF51}" destId="{81778554-A6C0-4AFA-A418-06C4D3750BD7}" srcOrd="12" destOrd="0" presId="urn:microsoft.com/office/officeart/2008/layout/PictureStrips"/>
    <dgm:cxn modelId="{FA31CBD3-43F0-48DA-BF1B-E998A4F00BE3}" type="presParOf" srcId="{81778554-A6C0-4AFA-A418-06C4D3750BD7}" destId="{A0198CD2-4733-48C1-BDA7-97609ADFFFAD}" srcOrd="0" destOrd="0" presId="urn:microsoft.com/office/officeart/2008/layout/PictureStrips"/>
    <dgm:cxn modelId="{5AA0FBA9-B2C3-43FD-8D32-710BB7B50AEF}" type="presParOf" srcId="{81778554-A6C0-4AFA-A418-06C4D3750BD7}" destId="{64F17702-BE46-4C03-B50F-6C227656EB9C}" srcOrd="1" destOrd="0" presId="urn:microsoft.com/office/officeart/2008/layout/PictureStrips"/>
    <dgm:cxn modelId="{80FFB403-14DD-4048-A6FB-6919FEB7F4F7}" type="presParOf" srcId="{308962E0-CB62-4E6D-8875-EEA3C7D5FF51}" destId="{60776A92-98E6-4D77-848C-D3D71D643AE2}" srcOrd="13" destOrd="0" presId="urn:microsoft.com/office/officeart/2008/layout/PictureStrips"/>
    <dgm:cxn modelId="{07571B83-E3F1-471E-901D-91CE8696761A}" type="presParOf" srcId="{308962E0-CB62-4E6D-8875-EEA3C7D5FF51}" destId="{F853F8EC-6F55-4435-8028-60543D6448BF}" srcOrd="14" destOrd="0" presId="urn:microsoft.com/office/officeart/2008/layout/PictureStrips"/>
    <dgm:cxn modelId="{AE8C9435-5B58-43DD-AC5B-1A7FDFEF3F19}" type="presParOf" srcId="{F853F8EC-6F55-4435-8028-60543D6448BF}" destId="{BAE06475-3970-4786-B2F0-870B73251D43}" srcOrd="0" destOrd="0" presId="urn:microsoft.com/office/officeart/2008/layout/PictureStrips"/>
    <dgm:cxn modelId="{655F3285-8878-4EEF-B80B-F2BF260593C7}" type="presParOf" srcId="{F853F8EC-6F55-4435-8028-60543D6448BF}" destId="{65BCB24C-8A18-4D49-9D12-5D67FF59FE19}" srcOrd="1" destOrd="0" presId="urn:microsoft.com/office/officeart/2008/layout/PictureStrips"/>
    <dgm:cxn modelId="{0B969DAC-77B7-449E-B3BA-D7A2FB85A69D}" type="presParOf" srcId="{308962E0-CB62-4E6D-8875-EEA3C7D5FF51}" destId="{5433DDBD-14D2-42A8-8EE2-D252EF5AFCF8}" srcOrd="15" destOrd="0" presId="urn:microsoft.com/office/officeart/2008/layout/PictureStrips"/>
    <dgm:cxn modelId="{ED1E31A6-74BC-4548-85E8-7FE33021F25A}" type="presParOf" srcId="{308962E0-CB62-4E6D-8875-EEA3C7D5FF51}" destId="{3E22AD5D-86D1-450D-BD80-FC0174055C76}" srcOrd="16" destOrd="0" presId="urn:microsoft.com/office/officeart/2008/layout/PictureStrips"/>
    <dgm:cxn modelId="{5C68D440-A87D-4A8B-8D2D-838A1A5163BE}" type="presParOf" srcId="{3E22AD5D-86D1-450D-BD80-FC0174055C76}" destId="{1BF00DD6-AB09-4D18-A7BB-14692E4F8109}" srcOrd="0" destOrd="0" presId="urn:microsoft.com/office/officeart/2008/layout/PictureStrips"/>
    <dgm:cxn modelId="{7918DF2A-A073-4674-8932-B367FB416FBE}" type="presParOf" srcId="{3E22AD5D-86D1-450D-BD80-FC0174055C76}" destId="{A6E2FDED-0677-4B60-8176-ECED54A95FF9}" srcOrd="1" destOrd="0" presId="urn:microsoft.com/office/officeart/2008/layout/PictureStrips"/>
    <dgm:cxn modelId="{16CF08CA-DB58-4803-92DE-BA21BD5AC4FB}" type="presParOf" srcId="{308962E0-CB62-4E6D-8875-EEA3C7D5FF51}" destId="{35C6A4A7-E5E4-42BA-B8EE-A1305C720F0D}" srcOrd="17" destOrd="0" presId="urn:microsoft.com/office/officeart/2008/layout/PictureStrips"/>
    <dgm:cxn modelId="{1315F546-4BFD-47B8-9772-CF2F243FC257}" type="presParOf" srcId="{308962E0-CB62-4E6D-8875-EEA3C7D5FF51}" destId="{66419D4D-4AF5-45CD-89FF-F9B958397C32}" srcOrd="18" destOrd="0" presId="urn:microsoft.com/office/officeart/2008/layout/PictureStrips"/>
    <dgm:cxn modelId="{7BF79F60-03FD-4FA0-9805-A25CAC2E9DBD}" type="presParOf" srcId="{66419D4D-4AF5-45CD-89FF-F9B958397C32}" destId="{211CBF93-AC9D-4245-B207-07A97DE80FD7}" srcOrd="0" destOrd="0" presId="urn:microsoft.com/office/officeart/2008/layout/PictureStrips"/>
    <dgm:cxn modelId="{B537BF2B-A52D-4FF2-865B-8BEB65453E37}" type="presParOf" srcId="{66419D4D-4AF5-45CD-89FF-F9B958397C32}" destId="{D117180A-895E-4ED9-9682-B0FFBA9CBB1A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07A2615-AFE8-40A4-BF0E-CE3EEF1E2598}" type="doc">
      <dgm:prSet loTypeId="urn:microsoft.com/office/officeart/2008/layout/BendingPictureCaption#1" loCatId="picture" qsTypeId="urn:microsoft.com/office/officeart/2005/8/quickstyle/simple1#3" qsCatId="simple" csTypeId="urn:microsoft.com/office/officeart/2005/8/colors/accent1_2#3" csCatId="accent1" phldr="1"/>
      <dgm:spPr/>
      <dgm:t>
        <a:bodyPr/>
        <a:lstStyle/>
        <a:p>
          <a:endParaRPr lang="zh-CN" altLang="en-US"/>
        </a:p>
      </dgm:t>
    </dgm:pt>
    <dgm:pt modelId="{E3AA0211-5685-4425-9B55-78FC0C4EA8D3}">
      <dgm:prSet phldrT="[文本]" custT="1"/>
      <dgm:spPr/>
      <dgm:t>
        <a:bodyPr/>
        <a:lstStyle/>
        <a:p>
          <a:r>
            <a:rPr lang="zh-CN" alt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做</a:t>
          </a:r>
        </a:p>
      </dgm:t>
    </dgm:pt>
    <dgm:pt modelId="{77167238-7C4D-456C-8FD2-DB4A56C66D34}" cxnId="{E3449DB0-FD8A-4209-A062-1C2CF8D05EDB}" type="parTrans">
      <dgm:prSet/>
      <dgm:spPr/>
      <dgm:t>
        <a:bodyPr/>
        <a:lstStyle/>
        <a:p>
          <a:endParaRPr lang="zh-CN" alt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B6843295-AF0D-49A7-8A09-35D565B12254}" cxnId="{E3449DB0-FD8A-4209-A062-1C2CF8D05EDB}" type="sibTrans">
      <dgm:prSet/>
      <dgm:spPr/>
      <dgm:t>
        <a:bodyPr/>
        <a:lstStyle/>
        <a:p>
          <a:endParaRPr lang="zh-CN" alt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33C06E5D-56FF-4F81-BC96-017260CE5C06}">
      <dgm:prSet phldrT="[文本]" custT="1"/>
      <dgm:spPr/>
      <dgm:t>
        <a:bodyPr/>
        <a:lstStyle/>
        <a:p>
          <a:r>
            <a:rPr lang="zh-CN" alt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学</a:t>
          </a:r>
        </a:p>
      </dgm:t>
    </dgm:pt>
    <dgm:pt modelId="{A8CAB957-B6F2-44E1-81AC-A65A106744D3}" cxnId="{79B72B6B-D5D2-40DA-9FB5-1D9F253D74BF}" type="parTrans">
      <dgm:prSet/>
      <dgm:spPr/>
      <dgm:t>
        <a:bodyPr/>
        <a:lstStyle/>
        <a:p>
          <a:endParaRPr lang="zh-CN" alt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F32E51CF-5C4B-4519-B52A-8CBFBB77CF1C}" cxnId="{79B72B6B-D5D2-40DA-9FB5-1D9F253D74BF}" type="sibTrans">
      <dgm:prSet/>
      <dgm:spPr/>
      <dgm:t>
        <a:bodyPr/>
        <a:lstStyle/>
        <a:p>
          <a:endParaRPr lang="zh-CN" alt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41F25761-40B3-47B5-A5E8-15FEA4AE758A}">
      <dgm:prSet phldrT="[文本]" custT="1"/>
      <dgm:spPr/>
      <dgm:t>
        <a:bodyPr/>
        <a:lstStyle/>
        <a:p>
          <a:r>
            <a:rPr lang="zh-CN" alt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探</a:t>
          </a:r>
        </a:p>
      </dgm:t>
    </dgm:pt>
    <dgm:pt modelId="{F71A0896-9F16-49D0-8E41-D891993ABFBC}" cxnId="{1C7991BE-A543-413C-9E55-46FAB17EBF09}" type="parTrans">
      <dgm:prSet/>
      <dgm:spPr/>
      <dgm:t>
        <a:bodyPr/>
        <a:lstStyle/>
        <a:p>
          <a:endParaRPr lang="zh-CN" alt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22F74001-C505-4542-85A0-DCAB16FBFCA1}" cxnId="{1C7991BE-A543-413C-9E55-46FAB17EBF09}" type="sibTrans">
      <dgm:prSet/>
      <dgm:spPr/>
      <dgm:t>
        <a:bodyPr/>
        <a:lstStyle/>
        <a:p>
          <a:endParaRPr lang="zh-CN" alt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8D80A062-2245-40BF-AF12-6C37BE953980}">
      <dgm:prSet phldrT="[文本]" custT="1"/>
      <dgm:spPr/>
      <dgm:t>
        <a:bodyPr/>
        <a:lstStyle/>
        <a:p>
          <a:r>
            <a:rPr lang="zh-CN" alt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研</a:t>
          </a:r>
        </a:p>
      </dgm:t>
    </dgm:pt>
    <dgm:pt modelId="{9F3438D6-3DC4-4CC3-976E-68BD14E30CB7}" cxnId="{AE2FE57A-3600-458F-AEF8-89AF96E8AC7D}" type="parTrans">
      <dgm:prSet/>
      <dgm:spPr/>
      <dgm:t>
        <a:bodyPr/>
        <a:lstStyle/>
        <a:p>
          <a:endParaRPr lang="zh-CN" alt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031491DE-0E3F-418C-B6FB-2D63F63951B6}" cxnId="{AE2FE57A-3600-458F-AEF8-89AF96E8AC7D}" type="sibTrans">
      <dgm:prSet/>
      <dgm:spPr/>
      <dgm:t>
        <a:bodyPr/>
        <a:lstStyle/>
        <a:p>
          <a:endParaRPr lang="zh-CN" alt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2CFDEE46-4113-4EC7-8EBF-82A35BED6604}" type="pres">
      <dgm:prSet presAssocID="{507A2615-AFE8-40A4-BF0E-CE3EEF1E2598}" presName="diagram" presStyleCnt="0">
        <dgm:presLayoutVars>
          <dgm:dir/>
        </dgm:presLayoutVars>
      </dgm:prSet>
      <dgm:spPr/>
    </dgm:pt>
    <dgm:pt modelId="{FC148334-E026-4F82-A2F4-668CE8187CDB}" type="pres">
      <dgm:prSet presAssocID="{E3AA0211-5685-4425-9B55-78FC0C4EA8D3}" presName="composite" presStyleCnt="0"/>
      <dgm:spPr/>
    </dgm:pt>
    <dgm:pt modelId="{403D48AE-C588-4F8C-A40B-A57DBCFAB5D5}" type="pres">
      <dgm:prSet presAssocID="{E3AA0211-5685-4425-9B55-78FC0C4EA8D3}" presName="Image" presStyleLbl="bgShp" presStyleIdx="0" presStyleCnt="4"/>
      <dgm:spPr>
        <a:blipFill rotWithShape="1">
          <a:blip xmlns:r="http://schemas.openxmlformats.org/officeDocument/2006/relationships" r:embed="rId1"/>
          <a:srcRect/>
          <a:stretch>
            <a:fillRect t="-9000" b="-9000"/>
          </a:stretch>
        </a:blipFill>
      </dgm:spPr>
    </dgm:pt>
    <dgm:pt modelId="{46F1EC34-7D7A-4399-AA89-9C731327AF13}" type="pres">
      <dgm:prSet presAssocID="{E3AA0211-5685-4425-9B55-78FC0C4EA8D3}" presName="Parent" presStyleLbl="node0" presStyleIdx="0" presStyleCnt="4">
        <dgm:presLayoutVars>
          <dgm:bulletEnabled val="1"/>
        </dgm:presLayoutVars>
      </dgm:prSet>
      <dgm:spPr/>
    </dgm:pt>
    <dgm:pt modelId="{661DCF0E-70BC-4BEB-994E-19C22D854D83}" type="pres">
      <dgm:prSet presAssocID="{B6843295-AF0D-49A7-8A09-35D565B12254}" presName="sibTrans" presStyleCnt="0"/>
      <dgm:spPr/>
    </dgm:pt>
    <dgm:pt modelId="{AB9B6206-BAC9-4DD0-94D2-8695178246E0}" type="pres">
      <dgm:prSet presAssocID="{33C06E5D-56FF-4F81-BC96-017260CE5C06}" presName="composite" presStyleCnt="0"/>
      <dgm:spPr/>
    </dgm:pt>
    <dgm:pt modelId="{DE6823AF-9387-4202-82E0-6E5B0179891C}" type="pres">
      <dgm:prSet presAssocID="{33C06E5D-56FF-4F81-BC96-017260CE5C06}" presName="Image" presStyleLbl="bgShp" presStyleIdx="1" presStyleCnt="4"/>
      <dgm:spPr>
        <a:blipFill rotWithShape="1">
          <a:blip xmlns:r="http://schemas.openxmlformats.org/officeDocument/2006/relationships" r:embed="rId2"/>
          <a:srcRect/>
          <a:stretch>
            <a:fillRect l="-10000" r="-10000"/>
          </a:stretch>
        </a:blipFill>
      </dgm:spPr>
    </dgm:pt>
    <dgm:pt modelId="{5DBB6280-F5AC-4BE1-AADF-7233F97AB0DD}" type="pres">
      <dgm:prSet presAssocID="{33C06E5D-56FF-4F81-BC96-017260CE5C06}" presName="Parent" presStyleLbl="node0" presStyleIdx="1" presStyleCnt="4">
        <dgm:presLayoutVars>
          <dgm:bulletEnabled val="1"/>
        </dgm:presLayoutVars>
      </dgm:prSet>
      <dgm:spPr/>
    </dgm:pt>
    <dgm:pt modelId="{BB0FF130-3E01-457C-AE3A-725034DFDF6F}" type="pres">
      <dgm:prSet presAssocID="{F32E51CF-5C4B-4519-B52A-8CBFBB77CF1C}" presName="sibTrans" presStyleCnt="0"/>
      <dgm:spPr/>
    </dgm:pt>
    <dgm:pt modelId="{B1A1721A-34C7-4698-A6BF-C74607EC928E}" type="pres">
      <dgm:prSet presAssocID="{41F25761-40B3-47B5-A5E8-15FEA4AE758A}" presName="composite" presStyleCnt="0"/>
      <dgm:spPr/>
    </dgm:pt>
    <dgm:pt modelId="{760B05A2-EE4D-4AB3-8775-84D566CD9EEA}" type="pres">
      <dgm:prSet presAssocID="{41F25761-40B3-47B5-A5E8-15FEA4AE758A}" presName="Image" presStyleLbl="bgShp" presStyleIdx="2" presStyleCnt="4"/>
      <dgm:spPr>
        <a:blipFill rotWithShape="1">
          <a:blip xmlns:r="http://schemas.openxmlformats.org/officeDocument/2006/relationships" r:embed="rId3"/>
          <a:srcRect/>
          <a:stretch>
            <a:fillRect l="-5000" r="-5000"/>
          </a:stretch>
        </a:blipFill>
      </dgm:spPr>
    </dgm:pt>
    <dgm:pt modelId="{92ED471C-1C10-48FD-9C80-07703F85F672}" type="pres">
      <dgm:prSet presAssocID="{41F25761-40B3-47B5-A5E8-15FEA4AE758A}" presName="Parent" presStyleLbl="node0" presStyleIdx="2" presStyleCnt="4">
        <dgm:presLayoutVars>
          <dgm:bulletEnabled val="1"/>
        </dgm:presLayoutVars>
      </dgm:prSet>
      <dgm:spPr/>
    </dgm:pt>
    <dgm:pt modelId="{85FC0438-4C55-4239-A5DC-70292E74340C}" type="pres">
      <dgm:prSet presAssocID="{22F74001-C505-4542-85A0-DCAB16FBFCA1}" presName="sibTrans" presStyleCnt="0"/>
      <dgm:spPr/>
    </dgm:pt>
    <dgm:pt modelId="{6B1E3723-6051-4FEC-9DC0-B0E0D1B4A30C}" type="pres">
      <dgm:prSet presAssocID="{8D80A062-2245-40BF-AF12-6C37BE953980}" presName="composite" presStyleCnt="0"/>
      <dgm:spPr/>
    </dgm:pt>
    <dgm:pt modelId="{3A29CA6F-3AA8-4BA4-9935-CD887E560793}" type="pres">
      <dgm:prSet presAssocID="{8D80A062-2245-40BF-AF12-6C37BE953980}" presName="Image" presStyleLbl="bgShp" presStyleIdx="3" presStyleCnt="4"/>
      <dgm:spPr>
        <a:blipFill rotWithShape="1">
          <a:blip xmlns:r="http://schemas.openxmlformats.org/officeDocument/2006/relationships" r:embed="rId4"/>
          <a:srcRect/>
          <a:stretch>
            <a:fillRect t="-18000" b="-18000"/>
          </a:stretch>
        </a:blipFill>
      </dgm:spPr>
    </dgm:pt>
    <dgm:pt modelId="{08A59C42-985A-4435-901B-7F3AF80CEB1A}" type="pres">
      <dgm:prSet presAssocID="{8D80A062-2245-40BF-AF12-6C37BE953980}" presName="Parent" presStyleLbl="node0" presStyleIdx="3" presStyleCnt="4">
        <dgm:presLayoutVars>
          <dgm:bulletEnabled val="1"/>
        </dgm:presLayoutVars>
      </dgm:prSet>
      <dgm:spPr/>
    </dgm:pt>
  </dgm:ptLst>
  <dgm:cxnLst>
    <dgm:cxn modelId="{79B72B6B-D5D2-40DA-9FB5-1D9F253D74BF}" srcId="{507A2615-AFE8-40A4-BF0E-CE3EEF1E2598}" destId="{33C06E5D-56FF-4F81-BC96-017260CE5C06}" srcOrd="1" destOrd="0" parTransId="{A8CAB957-B6F2-44E1-81AC-A65A106744D3}" sibTransId="{F32E51CF-5C4B-4519-B52A-8CBFBB77CF1C}"/>
    <dgm:cxn modelId="{D3EF7650-B702-4400-9EE8-653E0A461676}" type="presOf" srcId="{41F25761-40B3-47B5-A5E8-15FEA4AE758A}" destId="{92ED471C-1C10-48FD-9C80-07703F85F672}" srcOrd="0" destOrd="0" presId="urn:microsoft.com/office/officeart/2008/layout/BendingPictureCaption#1"/>
    <dgm:cxn modelId="{AE2FE57A-3600-458F-AEF8-89AF96E8AC7D}" srcId="{507A2615-AFE8-40A4-BF0E-CE3EEF1E2598}" destId="{8D80A062-2245-40BF-AF12-6C37BE953980}" srcOrd="3" destOrd="0" parTransId="{9F3438D6-3DC4-4CC3-976E-68BD14E30CB7}" sibTransId="{031491DE-0E3F-418C-B6FB-2D63F63951B6}"/>
    <dgm:cxn modelId="{D2ECC890-E2C6-4615-9440-99645CBD4698}" type="presOf" srcId="{8D80A062-2245-40BF-AF12-6C37BE953980}" destId="{08A59C42-985A-4435-901B-7F3AF80CEB1A}" srcOrd="0" destOrd="0" presId="urn:microsoft.com/office/officeart/2008/layout/BendingPictureCaption#1"/>
    <dgm:cxn modelId="{E3449DB0-FD8A-4209-A062-1C2CF8D05EDB}" srcId="{507A2615-AFE8-40A4-BF0E-CE3EEF1E2598}" destId="{E3AA0211-5685-4425-9B55-78FC0C4EA8D3}" srcOrd="0" destOrd="0" parTransId="{77167238-7C4D-456C-8FD2-DB4A56C66D34}" sibTransId="{B6843295-AF0D-49A7-8A09-35D565B12254}"/>
    <dgm:cxn modelId="{5A23B9B6-3057-4444-B350-3F48E6EFC542}" type="presOf" srcId="{33C06E5D-56FF-4F81-BC96-017260CE5C06}" destId="{5DBB6280-F5AC-4BE1-AADF-7233F97AB0DD}" srcOrd="0" destOrd="0" presId="urn:microsoft.com/office/officeart/2008/layout/BendingPictureCaption#1"/>
    <dgm:cxn modelId="{42A7CBB7-2A25-45A3-ADF0-4BF9FC73FFE8}" type="presOf" srcId="{507A2615-AFE8-40A4-BF0E-CE3EEF1E2598}" destId="{2CFDEE46-4113-4EC7-8EBF-82A35BED6604}" srcOrd="0" destOrd="0" presId="urn:microsoft.com/office/officeart/2008/layout/BendingPictureCaption#1"/>
    <dgm:cxn modelId="{4C17B6B8-1F47-4035-BFC3-510B324660B4}" type="presOf" srcId="{E3AA0211-5685-4425-9B55-78FC0C4EA8D3}" destId="{46F1EC34-7D7A-4399-AA89-9C731327AF13}" srcOrd="0" destOrd="0" presId="urn:microsoft.com/office/officeart/2008/layout/BendingPictureCaption#1"/>
    <dgm:cxn modelId="{1C7991BE-A543-413C-9E55-46FAB17EBF09}" srcId="{507A2615-AFE8-40A4-BF0E-CE3EEF1E2598}" destId="{41F25761-40B3-47B5-A5E8-15FEA4AE758A}" srcOrd="2" destOrd="0" parTransId="{F71A0896-9F16-49D0-8E41-D891993ABFBC}" sibTransId="{22F74001-C505-4542-85A0-DCAB16FBFCA1}"/>
    <dgm:cxn modelId="{CFDE527D-F451-4C58-8233-DDF326A62B2C}" type="presParOf" srcId="{2CFDEE46-4113-4EC7-8EBF-82A35BED6604}" destId="{FC148334-E026-4F82-A2F4-668CE8187CDB}" srcOrd="0" destOrd="0" presId="urn:microsoft.com/office/officeart/2008/layout/BendingPictureCaption#1"/>
    <dgm:cxn modelId="{F01E01B8-3AF4-428C-9CD5-937200969B65}" type="presParOf" srcId="{FC148334-E026-4F82-A2F4-668CE8187CDB}" destId="{403D48AE-C588-4F8C-A40B-A57DBCFAB5D5}" srcOrd="0" destOrd="0" presId="urn:microsoft.com/office/officeart/2008/layout/BendingPictureCaption#1"/>
    <dgm:cxn modelId="{7C626755-6BA2-4E40-86E9-007A59930E47}" type="presParOf" srcId="{FC148334-E026-4F82-A2F4-668CE8187CDB}" destId="{46F1EC34-7D7A-4399-AA89-9C731327AF13}" srcOrd="1" destOrd="0" presId="urn:microsoft.com/office/officeart/2008/layout/BendingPictureCaption#1"/>
    <dgm:cxn modelId="{444E535B-3327-412F-9489-1572F980582D}" type="presParOf" srcId="{2CFDEE46-4113-4EC7-8EBF-82A35BED6604}" destId="{661DCF0E-70BC-4BEB-994E-19C22D854D83}" srcOrd="1" destOrd="0" presId="urn:microsoft.com/office/officeart/2008/layout/BendingPictureCaption#1"/>
    <dgm:cxn modelId="{1551C830-3442-4271-BA5D-D1D2AB48F80B}" type="presParOf" srcId="{2CFDEE46-4113-4EC7-8EBF-82A35BED6604}" destId="{AB9B6206-BAC9-4DD0-94D2-8695178246E0}" srcOrd="2" destOrd="0" presId="urn:microsoft.com/office/officeart/2008/layout/BendingPictureCaption#1"/>
    <dgm:cxn modelId="{C6CA0E01-CCB8-4969-8DF6-B3B0A00300E5}" type="presParOf" srcId="{AB9B6206-BAC9-4DD0-94D2-8695178246E0}" destId="{DE6823AF-9387-4202-82E0-6E5B0179891C}" srcOrd="0" destOrd="0" presId="urn:microsoft.com/office/officeart/2008/layout/BendingPictureCaption#1"/>
    <dgm:cxn modelId="{39CDF0B7-F6A2-4BE5-A14B-F3BA1B907BBA}" type="presParOf" srcId="{AB9B6206-BAC9-4DD0-94D2-8695178246E0}" destId="{5DBB6280-F5AC-4BE1-AADF-7233F97AB0DD}" srcOrd="1" destOrd="0" presId="urn:microsoft.com/office/officeart/2008/layout/BendingPictureCaption#1"/>
    <dgm:cxn modelId="{A364D3AA-2DD9-499B-B42B-8FDCAF7E34E1}" type="presParOf" srcId="{2CFDEE46-4113-4EC7-8EBF-82A35BED6604}" destId="{BB0FF130-3E01-457C-AE3A-725034DFDF6F}" srcOrd="3" destOrd="0" presId="urn:microsoft.com/office/officeart/2008/layout/BendingPictureCaption#1"/>
    <dgm:cxn modelId="{79CADB37-0DC5-417D-8056-A0B96671EBA8}" type="presParOf" srcId="{2CFDEE46-4113-4EC7-8EBF-82A35BED6604}" destId="{B1A1721A-34C7-4698-A6BF-C74607EC928E}" srcOrd="4" destOrd="0" presId="urn:microsoft.com/office/officeart/2008/layout/BendingPictureCaption#1"/>
    <dgm:cxn modelId="{60638A3C-625B-4714-ABC6-F8C7624BF9F4}" type="presParOf" srcId="{B1A1721A-34C7-4698-A6BF-C74607EC928E}" destId="{760B05A2-EE4D-4AB3-8775-84D566CD9EEA}" srcOrd="0" destOrd="0" presId="urn:microsoft.com/office/officeart/2008/layout/BendingPictureCaption#1"/>
    <dgm:cxn modelId="{FC0E90B6-9201-4390-8105-B0F27C7A2F5D}" type="presParOf" srcId="{B1A1721A-34C7-4698-A6BF-C74607EC928E}" destId="{92ED471C-1C10-48FD-9C80-07703F85F672}" srcOrd="1" destOrd="0" presId="urn:microsoft.com/office/officeart/2008/layout/BendingPictureCaption#1"/>
    <dgm:cxn modelId="{578C3C3B-54EA-4F35-9342-4625167346EC}" type="presParOf" srcId="{2CFDEE46-4113-4EC7-8EBF-82A35BED6604}" destId="{85FC0438-4C55-4239-A5DC-70292E74340C}" srcOrd="5" destOrd="0" presId="urn:microsoft.com/office/officeart/2008/layout/BendingPictureCaption#1"/>
    <dgm:cxn modelId="{15C64020-5E85-4D44-A71D-DCFA57E02A70}" type="presParOf" srcId="{2CFDEE46-4113-4EC7-8EBF-82A35BED6604}" destId="{6B1E3723-6051-4FEC-9DC0-B0E0D1B4A30C}" srcOrd="6" destOrd="0" presId="urn:microsoft.com/office/officeart/2008/layout/BendingPictureCaption#1"/>
    <dgm:cxn modelId="{EFF217C1-A0CC-4B15-88DA-E70CC5E1F73F}" type="presParOf" srcId="{6B1E3723-6051-4FEC-9DC0-B0E0D1B4A30C}" destId="{3A29CA6F-3AA8-4BA4-9935-CD887E560793}" srcOrd="0" destOrd="0" presId="urn:microsoft.com/office/officeart/2008/layout/BendingPictureCaption#1"/>
    <dgm:cxn modelId="{9087D436-CA33-47B7-A31D-D020A5ADA7CA}" type="presParOf" srcId="{6B1E3723-6051-4FEC-9DC0-B0E0D1B4A30C}" destId="{08A59C42-985A-4435-901B-7F3AF80CEB1A}" srcOrd="1" destOrd="0" presId="urn:microsoft.com/office/officeart/2008/layout/BendingPictureCaption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57687E6-13F8-4BC2-B967-406D0C6F1D27}" type="doc">
      <dgm:prSet loTypeId="urn:microsoft.com/office/officeart/2005/8/layout/gear1#1" loCatId="process" qsTypeId="urn:microsoft.com/office/officeart/2005/8/quickstyle/simple1#4" qsCatId="simple" csTypeId="urn:microsoft.com/office/officeart/2005/8/colors/colorful3#1" csCatId="colorful" phldr="1"/>
      <dgm:spPr/>
    </dgm:pt>
    <dgm:pt modelId="{24813088-13BD-4917-AA33-38A179619D8D}">
      <dgm:prSet phldrT="[文本]" custT="1"/>
      <dgm:spPr/>
      <dgm:t>
        <a:bodyPr/>
        <a:lstStyle/>
        <a:p>
          <a:pPr>
            <a:lnSpc>
              <a:spcPts val="1500"/>
            </a:lnSpc>
          </a:pPr>
          <a:r>
            <a: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认真听讲</a:t>
          </a:r>
          <a:endParaRPr lang="en-US" altLang="zh-CN" sz="1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pPr>
            <a:lnSpc>
              <a:spcPts val="1500"/>
            </a:lnSpc>
          </a:pPr>
          <a:r>
            <a: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完成任务 </a:t>
          </a:r>
        </a:p>
      </dgm:t>
    </dgm:pt>
    <dgm:pt modelId="{FAC4068A-D829-486D-88B6-C998CB274BEB}" cxnId="{BDECFC2D-F848-4D15-AB27-5EEC73040529}" type="parTrans">
      <dgm:prSet/>
      <dgm:spPr/>
      <dgm:t>
        <a:bodyPr/>
        <a:lstStyle/>
        <a:p>
          <a:pPr>
            <a:lnSpc>
              <a:spcPts val="1500"/>
            </a:lnSpc>
          </a:pPr>
          <a:endParaRPr lang="zh-CN" alt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B327A330-A304-45E1-BB64-BE4B083230D5}" cxnId="{BDECFC2D-F848-4D15-AB27-5EEC73040529}" type="sibTrans">
      <dgm:prSet/>
      <dgm:spPr/>
      <dgm:t>
        <a:bodyPr/>
        <a:lstStyle/>
        <a:p>
          <a:pPr>
            <a:lnSpc>
              <a:spcPts val="1500"/>
            </a:lnSpc>
          </a:pPr>
          <a:endParaRPr lang="zh-CN" alt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86E4BD28-F030-475D-A052-EB8D31F187ED}">
      <dgm:prSet phldrT="[文本]" custT="1"/>
      <dgm:spPr/>
      <dgm:t>
        <a:bodyPr/>
        <a:lstStyle/>
        <a:p>
          <a:pPr>
            <a:lnSpc>
              <a:spcPts val="1500"/>
            </a:lnSpc>
          </a:pPr>
          <a:r>
            <a: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积极</a:t>
          </a:r>
          <a:endParaRPr lang="en-US" altLang="zh-CN" sz="1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pPr>
            <a:lnSpc>
              <a:spcPts val="1500"/>
            </a:lnSpc>
          </a:pPr>
          <a:r>
            <a: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思考</a:t>
          </a:r>
        </a:p>
      </dgm:t>
    </dgm:pt>
    <dgm:pt modelId="{4FAE4A3E-D364-4BA5-9ADE-CDA911F93361}" cxnId="{7A98C5A9-1819-44D7-9E97-19602C054B47}" type="parTrans">
      <dgm:prSet/>
      <dgm:spPr/>
      <dgm:t>
        <a:bodyPr/>
        <a:lstStyle/>
        <a:p>
          <a:pPr>
            <a:lnSpc>
              <a:spcPts val="1500"/>
            </a:lnSpc>
          </a:pPr>
          <a:endParaRPr lang="zh-CN" alt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F7ADD7D0-B892-4A89-9183-724602D0E149}" cxnId="{7A98C5A9-1819-44D7-9E97-19602C054B47}" type="sibTrans">
      <dgm:prSet/>
      <dgm:spPr/>
      <dgm:t>
        <a:bodyPr/>
        <a:lstStyle/>
        <a:p>
          <a:pPr>
            <a:lnSpc>
              <a:spcPts val="1500"/>
            </a:lnSpc>
          </a:pPr>
          <a:endParaRPr lang="zh-CN" alt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A44FF71E-CEA7-4EFA-BDBC-B5A86F8E67D7}">
      <dgm:prSet phldrT="[文本]" custT="1"/>
      <dgm:spPr/>
      <dgm:t>
        <a:bodyPr/>
        <a:lstStyle/>
        <a:p>
          <a:pPr>
            <a:lnSpc>
              <a:spcPts val="1500"/>
            </a:lnSpc>
          </a:pPr>
          <a:r>
            <a: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参与</a:t>
          </a:r>
          <a:endParaRPr lang="en-US" altLang="zh-CN" sz="1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pPr>
            <a:lnSpc>
              <a:spcPts val="1500"/>
            </a:lnSpc>
          </a:pPr>
          <a:r>
            <a: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活动</a:t>
          </a:r>
        </a:p>
      </dgm:t>
    </dgm:pt>
    <dgm:pt modelId="{CF31FE62-9600-451E-A644-28A5C37B8994}" cxnId="{05332F22-3152-4478-A02F-07DC4149BF92}" type="parTrans">
      <dgm:prSet/>
      <dgm:spPr/>
      <dgm:t>
        <a:bodyPr/>
        <a:lstStyle/>
        <a:p>
          <a:pPr>
            <a:lnSpc>
              <a:spcPts val="1500"/>
            </a:lnSpc>
          </a:pPr>
          <a:endParaRPr lang="zh-CN" alt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4BA66DD6-AB48-4C95-B00C-C4D07620F385}" cxnId="{05332F22-3152-4478-A02F-07DC4149BF92}" type="sibTrans">
      <dgm:prSet/>
      <dgm:spPr/>
      <dgm:t>
        <a:bodyPr/>
        <a:lstStyle/>
        <a:p>
          <a:pPr>
            <a:lnSpc>
              <a:spcPts val="1500"/>
            </a:lnSpc>
          </a:pPr>
          <a:endParaRPr lang="zh-CN" alt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810B633D-C573-4562-B35E-FC1F71F00501}" type="pres">
      <dgm:prSet presAssocID="{B57687E6-13F8-4BC2-B967-406D0C6F1D27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420C2AB6-D128-4E68-8BE1-CD68F297C893}" type="pres">
      <dgm:prSet presAssocID="{24813088-13BD-4917-AA33-38A179619D8D}" presName="gear1" presStyleLbl="node1" presStyleIdx="0" presStyleCnt="3">
        <dgm:presLayoutVars>
          <dgm:chMax val="1"/>
          <dgm:bulletEnabled val="1"/>
        </dgm:presLayoutVars>
      </dgm:prSet>
      <dgm:spPr/>
    </dgm:pt>
    <dgm:pt modelId="{1657E6D7-5FBC-4D74-A752-E5D941E5EACB}" type="pres">
      <dgm:prSet presAssocID="{24813088-13BD-4917-AA33-38A179619D8D}" presName="gear1srcNode" presStyleLbl="node1" presStyleIdx="0" presStyleCnt="3"/>
      <dgm:spPr/>
    </dgm:pt>
    <dgm:pt modelId="{6DBF507C-653D-4260-B126-9CED1499CCDE}" type="pres">
      <dgm:prSet presAssocID="{24813088-13BD-4917-AA33-38A179619D8D}" presName="gear1dstNode" presStyleLbl="node1" presStyleIdx="0" presStyleCnt="3"/>
      <dgm:spPr/>
    </dgm:pt>
    <dgm:pt modelId="{E67119C3-A648-460C-81CE-029C8F093E2F}" type="pres">
      <dgm:prSet presAssocID="{86E4BD28-F030-475D-A052-EB8D31F187ED}" presName="gear2" presStyleLbl="node1" presStyleIdx="1" presStyleCnt="3">
        <dgm:presLayoutVars>
          <dgm:chMax val="1"/>
          <dgm:bulletEnabled val="1"/>
        </dgm:presLayoutVars>
      </dgm:prSet>
      <dgm:spPr/>
    </dgm:pt>
    <dgm:pt modelId="{B78CB560-3C02-4A4D-9500-537503F12114}" type="pres">
      <dgm:prSet presAssocID="{86E4BD28-F030-475D-A052-EB8D31F187ED}" presName="gear2srcNode" presStyleLbl="node1" presStyleIdx="1" presStyleCnt="3"/>
      <dgm:spPr/>
    </dgm:pt>
    <dgm:pt modelId="{1E0BAB50-E913-42DD-80C1-414F77D6116E}" type="pres">
      <dgm:prSet presAssocID="{86E4BD28-F030-475D-A052-EB8D31F187ED}" presName="gear2dstNode" presStyleLbl="node1" presStyleIdx="1" presStyleCnt="3"/>
      <dgm:spPr/>
    </dgm:pt>
    <dgm:pt modelId="{BFCB0030-032B-47F4-A437-E7628CC2A6A1}" type="pres">
      <dgm:prSet presAssocID="{A44FF71E-CEA7-4EFA-BDBC-B5A86F8E67D7}" presName="gear3" presStyleLbl="node1" presStyleIdx="2" presStyleCnt="3"/>
      <dgm:spPr/>
    </dgm:pt>
    <dgm:pt modelId="{2ECADBB2-E52B-45A3-9F53-31BF1D5D14A7}" type="pres">
      <dgm:prSet presAssocID="{A44FF71E-CEA7-4EFA-BDBC-B5A86F8E67D7}" presName="gear3tx" presStyleLbl="node1" presStyleIdx="2" presStyleCnt="3">
        <dgm:presLayoutVars>
          <dgm:chMax val="1"/>
          <dgm:bulletEnabled val="1"/>
        </dgm:presLayoutVars>
      </dgm:prSet>
      <dgm:spPr/>
    </dgm:pt>
    <dgm:pt modelId="{8EE7DD90-D96A-4184-8F81-E9A988CCFC10}" type="pres">
      <dgm:prSet presAssocID="{A44FF71E-CEA7-4EFA-BDBC-B5A86F8E67D7}" presName="gear3srcNode" presStyleLbl="node1" presStyleIdx="2" presStyleCnt="3"/>
      <dgm:spPr/>
    </dgm:pt>
    <dgm:pt modelId="{271534B2-083C-49F5-9A3D-E2084BDDCC32}" type="pres">
      <dgm:prSet presAssocID="{A44FF71E-CEA7-4EFA-BDBC-B5A86F8E67D7}" presName="gear3dstNode" presStyleLbl="node1" presStyleIdx="2" presStyleCnt="3"/>
      <dgm:spPr/>
    </dgm:pt>
    <dgm:pt modelId="{CBB527A4-DE69-42F9-A539-61A2DFB2844A}" type="pres">
      <dgm:prSet presAssocID="{B327A330-A304-45E1-BB64-BE4B083230D5}" presName="connector1" presStyleLbl="sibTrans2D1" presStyleIdx="0" presStyleCnt="3"/>
      <dgm:spPr/>
    </dgm:pt>
    <dgm:pt modelId="{EF0875DA-9F8E-4BBE-B620-E79601046F45}" type="pres">
      <dgm:prSet presAssocID="{F7ADD7D0-B892-4A89-9183-724602D0E149}" presName="connector2" presStyleLbl="sibTrans2D1" presStyleIdx="1" presStyleCnt="3"/>
      <dgm:spPr/>
    </dgm:pt>
    <dgm:pt modelId="{5D989B2C-CE7D-4F32-8CFF-E124A73DCC97}" type="pres">
      <dgm:prSet presAssocID="{4BA66DD6-AB48-4C95-B00C-C4D07620F385}" presName="connector3" presStyleLbl="sibTrans2D1" presStyleIdx="2" presStyleCnt="3"/>
      <dgm:spPr/>
    </dgm:pt>
  </dgm:ptLst>
  <dgm:cxnLst>
    <dgm:cxn modelId="{9B6ADD0B-0943-4860-9248-EC8922F7A815}" type="presOf" srcId="{A44FF71E-CEA7-4EFA-BDBC-B5A86F8E67D7}" destId="{271534B2-083C-49F5-9A3D-E2084BDDCC32}" srcOrd="3" destOrd="0" presId="urn:microsoft.com/office/officeart/2005/8/layout/gear1#1"/>
    <dgm:cxn modelId="{0AA53811-8CA1-4852-8ACE-7ED001FEC7A0}" type="presOf" srcId="{24813088-13BD-4917-AA33-38A179619D8D}" destId="{420C2AB6-D128-4E68-8BE1-CD68F297C893}" srcOrd="0" destOrd="0" presId="urn:microsoft.com/office/officeart/2005/8/layout/gear1#1"/>
    <dgm:cxn modelId="{05332F22-3152-4478-A02F-07DC4149BF92}" srcId="{B57687E6-13F8-4BC2-B967-406D0C6F1D27}" destId="{A44FF71E-CEA7-4EFA-BDBC-B5A86F8E67D7}" srcOrd="2" destOrd="0" parTransId="{CF31FE62-9600-451E-A644-28A5C37B8994}" sibTransId="{4BA66DD6-AB48-4C95-B00C-C4D07620F385}"/>
    <dgm:cxn modelId="{BDECFC2D-F848-4D15-AB27-5EEC73040529}" srcId="{B57687E6-13F8-4BC2-B967-406D0C6F1D27}" destId="{24813088-13BD-4917-AA33-38A179619D8D}" srcOrd="0" destOrd="0" parTransId="{FAC4068A-D829-486D-88B6-C998CB274BEB}" sibTransId="{B327A330-A304-45E1-BB64-BE4B083230D5}"/>
    <dgm:cxn modelId="{42980B62-B051-415B-B643-CA5BC3BD746F}" type="presOf" srcId="{24813088-13BD-4917-AA33-38A179619D8D}" destId="{1657E6D7-5FBC-4D74-A752-E5D941E5EACB}" srcOrd="1" destOrd="0" presId="urn:microsoft.com/office/officeart/2005/8/layout/gear1#1"/>
    <dgm:cxn modelId="{0384884B-539E-45E5-9058-1397559605A5}" type="presOf" srcId="{86E4BD28-F030-475D-A052-EB8D31F187ED}" destId="{1E0BAB50-E913-42DD-80C1-414F77D6116E}" srcOrd="2" destOrd="0" presId="urn:microsoft.com/office/officeart/2005/8/layout/gear1#1"/>
    <dgm:cxn modelId="{01DD916B-C694-42D9-B8A2-2F75B3CB7B6A}" type="presOf" srcId="{86E4BD28-F030-475D-A052-EB8D31F187ED}" destId="{E67119C3-A648-460C-81CE-029C8F093E2F}" srcOrd="0" destOrd="0" presId="urn:microsoft.com/office/officeart/2005/8/layout/gear1#1"/>
    <dgm:cxn modelId="{E6FA8C75-1039-48CB-8CBD-53F327FACE8D}" type="presOf" srcId="{A44FF71E-CEA7-4EFA-BDBC-B5A86F8E67D7}" destId="{2ECADBB2-E52B-45A3-9F53-31BF1D5D14A7}" srcOrd="1" destOrd="0" presId="urn:microsoft.com/office/officeart/2005/8/layout/gear1#1"/>
    <dgm:cxn modelId="{9CD4AF76-B5BD-43B4-87BF-9102F10A2829}" type="presOf" srcId="{4BA66DD6-AB48-4C95-B00C-C4D07620F385}" destId="{5D989B2C-CE7D-4F32-8CFF-E124A73DCC97}" srcOrd="0" destOrd="0" presId="urn:microsoft.com/office/officeart/2005/8/layout/gear1#1"/>
    <dgm:cxn modelId="{874F2F8D-6099-45A1-AC20-49B45D97DB5D}" type="presOf" srcId="{B327A330-A304-45E1-BB64-BE4B083230D5}" destId="{CBB527A4-DE69-42F9-A539-61A2DFB2844A}" srcOrd="0" destOrd="0" presId="urn:microsoft.com/office/officeart/2005/8/layout/gear1#1"/>
    <dgm:cxn modelId="{6BDAECA7-8809-4753-9B69-454DB88D119E}" type="presOf" srcId="{A44FF71E-CEA7-4EFA-BDBC-B5A86F8E67D7}" destId="{8EE7DD90-D96A-4184-8F81-E9A988CCFC10}" srcOrd="2" destOrd="0" presId="urn:microsoft.com/office/officeart/2005/8/layout/gear1#1"/>
    <dgm:cxn modelId="{7A98C5A9-1819-44D7-9E97-19602C054B47}" srcId="{B57687E6-13F8-4BC2-B967-406D0C6F1D27}" destId="{86E4BD28-F030-475D-A052-EB8D31F187ED}" srcOrd="1" destOrd="0" parTransId="{4FAE4A3E-D364-4BA5-9ADE-CDA911F93361}" sibTransId="{F7ADD7D0-B892-4A89-9183-724602D0E149}"/>
    <dgm:cxn modelId="{FC1C41C0-82C1-4E50-BE94-E64D928244F9}" type="presOf" srcId="{A44FF71E-CEA7-4EFA-BDBC-B5A86F8E67D7}" destId="{BFCB0030-032B-47F4-A437-E7628CC2A6A1}" srcOrd="0" destOrd="0" presId="urn:microsoft.com/office/officeart/2005/8/layout/gear1#1"/>
    <dgm:cxn modelId="{2AA604D0-98A8-4E9B-9498-B203E9F096DC}" type="presOf" srcId="{B57687E6-13F8-4BC2-B967-406D0C6F1D27}" destId="{810B633D-C573-4562-B35E-FC1F71F00501}" srcOrd="0" destOrd="0" presId="urn:microsoft.com/office/officeart/2005/8/layout/gear1#1"/>
    <dgm:cxn modelId="{AA655BDF-E248-478C-8932-142E8F8434A9}" type="presOf" srcId="{24813088-13BD-4917-AA33-38A179619D8D}" destId="{6DBF507C-653D-4260-B126-9CED1499CCDE}" srcOrd="2" destOrd="0" presId="urn:microsoft.com/office/officeart/2005/8/layout/gear1#1"/>
    <dgm:cxn modelId="{01C718E5-82CE-4913-8CDD-0D4F15525F55}" type="presOf" srcId="{86E4BD28-F030-475D-A052-EB8D31F187ED}" destId="{B78CB560-3C02-4A4D-9500-537503F12114}" srcOrd="1" destOrd="0" presId="urn:microsoft.com/office/officeart/2005/8/layout/gear1#1"/>
    <dgm:cxn modelId="{612D92F9-3721-4748-B6D2-1C7883E3E93E}" type="presOf" srcId="{F7ADD7D0-B892-4A89-9183-724602D0E149}" destId="{EF0875DA-9F8E-4BBE-B620-E79601046F45}" srcOrd="0" destOrd="0" presId="urn:microsoft.com/office/officeart/2005/8/layout/gear1#1"/>
    <dgm:cxn modelId="{705445CF-4852-4941-83D7-1AD73748A01D}" type="presParOf" srcId="{810B633D-C573-4562-B35E-FC1F71F00501}" destId="{420C2AB6-D128-4E68-8BE1-CD68F297C893}" srcOrd="0" destOrd="0" presId="urn:microsoft.com/office/officeart/2005/8/layout/gear1#1"/>
    <dgm:cxn modelId="{FC99CE68-5630-4EA4-96F4-4373F2D285B0}" type="presParOf" srcId="{810B633D-C573-4562-B35E-FC1F71F00501}" destId="{1657E6D7-5FBC-4D74-A752-E5D941E5EACB}" srcOrd="1" destOrd="0" presId="urn:microsoft.com/office/officeart/2005/8/layout/gear1#1"/>
    <dgm:cxn modelId="{EC88750E-710F-4F4A-908C-9445AE3CEE6E}" type="presParOf" srcId="{810B633D-C573-4562-B35E-FC1F71F00501}" destId="{6DBF507C-653D-4260-B126-9CED1499CCDE}" srcOrd="2" destOrd="0" presId="urn:microsoft.com/office/officeart/2005/8/layout/gear1#1"/>
    <dgm:cxn modelId="{787981F3-50EA-46CE-A00F-5CBC790C28E0}" type="presParOf" srcId="{810B633D-C573-4562-B35E-FC1F71F00501}" destId="{E67119C3-A648-460C-81CE-029C8F093E2F}" srcOrd="3" destOrd="0" presId="urn:microsoft.com/office/officeart/2005/8/layout/gear1#1"/>
    <dgm:cxn modelId="{D5083D8C-79E2-4100-8BF6-749330CCA344}" type="presParOf" srcId="{810B633D-C573-4562-B35E-FC1F71F00501}" destId="{B78CB560-3C02-4A4D-9500-537503F12114}" srcOrd="4" destOrd="0" presId="urn:microsoft.com/office/officeart/2005/8/layout/gear1#1"/>
    <dgm:cxn modelId="{04465E77-57A2-4109-A50D-29C7F1057F70}" type="presParOf" srcId="{810B633D-C573-4562-B35E-FC1F71F00501}" destId="{1E0BAB50-E913-42DD-80C1-414F77D6116E}" srcOrd="5" destOrd="0" presId="urn:microsoft.com/office/officeart/2005/8/layout/gear1#1"/>
    <dgm:cxn modelId="{436EF44C-12A3-47CB-AEC5-F962F5992242}" type="presParOf" srcId="{810B633D-C573-4562-B35E-FC1F71F00501}" destId="{BFCB0030-032B-47F4-A437-E7628CC2A6A1}" srcOrd="6" destOrd="0" presId="urn:microsoft.com/office/officeart/2005/8/layout/gear1#1"/>
    <dgm:cxn modelId="{35AA6B42-217F-43DD-8F1E-801883FEC6F3}" type="presParOf" srcId="{810B633D-C573-4562-B35E-FC1F71F00501}" destId="{2ECADBB2-E52B-45A3-9F53-31BF1D5D14A7}" srcOrd="7" destOrd="0" presId="urn:microsoft.com/office/officeart/2005/8/layout/gear1#1"/>
    <dgm:cxn modelId="{ED2CFB8D-F810-4930-A9D0-E546AD51B9B4}" type="presParOf" srcId="{810B633D-C573-4562-B35E-FC1F71F00501}" destId="{8EE7DD90-D96A-4184-8F81-E9A988CCFC10}" srcOrd="8" destOrd="0" presId="urn:microsoft.com/office/officeart/2005/8/layout/gear1#1"/>
    <dgm:cxn modelId="{9ECD1096-8914-46E4-8F64-C52991096EDB}" type="presParOf" srcId="{810B633D-C573-4562-B35E-FC1F71F00501}" destId="{271534B2-083C-49F5-9A3D-E2084BDDCC32}" srcOrd="9" destOrd="0" presId="urn:microsoft.com/office/officeart/2005/8/layout/gear1#1"/>
    <dgm:cxn modelId="{AFE7B557-0A09-4D78-8FDA-FB4BDEE0D1D2}" type="presParOf" srcId="{810B633D-C573-4562-B35E-FC1F71F00501}" destId="{CBB527A4-DE69-42F9-A539-61A2DFB2844A}" srcOrd="10" destOrd="0" presId="urn:microsoft.com/office/officeart/2005/8/layout/gear1#1"/>
    <dgm:cxn modelId="{02DC8673-FA8B-498C-B369-DBB991C8301F}" type="presParOf" srcId="{810B633D-C573-4562-B35E-FC1F71F00501}" destId="{EF0875DA-9F8E-4BBE-B620-E79601046F45}" srcOrd="11" destOrd="0" presId="urn:microsoft.com/office/officeart/2005/8/layout/gear1#1"/>
    <dgm:cxn modelId="{2290C1BD-7A01-483B-8E93-FF9DAD9D911B}" type="presParOf" srcId="{810B633D-C573-4562-B35E-FC1F71F00501}" destId="{5D989B2C-CE7D-4F32-8CFF-E124A73DCC97}" srcOrd="12" destOrd="0" presId="urn:microsoft.com/office/officeart/2005/8/layout/gear1#1"/>
  </dgm:cxnLst>
  <dgm:bg/>
  <dgm:whole/>
  <dgm:extLst>
    <a:ext uri="http://schemas.microsoft.com/office/drawing/2008/diagram">
      <dsp:dataModelExt xmlns:dsp="http://schemas.microsoft.com/office/drawing/2008/diagram" relId="rId2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EBEA3F2-2322-46BB-B0E9-FE9AC03C0838}" type="doc">
      <dgm:prSet loTypeId="urn:microsoft.com/office/officeart/2005/8/layout/vList5" loCatId="list" qsTypeId="urn:microsoft.com/office/officeart/2005/8/quickstyle/simple1#5" qsCatId="simple" csTypeId="urn:microsoft.com/office/officeart/2005/8/colors/colorful1#1" csCatId="colorful" phldr="1"/>
      <dgm:spPr/>
      <dgm:t>
        <a:bodyPr/>
        <a:lstStyle/>
        <a:p>
          <a:endParaRPr lang="zh-CN" altLang="en-US"/>
        </a:p>
      </dgm:t>
    </dgm:pt>
    <dgm:pt modelId="{9A4B663A-020D-4975-91FA-61FA723300FE}">
      <dgm:prSet custT="1"/>
      <dgm:spPr/>
      <dgm:t>
        <a:bodyPr/>
        <a:lstStyle/>
        <a:p>
          <a:r>
            <a:rPr lang="zh-CN" altLang="en-US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广义</a:t>
          </a:r>
        </a:p>
      </dgm:t>
    </dgm:pt>
    <dgm:pt modelId="{916B8957-39B1-4D70-8400-674A7D747FF2}" cxnId="{667CD166-BB44-4400-83B4-FCB85D8E2EF4}" type="parTrans">
      <dgm:prSet/>
      <dgm:spPr/>
      <dgm:t>
        <a:bodyPr/>
        <a:lstStyle/>
        <a:p>
          <a:endParaRPr lang="zh-CN" altLang="en-US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0640484E-4C20-4911-9D2C-651FFC30D43D}" cxnId="{667CD166-BB44-4400-83B4-FCB85D8E2EF4}" type="sibTrans">
      <dgm:prSet/>
      <dgm:spPr/>
      <dgm:t>
        <a:bodyPr/>
        <a:lstStyle/>
        <a:p>
          <a:endParaRPr lang="zh-CN" altLang="en-US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3B02AB6D-42D9-443A-975C-0388A5A184C5}">
      <dgm:prSet custT="1"/>
      <dgm:spPr/>
      <dgm:t>
        <a:bodyPr/>
        <a:lstStyle/>
        <a:p>
          <a:r>
            <a: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rPr>
            <a:t>信息技术是指能充分利用与扩展人类信息器官功能的各种方法、工具与技能的总和。</a:t>
          </a:r>
        </a:p>
      </dgm:t>
    </dgm:pt>
    <dgm:pt modelId="{F82A2679-713E-4981-82AE-BC0B36BDDBD0}" cxnId="{81FA8B1A-2A5D-4FA2-B3C5-288E7E5E3CC8}" type="parTrans">
      <dgm:prSet/>
      <dgm:spPr/>
      <dgm:t>
        <a:bodyPr/>
        <a:lstStyle/>
        <a:p>
          <a:endParaRPr lang="zh-CN" altLang="en-US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2C17F876-F363-4241-9AB1-D1FF3451030E}" cxnId="{81FA8B1A-2A5D-4FA2-B3C5-288E7E5E3CC8}" type="sibTrans">
      <dgm:prSet/>
      <dgm:spPr/>
      <dgm:t>
        <a:bodyPr/>
        <a:lstStyle/>
        <a:p>
          <a:endParaRPr lang="zh-CN" altLang="en-US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8C044443-1271-49B4-9420-7AC2119E89AA}">
      <dgm:prSet custT="1"/>
      <dgm:spPr/>
      <dgm:t>
        <a:bodyPr/>
        <a:lstStyle/>
        <a:p>
          <a:r>
            <a:rPr lang="zh-CN" altLang="en-US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狭义</a:t>
          </a:r>
        </a:p>
      </dgm:t>
    </dgm:pt>
    <dgm:pt modelId="{9EB70284-D879-48E9-B6FA-DF6D63E2490E}" cxnId="{7FB698ED-4927-42C0-9FC7-71D3B070ACCA}" type="parTrans">
      <dgm:prSet/>
      <dgm:spPr/>
      <dgm:t>
        <a:bodyPr/>
        <a:lstStyle/>
        <a:p>
          <a:endParaRPr lang="zh-CN" altLang="en-US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2225462C-C2EC-49FF-B333-71F940BB64E1}" cxnId="{7FB698ED-4927-42C0-9FC7-71D3B070ACCA}" type="sibTrans">
      <dgm:prSet/>
      <dgm:spPr/>
      <dgm:t>
        <a:bodyPr/>
        <a:lstStyle/>
        <a:p>
          <a:endParaRPr lang="zh-CN" altLang="en-US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9B51560A-1CD4-4D0A-AD6A-8E89637D521D}">
      <dgm:prSet phldr="0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15000"/>
            </a:spcAft>
          </a:pPr>
          <a:r>
            <a: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</a:rPr>
            <a:t>现代的信息技术是指利用计算机、通信网络、广播电视等各种硬件设备及软件工具与科学方法，对数、文、图、声、像等各种信息进行获取、加工、存储、传输与使用的技术之和。</a:t>
          </a:r>
          <a:endParaRPr sz="6500"/>
        </a:p>
      </dgm:t>
    </dgm:pt>
    <dgm:pt modelId="{943CC5D2-3C58-444C-9760-E443CE99A9BE}" cxnId="{460E4AC5-3BD0-4727-B620-1D073CAEBB82}" type="parTrans">
      <dgm:prSet/>
      <dgm:spPr/>
      <dgm:t>
        <a:bodyPr/>
        <a:lstStyle/>
        <a:p>
          <a:endParaRPr lang="zh-CN" altLang="en-US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4A2F28DB-09EC-4B77-910B-CB3FF977298C}" cxnId="{460E4AC5-3BD0-4727-B620-1D073CAEBB82}" type="sibTrans">
      <dgm:prSet/>
      <dgm:spPr/>
      <dgm:t>
        <a:bodyPr/>
        <a:lstStyle/>
        <a:p>
          <a:endParaRPr lang="zh-CN" altLang="en-US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F996B6E2-5E77-4617-92E8-0C3F80312269}" type="pres">
      <dgm:prSet presAssocID="{8EBEA3F2-2322-46BB-B0E9-FE9AC03C0838}" presName="Name0" presStyleCnt="0">
        <dgm:presLayoutVars>
          <dgm:dir/>
          <dgm:animLvl val="lvl"/>
          <dgm:resizeHandles val="exact"/>
        </dgm:presLayoutVars>
      </dgm:prSet>
      <dgm:spPr/>
    </dgm:pt>
    <dgm:pt modelId="{E88F3B31-CC21-42F8-8AC3-14AA2D47582E}" type="pres">
      <dgm:prSet presAssocID="{9A4B663A-020D-4975-91FA-61FA723300FE}" presName="linNode" presStyleCnt="0"/>
      <dgm:spPr/>
    </dgm:pt>
    <dgm:pt modelId="{0860F7B5-35B5-4098-B049-6C2260DF67AB}" type="pres">
      <dgm:prSet presAssocID="{9A4B663A-020D-4975-91FA-61FA723300FE}" presName="parentText" presStyleLbl="node1" presStyleIdx="0" presStyleCnt="2" custScaleX="77089">
        <dgm:presLayoutVars>
          <dgm:chMax val="1"/>
          <dgm:bulletEnabled val="1"/>
        </dgm:presLayoutVars>
      </dgm:prSet>
      <dgm:spPr/>
    </dgm:pt>
    <dgm:pt modelId="{84DE279F-D698-4D24-B0F1-F67DA0C626B6}" type="pres">
      <dgm:prSet presAssocID="{9A4B663A-020D-4975-91FA-61FA723300FE}" presName="descendantText" presStyleLbl="alignAccFollowNode1" presStyleIdx="0" presStyleCnt="2" custScaleX="154886">
        <dgm:presLayoutVars>
          <dgm:bulletEnabled val="1"/>
        </dgm:presLayoutVars>
      </dgm:prSet>
      <dgm:spPr/>
    </dgm:pt>
    <dgm:pt modelId="{42645B1F-33A2-44E2-AE1D-B50912203BDB}" type="pres">
      <dgm:prSet presAssocID="{0640484E-4C20-4911-9D2C-651FFC30D43D}" presName="sp" presStyleCnt="0"/>
      <dgm:spPr/>
    </dgm:pt>
    <dgm:pt modelId="{6BE6F7E5-46E3-4622-B68C-6F4E00FFC25D}" type="pres">
      <dgm:prSet presAssocID="{8C044443-1271-49B4-9420-7AC2119E89AA}" presName="linNode" presStyleCnt="0"/>
      <dgm:spPr/>
    </dgm:pt>
    <dgm:pt modelId="{E6A91F62-B502-4581-B959-14AA0930F3E0}" type="pres">
      <dgm:prSet presAssocID="{8C044443-1271-49B4-9420-7AC2119E89AA}" presName="parentText" presStyleLbl="node1" presStyleIdx="1" presStyleCnt="2" custScaleX="77089">
        <dgm:presLayoutVars>
          <dgm:chMax val="1"/>
          <dgm:bulletEnabled val="1"/>
        </dgm:presLayoutVars>
      </dgm:prSet>
      <dgm:spPr/>
    </dgm:pt>
    <dgm:pt modelId="{992FCDC9-5147-4B27-A1ED-DE1E1E9F7D28}" type="pres">
      <dgm:prSet presAssocID="{8C044443-1271-49B4-9420-7AC2119E89AA}" presName="descendantText" presStyleLbl="alignAccFollowNode1" presStyleIdx="1" presStyleCnt="2" custScaleX="154886">
        <dgm:presLayoutVars>
          <dgm:bulletEnabled val="1"/>
        </dgm:presLayoutVars>
      </dgm:prSet>
      <dgm:spPr/>
    </dgm:pt>
  </dgm:ptLst>
  <dgm:cxnLst>
    <dgm:cxn modelId="{81FA8B1A-2A5D-4FA2-B3C5-288E7E5E3CC8}" srcId="{9A4B663A-020D-4975-91FA-61FA723300FE}" destId="{3B02AB6D-42D9-443A-975C-0388A5A184C5}" srcOrd="0" destOrd="0" parTransId="{F82A2679-713E-4981-82AE-BC0B36BDDBD0}" sibTransId="{2C17F876-F363-4241-9AB1-D1FF3451030E}"/>
    <dgm:cxn modelId="{0ADD671D-EDCF-44BC-8BD5-67BB77A8C981}" type="presOf" srcId="{9B51560A-1CD4-4D0A-AD6A-8E89637D521D}" destId="{992FCDC9-5147-4B27-A1ED-DE1E1E9F7D28}" srcOrd="0" destOrd="0" presId="urn:microsoft.com/office/officeart/2005/8/layout/vList5"/>
    <dgm:cxn modelId="{667CD166-BB44-4400-83B4-FCB85D8E2EF4}" srcId="{8EBEA3F2-2322-46BB-B0E9-FE9AC03C0838}" destId="{9A4B663A-020D-4975-91FA-61FA723300FE}" srcOrd="0" destOrd="0" parTransId="{916B8957-39B1-4D70-8400-674A7D747FF2}" sibTransId="{0640484E-4C20-4911-9D2C-651FFC30D43D}"/>
    <dgm:cxn modelId="{FED8BC4D-1A8B-443C-B40E-00826885E17D}" type="presOf" srcId="{8C044443-1271-49B4-9420-7AC2119E89AA}" destId="{E6A91F62-B502-4581-B959-14AA0930F3E0}" srcOrd="0" destOrd="0" presId="urn:microsoft.com/office/officeart/2005/8/layout/vList5"/>
    <dgm:cxn modelId="{95E38DB0-9642-4AF6-B572-5386658AEE79}" type="presOf" srcId="{3B02AB6D-42D9-443A-975C-0388A5A184C5}" destId="{84DE279F-D698-4D24-B0F1-F67DA0C626B6}" srcOrd="0" destOrd="0" presId="urn:microsoft.com/office/officeart/2005/8/layout/vList5"/>
    <dgm:cxn modelId="{460E4AC5-3BD0-4727-B620-1D073CAEBB82}" srcId="{8C044443-1271-49B4-9420-7AC2119E89AA}" destId="{9B51560A-1CD4-4D0A-AD6A-8E89637D521D}" srcOrd="0" destOrd="0" parTransId="{943CC5D2-3C58-444C-9760-E443CE99A9BE}" sibTransId="{4A2F28DB-09EC-4B77-910B-CB3FF977298C}"/>
    <dgm:cxn modelId="{555B69D5-4292-4232-B011-1964BB1A6818}" type="presOf" srcId="{9A4B663A-020D-4975-91FA-61FA723300FE}" destId="{0860F7B5-35B5-4098-B049-6C2260DF67AB}" srcOrd="0" destOrd="0" presId="urn:microsoft.com/office/officeart/2005/8/layout/vList5"/>
    <dgm:cxn modelId="{8E97BCEC-A8D7-4877-A913-07CA0F5CFB52}" type="presOf" srcId="{8EBEA3F2-2322-46BB-B0E9-FE9AC03C0838}" destId="{F996B6E2-5E77-4617-92E8-0C3F80312269}" srcOrd="0" destOrd="0" presId="urn:microsoft.com/office/officeart/2005/8/layout/vList5"/>
    <dgm:cxn modelId="{7FB698ED-4927-42C0-9FC7-71D3B070ACCA}" srcId="{8EBEA3F2-2322-46BB-B0E9-FE9AC03C0838}" destId="{8C044443-1271-49B4-9420-7AC2119E89AA}" srcOrd="1" destOrd="0" parTransId="{9EB70284-D879-48E9-B6FA-DF6D63E2490E}" sibTransId="{2225462C-C2EC-49FF-B333-71F940BB64E1}"/>
    <dgm:cxn modelId="{389DA823-7E50-48F2-B27B-77C125A43D5C}" type="presParOf" srcId="{F996B6E2-5E77-4617-92E8-0C3F80312269}" destId="{E88F3B31-CC21-42F8-8AC3-14AA2D47582E}" srcOrd="0" destOrd="0" presId="urn:microsoft.com/office/officeart/2005/8/layout/vList5"/>
    <dgm:cxn modelId="{2D51E7B6-DB6C-412A-953E-066E68859755}" type="presParOf" srcId="{E88F3B31-CC21-42F8-8AC3-14AA2D47582E}" destId="{0860F7B5-35B5-4098-B049-6C2260DF67AB}" srcOrd="0" destOrd="0" presId="urn:microsoft.com/office/officeart/2005/8/layout/vList5"/>
    <dgm:cxn modelId="{E13454CF-F262-463F-895D-E31B9EF9157B}" type="presParOf" srcId="{E88F3B31-CC21-42F8-8AC3-14AA2D47582E}" destId="{84DE279F-D698-4D24-B0F1-F67DA0C626B6}" srcOrd="1" destOrd="0" presId="urn:microsoft.com/office/officeart/2005/8/layout/vList5"/>
    <dgm:cxn modelId="{714145CA-BE31-401F-AE2E-7071F9CF34E1}" type="presParOf" srcId="{F996B6E2-5E77-4617-92E8-0C3F80312269}" destId="{42645B1F-33A2-44E2-AE1D-B50912203BDB}" srcOrd="1" destOrd="0" presId="urn:microsoft.com/office/officeart/2005/8/layout/vList5"/>
    <dgm:cxn modelId="{258DA789-DCEC-4DD9-8193-64B48EBB182C}" type="presParOf" srcId="{F996B6E2-5E77-4617-92E8-0C3F80312269}" destId="{6BE6F7E5-46E3-4622-B68C-6F4E00FFC25D}" srcOrd="2" destOrd="0" presId="urn:microsoft.com/office/officeart/2005/8/layout/vList5"/>
    <dgm:cxn modelId="{D3C1F763-05CE-4AE0-A749-A731688D4528}" type="presParOf" srcId="{6BE6F7E5-46E3-4622-B68C-6F4E00FFC25D}" destId="{E6A91F62-B502-4581-B959-14AA0930F3E0}" srcOrd="0" destOrd="0" presId="urn:microsoft.com/office/officeart/2005/8/layout/vList5"/>
    <dgm:cxn modelId="{01E205CA-2470-4FCF-B6B2-7E5EEBA24A1A}" type="presParOf" srcId="{6BE6F7E5-46E3-4622-B68C-6F4E00FFC25D}" destId="{992FCDC9-5147-4B27-A1ED-DE1E1E9F7D28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568F366-3732-408C-928C-563FD68B76C6}" type="doc">
      <dgm:prSet loTypeId="urn:microsoft.com/office/officeart/2008/layout/BendingPictureCaption#2" loCatId="picture" qsTypeId="urn:microsoft.com/office/officeart/2005/8/quickstyle/simple1#6" qsCatId="simple" csTypeId="urn:microsoft.com/office/officeart/2005/8/colors/accent1_2#4" csCatId="accent1" phldr="1"/>
      <dgm:spPr/>
      <dgm:t>
        <a:bodyPr/>
        <a:lstStyle/>
        <a:p>
          <a:endParaRPr lang="zh-CN" altLang="en-US"/>
        </a:p>
      </dgm:t>
    </dgm:pt>
    <dgm:pt modelId="{0F292FD4-CF27-4F35-8E33-11F63D80AAAF}">
      <dgm:prSet phldrT="[文本]" custT="1"/>
      <dgm:spPr/>
      <dgm:t>
        <a:bodyPr/>
        <a:lstStyle/>
        <a:p>
          <a:r>
            <a:rPr lang="zh-CN" altLang="en-US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互联网</a:t>
          </a:r>
          <a:r>
            <a:rPr lang="en-US" altLang="zh-CN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+</a:t>
          </a:r>
          <a:endParaRPr lang="zh-CN" altLang="en-US" sz="1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B218F3C0-6C5F-4F58-890C-CA56085F9027}" cxnId="{888543C9-E718-4B15-B4CD-1A8BAD40ADA8}" type="parTrans">
      <dgm:prSet/>
      <dgm:spPr/>
      <dgm:t>
        <a:bodyPr/>
        <a:lstStyle/>
        <a:p>
          <a:endParaRPr lang="zh-CN" altLang="en-US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7E3983B8-90A0-4752-8232-D544710B20AD}" cxnId="{888543C9-E718-4B15-B4CD-1A8BAD40ADA8}" type="sibTrans">
      <dgm:prSet/>
      <dgm:spPr/>
      <dgm:t>
        <a:bodyPr/>
        <a:lstStyle/>
        <a:p>
          <a:endParaRPr lang="zh-CN" altLang="en-US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7A2D6A99-3863-440C-AC64-2A5A0DB78152}">
      <dgm:prSet phldrT="[文本]" custT="1"/>
      <dgm:spPr/>
      <dgm:t>
        <a:bodyPr/>
        <a:lstStyle/>
        <a:p>
          <a:r>
            <a:rPr lang="zh-CN" altLang="en-US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云计算</a:t>
          </a:r>
        </a:p>
      </dgm:t>
    </dgm:pt>
    <dgm:pt modelId="{CE3180AD-BF05-4FA3-827B-D42677CB2A05}" cxnId="{785B7A7A-44D7-498C-AE12-DEACA1D0014C}" type="parTrans">
      <dgm:prSet/>
      <dgm:spPr/>
      <dgm:t>
        <a:bodyPr/>
        <a:lstStyle/>
        <a:p>
          <a:endParaRPr lang="zh-CN" altLang="en-US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9C7929AD-5AA1-4890-8F71-7C85451F8BC8}" cxnId="{785B7A7A-44D7-498C-AE12-DEACA1D0014C}" type="sibTrans">
      <dgm:prSet/>
      <dgm:spPr/>
      <dgm:t>
        <a:bodyPr/>
        <a:lstStyle/>
        <a:p>
          <a:endParaRPr lang="zh-CN" altLang="en-US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1781CCD2-0334-4CCE-81F7-FDD062A79E91}">
      <dgm:prSet phldrT="[文本]" custT="1"/>
      <dgm:spPr/>
      <dgm:t>
        <a:bodyPr/>
        <a:lstStyle/>
        <a:p>
          <a:r>
            <a:rPr lang="zh-CN" altLang="en-US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大数据</a:t>
          </a:r>
        </a:p>
      </dgm:t>
    </dgm:pt>
    <dgm:pt modelId="{73389AA1-ACD3-4C2F-8BE8-4CC32CF41CF6}" cxnId="{29F156CA-47CC-4899-A739-0A3683A330E8}" type="parTrans">
      <dgm:prSet/>
      <dgm:spPr/>
      <dgm:t>
        <a:bodyPr/>
        <a:lstStyle/>
        <a:p>
          <a:endParaRPr lang="zh-CN" altLang="en-US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4EB705A0-C9AE-453D-9B2B-41822280A4E2}" cxnId="{29F156CA-47CC-4899-A739-0A3683A330E8}" type="sibTrans">
      <dgm:prSet/>
      <dgm:spPr/>
      <dgm:t>
        <a:bodyPr/>
        <a:lstStyle/>
        <a:p>
          <a:endParaRPr lang="zh-CN" altLang="en-US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3EB70BB7-8B2F-4D88-8AC5-176EAA55E2AC}">
      <dgm:prSet phldrT="[文本]" custT="1"/>
      <dgm:spPr/>
      <dgm:t>
        <a:bodyPr/>
        <a:lstStyle/>
        <a:p>
          <a:r>
            <a: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虚拟现实与增强现实</a:t>
          </a:r>
        </a:p>
      </dgm:t>
    </dgm:pt>
    <dgm:pt modelId="{78554DC1-A041-46EC-9BD3-233459B149D1}" cxnId="{BC6A220A-4A67-4C2C-9765-D4ADF7D049F1}" type="parTrans">
      <dgm:prSet/>
      <dgm:spPr/>
      <dgm:t>
        <a:bodyPr/>
        <a:lstStyle/>
        <a:p>
          <a:endParaRPr lang="zh-CN" altLang="en-US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645CE195-1BCC-4D44-9D68-FDC7A8210683}" cxnId="{BC6A220A-4A67-4C2C-9765-D4ADF7D049F1}" type="sibTrans">
      <dgm:prSet/>
      <dgm:spPr/>
      <dgm:t>
        <a:bodyPr/>
        <a:lstStyle/>
        <a:p>
          <a:endParaRPr lang="zh-CN" altLang="en-US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12306148-F131-4BBE-BCE3-9732B3B64ED7}">
      <dgm:prSet phldrT="[文本]" custT="1"/>
      <dgm:spPr/>
      <dgm:t>
        <a:bodyPr/>
        <a:lstStyle/>
        <a:p>
          <a:r>
            <a:rPr lang="zh-CN" altLang="en-US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区块链</a:t>
          </a:r>
        </a:p>
      </dgm:t>
    </dgm:pt>
    <dgm:pt modelId="{9AFB5F27-0FF0-403B-97D4-770533AC1748}" cxnId="{890324FC-B92D-46D9-95D2-C525AF44D848}" type="parTrans">
      <dgm:prSet/>
      <dgm:spPr/>
      <dgm:t>
        <a:bodyPr/>
        <a:lstStyle/>
        <a:p>
          <a:endParaRPr lang="zh-CN" altLang="en-US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7353B015-4EB1-4F14-9673-B7702B2BD6D9}" cxnId="{890324FC-B92D-46D9-95D2-C525AF44D848}" type="sibTrans">
      <dgm:prSet/>
      <dgm:spPr/>
      <dgm:t>
        <a:bodyPr/>
        <a:lstStyle/>
        <a:p>
          <a:endParaRPr lang="zh-CN" altLang="en-US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C96581A6-CEA2-4FAE-B066-1E1FEF29F788}">
      <dgm:prSet phldrT="[文本]" custT="1"/>
      <dgm:spPr/>
      <dgm:t>
        <a:bodyPr/>
        <a:lstStyle/>
        <a:p>
          <a:r>
            <a:rPr lang="en-US" altLang="zh-CN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3D</a:t>
          </a:r>
          <a:r>
            <a:rPr lang="zh-CN" altLang="en-US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打印</a:t>
          </a:r>
        </a:p>
      </dgm:t>
    </dgm:pt>
    <dgm:pt modelId="{46107C56-120F-4EFD-93CE-CD6A15744305}" cxnId="{868E16F4-8D45-46D5-8507-3CBE738713A2}" type="parTrans">
      <dgm:prSet/>
      <dgm:spPr/>
      <dgm:t>
        <a:bodyPr/>
        <a:lstStyle/>
        <a:p>
          <a:endParaRPr lang="zh-CN" altLang="en-US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CC41A6A7-E059-491D-AD7A-AD4E7E18F9D9}" cxnId="{868E16F4-8D45-46D5-8507-3CBE738713A2}" type="sibTrans">
      <dgm:prSet/>
      <dgm:spPr/>
      <dgm:t>
        <a:bodyPr/>
        <a:lstStyle/>
        <a:p>
          <a:endParaRPr lang="zh-CN" altLang="en-US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F4825CA9-0A97-47E5-8A07-053ED63ECABB}">
      <dgm:prSet phldrT="[文本]" custT="1"/>
      <dgm:spPr/>
      <dgm:t>
        <a:bodyPr/>
        <a:lstStyle/>
        <a:p>
          <a:r>
            <a:rPr lang="zh-CN" altLang="en-US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量子计算</a:t>
          </a:r>
        </a:p>
      </dgm:t>
    </dgm:pt>
    <dgm:pt modelId="{225DA8E6-7CDE-49C8-B64C-62362294CC8A}" cxnId="{51BD9446-691D-43C8-BCE1-9CCE40961177}" type="parTrans">
      <dgm:prSet/>
      <dgm:spPr/>
      <dgm:t>
        <a:bodyPr/>
        <a:lstStyle/>
        <a:p>
          <a:endParaRPr lang="zh-CN" altLang="en-US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08F6A1CE-6588-4B00-96D9-31E91E65924F}" cxnId="{51BD9446-691D-43C8-BCE1-9CCE40961177}" type="sibTrans">
      <dgm:prSet/>
      <dgm:spPr/>
      <dgm:t>
        <a:bodyPr/>
        <a:lstStyle/>
        <a:p>
          <a:endParaRPr lang="zh-CN" altLang="en-US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F5B8CC22-9F99-4D3F-BA7D-905C7D5052F0}">
      <dgm:prSet phldrT="[文本]" custT="1"/>
      <dgm:spPr/>
      <dgm:t>
        <a:bodyPr/>
        <a:lstStyle/>
        <a:p>
          <a:r>
            <a:rPr lang="zh-CN" altLang="en-US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物联网</a:t>
          </a:r>
        </a:p>
      </dgm:t>
    </dgm:pt>
    <dgm:pt modelId="{BED5305C-4C28-4641-8FB0-0D2C18D3B0C7}" cxnId="{7A6D51DA-4F65-488A-B6A1-79330432523B}" type="parTrans">
      <dgm:prSet/>
      <dgm:spPr/>
      <dgm:t>
        <a:bodyPr/>
        <a:lstStyle/>
        <a:p>
          <a:endParaRPr lang="zh-CN" altLang="en-US"/>
        </a:p>
      </dgm:t>
    </dgm:pt>
    <dgm:pt modelId="{786C1FF1-7D2C-418A-A969-0C4253444CC9}" cxnId="{7A6D51DA-4F65-488A-B6A1-79330432523B}" type="sibTrans">
      <dgm:prSet/>
      <dgm:spPr/>
      <dgm:t>
        <a:bodyPr/>
        <a:lstStyle/>
        <a:p>
          <a:endParaRPr lang="zh-CN" altLang="en-US"/>
        </a:p>
      </dgm:t>
    </dgm:pt>
    <dgm:pt modelId="{86548AC9-BB16-4B02-A895-6A63939FB2D6}" type="pres">
      <dgm:prSet presAssocID="{D568F366-3732-408C-928C-563FD68B76C6}" presName="diagram" presStyleCnt="0">
        <dgm:presLayoutVars>
          <dgm:dir/>
        </dgm:presLayoutVars>
      </dgm:prSet>
      <dgm:spPr/>
    </dgm:pt>
    <dgm:pt modelId="{F960EFF2-1FC7-4F33-8014-AF5D043F587D}" type="pres">
      <dgm:prSet presAssocID="{0F292FD4-CF27-4F35-8E33-11F63D80AAAF}" presName="composite" presStyleCnt="0"/>
      <dgm:spPr/>
    </dgm:pt>
    <dgm:pt modelId="{6007CC91-1D4E-4367-97A3-BFFD6DF8CF24}" type="pres">
      <dgm:prSet presAssocID="{0F292FD4-CF27-4F35-8E33-11F63D80AAAF}" presName="Image" presStyleLbl="bgShp" presStyleIdx="0" presStyleCnt="8"/>
      <dgm:spPr>
        <a:blipFill rotWithShape="1">
          <a:blip xmlns:r="http://schemas.openxmlformats.org/officeDocument/2006/relationships" r:embed="rId1"/>
          <a:srcRect/>
          <a:stretch>
            <a:fillRect l="-6000" r="-6000"/>
          </a:stretch>
        </a:blipFill>
      </dgm:spPr>
    </dgm:pt>
    <dgm:pt modelId="{B5D7E7EA-9FD1-42F8-A6C9-138C673243FA}" type="pres">
      <dgm:prSet presAssocID="{0F292FD4-CF27-4F35-8E33-11F63D80AAAF}" presName="Parent" presStyleLbl="node0" presStyleIdx="0" presStyleCnt="8">
        <dgm:presLayoutVars>
          <dgm:bulletEnabled val="1"/>
        </dgm:presLayoutVars>
      </dgm:prSet>
      <dgm:spPr/>
    </dgm:pt>
    <dgm:pt modelId="{4F2F54B5-5436-4A98-8F81-8040C5AE04FD}" type="pres">
      <dgm:prSet presAssocID="{7E3983B8-90A0-4752-8232-D544710B20AD}" presName="sibTrans" presStyleCnt="0"/>
      <dgm:spPr/>
    </dgm:pt>
    <dgm:pt modelId="{05099E4A-9B0E-450C-B303-73C795B6F024}" type="pres">
      <dgm:prSet presAssocID="{7A2D6A99-3863-440C-AC64-2A5A0DB78152}" presName="composite" presStyleCnt="0"/>
      <dgm:spPr/>
    </dgm:pt>
    <dgm:pt modelId="{D6828862-C710-4CF6-9EA8-B3A676ED130F}" type="pres">
      <dgm:prSet presAssocID="{7A2D6A99-3863-440C-AC64-2A5A0DB78152}" presName="Image" presStyleLbl="bgShp" presStyleIdx="1" presStyleCnt="8"/>
      <dgm:spPr>
        <a:blipFill rotWithShape="1">
          <a:blip xmlns:r="http://schemas.openxmlformats.org/officeDocument/2006/relationships" r:embed="rId2"/>
          <a:srcRect/>
          <a:stretch>
            <a:fillRect l="-5000" r="-5000"/>
          </a:stretch>
        </a:blipFill>
      </dgm:spPr>
    </dgm:pt>
    <dgm:pt modelId="{CD67D939-56B6-4787-A533-8A5F9E5A9AAF}" type="pres">
      <dgm:prSet presAssocID="{7A2D6A99-3863-440C-AC64-2A5A0DB78152}" presName="Parent" presStyleLbl="node0" presStyleIdx="1" presStyleCnt="8">
        <dgm:presLayoutVars>
          <dgm:bulletEnabled val="1"/>
        </dgm:presLayoutVars>
      </dgm:prSet>
      <dgm:spPr/>
    </dgm:pt>
    <dgm:pt modelId="{40D85380-84A0-4337-949B-C81B50B4B2BF}" type="pres">
      <dgm:prSet presAssocID="{9C7929AD-5AA1-4890-8F71-7C85451F8BC8}" presName="sibTrans" presStyleCnt="0"/>
      <dgm:spPr/>
    </dgm:pt>
    <dgm:pt modelId="{0F88244C-1384-4447-A14B-A4E062F01ED5}" type="pres">
      <dgm:prSet presAssocID="{1781CCD2-0334-4CCE-81F7-FDD062A79E91}" presName="composite" presStyleCnt="0"/>
      <dgm:spPr/>
    </dgm:pt>
    <dgm:pt modelId="{D6137636-CE11-45B8-8DC5-446D722EE0CE}" type="pres">
      <dgm:prSet presAssocID="{1781CCD2-0334-4CCE-81F7-FDD062A79E91}" presName="Image" presStyleLbl="bgShp" presStyleIdx="2" presStyleCnt="8"/>
      <dgm:spPr>
        <a:blipFill rotWithShape="1">
          <a:blip xmlns:r="http://schemas.openxmlformats.org/officeDocument/2006/relationships" r:embed="rId3"/>
          <a:srcRect/>
          <a:stretch>
            <a:fillRect l="-19000" r="-19000"/>
          </a:stretch>
        </a:blipFill>
      </dgm:spPr>
    </dgm:pt>
    <dgm:pt modelId="{44C1C68E-EE9F-4DBB-B264-28886AB54ED5}" type="pres">
      <dgm:prSet presAssocID="{1781CCD2-0334-4CCE-81F7-FDD062A79E91}" presName="Parent" presStyleLbl="node0" presStyleIdx="2" presStyleCnt="8">
        <dgm:presLayoutVars>
          <dgm:bulletEnabled val="1"/>
        </dgm:presLayoutVars>
      </dgm:prSet>
      <dgm:spPr/>
    </dgm:pt>
    <dgm:pt modelId="{A398E4A4-2503-4C9B-9539-794E8F8BDE54}" type="pres">
      <dgm:prSet presAssocID="{4EB705A0-C9AE-453D-9B2B-41822280A4E2}" presName="sibTrans" presStyleCnt="0"/>
      <dgm:spPr/>
    </dgm:pt>
    <dgm:pt modelId="{0F97EE55-AF4A-4AE9-9B9B-BAB2257958F8}" type="pres">
      <dgm:prSet presAssocID="{3EB70BB7-8B2F-4D88-8AC5-176EAA55E2AC}" presName="composite" presStyleCnt="0"/>
      <dgm:spPr/>
    </dgm:pt>
    <dgm:pt modelId="{7AD46CE0-F437-409F-A525-6BE23F32B75D}" type="pres">
      <dgm:prSet presAssocID="{3EB70BB7-8B2F-4D88-8AC5-176EAA55E2AC}" presName="Image" presStyleLbl="bgShp" presStyleIdx="3" presStyleCnt="8"/>
      <dgm:spPr>
        <a:blipFill rotWithShape="1">
          <a:blip xmlns:r="http://schemas.openxmlformats.org/officeDocument/2006/relationships" r:embed="rId4"/>
          <a:srcRect/>
          <a:stretch>
            <a:fillRect l="-24000" r="-24000"/>
          </a:stretch>
        </a:blipFill>
      </dgm:spPr>
    </dgm:pt>
    <dgm:pt modelId="{44175C67-B0CE-4B7A-9528-1874B6F48DBA}" type="pres">
      <dgm:prSet presAssocID="{3EB70BB7-8B2F-4D88-8AC5-176EAA55E2AC}" presName="Parent" presStyleLbl="node0" presStyleIdx="3" presStyleCnt="8">
        <dgm:presLayoutVars>
          <dgm:bulletEnabled val="1"/>
        </dgm:presLayoutVars>
      </dgm:prSet>
      <dgm:spPr/>
    </dgm:pt>
    <dgm:pt modelId="{7B60B37D-6586-49BC-A12D-0AAEC30278A7}" type="pres">
      <dgm:prSet presAssocID="{645CE195-1BCC-4D44-9D68-FDC7A8210683}" presName="sibTrans" presStyleCnt="0"/>
      <dgm:spPr/>
    </dgm:pt>
    <dgm:pt modelId="{64409C98-60A4-4E79-B52C-800728797EFC}" type="pres">
      <dgm:prSet presAssocID="{12306148-F131-4BBE-BCE3-9732B3B64ED7}" presName="composite" presStyleCnt="0"/>
      <dgm:spPr/>
    </dgm:pt>
    <dgm:pt modelId="{DD4ECEC1-0634-4F15-BA29-17BB14C8F1DA}" type="pres">
      <dgm:prSet presAssocID="{12306148-F131-4BBE-BCE3-9732B3B64ED7}" presName="Image" presStyleLbl="bgShp" presStyleIdx="4" presStyleCnt="8"/>
      <dgm:spPr>
        <a:blipFill rotWithShape="1">
          <a:blip xmlns:r="http://schemas.openxmlformats.org/officeDocument/2006/relationships" r:embed="rId5"/>
          <a:srcRect/>
          <a:stretch>
            <a:fillRect l="-24000" r="-24000"/>
          </a:stretch>
        </a:blipFill>
      </dgm:spPr>
    </dgm:pt>
    <dgm:pt modelId="{8E109677-3490-4615-85BF-054BD6334A4F}" type="pres">
      <dgm:prSet presAssocID="{12306148-F131-4BBE-BCE3-9732B3B64ED7}" presName="Parent" presStyleLbl="node0" presStyleIdx="4" presStyleCnt="8">
        <dgm:presLayoutVars>
          <dgm:bulletEnabled val="1"/>
        </dgm:presLayoutVars>
      </dgm:prSet>
      <dgm:spPr/>
    </dgm:pt>
    <dgm:pt modelId="{80191A31-B5AC-4196-AA73-93FE2DD41059}" type="pres">
      <dgm:prSet presAssocID="{7353B015-4EB1-4F14-9673-B7702B2BD6D9}" presName="sibTrans" presStyleCnt="0"/>
      <dgm:spPr/>
    </dgm:pt>
    <dgm:pt modelId="{43DEE59A-BC69-4A47-A68C-1E46B44B28AE}" type="pres">
      <dgm:prSet presAssocID="{C96581A6-CEA2-4FAE-B066-1E1FEF29F788}" presName="composite" presStyleCnt="0"/>
      <dgm:spPr/>
    </dgm:pt>
    <dgm:pt modelId="{8B38DEF6-9E59-49DD-9C0E-48D7E9789328}" type="pres">
      <dgm:prSet presAssocID="{C96581A6-CEA2-4FAE-B066-1E1FEF29F788}" presName="Image" presStyleLbl="bgShp" presStyleIdx="5" presStyleCnt="8"/>
      <dgm:spPr>
        <a:blipFill rotWithShape="1">
          <a:blip xmlns:r="http://schemas.openxmlformats.org/officeDocument/2006/relationships" r:embed="rId6"/>
          <a:srcRect/>
          <a:stretch>
            <a:fillRect t="-1000" b="-1000"/>
          </a:stretch>
        </a:blipFill>
      </dgm:spPr>
    </dgm:pt>
    <dgm:pt modelId="{501086BC-AB19-4D2E-9C46-F07F4C68AEFB}" type="pres">
      <dgm:prSet presAssocID="{C96581A6-CEA2-4FAE-B066-1E1FEF29F788}" presName="Parent" presStyleLbl="node0" presStyleIdx="5" presStyleCnt="8">
        <dgm:presLayoutVars>
          <dgm:bulletEnabled val="1"/>
        </dgm:presLayoutVars>
      </dgm:prSet>
      <dgm:spPr/>
    </dgm:pt>
    <dgm:pt modelId="{F9D1C699-AF40-473B-8579-C75AB6B9E2C7}" type="pres">
      <dgm:prSet presAssocID="{CC41A6A7-E059-491D-AD7A-AD4E7E18F9D9}" presName="sibTrans" presStyleCnt="0"/>
      <dgm:spPr/>
    </dgm:pt>
    <dgm:pt modelId="{30BC6CE1-7DC6-4BAB-A123-06584614C66F}" type="pres">
      <dgm:prSet presAssocID="{F4825CA9-0A97-47E5-8A07-053ED63ECABB}" presName="composite" presStyleCnt="0"/>
      <dgm:spPr/>
    </dgm:pt>
    <dgm:pt modelId="{FD108CDD-4369-4762-AD40-BF06F8DF5695}" type="pres">
      <dgm:prSet presAssocID="{F4825CA9-0A97-47E5-8A07-053ED63ECABB}" presName="Image" presStyleLbl="bgShp" presStyleIdx="6" presStyleCnt="8"/>
      <dgm:spPr>
        <a:blipFill rotWithShape="1">
          <a:blip xmlns:r="http://schemas.openxmlformats.org/officeDocument/2006/relationships" r:embed="rId7"/>
          <a:srcRect/>
          <a:stretch>
            <a:fillRect l="-2000" r="-2000"/>
          </a:stretch>
        </a:blipFill>
      </dgm:spPr>
    </dgm:pt>
    <dgm:pt modelId="{75B9A92A-DC68-4285-8CE8-3172DAD17556}" type="pres">
      <dgm:prSet presAssocID="{F4825CA9-0A97-47E5-8A07-053ED63ECABB}" presName="Parent" presStyleLbl="node0" presStyleIdx="6" presStyleCnt="8">
        <dgm:presLayoutVars>
          <dgm:bulletEnabled val="1"/>
        </dgm:presLayoutVars>
      </dgm:prSet>
      <dgm:spPr/>
    </dgm:pt>
    <dgm:pt modelId="{2AA24369-13BB-42DF-BE37-D6EB95E03EF5}" type="pres">
      <dgm:prSet presAssocID="{08F6A1CE-6588-4B00-96D9-31E91E65924F}" presName="sibTrans" presStyleCnt="0"/>
      <dgm:spPr/>
    </dgm:pt>
    <dgm:pt modelId="{ACEBB5C5-168E-441A-93E3-1D00AB775EAF}" type="pres">
      <dgm:prSet presAssocID="{F5B8CC22-9F99-4D3F-BA7D-905C7D5052F0}" presName="composite" presStyleCnt="0"/>
      <dgm:spPr/>
    </dgm:pt>
    <dgm:pt modelId="{69922F6B-5A97-48FB-8951-E5E7BF1D4ECB}" type="pres">
      <dgm:prSet presAssocID="{F5B8CC22-9F99-4D3F-BA7D-905C7D5052F0}" presName="Image" presStyleLbl="bgShp" presStyleIdx="7" presStyleCnt="8"/>
      <dgm:spPr>
        <a:blipFill rotWithShape="1">
          <a:blip xmlns:r="http://schemas.openxmlformats.org/officeDocument/2006/relationships" r:embed="rId8"/>
          <a:srcRect/>
          <a:stretch>
            <a:fillRect t="-2000" b="-2000"/>
          </a:stretch>
        </a:blipFill>
      </dgm:spPr>
    </dgm:pt>
    <dgm:pt modelId="{C3552BB6-C526-423E-8330-F91C53F85903}" type="pres">
      <dgm:prSet presAssocID="{F5B8CC22-9F99-4D3F-BA7D-905C7D5052F0}" presName="Parent" presStyleLbl="node0" presStyleIdx="7" presStyleCnt="8">
        <dgm:presLayoutVars>
          <dgm:bulletEnabled val="1"/>
        </dgm:presLayoutVars>
      </dgm:prSet>
      <dgm:spPr/>
    </dgm:pt>
  </dgm:ptLst>
  <dgm:cxnLst>
    <dgm:cxn modelId="{BC6A220A-4A67-4C2C-9765-D4ADF7D049F1}" srcId="{D568F366-3732-408C-928C-563FD68B76C6}" destId="{3EB70BB7-8B2F-4D88-8AC5-176EAA55E2AC}" srcOrd="3" destOrd="0" parTransId="{78554DC1-A041-46EC-9BD3-233459B149D1}" sibTransId="{645CE195-1BCC-4D44-9D68-FDC7A8210683}"/>
    <dgm:cxn modelId="{85C3BD14-F145-4024-9907-8908F299F900}" type="presOf" srcId="{F4825CA9-0A97-47E5-8A07-053ED63ECABB}" destId="{75B9A92A-DC68-4285-8CE8-3172DAD17556}" srcOrd="0" destOrd="0" presId="urn:microsoft.com/office/officeart/2008/layout/BendingPictureCaption#2"/>
    <dgm:cxn modelId="{51BD9446-691D-43C8-BCE1-9CCE40961177}" srcId="{D568F366-3732-408C-928C-563FD68B76C6}" destId="{F4825CA9-0A97-47E5-8A07-053ED63ECABB}" srcOrd="6" destOrd="0" parTransId="{225DA8E6-7CDE-49C8-B64C-62362294CC8A}" sibTransId="{08F6A1CE-6588-4B00-96D9-31E91E65924F}"/>
    <dgm:cxn modelId="{FE4DF46C-3556-4845-855A-5ACE437E2C27}" type="presOf" srcId="{1781CCD2-0334-4CCE-81F7-FDD062A79E91}" destId="{44C1C68E-EE9F-4DBB-B264-28886AB54ED5}" srcOrd="0" destOrd="0" presId="urn:microsoft.com/office/officeart/2008/layout/BendingPictureCaption#2"/>
    <dgm:cxn modelId="{0F7D404D-EDC9-4A58-B5F3-9C60108C0068}" type="presOf" srcId="{D568F366-3732-408C-928C-563FD68B76C6}" destId="{86548AC9-BB16-4B02-A895-6A63939FB2D6}" srcOrd="0" destOrd="0" presId="urn:microsoft.com/office/officeart/2008/layout/BendingPictureCaption#2"/>
    <dgm:cxn modelId="{785B7A7A-44D7-498C-AE12-DEACA1D0014C}" srcId="{D568F366-3732-408C-928C-563FD68B76C6}" destId="{7A2D6A99-3863-440C-AC64-2A5A0DB78152}" srcOrd="1" destOrd="0" parTransId="{CE3180AD-BF05-4FA3-827B-D42677CB2A05}" sibTransId="{9C7929AD-5AA1-4890-8F71-7C85451F8BC8}"/>
    <dgm:cxn modelId="{A029D27B-0851-4754-862D-034257CE975F}" type="presOf" srcId="{12306148-F131-4BBE-BCE3-9732B3B64ED7}" destId="{8E109677-3490-4615-85BF-054BD6334A4F}" srcOrd="0" destOrd="0" presId="urn:microsoft.com/office/officeart/2008/layout/BendingPictureCaption#2"/>
    <dgm:cxn modelId="{E1194896-7D28-4595-9239-BE94BF9EEE5B}" type="presOf" srcId="{0F292FD4-CF27-4F35-8E33-11F63D80AAAF}" destId="{B5D7E7EA-9FD1-42F8-A6C9-138C673243FA}" srcOrd="0" destOrd="0" presId="urn:microsoft.com/office/officeart/2008/layout/BendingPictureCaption#2"/>
    <dgm:cxn modelId="{BEC6B5B8-D0FC-440A-92EB-4BB5DDC1AC1D}" type="presOf" srcId="{3EB70BB7-8B2F-4D88-8AC5-176EAA55E2AC}" destId="{44175C67-B0CE-4B7A-9528-1874B6F48DBA}" srcOrd="0" destOrd="0" presId="urn:microsoft.com/office/officeart/2008/layout/BendingPictureCaption#2"/>
    <dgm:cxn modelId="{57A549C2-FD8F-4311-AA63-210DEBF986ED}" type="presOf" srcId="{7A2D6A99-3863-440C-AC64-2A5A0DB78152}" destId="{CD67D939-56B6-4787-A533-8A5F9E5A9AAF}" srcOrd="0" destOrd="0" presId="urn:microsoft.com/office/officeart/2008/layout/BendingPictureCaption#2"/>
    <dgm:cxn modelId="{888543C9-E718-4B15-B4CD-1A8BAD40ADA8}" srcId="{D568F366-3732-408C-928C-563FD68B76C6}" destId="{0F292FD4-CF27-4F35-8E33-11F63D80AAAF}" srcOrd="0" destOrd="0" parTransId="{B218F3C0-6C5F-4F58-890C-CA56085F9027}" sibTransId="{7E3983B8-90A0-4752-8232-D544710B20AD}"/>
    <dgm:cxn modelId="{29F156CA-47CC-4899-A739-0A3683A330E8}" srcId="{D568F366-3732-408C-928C-563FD68B76C6}" destId="{1781CCD2-0334-4CCE-81F7-FDD062A79E91}" srcOrd="2" destOrd="0" parTransId="{73389AA1-ACD3-4C2F-8BE8-4CC32CF41CF6}" sibTransId="{4EB705A0-C9AE-453D-9B2B-41822280A4E2}"/>
    <dgm:cxn modelId="{7A6D51DA-4F65-488A-B6A1-79330432523B}" srcId="{D568F366-3732-408C-928C-563FD68B76C6}" destId="{F5B8CC22-9F99-4D3F-BA7D-905C7D5052F0}" srcOrd="7" destOrd="0" parTransId="{BED5305C-4C28-4641-8FB0-0D2C18D3B0C7}" sibTransId="{786C1FF1-7D2C-418A-A969-0C4253444CC9}"/>
    <dgm:cxn modelId="{921CEDE3-BD59-4286-ACD2-986DDB3EA104}" type="presOf" srcId="{C96581A6-CEA2-4FAE-B066-1E1FEF29F788}" destId="{501086BC-AB19-4D2E-9C46-F07F4C68AEFB}" srcOrd="0" destOrd="0" presId="urn:microsoft.com/office/officeart/2008/layout/BendingPictureCaption#2"/>
    <dgm:cxn modelId="{018C55F3-0927-493C-B61D-0EE177FAA38B}" type="presOf" srcId="{F5B8CC22-9F99-4D3F-BA7D-905C7D5052F0}" destId="{C3552BB6-C526-423E-8330-F91C53F85903}" srcOrd="0" destOrd="0" presId="urn:microsoft.com/office/officeart/2008/layout/BendingPictureCaption#2"/>
    <dgm:cxn modelId="{868E16F4-8D45-46D5-8507-3CBE738713A2}" srcId="{D568F366-3732-408C-928C-563FD68B76C6}" destId="{C96581A6-CEA2-4FAE-B066-1E1FEF29F788}" srcOrd="5" destOrd="0" parTransId="{46107C56-120F-4EFD-93CE-CD6A15744305}" sibTransId="{CC41A6A7-E059-491D-AD7A-AD4E7E18F9D9}"/>
    <dgm:cxn modelId="{890324FC-B92D-46D9-95D2-C525AF44D848}" srcId="{D568F366-3732-408C-928C-563FD68B76C6}" destId="{12306148-F131-4BBE-BCE3-9732B3B64ED7}" srcOrd="4" destOrd="0" parTransId="{9AFB5F27-0FF0-403B-97D4-770533AC1748}" sibTransId="{7353B015-4EB1-4F14-9673-B7702B2BD6D9}"/>
    <dgm:cxn modelId="{5BD4379A-D65B-4BBE-A29E-7D6F45B32C2D}" type="presParOf" srcId="{86548AC9-BB16-4B02-A895-6A63939FB2D6}" destId="{F960EFF2-1FC7-4F33-8014-AF5D043F587D}" srcOrd="0" destOrd="0" presId="urn:microsoft.com/office/officeart/2008/layout/BendingPictureCaption#2"/>
    <dgm:cxn modelId="{9ECE58D4-3E8F-4607-9755-0C146070B18D}" type="presParOf" srcId="{F960EFF2-1FC7-4F33-8014-AF5D043F587D}" destId="{6007CC91-1D4E-4367-97A3-BFFD6DF8CF24}" srcOrd="0" destOrd="0" presId="urn:microsoft.com/office/officeart/2008/layout/BendingPictureCaption#2"/>
    <dgm:cxn modelId="{44ADD146-97C7-49EE-BAA9-194DB45C6415}" type="presParOf" srcId="{F960EFF2-1FC7-4F33-8014-AF5D043F587D}" destId="{B5D7E7EA-9FD1-42F8-A6C9-138C673243FA}" srcOrd="1" destOrd="0" presId="urn:microsoft.com/office/officeart/2008/layout/BendingPictureCaption#2"/>
    <dgm:cxn modelId="{800BEAE0-21A2-4C67-AA50-E40C9A226485}" type="presParOf" srcId="{86548AC9-BB16-4B02-A895-6A63939FB2D6}" destId="{4F2F54B5-5436-4A98-8F81-8040C5AE04FD}" srcOrd="1" destOrd="0" presId="urn:microsoft.com/office/officeart/2008/layout/BendingPictureCaption#2"/>
    <dgm:cxn modelId="{8044FD0F-03BF-48F2-9F68-1AF2DF5371F1}" type="presParOf" srcId="{86548AC9-BB16-4B02-A895-6A63939FB2D6}" destId="{05099E4A-9B0E-450C-B303-73C795B6F024}" srcOrd="2" destOrd="0" presId="urn:microsoft.com/office/officeart/2008/layout/BendingPictureCaption#2"/>
    <dgm:cxn modelId="{BECC8132-9CE4-44DA-B084-4BC1A312B626}" type="presParOf" srcId="{05099E4A-9B0E-450C-B303-73C795B6F024}" destId="{D6828862-C710-4CF6-9EA8-B3A676ED130F}" srcOrd="0" destOrd="0" presId="urn:microsoft.com/office/officeart/2008/layout/BendingPictureCaption#2"/>
    <dgm:cxn modelId="{A2A814BD-298D-4D14-8C79-609C1CCEE53C}" type="presParOf" srcId="{05099E4A-9B0E-450C-B303-73C795B6F024}" destId="{CD67D939-56B6-4787-A533-8A5F9E5A9AAF}" srcOrd="1" destOrd="0" presId="urn:microsoft.com/office/officeart/2008/layout/BendingPictureCaption#2"/>
    <dgm:cxn modelId="{EF73395F-24E6-4CBC-B826-442755DE0B9F}" type="presParOf" srcId="{86548AC9-BB16-4B02-A895-6A63939FB2D6}" destId="{40D85380-84A0-4337-949B-C81B50B4B2BF}" srcOrd="3" destOrd="0" presId="urn:microsoft.com/office/officeart/2008/layout/BendingPictureCaption#2"/>
    <dgm:cxn modelId="{80181614-D995-4392-98BE-B7E0F57BF732}" type="presParOf" srcId="{86548AC9-BB16-4B02-A895-6A63939FB2D6}" destId="{0F88244C-1384-4447-A14B-A4E062F01ED5}" srcOrd="4" destOrd="0" presId="urn:microsoft.com/office/officeart/2008/layout/BendingPictureCaption#2"/>
    <dgm:cxn modelId="{2D928627-8B47-4121-AD04-13B89C341689}" type="presParOf" srcId="{0F88244C-1384-4447-A14B-A4E062F01ED5}" destId="{D6137636-CE11-45B8-8DC5-446D722EE0CE}" srcOrd="0" destOrd="0" presId="urn:microsoft.com/office/officeart/2008/layout/BendingPictureCaption#2"/>
    <dgm:cxn modelId="{9825D798-49F5-46AC-A429-A1975EB0705E}" type="presParOf" srcId="{0F88244C-1384-4447-A14B-A4E062F01ED5}" destId="{44C1C68E-EE9F-4DBB-B264-28886AB54ED5}" srcOrd="1" destOrd="0" presId="urn:microsoft.com/office/officeart/2008/layout/BendingPictureCaption#2"/>
    <dgm:cxn modelId="{74A2B147-B254-49C3-AF10-DE952888BED4}" type="presParOf" srcId="{86548AC9-BB16-4B02-A895-6A63939FB2D6}" destId="{A398E4A4-2503-4C9B-9539-794E8F8BDE54}" srcOrd="5" destOrd="0" presId="urn:microsoft.com/office/officeart/2008/layout/BendingPictureCaption#2"/>
    <dgm:cxn modelId="{008F7772-21A9-4B54-9FEE-EEF98A530F69}" type="presParOf" srcId="{86548AC9-BB16-4B02-A895-6A63939FB2D6}" destId="{0F97EE55-AF4A-4AE9-9B9B-BAB2257958F8}" srcOrd="6" destOrd="0" presId="urn:microsoft.com/office/officeart/2008/layout/BendingPictureCaption#2"/>
    <dgm:cxn modelId="{DF61BE1A-0DD4-45C9-9FE1-C711A1E338B1}" type="presParOf" srcId="{0F97EE55-AF4A-4AE9-9B9B-BAB2257958F8}" destId="{7AD46CE0-F437-409F-A525-6BE23F32B75D}" srcOrd="0" destOrd="0" presId="urn:microsoft.com/office/officeart/2008/layout/BendingPictureCaption#2"/>
    <dgm:cxn modelId="{FCEEE069-8DB9-42B8-B848-7D1056B8813D}" type="presParOf" srcId="{0F97EE55-AF4A-4AE9-9B9B-BAB2257958F8}" destId="{44175C67-B0CE-4B7A-9528-1874B6F48DBA}" srcOrd="1" destOrd="0" presId="urn:microsoft.com/office/officeart/2008/layout/BendingPictureCaption#2"/>
    <dgm:cxn modelId="{944A91A9-369D-445D-B371-23F7F95E01CB}" type="presParOf" srcId="{86548AC9-BB16-4B02-A895-6A63939FB2D6}" destId="{7B60B37D-6586-49BC-A12D-0AAEC30278A7}" srcOrd="7" destOrd="0" presId="urn:microsoft.com/office/officeart/2008/layout/BendingPictureCaption#2"/>
    <dgm:cxn modelId="{B49B525C-6F92-4290-895D-A17C473F2E9F}" type="presParOf" srcId="{86548AC9-BB16-4B02-A895-6A63939FB2D6}" destId="{64409C98-60A4-4E79-B52C-800728797EFC}" srcOrd="8" destOrd="0" presId="urn:microsoft.com/office/officeart/2008/layout/BendingPictureCaption#2"/>
    <dgm:cxn modelId="{41A506A3-CEBE-4E34-9D91-42FB12F96C4D}" type="presParOf" srcId="{64409C98-60A4-4E79-B52C-800728797EFC}" destId="{DD4ECEC1-0634-4F15-BA29-17BB14C8F1DA}" srcOrd="0" destOrd="0" presId="urn:microsoft.com/office/officeart/2008/layout/BendingPictureCaption#2"/>
    <dgm:cxn modelId="{087B88F0-714C-41F7-A8A1-7694329B5513}" type="presParOf" srcId="{64409C98-60A4-4E79-B52C-800728797EFC}" destId="{8E109677-3490-4615-85BF-054BD6334A4F}" srcOrd="1" destOrd="0" presId="urn:microsoft.com/office/officeart/2008/layout/BendingPictureCaption#2"/>
    <dgm:cxn modelId="{A167863F-A6F5-433D-8CAE-32B9B8B11BBF}" type="presParOf" srcId="{86548AC9-BB16-4B02-A895-6A63939FB2D6}" destId="{80191A31-B5AC-4196-AA73-93FE2DD41059}" srcOrd="9" destOrd="0" presId="urn:microsoft.com/office/officeart/2008/layout/BendingPictureCaption#2"/>
    <dgm:cxn modelId="{A3B9302B-CD90-43FD-A14A-4C20F8BEE404}" type="presParOf" srcId="{86548AC9-BB16-4B02-A895-6A63939FB2D6}" destId="{43DEE59A-BC69-4A47-A68C-1E46B44B28AE}" srcOrd="10" destOrd="0" presId="urn:microsoft.com/office/officeart/2008/layout/BendingPictureCaption#2"/>
    <dgm:cxn modelId="{4DDC69DE-438D-4F03-BE10-FD9A6D0B3DF4}" type="presParOf" srcId="{43DEE59A-BC69-4A47-A68C-1E46B44B28AE}" destId="{8B38DEF6-9E59-49DD-9C0E-48D7E9789328}" srcOrd="0" destOrd="0" presId="urn:microsoft.com/office/officeart/2008/layout/BendingPictureCaption#2"/>
    <dgm:cxn modelId="{19089E08-D022-4E55-AF74-5533EDD50CA2}" type="presParOf" srcId="{43DEE59A-BC69-4A47-A68C-1E46B44B28AE}" destId="{501086BC-AB19-4D2E-9C46-F07F4C68AEFB}" srcOrd="1" destOrd="0" presId="urn:microsoft.com/office/officeart/2008/layout/BendingPictureCaption#2"/>
    <dgm:cxn modelId="{9418C13F-90C9-4E53-8121-9447CB6BE61C}" type="presParOf" srcId="{86548AC9-BB16-4B02-A895-6A63939FB2D6}" destId="{F9D1C699-AF40-473B-8579-C75AB6B9E2C7}" srcOrd="11" destOrd="0" presId="urn:microsoft.com/office/officeart/2008/layout/BendingPictureCaption#2"/>
    <dgm:cxn modelId="{459F05E2-6C0B-40BB-B47A-1BE54C174E5E}" type="presParOf" srcId="{86548AC9-BB16-4B02-A895-6A63939FB2D6}" destId="{30BC6CE1-7DC6-4BAB-A123-06584614C66F}" srcOrd="12" destOrd="0" presId="urn:microsoft.com/office/officeart/2008/layout/BendingPictureCaption#2"/>
    <dgm:cxn modelId="{0C2FB0AC-96CB-4677-B16E-07EA93B49088}" type="presParOf" srcId="{30BC6CE1-7DC6-4BAB-A123-06584614C66F}" destId="{FD108CDD-4369-4762-AD40-BF06F8DF5695}" srcOrd="0" destOrd="0" presId="urn:microsoft.com/office/officeart/2008/layout/BendingPictureCaption#2"/>
    <dgm:cxn modelId="{A4C96E0C-B51D-4CB6-A86D-7AC5D464F46F}" type="presParOf" srcId="{30BC6CE1-7DC6-4BAB-A123-06584614C66F}" destId="{75B9A92A-DC68-4285-8CE8-3172DAD17556}" srcOrd="1" destOrd="0" presId="urn:microsoft.com/office/officeart/2008/layout/BendingPictureCaption#2"/>
    <dgm:cxn modelId="{480B244A-95C4-48EC-AA97-B01636F47A67}" type="presParOf" srcId="{86548AC9-BB16-4B02-A895-6A63939FB2D6}" destId="{2AA24369-13BB-42DF-BE37-D6EB95E03EF5}" srcOrd="13" destOrd="0" presId="urn:microsoft.com/office/officeart/2008/layout/BendingPictureCaption#2"/>
    <dgm:cxn modelId="{CA131C0B-BE72-4EF3-9C2C-7DCEF2ECB7C9}" type="presParOf" srcId="{86548AC9-BB16-4B02-A895-6A63939FB2D6}" destId="{ACEBB5C5-168E-441A-93E3-1D00AB775EAF}" srcOrd="14" destOrd="0" presId="urn:microsoft.com/office/officeart/2008/layout/BendingPictureCaption#2"/>
    <dgm:cxn modelId="{EE45631C-019C-404E-AAF5-54B26BEFBB4D}" type="presParOf" srcId="{ACEBB5C5-168E-441A-93E3-1D00AB775EAF}" destId="{69922F6B-5A97-48FB-8951-E5E7BF1D4ECB}" srcOrd="0" destOrd="0" presId="urn:microsoft.com/office/officeart/2008/layout/BendingPictureCaption#2"/>
    <dgm:cxn modelId="{14828453-AEFB-4D3C-B410-F1B7FF370F5D}" type="presParOf" srcId="{ACEBB5C5-168E-441A-93E3-1D00AB775EAF}" destId="{C3552BB6-C526-423E-8330-F91C53F85903}" srcOrd="1" destOrd="0" presId="urn:microsoft.com/office/officeart/2008/layout/BendingPictureCaption#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B2A0486-45FC-4060-8C98-6C7013B44564}" type="doc">
      <dgm:prSet loTypeId="urn:microsoft.com/office/officeart/2008/layout/BendingPictureCaption#3" loCatId="picture" qsTypeId="urn:microsoft.com/office/officeart/2005/8/quickstyle/simple1#7" qsCatId="simple" csTypeId="urn:microsoft.com/office/officeart/2005/8/colors/accent1_2#5" csCatId="accent1" phldr="1"/>
      <dgm:spPr/>
      <dgm:t>
        <a:bodyPr/>
        <a:lstStyle/>
        <a:p>
          <a:endParaRPr lang="zh-CN" altLang="en-US"/>
        </a:p>
      </dgm:t>
    </dgm:pt>
    <dgm:pt modelId="{3B54FBCF-C5DD-47CE-9CC0-F58ECA485F1C}">
      <dgm:prSet/>
      <dgm:spPr/>
      <dgm:t>
        <a:bodyPr/>
        <a:lstStyle/>
        <a:p>
          <a:r>
            <a:rPr lang="zh-CN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信息经济</a:t>
          </a:r>
        </a:p>
      </dgm:t>
    </dgm:pt>
    <dgm:pt modelId="{863690BB-5382-4E0B-B3DD-5627B21CD81F}" cxnId="{16FBE5EC-AD38-4506-A29D-7BEF81930C3C}" type="parTrans">
      <dgm:prSet/>
      <dgm:spPr/>
      <dgm:t>
        <a:bodyPr/>
        <a:lstStyle/>
        <a:p>
          <a:endParaRPr lang="zh-CN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AE0829C7-BEC1-4084-81A4-44CD45CE5D0E}" cxnId="{16FBE5EC-AD38-4506-A29D-7BEF81930C3C}" type="sibTrans">
      <dgm:prSet/>
      <dgm:spPr/>
      <dgm:t>
        <a:bodyPr/>
        <a:lstStyle/>
        <a:p>
          <a:endParaRPr lang="zh-CN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5AAA1849-52AF-43A6-B293-E11FF858C202}">
      <dgm:prSet/>
      <dgm:spPr/>
      <dgm:t>
        <a:bodyPr/>
        <a:lstStyle/>
        <a:p>
          <a:r>
            <a:rPr lang="zh-CN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网络社会</a:t>
          </a:r>
        </a:p>
      </dgm:t>
    </dgm:pt>
    <dgm:pt modelId="{94EF2949-E3CE-4657-9806-7F5E5209906E}" cxnId="{414F41E0-FEFB-4053-A954-447FC59110EB}" type="parTrans">
      <dgm:prSet/>
      <dgm:spPr/>
      <dgm:t>
        <a:bodyPr/>
        <a:lstStyle/>
        <a:p>
          <a:endParaRPr lang="zh-CN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4E183907-4A96-408B-B29A-9346926C4589}" cxnId="{414F41E0-FEFB-4053-A954-447FC59110EB}" type="sibTrans">
      <dgm:prSet/>
      <dgm:spPr/>
      <dgm:t>
        <a:bodyPr/>
        <a:lstStyle/>
        <a:p>
          <a:endParaRPr lang="zh-CN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2DDC6E65-928C-47DC-9644-D57E23843138}">
      <dgm:prSet/>
      <dgm:spPr/>
      <dgm:t>
        <a:bodyPr/>
        <a:lstStyle/>
        <a:p>
          <a:r>
            <a:rPr lang="zh-CN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在线政府</a:t>
          </a:r>
        </a:p>
      </dgm:t>
    </dgm:pt>
    <dgm:pt modelId="{8B030377-3E20-427B-8A07-4E33893A6D86}" cxnId="{D8861FE4-29E1-4E5A-BB1E-EE5F777AD07A}" type="parTrans">
      <dgm:prSet/>
      <dgm:spPr/>
      <dgm:t>
        <a:bodyPr/>
        <a:lstStyle/>
        <a:p>
          <a:endParaRPr lang="zh-CN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8EFCC2B0-601E-42F8-A0E6-8C78E6A17FA8}" cxnId="{D8861FE4-29E1-4E5A-BB1E-EE5F777AD07A}" type="sibTrans">
      <dgm:prSet/>
      <dgm:spPr/>
      <dgm:t>
        <a:bodyPr/>
        <a:lstStyle/>
        <a:p>
          <a:endParaRPr lang="zh-CN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91C137A3-2BAC-48EC-909A-9A8EE0A71E46}">
      <dgm:prSet/>
      <dgm:spPr/>
      <dgm:t>
        <a:bodyPr/>
        <a:lstStyle/>
        <a:p>
          <a:r>
            <a:rPr lang="zh-CN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数字生活</a:t>
          </a:r>
        </a:p>
      </dgm:t>
    </dgm:pt>
    <dgm:pt modelId="{53D4B8C0-61BC-451C-B25B-788ECECD6AA9}" cxnId="{18DE1D20-B07C-4937-B06D-E35FE4E19172}" type="parTrans">
      <dgm:prSet/>
      <dgm:spPr/>
      <dgm:t>
        <a:bodyPr/>
        <a:lstStyle/>
        <a:p>
          <a:endParaRPr lang="zh-CN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28063120-165F-4737-8F36-B38548593634}" cxnId="{18DE1D20-B07C-4937-B06D-E35FE4E19172}" type="sibTrans">
      <dgm:prSet/>
      <dgm:spPr/>
      <dgm:t>
        <a:bodyPr/>
        <a:lstStyle/>
        <a:p>
          <a:endParaRPr lang="zh-CN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27BA2583-48BB-4CDF-B065-DE219EF8D4AD}" type="pres">
      <dgm:prSet presAssocID="{0B2A0486-45FC-4060-8C98-6C7013B44564}" presName="diagram" presStyleCnt="0">
        <dgm:presLayoutVars>
          <dgm:dir/>
        </dgm:presLayoutVars>
      </dgm:prSet>
      <dgm:spPr/>
    </dgm:pt>
    <dgm:pt modelId="{51414B00-2191-42FC-996C-0926F94CA8C7}" type="pres">
      <dgm:prSet presAssocID="{3B54FBCF-C5DD-47CE-9CC0-F58ECA485F1C}" presName="composite" presStyleCnt="0"/>
      <dgm:spPr/>
    </dgm:pt>
    <dgm:pt modelId="{F3E72566-D6ED-4B43-8BBA-71B13E550711}" type="pres">
      <dgm:prSet presAssocID="{3B54FBCF-C5DD-47CE-9CC0-F58ECA485F1C}" presName="Image" presStyleLbl="bgShp" presStyleIdx="0" presStyleCnt="4"/>
      <dgm:spPr>
        <a:blipFill rotWithShape="1">
          <a:blip xmlns:r="http://schemas.openxmlformats.org/officeDocument/2006/relationships" r:embed="rId1"/>
          <a:srcRect/>
          <a:stretch>
            <a:fillRect l="-5000" r="-5000"/>
          </a:stretch>
        </a:blipFill>
      </dgm:spPr>
    </dgm:pt>
    <dgm:pt modelId="{CF0EA169-4E39-4266-8F75-FC1EB77CCB8B}" type="pres">
      <dgm:prSet presAssocID="{3B54FBCF-C5DD-47CE-9CC0-F58ECA485F1C}" presName="Parent" presStyleLbl="node0" presStyleIdx="0" presStyleCnt="4">
        <dgm:presLayoutVars>
          <dgm:bulletEnabled val="1"/>
        </dgm:presLayoutVars>
      </dgm:prSet>
      <dgm:spPr/>
    </dgm:pt>
    <dgm:pt modelId="{FD69E430-6F65-421D-BD1F-4E88946BB22D}" type="pres">
      <dgm:prSet presAssocID="{AE0829C7-BEC1-4084-81A4-44CD45CE5D0E}" presName="sibTrans" presStyleCnt="0"/>
      <dgm:spPr/>
    </dgm:pt>
    <dgm:pt modelId="{287922FB-07F3-41D6-B32D-FD38F5F0E0F8}" type="pres">
      <dgm:prSet presAssocID="{5AAA1849-52AF-43A6-B293-E11FF858C202}" presName="composite" presStyleCnt="0"/>
      <dgm:spPr/>
    </dgm:pt>
    <dgm:pt modelId="{5AE544CD-FE6D-4641-8E62-529D1A95E61C}" type="pres">
      <dgm:prSet presAssocID="{5AAA1849-52AF-43A6-B293-E11FF858C202}" presName="Image" presStyleLbl="bgShp" presStyleIdx="1" presStyleCnt="4"/>
      <dgm:spPr>
        <a:blipFill rotWithShape="1">
          <a:blip xmlns:r="http://schemas.openxmlformats.org/officeDocument/2006/relationships" r:embed="rId2"/>
          <a:srcRect/>
          <a:stretch>
            <a:fillRect l="-19000" r="-19000"/>
          </a:stretch>
        </a:blipFill>
      </dgm:spPr>
    </dgm:pt>
    <dgm:pt modelId="{1AA118CE-4364-4C58-A00D-4FABDF1AF839}" type="pres">
      <dgm:prSet presAssocID="{5AAA1849-52AF-43A6-B293-E11FF858C202}" presName="Parent" presStyleLbl="node0" presStyleIdx="1" presStyleCnt="4">
        <dgm:presLayoutVars>
          <dgm:bulletEnabled val="1"/>
        </dgm:presLayoutVars>
      </dgm:prSet>
      <dgm:spPr/>
    </dgm:pt>
    <dgm:pt modelId="{1B4C36B8-CC5C-49D3-B83C-1C60E0218C14}" type="pres">
      <dgm:prSet presAssocID="{4E183907-4A96-408B-B29A-9346926C4589}" presName="sibTrans" presStyleCnt="0"/>
      <dgm:spPr/>
    </dgm:pt>
    <dgm:pt modelId="{B0A75CAE-8DFE-4837-9BE3-7B01054AA81C}" type="pres">
      <dgm:prSet presAssocID="{2DDC6E65-928C-47DC-9644-D57E23843138}" presName="composite" presStyleCnt="0"/>
      <dgm:spPr/>
    </dgm:pt>
    <dgm:pt modelId="{E22B1781-4A35-4606-866E-31D9DCC07C95}" type="pres">
      <dgm:prSet presAssocID="{2DDC6E65-928C-47DC-9644-D57E23843138}" presName="Image" presStyleLbl="bgShp" presStyleIdx="2" presStyleCnt="4"/>
      <dgm:spPr>
        <a:blipFill rotWithShape="1">
          <a:blip xmlns:r="http://schemas.openxmlformats.org/officeDocument/2006/relationships" r:embed="rId3"/>
          <a:srcRect/>
          <a:stretch>
            <a:fillRect t="-1000" b="-1000"/>
          </a:stretch>
        </a:blipFill>
      </dgm:spPr>
    </dgm:pt>
    <dgm:pt modelId="{794F4A25-E21F-4323-96F3-61084452FF88}" type="pres">
      <dgm:prSet presAssocID="{2DDC6E65-928C-47DC-9644-D57E23843138}" presName="Parent" presStyleLbl="node0" presStyleIdx="2" presStyleCnt="4">
        <dgm:presLayoutVars>
          <dgm:bulletEnabled val="1"/>
        </dgm:presLayoutVars>
      </dgm:prSet>
      <dgm:spPr/>
    </dgm:pt>
    <dgm:pt modelId="{B48B11BE-80BE-4D83-846D-5F46F31D4AA7}" type="pres">
      <dgm:prSet presAssocID="{8EFCC2B0-601E-42F8-A0E6-8C78E6A17FA8}" presName="sibTrans" presStyleCnt="0"/>
      <dgm:spPr/>
    </dgm:pt>
    <dgm:pt modelId="{BF8FAB43-88CE-4AFC-B0E4-AF817117D66F}" type="pres">
      <dgm:prSet presAssocID="{91C137A3-2BAC-48EC-909A-9A8EE0A71E46}" presName="composite" presStyleCnt="0"/>
      <dgm:spPr/>
    </dgm:pt>
    <dgm:pt modelId="{D493F729-38D6-4FEF-8C90-479E0BDB614E}" type="pres">
      <dgm:prSet presAssocID="{91C137A3-2BAC-48EC-909A-9A8EE0A71E46}" presName="Image" presStyleLbl="bgShp" presStyleIdx="3" presStyleCnt="4"/>
      <dgm:spPr>
        <a:blipFill rotWithShape="1">
          <a:blip xmlns:r="http://schemas.openxmlformats.org/officeDocument/2006/relationships" r:embed="rId4"/>
          <a:srcRect/>
          <a:stretch>
            <a:fillRect l="-6000" r="-6000"/>
          </a:stretch>
        </a:blipFill>
      </dgm:spPr>
    </dgm:pt>
    <dgm:pt modelId="{550FEFFC-7C3D-4EB0-BFC2-B1FA1F9322FE}" type="pres">
      <dgm:prSet presAssocID="{91C137A3-2BAC-48EC-909A-9A8EE0A71E46}" presName="Parent" presStyleLbl="node0" presStyleIdx="3" presStyleCnt="4">
        <dgm:presLayoutVars>
          <dgm:bulletEnabled val="1"/>
        </dgm:presLayoutVars>
      </dgm:prSet>
      <dgm:spPr/>
    </dgm:pt>
  </dgm:ptLst>
  <dgm:cxnLst>
    <dgm:cxn modelId="{EB5A0C1F-5FFB-4F38-9CF1-ACF9F063A527}" type="presOf" srcId="{3B54FBCF-C5DD-47CE-9CC0-F58ECA485F1C}" destId="{CF0EA169-4E39-4266-8F75-FC1EB77CCB8B}" srcOrd="0" destOrd="0" presId="urn:microsoft.com/office/officeart/2008/layout/BendingPictureCaption#3"/>
    <dgm:cxn modelId="{18DE1D20-B07C-4937-B06D-E35FE4E19172}" srcId="{0B2A0486-45FC-4060-8C98-6C7013B44564}" destId="{91C137A3-2BAC-48EC-909A-9A8EE0A71E46}" srcOrd="3" destOrd="0" parTransId="{53D4B8C0-61BC-451C-B25B-788ECECD6AA9}" sibTransId="{28063120-165F-4737-8F36-B38548593634}"/>
    <dgm:cxn modelId="{21AEEF2E-8C33-4A0A-A2E2-DA35695E34DE}" type="presOf" srcId="{5AAA1849-52AF-43A6-B293-E11FF858C202}" destId="{1AA118CE-4364-4C58-A00D-4FABDF1AF839}" srcOrd="0" destOrd="0" presId="urn:microsoft.com/office/officeart/2008/layout/BendingPictureCaption#3"/>
    <dgm:cxn modelId="{3CC7E45F-B099-4661-94B5-AB76F94E18D6}" type="presOf" srcId="{0B2A0486-45FC-4060-8C98-6C7013B44564}" destId="{27BA2583-48BB-4CDF-B065-DE219EF8D4AD}" srcOrd="0" destOrd="0" presId="urn:microsoft.com/office/officeart/2008/layout/BendingPictureCaption#3"/>
    <dgm:cxn modelId="{414F41E0-FEFB-4053-A954-447FC59110EB}" srcId="{0B2A0486-45FC-4060-8C98-6C7013B44564}" destId="{5AAA1849-52AF-43A6-B293-E11FF858C202}" srcOrd="1" destOrd="0" parTransId="{94EF2949-E3CE-4657-9806-7F5E5209906E}" sibTransId="{4E183907-4A96-408B-B29A-9346926C4589}"/>
    <dgm:cxn modelId="{D8861FE4-29E1-4E5A-BB1E-EE5F777AD07A}" srcId="{0B2A0486-45FC-4060-8C98-6C7013B44564}" destId="{2DDC6E65-928C-47DC-9644-D57E23843138}" srcOrd="2" destOrd="0" parTransId="{8B030377-3E20-427B-8A07-4E33893A6D86}" sibTransId="{8EFCC2B0-601E-42F8-A0E6-8C78E6A17FA8}"/>
    <dgm:cxn modelId="{27069EEB-8CFE-4248-A4D0-E4FDA0F27020}" type="presOf" srcId="{91C137A3-2BAC-48EC-909A-9A8EE0A71E46}" destId="{550FEFFC-7C3D-4EB0-BFC2-B1FA1F9322FE}" srcOrd="0" destOrd="0" presId="urn:microsoft.com/office/officeart/2008/layout/BendingPictureCaption#3"/>
    <dgm:cxn modelId="{16FBE5EC-AD38-4506-A29D-7BEF81930C3C}" srcId="{0B2A0486-45FC-4060-8C98-6C7013B44564}" destId="{3B54FBCF-C5DD-47CE-9CC0-F58ECA485F1C}" srcOrd="0" destOrd="0" parTransId="{863690BB-5382-4E0B-B3DD-5627B21CD81F}" sibTransId="{AE0829C7-BEC1-4084-81A4-44CD45CE5D0E}"/>
    <dgm:cxn modelId="{7FE8F5EE-4933-4E22-8EDC-9D8450D8BEEE}" type="presOf" srcId="{2DDC6E65-928C-47DC-9644-D57E23843138}" destId="{794F4A25-E21F-4323-96F3-61084452FF88}" srcOrd="0" destOrd="0" presId="urn:microsoft.com/office/officeart/2008/layout/BendingPictureCaption#3"/>
    <dgm:cxn modelId="{DD6C2928-BCEA-4103-B0DC-2A7074B38D10}" type="presParOf" srcId="{27BA2583-48BB-4CDF-B065-DE219EF8D4AD}" destId="{51414B00-2191-42FC-996C-0926F94CA8C7}" srcOrd="0" destOrd="0" presId="urn:microsoft.com/office/officeart/2008/layout/BendingPictureCaption#3"/>
    <dgm:cxn modelId="{1098398A-802A-4EEA-BD81-5992DAF191AC}" type="presParOf" srcId="{51414B00-2191-42FC-996C-0926F94CA8C7}" destId="{F3E72566-D6ED-4B43-8BBA-71B13E550711}" srcOrd="0" destOrd="0" presId="urn:microsoft.com/office/officeart/2008/layout/BendingPictureCaption#3"/>
    <dgm:cxn modelId="{A711E761-0FEE-4057-AEB0-62939A5521F9}" type="presParOf" srcId="{51414B00-2191-42FC-996C-0926F94CA8C7}" destId="{CF0EA169-4E39-4266-8F75-FC1EB77CCB8B}" srcOrd="1" destOrd="0" presId="urn:microsoft.com/office/officeart/2008/layout/BendingPictureCaption#3"/>
    <dgm:cxn modelId="{602E224A-AC2E-4FB5-ACEB-A114DD64E792}" type="presParOf" srcId="{27BA2583-48BB-4CDF-B065-DE219EF8D4AD}" destId="{FD69E430-6F65-421D-BD1F-4E88946BB22D}" srcOrd="1" destOrd="0" presId="urn:microsoft.com/office/officeart/2008/layout/BendingPictureCaption#3"/>
    <dgm:cxn modelId="{BE26CD3A-73E8-4419-A66B-DE01E910710A}" type="presParOf" srcId="{27BA2583-48BB-4CDF-B065-DE219EF8D4AD}" destId="{287922FB-07F3-41D6-B32D-FD38F5F0E0F8}" srcOrd="2" destOrd="0" presId="urn:microsoft.com/office/officeart/2008/layout/BendingPictureCaption#3"/>
    <dgm:cxn modelId="{EE3A61ED-5C93-4FD4-9D86-D4513FAF832B}" type="presParOf" srcId="{287922FB-07F3-41D6-B32D-FD38F5F0E0F8}" destId="{5AE544CD-FE6D-4641-8E62-529D1A95E61C}" srcOrd="0" destOrd="0" presId="urn:microsoft.com/office/officeart/2008/layout/BendingPictureCaption#3"/>
    <dgm:cxn modelId="{B36C71F8-BC34-4D73-84D3-7C265E9EF326}" type="presParOf" srcId="{287922FB-07F3-41D6-B32D-FD38F5F0E0F8}" destId="{1AA118CE-4364-4C58-A00D-4FABDF1AF839}" srcOrd="1" destOrd="0" presId="urn:microsoft.com/office/officeart/2008/layout/BendingPictureCaption#3"/>
    <dgm:cxn modelId="{4D53DAB5-D654-47FA-8697-E16DF5FB11F0}" type="presParOf" srcId="{27BA2583-48BB-4CDF-B065-DE219EF8D4AD}" destId="{1B4C36B8-CC5C-49D3-B83C-1C60E0218C14}" srcOrd="3" destOrd="0" presId="urn:microsoft.com/office/officeart/2008/layout/BendingPictureCaption#3"/>
    <dgm:cxn modelId="{B799BDEC-F4C4-4352-8368-72B01536BC9F}" type="presParOf" srcId="{27BA2583-48BB-4CDF-B065-DE219EF8D4AD}" destId="{B0A75CAE-8DFE-4837-9BE3-7B01054AA81C}" srcOrd="4" destOrd="0" presId="urn:microsoft.com/office/officeart/2008/layout/BendingPictureCaption#3"/>
    <dgm:cxn modelId="{14B6E26B-3B4E-4453-A608-D8C4C8E4E456}" type="presParOf" srcId="{B0A75CAE-8DFE-4837-9BE3-7B01054AA81C}" destId="{E22B1781-4A35-4606-866E-31D9DCC07C95}" srcOrd="0" destOrd="0" presId="urn:microsoft.com/office/officeart/2008/layout/BendingPictureCaption#3"/>
    <dgm:cxn modelId="{0F663D86-51A6-4622-AD66-7F8002D33111}" type="presParOf" srcId="{B0A75CAE-8DFE-4837-9BE3-7B01054AA81C}" destId="{794F4A25-E21F-4323-96F3-61084452FF88}" srcOrd="1" destOrd="0" presId="urn:microsoft.com/office/officeart/2008/layout/BendingPictureCaption#3"/>
    <dgm:cxn modelId="{C9464253-FA75-4A30-A926-8B70CC1D1729}" type="presParOf" srcId="{27BA2583-48BB-4CDF-B065-DE219EF8D4AD}" destId="{B48B11BE-80BE-4D83-846D-5F46F31D4AA7}" srcOrd="5" destOrd="0" presId="urn:microsoft.com/office/officeart/2008/layout/BendingPictureCaption#3"/>
    <dgm:cxn modelId="{11FB1D09-7DBC-4669-AFDB-BEBCE0D35BFD}" type="presParOf" srcId="{27BA2583-48BB-4CDF-B065-DE219EF8D4AD}" destId="{BF8FAB43-88CE-4AFC-B0E4-AF817117D66F}" srcOrd="6" destOrd="0" presId="urn:microsoft.com/office/officeart/2008/layout/BendingPictureCaption#3"/>
    <dgm:cxn modelId="{8FC22210-4F5E-427F-9347-D667126643AE}" type="presParOf" srcId="{BF8FAB43-88CE-4AFC-B0E4-AF817117D66F}" destId="{D493F729-38D6-4FEF-8C90-479E0BDB614E}" srcOrd="0" destOrd="0" presId="urn:microsoft.com/office/officeart/2008/layout/BendingPictureCaption#3"/>
    <dgm:cxn modelId="{A97D0547-8233-475D-A0AB-3DF61ECC8283}" type="presParOf" srcId="{BF8FAB43-88CE-4AFC-B0E4-AF817117D66F}" destId="{550FEFFC-7C3D-4EB0-BFC2-B1FA1F9322FE}" srcOrd="1" destOrd="0" presId="urn:microsoft.com/office/officeart/2008/layout/BendingPictureCaption#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4AB2C70-EFD5-49F7-92B0-45390E58D8A4}" type="doc">
      <dgm:prSet loTypeId="urn:microsoft.com/office/officeart/2005/8/layout/chevron2" loCatId="process" qsTypeId="urn:microsoft.com/office/officeart/2005/8/quickstyle/simple1#8" qsCatId="simple" csTypeId="urn:microsoft.com/office/officeart/2005/8/colors/colorful2#1" csCatId="colorful" phldr="1"/>
      <dgm:spPr/>
      <dgm:t>
        <a:bodyPr/>
        <a:lstStyle/>
        <a:p>
          <a:endParaRPr lang="zh-CN" altLang="en-US"/>
        </a:p>
      </dgm:t>
    </dgm:pt>
    <dgm:pt modelId="{8AA3D65C-8703-40F6-8C26-10423D7DAE15}">
      <dgm:prSet/>
      <dgm:spPr/>
      <dgm:t>
        <a:bodyPr/>
        <a:lstStyle/>
        <a:p>
          <a:r>
            <a:rPr lang="zh-CN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文化</a:t>
          </a:r>
        </a:p>
      </dgm:t>
    </dgm:pt>
    <dgm:pt modelId="{485F4EB5-5C6F-4FB7-BBE9-94B0B138656D}" cxnId="{8F791750-97EA-4BE4-87E7-D656F39431EA}" type="parTrans">
      <dgm:prSet/>
      <dgm:spPr/>
      <dgm:t>
        <a:bodyPr/>
        <a:lstStyle/>
        <a:p>
          <a:endParaRPr lang="zh-CN" altLang="en-US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E462B27B-8CB8-4842-96B7-F0E8E9A0B1F7}" cxnId="{8F791750-97EA-4BE4-87E7-D656F39431EA}" type="sibTrans">
      <dgm:prSet/>
      <dgm:spPr/>
      <dgm:t>
        <a:bodyPr/>
        <a:lstStyle/>
        <a:p>
          <a:endParaRPr lang="zh-CN" altLang="en-US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B1B565AF-865D-4044-87B4-A9B90FB3E1A1}">
      <dgm:prSet/>
      <dgm:spPr/>
      <dgm:t>
        <a:bodyPr/>
        <a:lstStyle/>
        <a:p>
          <a:r>
            <a:rPr lang="zh-CN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道德</a:t>
          </a:r>
        </a:p>
      </dgm:t>
    </dgm:pt>
    <dgm:pt modelId="{1794F1D7-009F-4952-A803-2446A0EF49FC}" cxnId="{B7D6923C-CB06-4CBA-A27B-8D43DC8BC2F0}" type="parTrans">
      <dgm:prSet/>
      <dgm:spPr/>
      <dgm:t>
        <a:bodyPr/>
        <a:lstStyle/>
        <a:p>
          <a:endParaRPr lang="zh-CN" altLang="en-US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8AF73E94-8B4F-4363-8409-4B32168BA60D}" cxnId="{B7D6923C-CB06-4CBA-A27B-8D43DC8BC2F0}" type="sibTrans">
      <dgm:prSet/>
      <dgm:spPr/>
      <dgm:t>
        <a:bodyPr/>
        <a:lstStyle/>
        <a:p>
          <a:endParaRPr lang="zh-CN" altLang="en-US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35076E79-22F3-47E3-AB90-D7F695258DCB}">
      <dgm:prSet/>
      <dgm:spPr/>
      <dgm:t>
        <a:bodyPr/>
        <a:lstStyle/>
        <a:p>
          <a:r>
            <a:rPr lang="zh-CN" b="1" dirty="0">
              <a:latin typeface="微软雅黑" panose="020B0503020204020204" pitchFamily="34" charset="-122"/>
              <a:ea typeface="微软雅黑" panose="020B0503020204020204" pitchFamily="34" charset="-122"/>
            </a:rPr>
            <a:t>体现出数字化、开放性、包容性等特点。</a:t>
          </a:r>
        </a:p>
      </dgm:t>
    </dgm:pt>
    <dgm:pt modelId="{F1049033-B442-4D44-B852-1C311FCD3F04}" cxnId="{1821A885-8897-47D1-BF95-B5B518023B46}" type="parTrans">
      <dgm:prSet/>
      <dgm:spPr/>
      <dgm:t>
        <a:bodyPr/>
        <a:lstStyle/>
        <a:p>
          <a:endParaRPr lang="zh-CN" altLang="en-US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989211CA-7A80-4E6C-9C45-4895F777B075}" cxnId="{1821A885-8897-47D1-BF95-B5B518023B46}" type="sibTrans">
      <dgm:prSet/>
      <dgm:spPr/>
      <dgm:t>
        <a:bodyPr/>
        <a:lstStyle/>
        <a:p>
          <a:endParaRPr lang="zh-CN" altLang="en-US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E426CA6D-28DE-4431-9894-26BC3D009DCD}">
      <dgm:prSet/>
      <dgm:spPr/>
      <dgm:t>
        <a:bodyPr/>
        <a:lstStyle/>
        <a:p>
          <a:r>
            <a:rPr lang="zh-CN" b="1" dirty="0">
              <a:latin typeface="微软雅黑" panose="020B0503020204020204" pitchFamily="34" charset="-122"/>
              <a:ea typeface="微软雅黑" panose="020B0503020204020204" pitchFamily="34" charset="-122"/>
            </a:rPr>
            <a:t>文化呈现方式更加多元、形态也更加多样，文化的传播也更加快捷和广泛。</a:t>
          </a:r>
        </a:p>
      </dgm:t>
    </dgm:pt>
    <dgm:pt modelId="{679C70EC-35C1-420E-B0BD-3F66EAE32EBF}" cxnId="{1C1A53B4-4265-4EE3-8177-0D2C1F988857}" type="parTrans">
      <dgm:prSet/>
      <dgm:spPr/>
      <dgm:t>
        <a:bodyPr/>
        <a:lstStyle/>
        <a:p>
          <a:endParaRPr lang="zh-CN" altLang="en-US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13D122E2-0683-48CF-B9A9-F52D63CDC07E}" cxnId="{1C1A53B4-4265-4EE3-8177-0D2C1F988857}" type="sibTrans">
      <dgm:prSet/>
      <dgm:spPr/>
      <dgm:t>
        <a:bodyPr/>
        <a:lstStyle/>
        <a:p>
          <a:endParaRPr lang="zh-CN" altLang="en-US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727AC6F2-4E15-4647-9562-01361968776A}">
      <dgm:prSet/>
      <dgm:spPr/>
      <dgm:t>
        <a:bodyPr/>
        <a:lstStyle/>
        <a:p>
          <a:r>
            <a:rPr lang="zh-CN" b="1" dirty="0">
              <a:latin typeface="微软雅黑" panose="020B0503020204020204" pitchFamily="34" charset="-122"/>
              <a:ea typeface="微软雅黑" panose="020B0503020204020204" pitchFamily="34" charset="-122"/>
            </a:rPr>
            <a:t>信息交流的自由、平等、共享理念演化为信息时代的文化特质。</a:t>
          </a:r>
        </a:p>
      </dgm:t>
    </dgm:pt>
    <dgm:pt modelId="{67E64687-2A99-42C1-AF06-666FA8CF3F00}" cxnId="{7AD6C4B7-D07A-4D6F-A8D9-A21A2A180310}" type="parTrans">
      <dgm:prSet/>
      <dgm:spPr/>
      <dgm:t>
        <a:bodyPr/>
        <a:lstStyle/>
        <a:p>
          <a:endParaRPr lang="zh-CN" altLang="en-US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95778195-89B3-41D3-8580-5AAAAF6437FC}" cxnId="{7AD6C4B7-D07A-4D6F-A8D9-A21A2A180310}" type="sibTrans">
      <dgm:prSet/>
      <dgm:spPr/>
      <dgm:t>
        <a:bodyPr/>
        <a:lstStyle/>
        <a:p>
          <a:endParaRPr lang="zh-CN" altLang="en-US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81247034-F293-49D0-8F0B-DB5D97256ED5}">
      <dgm:prSet/>
      <dgm:spPr/>
      <dgm:t>
        <a:bodyPr/>
        <a:lstStyle/>
        <a:p>
          <a:r>
            <a:rPr lang="zh-CN" b="1" dirty="0">
              <a:latin typeface="微软雅黑" panose="020B0503020204020204" pitchFamily="34" charset="-122"/>
              <a:ea typeface="微软雅黑" panose="020B0503020204020204" pitchFamily="34" charset="-122"/>
            </a:rPr>
            <a:t>强调人们在现实空间与网络虚拟空间并存的状态下，凡是现实生活中需要遵循的道德准则，在网络虚拟空间中同样需要遵守。</a:t>
          </a:r>
        </a:p>
      </dgm:t>
    </dgm:pt>
    <dgm:pt modelId="{196FA488-2D52-436D-8E87-EB0B21F6720D}" cxnId="{79C4359E-4AE3-45CF-BF89-7901A6B094D0}" type="parTrans">
      <dgm:prSet/>
      <dgm:spPr/>
      <dgm:t>
        <a:bodyPr/>
        <a:lstStyle/>
        <a:p>
          <a:endParaRPr lang="zh-CN" altLang="en-US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DF634204-0B4E-48AC-91C9-69598E986818}" cxnId="{79C4359E-4AE3-45CF-BF89-7901A6B094D0}" type="sibTrans">
      <dgm:prSet/>
      <dgm:spPr/>
      <dgm:t>
        <a:bodyPr/>
        <a:lstStyle/>
        <a:p>
          <a:endParaRPr lang="zh-CN" altLang="en-US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2E1AF2E2-00B1-401B-B3FB-6F04CDCBA8E0}">
      <dgm:prSet/>
      <dgm:spPr/>
      <dgm:t>
        <a:bodyPr/>
        <a:lstStyle/>
        <a:p>
          <a:r>
            <a:rPr lang="zh-CN" b="1" dirty="0">
              <a:latin typeface="微软雅黑" panose="020B0503020204020204" pitchFamily="34" charset="-122"/>
              <a:ea typeface="微软雅黑" panose="020B0503020204020204" pitchFamily="34" charset="-122"/>
            </a:rPr>
            <a:t>不损害国家利益、公共利益和他人利益，是信息社会道德的基本要求。</a:t>
          </a:r>
        </a:p>
      </dgm:t>
    </dgm:pt>
    <dgm:pt modelId="{864F25DE-D967-4FA5-96F7-AE317DFFF5FE}" cxnId="{92C8D358-DDBC-41D3-81B8-D22860321498}" type="parTrans">
      <dgm:prSet/>
      <dgm:spPr/>
      <dgm:t>
        <a:bodyPr/>
        <a:lstStyle/>
        <a:p>
          <a:endParaRPr lang="zh-CN" altLang="en-US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D4573416-4126-425D-87B5-6C3F92FDD2E5}" cxnId="{92C8D358-DDBC-41D3-81B8-D22860321498}" type="sibTrans">
      <dgm:prSet/>
      <dgm:spPr/>
      <dgm:t>
        <a:bodyPr/>
        <a:lstStyle/>
        <a:p>
          <a:endParaRPr lang="zh-CN" altLang="en-US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8444CED7-3E2B-48E6-9D67-2BA9FE25AF43}" type="pres">
      <dgm:prSet presAssocID="{94AB2C70-EFD5-49F7-92B0-45390E58D8A4}" presName="linearFlow" presStyleCnt="0">
        <dgm:presLayoutVars>
          <dgm:dir/>
          <dgm:animLvl val="lvl"/>
          <dgm:resizeHandles val="exact"/>
        </dgm:presLayoutVars>
      </dgm:prSet>
      <dgm:spPr/>
    </dgm:pt>
    <dgm:pt modelId="{0C1ABFFB-B53C-4CD4-9CB3-D79A6F680C94}" type="pres">
      <dgm:prSet presAssocID="{8AA3D65C-8703-40F6-8C26-10423D7DAE15}" presName="composite" presStyleCnt="0"/>
      <dgm:spPr/>
    </dgm:pt>
    <dgm:pt modelId="{2B5E9A7A-5B3C-4939-8120-B67430EC1C4D}" type="pres">
      <dgm:prSet presAssocID="{8AA3D65C-8703-40F6-8C26-10423D7DAE15}" presName="parentText" presStyleLbl="alignNode1" presStyleIdx="0" presStyleCnt="2">
        <dgm:presLayoutVars>
          <dgm:chMax val="1"/>
          <dgm:bulletEnabled val="1"/>
        </dgm:presLayoutVars>
      </dgm:prSet>
      <dgm:spPr/>
    </dgm:pt>
    <dgm:pt modelId="{23F8A2CC-5E5A-49AE-8AA2-68051E87321E}" type="pres">
      <dgm:prSet presAssocID="{8AA3D65C-8703-40F6-8C26-10423D7DAE15}" presName="descendantText" presStyleLbl="alignAcc1" presStyleIdx="0" presStyleCnt="2">
        <dgm:presLayoutVars>
          <dgm:bulletEnabled val="1"/>
        </dgm:presLayoutVars>
      </dgm:prSet>
      <dgm:spPr/>
    </dgm:pt>
    <dgm:pt modelId="{FE67DABC-ADA4-47EB-9D2F-81234E88EC98}" type="pres">
      <dgm:prSet presAssocID="{E462B27B-8CB8-4842-96B7-F0E8E9A0B1F7}" presName="sp" presStyleCnt="0"/>
      <dgm:spPr/>
    </dgm:pt>
    <dgm:pt modelId="{A8AD992A-D856-49EB-A337-81F4709CE1F4}" type="pres">
      <dgm:prSet presAssocID="{B1B565AF-865D-4044-87B4-A9B90FB3E1A1}" presName="composite" presStyleCnt="0"/>
      <dgm:spPr/>
    </dgm:pt>
    <dgm:pt modelId="{19DEA393-FD78-44FF-98F8-F5CA87AA76FE}" type="pres">
      <dgm:prSet presAssocID="{B1B565AF-865D-4044-87B4-A9B90FB3E1A1}" presName="parentText" presStyleLbl="alignNode1" presStyleIdx="1" presStyleCnt="2">
        <dgm:presLayoutVars>
          <dgm:chMax val="1"/>
          <dgm:bulletEnabled val="1"/>
        </dgm:presLayoutVars>
      </dgm:prSet>
      <dgm:spPr/>
    </dgm:pt>
    <dgm:pt modelId="{F515F01E-42C2-454A-8A4A-617FE2D11D14}" type="pres">
      <dgm:prSet presAssocID="{B1B565AF-865D-4044-87B4-A9B90FB3E1A1}" presName="descendantText" presStyleLbl="alignAcc1" presStyleIdx="1" presStyleCnt="2">
        <dgm:presLayoutVars>
          <dgm:bulletEnabled val="1"/>
        </dgm:presLayoutVars>
      </dgm:prSet>
      <dgm:spPr/>
    </dgm:pt>
  </dgm:ptLst>
  <dgm:cxnLst>
    <dgm:cxn modelId="{123BCA20-6B9A-41F8-A46B-1D8F118760A1}" type="presOf" srcId="{727AC6F2-4E15-4647-9562-01361968776A}" destId="{23F8A2CC-5E5A-49AE-8AA2-68051E87321E}" srcOrd="0" destOrd="2" presId="urn:microsoft.com/office/officeart/2005/8/layout/chevron2"/>
    <dgm:cxn modelId="{2EB25D39-5EED-46BF-8517-487BBC42486A}" type="presOf" srcId="{8AA3D65C-8703-40F6-8C26-10423D7DAE15}" destId="{2B5E9A7A-5B3C-4939-8120-B67430EC1C4D}" srcOrd="0" destOrd="0" presId="urn:microsoft.com/office/officeart/2005/8/layout/chevron2"/>
    <dgm:cxn modelId="{B7D6923C-CB06-4CBA-A27B-8D43DC8BC2F0}" srcId="{94AB2C70-EFD5-49F7-92B0-45390E58D8A4}" destId="{B1B565AF-865D-4044-87B4-A9B90FB3E1A1}" srcOrd="1" destOrd="0" parTransId="{1794F1D7-009F-4952-A803-2446A0EF49FC}" sibTransId="{8AF73E94-8B4F-4363-8409-4B32168BA60D}"/>
    <dgm:cxn modelId="{D54B073E-E7B2-4A13-87F6-129DE89428D4}" type="presOf" srcId="{35076E79-22F3-47E3-AB90-D7F695258DCB}" destId="{23F8A2CC-5E5A-49AE-8AA2-68051E87321E}" srcOrd="0" destOrd="0" presId="urn:microsoft.com/office/officeart/2005/8/layout/chevron2"/>
    <dgm:cxn modelId="{8F791750-97EA-4BE4-87E7-D656F39431EA}" srcId="{94AB2C70-EFD5-49F7-92B0-45390E58D8A4}" destId="{8AA3D65C-8703-40F6-8C26-10423D7DAE15}" srcOrd="0" destOrd="0" parTransId="{485F4EB5-5C6F-4FB7-BBE9-94B0B138656D}" sibTransId="{E462B27B-8CB8-4842-96B7-F0E8E9A0B1F7}"/>
    <dgm:cxn modelId="{92C8D358-DDBC-41D3-81B8-D22860321498}" srcId="{B1B565AF-865D-4044-87B4-A9B90FB3E1A1}" destId="{2E1AF2E2-00B1-401B-B3FB-6F04CDCBA8E0}" srcOrd="1" destOrd="0" parTransId="{864F25DE-D967-4FA5-96F7-AE317DFFF5FE}" sibTransId="{D4573416-4126-425D-87B5-6C3F92FDD2E5}"/>
    <dgm:cxn modelId="{1821A885-8897-47D1-BF95-B5B518023B46}" srcId="{8AA3D65C-8703-40F6-8C26-10423D7DAE15}" destId="{35076E79-22F3-47E3-AB90-D7F695258DCB}" srcOrd="0" destOrd="0" parTransId="{F1049033-B442-4D44-B852-1C311FCD3F04}" sibTransId="{989211CA-7A80-4E6C-9C45-4895F777B075}"/>
    <dgm:cxn modelId="{59DD5986-BB1C-4DFF-91EF-32B65061D5D4}" type="presOf" srcId="{94AB2C70-EFD5-49F7-92B0-45390E58D8A4}" destId="{8444CED7-3E2B-48E6-9D67-2BA9FE25AF43}" srcOrd="0" destOrd="0" presId="urn:microsoft.com/office/officeart/2005/8/layout/chevron2"/>
    <dgm:cxn modelId="{53893E8B-0341-45D3-A30D-6697997E96A1}" type="presOf" srcId="{E426CA6D-28DE-4431-9894-26BC3D009DCD}" destId="{23F8A2CC-5E5A-49AE-8AA2-68051E87321E}" srcOrd="0" destOrd="1" presId="urn:microsoft.com/office/officeart/2005/8/layout/chevron2"/>
    <dgm:cxn modelId="{79C4359E-4AE3-45CF-BF89-7901A6B094D0}" srcId="{B1B565AF-865D-4044-87B4-A9B90FB3E1A1}" destId="{81247034-F293-49D0-8F0B-DB5D97256ED5}" srcOrd="0" destOrd="0" parTransId="{196FA488-2D52-436D-8E87-EB0B21F6720D}" sibTransId="{DF634204-0B4E-48AC-91C9-69598E986818}"/>
    <dgm:cxn modelId="{14F22EAD-4339-4C3F-AF5D-F45900697FE1}" type="presOf" srcId="{2E1AF2E2-00B1-401B-B3FB-6F04CDCBA8E0}" destId="{F515F01E-42C2-454A-8A4A-617FE2D11D14}" srcOrd="0" destOrd="1" presId="urn:microsoft.com/office/officeart/2005/8/layout/chevron2"/>
    <dgm:cxn modelId="{1C1A53B4-4265-4EE3-8177-0D2C1F988857}" srcId="{8AA3D65C-8703-40F6-8C26-10423D7DAE15}" destId="{E426CA6D-28DE-4431-9894-26BC3D009DCD}" srcOrd="1" destOrd="0" parTransId="{679C70EC-35C1-420E-B0BD-3F66EAE32EBF}" sibTransId="{13D122E2-0683-48CF-B9A9-F52D63CDC07E}"/>
    <dgm:cxn modelId="{7AD6C4B7-D07A-4D6F-A8D9-A21A2A180310}" srcId="{8AA3D65C-8703-40F6-8C26-10423D7DAE15}" destId="{727AC6F2-4E15-4647-9562-01361968776A}" srcOrd="2" destOrd="0" parTransId="{67E64687-2A99-42C1-AF06-666FA8CF3F00}" sibTransId="{95778195-89B3-41D3-8580-5AAAAF6437FC}"/>
    <dgm:cxn modelId="{2E00E7E9-FBEC-423F-B692-5441A9E8EC5B}" type="presOf" srcId="{B1B565AF-865D-4044-87B4-A9B90FB3E1A1}" destId="{19DEA393-FD78-44FF-98F8-F5CA87AA76FE}" srcOrd="0" destOrd="0" presId="urn:microsoft.com/office/officeart/2005/8/layout/chevron2"/>
    <dgm:cxn modelId="{106380F2-CDB2-4BF1-8611-82863D52E47F}" type="presOf" srcId="{81247034-F293-49D0-8F0B-DB5D97256ED5}" destId="{F515F01E-42C2-454A-8A4A-617FE2D11D14}" srcOrd="0" destOrd="0" presId="urn:microsoft.com/office/officeart/2005/8/layout/chevron2"/>
    <dgm:cxn modelId="{30BCD78F-F59F-436A-BEDA-3897448EE68B}" type="presParOf" srcId="{8444CED7-3E2B-48E6-9D67-2BA9FE25AF43}" destId="{0C1ABFFB-B53C-4CD4-9CB3-D79A6F680C94}" srcOrd="0" destOrd="0" presId="urn:microsoft.com/office/officeart/2005/8/layout/chevron2"/>
    <dgm:cxn modelId="{510F4704-C3C3-48A0-B45B-AE5D5ED50F91}" type="presParOf" srcId="{0C1ABFFB-B53C-4CD4-9CB3-D79A6F680C94}" destId="{2B5E9A7A-5B3C-4939-8120-B67430EC1C4D}" srcOrd="0" destOrd="0" presId="urn:microsoft.com/office/officeart/2005/8/layout/chevron2"/>
    <dgm:cxn modelId="{5A1D60C0-8646-41C8-91B4-9668EB120886}" type="presParOf" srcId="{0C1ABFFB-B53C-4CD4-9CB3-D79A6F680C94}" destId="{23F8A2CC-5E5A-49AE-8AA2-68051E87321E}" srcOrd="1" destOrd="0" presId="urn:microsoft.com/office/officeart/2005/8/layout/chevron2"/>
    <dgm:cxn modelId="{ABF6C0B8-2BCC-4B9E-966C-C996299F042C}" type="presParOf" srcId="{8444CED7-3E2B-48E6-9D67-2BA9FE25AF43}" destId="{FE67DABC-ADA4-47EB-9D2F-81234E88EC98}" srcOrd="1" destOrd="0" presId="urn:microsoft.com/office/officeart/2005/8/layout/chevron2"/>
    <dgm:cxn modelId="{E4222E43-7B7C-40D1-93E5-A359F651FA85}" type="presParOf" srcId="{8444CED7-3E2B-48E6-9D67-2BA9FE25AF43}" destId="{A8AD992A-D856-49EB-A337-81F4709CE1F4}" srcOrd="2" destOrd="0" presId="urn:microsoft.com/office/officeart/2005/8/layout/chevron2"/>
    <dgm:cxn modelId="{BE4B95E1-7E6C-456D-862F-ACA271848FCB}" type="presParOf" srcId="{A8AD992A-D856-49EB-A337-81F4709CE1F4}" destId="{19DEA393-FD78-44FF-98F8-F5CA87AA76FE}" srcOrd="0" destOrd="0" presId="urn:microsoft.com/office/officeart/2005/8/layout/chevron2"/>
    <dgm:cxn modelId="{2C1DF0F8-A6A1-4829-A78B-F701A529D4D9}" type="presParOf" srcId="{A8AD992A-D856-49EB-A337-81F4709CE1F4}" destId="{F515F01E-42C2-454A-8A4A-617FE2D11D14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4AB2C70-EFD5-49F7-92B0-45390E58D8A4}" type="doc">
      <dgm:prSet loTypeId="urn:microsoft.com/office/officeart/2005/8/layout/vProcess5" loCatId="process" qsTypeId="urn:microsoft.com/office/officeart/2005/8/quickstyle/simple1#9" qsCatId="simple" csTypeId="urn:microsoft.com/office/officeart/2005/8/colors/colorful1#2" csCatId="colorful" phldr="1"/>
      <dgm:spPr/>
      <dgm:t>
        <a:bodyPr/>
        <a:lstStyle/>
        <a:p>
          <a:endParaRPr lang="zh-CN" altLang="en-US"/>
        </a:p>
      </dgm:t>
    </dgm:pt>
    <dgm:pt modelId="{8AA3D65C-8703-40F6-8C26-10423D7DAE15}">
      <dgm:prSet/>
      <dgm:spPr/>
      <dgm:t>
        <a:bodyPr/>
        <a:lstStyle/>
        <a:p>
          <a:r>
            <a:rPr lang="zh-CN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在日常的信息活动中，同学们应秉持诚信友善、包容共享、尊重隐私的原则，注意传播正能量、弘扬主旋律，注重保护知识产权。</a:t>
          </a:r>
          <a:endParaRPr lang="zh-CN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485F4EB5-5C6F-4FB7-BBE9-94B0B138656D}" cxnId="{8F791750-97EA-4BE4-87E7-D656F39431EA}" type="parTrans">
      <dgm:prSet/>
      <dgm:spPr/>
      <dgm:t>
        <a:bodyPr/>
        <a:lstStyle/>
        <a:p>
          <a:endParaRPr lang="zh-CN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E462B27B-8CB8-4842-96B7-F0E8E9A0B1F7}" cxnId="{8F791750-97EA-4BE4-87E7-D656F39431EA}" type="sibTrans">
      <dgm:prSet/>
      <dgm:spPr/>
      <dgm:t>
        <a:bodyPr/>
        <a:lstStyle/>
        <a:p>
          <a:endParaRPr lang="zh-CN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D1AC881C-4D1D-4B23-93E6-E7E7934D4B62}">
      <dgm:prSet/>
      <dgm:spPr/>
      <dgm:t>
        <a:bodyPr/>
        <a:lstStyle/>
        <a:p>
          <a:r>
            <a:rPr lang="zh-CN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要遵从信息社会的行为礼仪、道德准则和国家法律法规，当发现网络上出现的不良信息和违规行为，要及时向有关部门</a:t>
          </a:r>
          <a:r>
            <a:rPr lang="zh-CN" altLang="en-US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举报。</a:t>
          </a:r>
          <a:endParaRPr lang="zh-CN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7556CEDF-45C0-40DF-94FA-DE780B4AAD7F}" cxnId="{2A7400B5-68EF-403E-8DCE-9222DB0335F2}" type="parTrans">
      <dgm:prSet/>
      <dgm:spPr/>
      <dgm:t>
        <a:bodyPr/>
        <a:lstStyle/>
        <a:p>
          <a:endParaRPr lang="zh-CN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C244EDDC-F63B-4B0F-AB42-1CB3D5DB95B0}" cxnId="{2A7400B5-68EF-403E-8DCE-9222DB0335F2}" type="sibTrans">
      <dgm:prSet/>
      <dgm:spPr/>
      <dgm:t>
        <a:bodyPr/>
        <a:lstStyle/>
        <a:p>
          <a:endParaRPr lang="zh-CN" alt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331615FB-DA19-48FC-9913-76CE4A07A650}" type="pres">
      <dgm:prSet presAssocID="{94AB2C70-EFD5-49F7-92B0-45390E58D8A4}" presName="outerComposite" presStyleCnt="0">
        <dgm:presLayoutVars>
          <dgm:chMax val="5"/>
          <dgm:dir/>
          <dgm:resizeHandles val="exact"/>
        </dgm:presLayoutVars>
      </dgm:prSet>
      <dgm:spPr/>
    </dgm:pt>
    <dgm:pt modelId="{3B8FDBC1-50C7-44C5-A904-F4CFF8FC497C}" type="pres">
      <dgm:prSet presAssocID="{94AB2C70-EFD5-49F7-92B0-45390E58D8A4}" presName="dummyMaxCanvas" presStyleCnt="0">
        <dgm:presLayoutVars/>
      </dgm:prSet>
      <dgm:spPr/>
    </dgm:pt>
    <dgm:pt modelId="{C1D1DF8D-7570-461F-9FF3-70FBF04092FA}" type="pres">
      <dgm:prSet presAssocID="{94AB2C70-EFD5-49F7-92B0-45390E58D8A4}" presName="TwoNodes_1" presStyleLbl="node1" presStyleIdx="0" presStyleCnt="2">
        <dgm:presLayoutVars>
          <dgm:bulletEnabled val="1"/>
        </dgm:presLayoutVars>
      </dgm:prSet>
      <dgm:spPr/>
    </dgm:pt>
    <dgm:pt modelId="{E9F334AB-7E20-4014-AE1F-DD5521DECB31}" type="pres">
      <dgm:prSet presAssocID="{94AB2C70-EFD5-49F7-92B0-45390E58D8A4}" presName="TwoNodes_2" presStyleLbl="node1" presStyleIdx="1" presStyleCnt="2">
        <dgm:presLayoutVars>
          <dgm:bulletEnabled val="1"/>
        </dgm:presLayoutVars>
      </dgm:prSet>
      <dgm:spPr/>
    </dgm:pt>
    <dgm:pt modelId="{6B56F57E-720E-4FDD-8B8E-DAC85ECCE011}" type="pres">
      <dgm:prSet presAssocID="{94AB2C70-EFD5-49F7-92B0-45390E58D8A4}" presName="TwoConn_1-2" presStyleLbl="fgAccFollowNode1" presStyleIdx="0" presStyleCnt="1">
        <dgm:presLayoutVars>
          <dgm:bulletEnabled val="1"/>
        </dgm:presLayoutVars>
      </dgm:prSet>
      <dgm:spPr/>
    </dgm:pt>
    <dgm:pt modelId="{6600D8F1-74D5-48AD-88B4-450715B16366}" type="pres">
      <dgm:prSet presAssocID="{94AB2C70-EFD5-49F7-92B0-45390E58D8A4}" presName="TwoNodes_1_text" presStyleLbl="node1" presStyleIdx="1" presStyleCnt="2">
        <dgm:presLayoutVars>
          <dgm:bulletEnabled val="1"/>
        </dgm:presLayoutVars>
      </dgm:prSet>
      <dgm:spPr/>
    </dgm:pt>
    <dgm:pt modelId="{8D1CA42A-8E4D-4F48-8CE2-4CE15DBCA456}" type="pres">
      <dgm:prSet presAssocID="{94AB2C70-EFD5-49F7-92B0-45390E58D8A4}" presName="TwoNodes_2_text" presStyleLbl="node1" presStyleIdx="1" presStyleCnt="2">
        <dgm:presLayoutVars>
          <dgm:bulletEnabled val="1"/>
        </dgm:presLayoutVars>
      </dgm:prSet>
      <dgm:spPr/>
    </dgm:pt>
  </dgm:ptLst>
  <dgm:cxnLst>
    <dgm:cxn modelId="{8F9B9F1A-5D8A-4EA4-AE87-AFDF1299E8BB}" type="presOf" srcId="{94AB2C70-EFD5-49F7-92B0-45390E58D8A4}" destId="{331615FB-DA19-48FC-9913-76CE4A07A650}" srcOrd="0" destOrd="0" presId="urn:microsoft.com/office/officeart/2005/8/layout/vProcess5"/>
    <dgm:cxn modelId="{14B87835-CFB3-42CF-A411-278B5A32BDF2}" type="presOf" srcId="{8AA3D65C-8703-40F6-8C26-10423D7DAE15}" destId="{C1D1DF8D-7570-461F-9FF3-70FBF04092FA}" srcOrd="0" destOrd="0" presId="urn:microsoft.com/office/officeart/2005/8/layout/vProcess5"/>
    <dgm:cxn modelId="{E48A815F-83FB-41C3-9100-238EFD21194A}" type="presOf" srcId="{D1AC881C-4D1D-4B23-93E6-E7E7934D4B62}" destId="{8D1CA42A-8E4D-4F48-8CE2-4CE15DBCA456}" srcOrd="1" destOrd="0" presId="urn:microsoft.com/office/officeart/2005/8/layout/vProcess5"/>
    <dgm:cxn modelId="{DA40186F-2DAF-4D04-B37E-7555D029E536}" type="presOf" srcId="{D1AC881C-4D1D-4B23-93E6-E7E7934D4B62}" destId="{E9F334AB-7E20-4014-AE1F-DD5521DECB31}" srcOrd="0" destOrd="0" presId="urn:microsoft.com/office/officeart/2005/8/layout/vProcess5"/>
    <dgm:cxn modelId="{8F791750-97EA-4BE4-87E7-D656F39431EA}" srcId="{94AB2C70-EFD5-49F7-92B0-45390E58D8A4}" destId="{8AA3D65C-8703-40F6-8C26-10423D7DAE15}" srcOrd="0" destOrd="0" parTransId="{485F4EB5-5C6F-4FB7-BBE9-94B0B138656D}" sibTransId="{E462B27B-8CB8-4842-96B7-F0E8E9A0B1F7}"/>
    <dgm:cxn modelId="{CC456398-947E-4DF7-830E-91368F78B2F5}" type="presOf" srcId="{8AA3D65C-8703-40F6-8C26-10423D7DAE15}" destId="{6600D8F1-74D5-48AD-88B4-450715B16366}" srcOrd="1" destOrd="0" presId="urn:microsoft.com/office/officeart/2005/8/layout/vProcess5"/>
    <dgm:cxn modelId="{122EFEB1-386E-4C62-8B07-14C029694FF1}" type="presOf" srcId="{E462B27B-8CB8-4842-96B7-F0E8E9A0B1F7}" destId="{6B56F57E-720E-4FDD-8B8E-DAC85ECCE011}" srcOrd="0" destOrd="0" presId="urn:microsoft.com/office/officeart/2005/8/layout/vProcess5"/>
    <dgm:cxn modelId="{2A7400B5-68EF-403E-8DCE-9222DB0335F2}" srcId="{94AB2C70-EFD5-49F7-92B0-45390E58D8A4}" destId="{D1AC881C-4D1D-4B23-93E6-E7E7934D4B62}" srcOrd="1" destOrd="0" parTransId="{7556CEDF-45C0-40DF-94FA-DE780B4AAD7F}" sibTransId="{C244EDDC-F63B-4B0F-AB42-1CB3D5DB95B0}"/>
    <dgm:cxn modelId="{EC98E864-AA80-476D-A44D-C74D22268040}" type="presParOf" srcId="{331615FB-DA19-48FC-9913-76CE4A07A650}" destId="{3B8FDBC1-50C7-44C5-A904-F4CFF8FC497C}" srcOrd="0" destOrd="0" presId="urn:microsoft.com/office/officeart/2005/8/layout/vProcess5"/>
    <dgm:cxn modelId="{3816F90C-53E2-4FBE-AC9A-B4A88C14D17C}" type="presParOf" srcId="{331615FB-DA19-48FC-9913-76CE4A07A650}" destId="{C1D1DF8D-7570-461F-9FF3-70FBF04092FA}" srcOrd="1" destOrd="0" presId="urn:microsoft.com/office/officeart/2005/8/layout/vProcess5"/>
    <dgm:cxn modelId="{F9A7E9B6-4A1D-45B8-8AD0-0FDB23EB3F39}" type="presParOf" srcId="{331615FB-DA19-48FC-9913-76CE4A07A650}" destId="{E9F334AB-7E20-4014-AE1F-DD5521DECB31}" srcOrd="2" destOrd="0" presId="urn:microsoft.com/office/officeart/2005/8/layout/vProcess5"/>
    <dgm:cxn modelId="{F54E00E7-C2BB-497E-B32D-55EC7D5DD068}" type="presParOf" srcId="{331615FB-DA19-48FC-9913-76CE4A07A650}" destId="{6B56F57E-720E-4FDD-8B8E-DAC85ECCE011}" srcOrd="3" destOrd="0" presId="urn:microsoft.com/office/officeart/2005/8/layout/vProcess5"/>
    <dgm:cxn modelId="{BFC8562B-77C7-49C6-BBE7-4DFBBF20105D}" type="presParOf" srcId="{331615FB-DA19-48FC-9913-76CE4A07A650}" destId="{6600D8F1-74D5-48AD-88B4-450715B16366}" srcOrd="4" destOrd="0" presId="urn:microsoft.com/office/officeart/2005/8/layout/vProcess5"/>
    <dgm:cxn modelId="{5B22CE2F-5DE3-4E97-A0FE-C76C6E2448E8}" type="presParOf" srcId="{331615FB-DA19-48FC-9913-76CE4A07A650}" destId="{8D1CA42A-8E4D-4F48-8CE2-4CE15DBCA456}" srcOrd="5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456FB89-22E5-4032-BC45-208E22755F78}" type="doc">
      <dgm:prSet loTypeId="urn:microsoft.com/office/officeart/2005/8/layout/vList3" loCatId="list" qsTypeId="urn:microsoft.com/office/officeart/2005/8/quickstyle/simple1#10" qsCatId="simple" csTypeId="urn:microsoft.com/office/officeart/2005/8/colors/accent2_2#1" csCatId="accent2"/>
      <dgm:spPr/>
      <dgm:t>
        <a:bodyPr/>
        <a:lstStyle/>
        <a:p>
          <a:endParaRPr lang="zh-CN" altLang="en-US"/>
        </a:p>
      </dgm:t>
    </dgm:pt>
    <dgm:pt modelId="{B56ED63D-FC86-4559-A8D1-8BD3A3E1D184}">
      <dgm:prSet custT="1"/>
      <dgm:spPr/>
      <dgm:t>
        <a:bodyPr/>
        <a:lstStyle/>
        <a:p>
          <a:r>
            <a:rPr lang="en-US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1</a:t>
          </a:r>
          <a:r>
            <a:rPr lang="zh-CN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、要善于网上学习 不浏览不良信息 </a:t>
          </a:r>
        </a:p>
      </dgm:t>
    </dgm:pt>
    <dgm:pt modelId="{2D19A1DF-8EB0-4D5C-B4AD-B48E6982D085}" cxnId="{FEA7F913-323C-4472-9BE5-C5D4DD2D5C83}" type="parTrans">
      <dgm:prSet/>
      <dgm:spPr/>
      <dgm:t>
        <a:bodyPr/>
        <a:lstStyle/>
        <a:p>
          <a:endParaRPr lang="zh-CN" alt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3F6A142D-86EB-4ABB-A58A-A1C4B9CE0BE4}" cxnId="{FEA7F913-323C-4472-9BE5-C5D4DD2D5C83}" type="sibTrans">
      <dgm:prSet/>
      <dgm:spPr/>
      <dgm:t>
        <a:bodyPr/>
        <a:lstStyle/>
        <a:p>
          <a:endParaRPr lang="zh-CN" alt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09E2C1E8-6E4A-4A0C-A505-3A0A6069281A}">
      <dgm:prSet custT="1"/>
      <dgm:spPr/>
      <dgm:t>
        <a:bodyPr/>
        <a:lstStyle/>
        <a:p>
          <a:r>
            <a:rPr lang="en-US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2</a:t>
          </a:r>
          <a:r>
            <a:rPr lang="zh-CN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、要诚实友好交流 不侮辱欺诈他人</a:t>
          </a:r>
        </a:p>
      </dgm:t>
    </dgm:pt>
    <dgm:pt modelId="{3F198770-8A33-443A-A4A5-4BE1B0A9CE2D}" cxnId="{3D95762B-F50A-47D7-8CB4-EFEB0B74AE48}" type="parTrans">
      <dgm:prSet/>
      <dgm:spPr/>
      <dgm:t>
        <a:bodyPr/>
        <a:lstStyle/>
        <a:p>
          <a:endParaRPr lang="zh-CN" alt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DD6185CD-4728-4C98-AC80-025B9B59151C}" cxnId="{3D95762B-F50A-47D7-8CB4-EFEB0B74AE48}" type="sibTrans">
      <dgm:prSet/>
      <dgm:spPr/>
      <dgm:t>
        <a:bodyPr/>
        <a:lstStyle/>
        <a:p>
          <a:endParaRPr lang="zh-CN" alt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24F6B67B-6156-4C5D-A069-2E90D62B8955}">
      <dgm:prSet custT="1"/>
      <dgm:spPr/>
      <dgm:t>
        <a:bodyPr/>
        <a:lstStyle/>
        <a:p>
          <a:r>
            <a:rPr lang="en-US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3</a:t>
          </a:r>
          <a:r>
            <a:rPr lang="zh-CN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、要增强自护意识 不随意约会网友</a:t>
          </a:r>
        </a:p>
      </dgm:t>
    </dgm:pt>
    <dgm:pt modelId="{1E9C24D4-2824-4E75-B9ED-1B9E91F66CCD}" cxnId="{CD4A22F4-A8D2-4DC0-B834-53B1CA17C9DF}" type="parTrans">
      <dgm:prSet/>
      <dgm:spPr/>
      <dgm:t>
        <a:bodyPr/>
        <a:lstStyle/>
        <a:p>
          <a:endParaRPr lang="zh-CN" alt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1AFAA85A-4300-4C5A-9472-893103B54410}" cxnId="{CD4A22F4-A8D2-4DC0-B834-53B1CA17C9DF}" type="sibTrans">
      <dgm:prSet/>
      <dgm:spPr/>
      <dgm:t>
        <a:bodyPr/>
        <a:lstStyle/>
        <a:p>
          <a:endParaRPr lang="zh-CN" alt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CC33BFE0-6256-47D0-AC6A-A28ED53D8974}">
      <dgm:prSet custT="1"/>
      <dgm:spPr/>
      <dgm:t>
        <a:bodyPr/>
        <a:lstStyle/>
        <a:p>
          <a:r>
            <a:rPr lang="en-US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4</a:t>
          </a:r>
          <a:r>
            <a:rPr lang="zh-CN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、要维护网络安全 不破坏网络秩序</a:t>
          </a:r>
        </a:p>
      </dgm:t>
    </dgm:pt>
    <dgm:pt modelId="{44C5EF68-8098-4BE8-812C-8BB3560655B0}" cxnId="{33B4EF74-6407-4CA2-BAB1-06BE018AE764}" type="parTrans">
      <dgm:prSet/>
      <dgm:spPr/>
      <dgm:t>
        <a:bodyPr/>
        <a:lstStyle/>
        <a:p>
          <a:endParaRPr lang="zh-CN" alt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43327A36-3227-4729-8078-4469869B6C4D}" cxnId="{33B4EF74-6407-4CA2-BAB1-06BE018AE764}" type="sibTrans">
      <dgm:prSet/>
      <dgm:spPr/>
      <dgm:t>
        <a:bodyPr/>
        <a:lstStyle/>
        <a:p>
          <a:endParaRPr lang="zh-CN" alt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9BD82FEF-DB9E-4928-8A6D-E521E8C453E2}">
      <dgm:prSet custT="1"/>
      <dgm:spPr/>
      <dgm:t>
        <a:bodyPr/>
        <a:lstStyle/>
        <a:p>
          <a:r>
            <a:rPr lang="en-US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5</a:t>
          </a:r>
          <a:r>
            <a:rPr lang="zh-CN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、要有益身心健康 不沉溺虚拟时空</a:t>
          </a:r>
        </a:p>
      </dgm:t>
    </dgm:pt>
    <dgm:pt modelId="{B7DF6C17-3D1A-4A10-A80F-816E6AC03DA7}" cxnId="{B9E0CA20-934B-43D5-9ECB-F2A71E00929D}" type="parTrans">
      <dgm:prSet/>
      <dgm:spPr/>
      <dgm:t>
        <a:bodyPr/>
        <a:lstStyle/>
        <a:p>
          <a:endParaRPr lang="zh-CN" alt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341C4044-73EE-4D8F-9B2F-8F0ACD08CB5D}" cxnId="{B9E0CA20-934B-43D5-9ECB-F2A71E00929D}" type="sibTrans">
      <dgm:prSet/>
      <dgm:spPr/>
      <dgm:t>
        <a:bodyPr/>
        <a:lstStyle/>
        <a:p>
          <a:endParaRPr lang="zh-CN" alt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D9540F88-B003-4A11-99AE-5BA06EDA5E8E}">
      <dgm:prSet custT="1"/>
      <dgm:spPr/>
      <dgm:t>
        <a:bodyPr/>
        <a:lstStyle/>
        <a:p>
          <a:r>
            <a:rPr lang="en-US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6</a:t>
          </a:r>
          <a:r>
            <a:rPr lang="zh-CN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、要树立良好榜样 不违反行为准则</a:t>
          </a:r>
        </a:p>
      </dgm:t>
    </dgm:pt>
    <dgm:pt modelId="{BCC77FC2-2A3B-434B-83D0-2C104FBD889E}" cxnId="{FE48A6E2-E443-4D94-8CEB-D0A79516887D}" type="parTrans">
      <dgm:prSet/>
      <dgm:spPr/>
      <dgm:t>
        <a:bodyPr/>
        <a:lstStyle/>
        <a:p>
          <a:endParaRPr lang="zh-CN" alt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A9745CBC-6E08-44AD-8A7D-271E28E83219}" cxnId="{FE48A6E2-E443-4D94-8CEB-D0A79516887D}" type="sibTrans">
      <dgm:prSet/>
      <dgm:spPr/>
      <dgm:t>
        <a:bodyPr/>
        <a:lstStyle/>
        <a:p>
          <a:endParaRPr lang="zh-CN" alt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gm:t>
    </dgm:pt>
    <dgm:pt modelId="{99C98D59-6A3B-409E-9DD7-0D3C2E3FE920}" type="pres">
      <dgm:prSet presAssocID="{4456FB89-22E5-4032-BC45-208E22755F78}" presName="linearFlow" presStyleCnt="0">
        <dgm:presLayoutVars>
          <dgm:dir/>
          <dgm:resizeHandles val="exact"/>
        </dgm:presLayoutVars>
      </dgm:prSet>
      <dgm:spPr/>
    </dgm:pt>
    <dgm:pt modelId="{2EB6443E-3A8C-4D9F-A056-54FCB0D2432E}" type="pres">
      <dgm:prSet presAssocID="{B56ED63D-FC86-4559-A8D1-8BD3A3E1D184}" presName="composite" presStyleCnt="0"/>
      <dgm:spPr/>
    </dgm:pt>
    <dgm:pt modelId="{2BD345DE-BD1B-46C1-88B2-6FF5D0A381D7}" type="pres">
      <dgm:prSet presAssocID="{B56ED63D-FC86-4559-A8D1-8BD3A3E1D184}" presName="imgShp" presStyleLbl="fgImgPlace1" presStyleIdx="0" presStyleCnt="6"/>
      <dgm:spPr/>
    </dgm:pt>
    <dgm:pt modelId="{851E12F6-CA17-4ACC-80E4-E8003E914854}" type="pres">
      <dgm:prSet presAssocID="{B56ED63D-FC86-4559-A8D1-8BD3A3E1D184}" presName="txShp" presStyleLbl="node1" presStyleIdx="0" presStyleCnt="6">
        <dgm:presLayoutVars>
          <dgm:bulletEnabled val="1"/>
        </dgm:presLayoutVars>
      </dgm:prSet>
      <dgm:spPr/>
    </dgm:pt>
    <dgm:pt modelId="{60A6F858-8285-4EBC-822F-728EE724936A}" type="pres">
      <dgm:prSet presAssocID="{3F6A142D-86EB-4ABB-A58A-A1C4B9CE0BE4}" presName="spacing" presStyleCnt="0"/>
      <dgm:spPr/>
    </dgm:pt>
    <dgm:pt modelId="{62427922-73D9-4331-B621-BA91347C0CDA}" type="pres">
      <dgm:prSet presAssocID="{09E2C1E8-6E4A-4A0C-A505-3A0A6069281A}" presName="composite" presStyleCnt="0"/>
      <dgm:spPr/>
    </dgm:pt>
    <dgm:pt modelId="{D6630814-FCEF-4591-B329-848D8C07E9D5}" type="pres">
      <dgm:prSet presAssocID="{09E2C1E8-6E4A-4A0C-A505-3A0A6069281A}" presName="imgShp" presStyleLbl="fgImgPlace1" presStyleIdx="1" presStyleCnt="6"/>
      <dgm:spPr/>
    </dgm:pt>
    <dgm:pt modelId="{355CCEC0-C450-4565-945F-EC6B3C6DC7E8}" type="pres">
      <dgm:prSet presAssocID="{09E2C1E8-6E4A-4A0C-A505-3A0A6069281A}" presName="txShp" presStyleLbl="node1" presStyleIdx="1" presStyleCnt="6">
        <dgm:presLayoutVars>
          <dgm:bulletEnabled val="1"/>
        </dgm:presLayoutVars>
      </dgm:prSet>
      <dgm:spPr/>
    </dgm:pt>
    <dgm:pt modelId="{50890B16-9D2C-4933-84D5-9443872CF51A}" type="pres">
      <dgm:prSet presAssocID="{DD6185CD-4728-4C98-AC80-025B9B59151C}" presName="spacing" presStyleCnt="0"/>
      <dgm:spPr/>
    </dgm:pt>
    <dgm:pt modelId="{F8D81416-F214-48A4-8607-0164C8A4FC03}" type="pres">
      <dgm:prSet presAssocID="{24F6B67B-6156-4C5D-A069-2E90D62B8955}" presName="composite" presStyleCnt="0"/>
      <dgm:spPr/>
    </dgm:pt>
    <dgm:pt modelId="{CEF07880-BA9D-43D5-A865-FAA3F0CDDD0D}" type="pres">
      <dgm:prSet presAssocID="{24F6B67B-6156-4C5D-A069-2E90D62B8955}" presName="imgShp" presStyleLbl="fgImgPlace1" presStyleIdx="2" presStyleCnt="6"/>
      <dgm:spPr/>
    </dgm:pt>
    <dgm:pt modelId="{632B7666-9014-4581-A7D7-5F2D9380DA9C}" type="pres">
      <dgm:prSet presAssocID="{24F6B67B-6156-4C5D-A069-2E90D62B8955}" presName="txShp" presStyleLbl="node1" presStyleIdx="2" presStyleCnt="6">
        <dgm:presLayoutVars>
          <dgm:bulletEnabled val="1"/>
        </dgm:presLayoutVars>
      </dgm:prSet>
      <dgm:spPr/>
    </dgm:pt>
    <dgm:pt modelId="{9E49E6C3-4A32-4B1A-B72A-2B0FFF2F090B}" type="pres">
      <dgm:prSet presAssocID="{1AFAA85A-4300-4C5A-9472-893103B54410}" presName="spacing" presStyleCnt="0"/>
      <dgm:spPr/>
    </dgm:pt>
    <dgm:pt modelId="{B966AE33-B3F1-4217-BF56-C178E707A072}" type="pres">
      <dgm:prSet presAssocID="{CC33BFE0-6256-47D0-AC6A-A28ED53D8974}" presName="composite" presStyleCnt="0"/>
      <dgm:spPr/>
    </dgm:pt>
    <dgm:pt modelId="{EBD5FEC7-14BF-4ECB-A590-65528E0734E7}" type="pres">
      <dgm:prSet presAssocID="{CC33BFE0-6256-47D0-AC6A-A28ED53D8974}" presName="imgShp" presStyleLbl="fgImgPlace1" presStyleIdx="3" presStyleCnt="6"/>
      <dgm:spPr/>
    </dgm:pt>
    <dgm:pt modelId="{DF417662-2759-4438-89EC-8D8BDAEA9809}" type="pres">
      <dgm:prSet presAssocID="{CC33BFE0-6256-47D0-AC6A-A28ED53D8974}" presName="txShp" presStyleLbl="node1" presStyleIdx="3" presStyleCnt="6">
        <dgm:presLayoutVars>
          <dgm:bulletEnabled val="1"/>
        </dgm:presLayoutVars>
      </dgm:prSet>
      <dgm:spPr/>
    </dgm:pt>
    <dgm:pt modelId="{502CAD78-070C-4CD9-9FD6-0F70C23F5FD1}" type="pres">
      <dgm:prSet presAssocID="{43327A36-3227-4729-8078-4469869B6C4D}" presName="spacing" presStyleCnt="0"/>
      <dgm:spPr/>
    </dgm:pt>
    <dgm:pt modelId="{5D6AF277-1666-4FA5-B505-FAA82C65870C}" type="pres">
      <dgm:prSet presAssocID="{9BD82FEF-DB9E-4928-8A6D-E521E8C453E2}" presName="composite" presStyleCnt="0"/>
      <dgm:spPr/>
    </dgm:pt>
    <dgm:pt modelId="{B495C3BE-059F-4F5C-8203-6642F6219FDD}" type="pres">
      <dgm:prSet presAssocID="{9BD82FEF-DB9E-4928-8A6D-E521E8C453E2}" presName="imgShp" presStyleLbl="fgImgPlace1" presStyleIdx="4" presStyleCnt="6"/>
      <dgm:spPr/>
    </dgm:pt>
    <dgm:pt modelId="{5B0760EB-9B9D-47D1-8DE1-7D4157FF370B}" type="pres">
      <dgm:prSet presAssocID="{9BD82FEF-DB9E-4928-8A6D-E521E8C453E2}" presName="txShp" presStyleLbl="node1" presStyleIdx="4" presStyleCnt="6">
        <dgm:presLayoutVars>
          <dgm:bulletEnabled val="1"/>
        </dgm:presLayoutVars>
      </dgm:prSet>
      <dgm:spPr/>
    </dgm:pt>
    <dgm:pt modelId="{D99E21EC-CECE-4974-BCF3-6DA80A2B637F}" type="pres">
      <dgm:prSet presAssocID="{341C4044-73EE-4D8F-9B2F-8F0ACD08CB5D}" presName="spacing" presStyleCnt="0"/>
      <dgm:spPr/>
    </dgm:pt>
    <dgm:pt modelId="{2603080A-F063-4D88-B9AB-964BC5D79EED}" type="pres">
      <dgm:prSet presAssocID="{D9540F88-B003-4A11-99AE-5BA06EDA5E8E}" presName="composite" presStyleCnt="0"/>
      <dgm:spPr/>
    </dgm:pt>
    <dgm:pt modelId="{01B227F3-4640-4821-95D8-B9A51E12AABD}" type="pres">
      <dgm:prSet presAssocID="{D9540F88-B003-4A11-99AE-5BA06EDA5E8E}" presName="imgShp" presStyleLbl="fgImgPlace1" presStyleIdx="5" presStyleCnt="6"/>
      <dgm:spPr/>
    </dgm:pt>
    <dgm:pt modelId="{7E7D3567-029C-428B-9005-BCDCB31F191F}" type="pres">
      <dgm:prSet presAssocID="{D9540F88-B003-4A11-99AE-5BA06EDA5E8E}" presName="txShp" presStyleLbl="node1" presStyleIdx="5" presStyleCnt="6">
        <dgm:presLayoutVars>
          <dgm:bulletEnabled val="1"/>
        </dgm:presLayoutVars>
      </dgm:prSet>
      <dgm:spPr/>
    </dgm:pt>
  </dgm:ptLst>
  <dgm:cxnLst>
    <dgm:cxn modelId="{FEA7F913-323C-4472-9BE5-C5D4DD2D5C83}" srcId="{4456FB89-22E5-4032-BC45-208E22755F78}" destId="{B56ED63D-FC86-4559-A8D1-8BD3A3E1D184}" srcOrd="0" destOrd="0" parTransId="{2D19A1DF-8EB0-4D5C-B4AD-B48E6982D085}" sibTransId="{3F6A142D-86EB-4ABB-A58A-A1C4B9CE0BE4}"/>
    <dgm:cxn modelId="{1DFDDE19-7E82-4C6A-B9F4-B594CF4DCD2A}" type="presOf" srcId="{D9540F88-B003-4A11-99AE-5BA06EDA5E8E}" destId="{7E7D3567-029C-428B-9005-BCDCB31F191F}" srcOrd="0" destOrd="0" presId="urn:microsoft.com/office/officeart/2005/8/layout/vList3"/>
    <dgm:cxn modelId="{B9E0CA20-934B-43D5-9ECB-F2A71E00929D}" srcId="{4456FB89-22E5-4032-BC45-208E22755F78}" destId="{9BD82FEF-DB9E-4928-8A6D-E521E8C453E2}" srcOrd="4" destOrd="0" parTransId="{B7DF6C17-3D1A-4A10-A80F-816E6AC03DA7}" sibTransId="{341C4044-73EE-4D8F-9B2F-8F0ACD08CB5D}"/>
    <dgm:cxn modelId="{F21AD624-DFAF-4834-A01B-CA12F25EBA74}" type="presOf" srcId="{24F6B67B-6156-4C5D-A069-2E90D62B8955}" destId="{632B7666-9014-4581-A7D7-5F2D9380DA9C}" srcOrd="0" destOrd="0" presId="urn:microsoft.com/office/officeart/2005/8/layout/vList3"/>
    <dgm:cxn modelId="{3D95762B-F50A-47D7-8CB4-EFEB0B74AE48}" srcId="{4456FB89-22E5-4032-BC45-208E22755F78}" destId="{09E2C1E8-6E4A-4A0C-A505-3A0A6069281A}" srcOrd="1" destOrd="0" parTransId="{3F198770-8A33-443A-A4A5-4BE1B0A9CE2D}" sibTransId="{DD6185CD-4728-4C98-AC80-025B9B59151C}"/>
    <dgm:cxn modelId="{AAE8E92E-6590-45FA-B421-C58528E1ACFD}" type="presOf" srcId="{4456FB89-22E5-4032-BC45-208E22755F78}" destId="{99C98D59-6A3B-409E-9DD7-0D3C2E3FE920}" srcOrd="0" destOrd="0" presId="urn:microsoft.com/office/officeart/2005/8/layout/vList3"/>
    <dgm:cxn modelId="{4BD2F744-7F39-48E7-AEAD-B3DA7CEB64AB}" type="presOf" srcId="{09E2C1E8-6E4A-4A0C-A505-3A0A6069281A}" destId="{355CCEC0-C450-4565-945F-EC6B3C6DC7E8}" srcOrd="0" destOrd="0" presId="urn:microsoft.com/office/officeart/2005/8/layout/vList3"/>
    <dgm:cxn modelId="{8C809D6C-383A-412F-BEE8-1BCCA25ED81B}" type="presOf" srcId="{B56ED63D-FC86-4559-A8D1-8BD3A3E1D184}" destId="{851E12F6-CA17-4ACC-80E4-E8003E914854}" srcOrd="0" destOrd="0" presId="urn:microsoft.com/office/officeart/2005/8/layout/vList3"/>
    <dgm:cxn modelId="{33B4EF74-6407-4CA2-BAB1-06BE018AE764}" srcId="{4456FB89-22E5-4032-BC45-208E22755F78}" destId="{CC33BFE0-6256-47D0-AC6A-A28ED53D8974}" srcOrd="3" destOrd="0" parTransId="{44C5EF68-8098-4BE8-812C-8BB3560655B0}" sibTransId="{43327A36-3227-4729-8078-4469869B6C4D}"/>
    <dgm:cxn modelId="{BA76D0D3-641E-4B6A-A608-203BC1B23DF9}" type="presOf" srcId="{9BD82FEF-DB9E-4928-8A6D-E521E8C453E2}" destId="{5B0760EB-9B9D-47D1-8DE1-7D4157FF370B}" srcOrd="0" destOrd="0" presId="urn:microsoft.com/office/officeart/2005/8/layout/vList3"/>
    <dgm:cxn modelId="{A0574FD7-C56C-43F2-A756-EB5534AAF5D5}" type="presOf" srcId="{CC33BFE0-6256-47D0-AC6A-A28ED53D8974}" destId="{DF417662-2759-4438-89EC-8D8BDAEA9809}" srcOrd="0" destOrd="0" presId="urn:microsoft.com/office/officeart/2005/8/layout/vList3"/>
    <dgm:cxn modelId="{FE48A6E2-E443-4D94-8CEB-D0A79516887D}" srcId="{4456FB89-22E5-4032-BC45-208E22755F78}" destId="{D9540F88-B003-4A11-99AE-5BA06EDA5E8E}" srcOrd="5" destOrd="0" parTransId="{BCC77FC2-2A3B-434B-83D0-2C104FBD889E}" sibTransId="{A9745CBC-6E08-44AD-8A7D-271E28E83219}"/>
    <dgm:cxn modelId="{CD4A22F4-A8D2-4DC0-B834-53B1CA17C9DF}" srcId="{4456FB89-22E5-4032-BC45-208E22755F78}" destId="{24F6B67B-6156-4C5D-A069-2E90D62B8955}" srcOrd="2" destOrd="0" parTransId="{1E9C24D4-2824-4E75-B9ED-1B9E91F66CCD}" sibTransId="{1AFAA85A-4300-4C5A-9472-893103B54410}"/>
    <dgm:cxn modelId="{6E3DF9DE-6AE8-477C-A62B-56B1BAC45AA0}" type="presParOf" srcId="{99C98D59-6A3B-409E-9DD7-0D3C2E3FE920}" destId="{2EB6443E-3A8C-4D9F-A056-54FCB0D2432E}" srcOrd="0" destOrd="0" presId="urn:microsoft.com/office/officeart/2005/8/layout/vList3"/>
    <dgm:cxn modelId="{7D8E2B73-1A60-4A33-AD24-846D88915142}" type="presParOf" srcId="{2EB6443E-3A8C-4D9F-A056-54FCB0D2432E}" destId="{2BD345DE-BD1B-46C1-88B2-6FF5D0A381D7}" srcOrd="0" destOrd="0" presId="urn:microsoft.com/office/officeart/2005/8/layout/vList3"/>
    <dgm:cxn modelId="{8B22916F-CD62-4EA4-830E-1776CF1E521C}" type="presParOf" srcId="{2EB6443E-3A8C-4D9F-A056-54FCB0D2432E}" destId="{851E12F6-CA17-4ACC-80E4-E8003E914854}" srcOrd="1" destOrd="0" presId="urn:microsoft.com/office/officeart/2005/8/layout/vList3"/>
    <dgm:cxn modelId="{57617712-BB12-49F2-97C3-0F9D522C171F}" type="presParOf" srcId="{99C98D59-6A3B-409E-9DD7-0D3C2E3FE920}" destId="{60A6F858-8285-4EBC-822F-728EE724936A}" srcOrd="1" destOrd="0" presId="urn:microsoft.com/office/officeart/2005/8/layout/vList3"/>
    <dgm:cxn modelId="{DAF40499-3069-48A9-9678-351C559AC905}" type="presParOf" srcId="{99C98D59-6A3B-409E-9DD7-0D3C2E3FE920}" destId="{62427922-73D9-4331-B621-BA91347C0CDA}" srcOrd="2" destOrd="0" presId="urn:microsoft.com/office/officeart/2005/8/layout/vList3"/>
    <dgm:cxn modelId="{12B53813-0DF9-4354-965F-3D55C4B513F5}" type="presParOf" srcId="{62427922-73D9-4331-B621-BA91347C0CDA}" destId="{D6630814-FCEF-4591-B329-848D8C07E9D5}" srcOrd="0" destOrd="0" presId="urn:microsoft.com/office/officeart/2005/8/layout/vList3"/>
    <dgm:cxn modelId="{D1B76CAB-226F-4CE4-860C-8BE09F28CEA7}" type="presParOf" srcId="{62427922-73D9-4331-B621-BA91347C0CDA}" destId="{355CCEC0-C450-4565-945F-EC6B3C6DC7E8}" srcOrd="1" destOrd="0" presId="urn:microsoft.com/office/officeart/2005/8/layout/vList3"/>
    <dgm:cxn modelId="{0B592847-C465-4B74-9B37-8EFCAF2129BF}" type="presParOf" srcId="{99C98D59-6A3B-409E-9DD7-0D3C2E3FE920}" destId="{50890B16-9D2C-4933-84D5-9443872CF51A}" srcOrd="3" destOrd="0" presId="urn:microsoft.com/office/officeart/2005/8/layout/vList3"/>
    <dgm:cxn modelId="{91562B64-2194-4A5D-B455-C16BC0F44C9D}" type="presParOf" srcId="{99C98D59-6A3B-409E-9DD7-0D3C2E3FE920}" destId="{F8D81416-F214-48A4-8607-0164C8A4FC03}" srcOrd="4" destOrd="0" presId="urn:microsoft.com/office/officeart/2005/8/layout/vList3"/>
    <dgm:cxn modelId="{28006620-F5E4-443B-A093-57F716E41D02}" type="presParOf" srcId="{F8D81416-F214-48A4-8607-0164C8A4FC03}" destId="{CEF07880-BA9D-43D5-A865-FAA3F0CDDD0D}" srcOrd="0" destOrd="0" presId="urn:microsoft.com/office/officeart/2005/8/layout/vList3"/>
    <dgm:cxn modelId="{285427A6-9EBC-4A9A-8CC7-D0BBB2D042C3}" type="presParOf" srcId="{F8D81416-F214-48A4-8607-0164C8A4FC03}" destId="{632B7666-9014-4581-A7D7-5F2D9380DA9C}" srcOrd="1" destOrd="0" presId="urn:microsoft.com/office/officeart/2005/8/layout/vList3"/>
    <dgm:cxn modelId="{066560B7-15F2-4FBB-95F6-65EE7E5B887A}" type="presParOf" srcId="{99C98D59-6A3B-409E-9DD7-0D3C2E3FE920}" destId="{9E49E6C3-4A32-4B1A-B72A-2B0FFF2F090B}" srcOrd="5" destOrd="0" presId="urn:microsoft.com/office/officeart/2005/8/layout/vList3"/>
    <dgm:cxn modelId="{EDDC05D8-E89E-461E-A445-32630BD8DCC7}" type="presParOf" srcId="{99C98D59-6A3B-409E-9DD7-0D3C2E3FE920}" destId="{B966AE33-B3F1-4217-BF56-C178E707A072}" srcOrd="6" destOrd="0" presId="urn:microsoft.com/office/officeart/2005/8/layout/vList3"/>
    <dgm:cxn modelId="{0DA4F9B3-0661-4CB2-B45C-195259EFCA2A}" type="presParOf" srcId="{B966AE33-B3F1-4217-BF56-C178E707A072}" destId="{EBD5FEC7-14BF-4ECB-A590-65528E0734E7}" srcOrd="0" destOrd="0" presId="urn:microsoft.com/office/officeart/2005/8/layout/vList3"/>
    <dgm:cxn modelId="{D92EF206-EF8D-4CC2-B310-1CC95B03CB49}" type="presParOf" srcId="{B966AE33-B3F1-4217-BF56-C178E707A072}" destId="{DF417662-2759-4438-89EC-8D8BDAEA9809}" srcOrd="1" destOrd="0" presId="urn:microsoft.com/office/officeart/2005/8/layout/vList3"/>
    <dgm:cxn modelId="{ED370596-EFE8-4B87-A424-E87ECFE5CEA3}" type="presParOf" srcId="{99C98D59-6A3B-409E-9DD7-0D3C2E3FE920}" destId="{502CAD78-070C-4CD9-9FD6-0F70C23F5FD1}" srcOrd="7" destOrd="0" presId="urn:microsoft.com/office/officeart/2005/8/layout/vList3"/>
    <dgm:cxn modelId="{0D3E6BAF-BD97-4DD9-9EBA-589B96BA46AD}" type="presParOf" srcId="{99C98D59-6A3B-409E-9DD7-0D3C2E3FE920}" destId="{5D6AF277-1666-4FA5-B505-FAA82C65870C}" srcOrd="8" destOrd="0" presId="urn:microsoft.com/office/officeart/2005/8/layout/vList3"/>
    <dgm:cxn modelId="{565E5E67-14FE-4193-B764-01C2FCEC21D8}" type="presParOf" srcId="{5D6AF277-1666-4FA5-B505-FAA82C65870C}" destId="{B495C3BE-059F-4F5C-8203-6642F6219FDD}" srcOrd="0" destOrd="0" presId="urn:microsoft.com/office/officeart/2005/8/layout/vList3"/>
    <dgm:cxn modelId="{E71829D4-A044-44B5-B0EB-216715231EF4}" type="presParOf" srcId="{5D6AF277-1666-4FA5-B505-FAA82C65870C}" destId="{5B0760EB-9B9D-47D1-8DE1-7D4157FF370B}" srcOrd="1" destOrd="0" presId="urn:microsoft.com/office/officeart/2005/8/layout/vList3"/>
    <dgm:cxn modelId="{5A0A208D-712C-4DDC-9AB9-45524953EBB2}" type="presParOf" srcId="{99C98D59-6A3B-409E-9DD7-0D3C2E3FE920}" destId="{D99E21EC-CECE-4974-BCF3-6DA80A2B637F}" srcOrd="9" destOrd="0" presId="urn:microsoft.com/office/officeart/2005/8/layout/vList3"/>
    <dgm:cxn modelId="{8081A914-5B4B-4749-9E01-7B696424E2A9}" type="presParOf" srcId="{99C98D59-6A3B-409E-9DD7-0D3C2E3FE920}" destId="{2603080A-F063-4D88-B9AB-964BC5D79EED}" srcOrd="10" destOrd="0" presId="urn:microsoft.com/office/officeart/2005/8/layout/vList3"/>
    <dgm:cxn modelId="{70BECE43-B286-4C0B-916F-0DBFED7D1504}" type="presParOf" srcId="{2603080A-F063-4D88-B9AB-964BC5D79EED}" destId="{01B227F3-4640-4821-95D8-B9A51E12AABD}" srcOrd="0" destOrd="0" presId="urn:microsoft.com/office/officeart/2005/8/layout/vList3"/>
    <dgm:cxn modelId="{5541FF66-6826-4DF2-946E-66D7A38F13CE}" type="presParOf" srcId="{2603080A-F063-4D88-B9AB-964BC5D79EED}" destId="{7E7D3567-029C-428B-9005-BCDCB31F191F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700128C5-6E48-43C4-97DA-F4CFE7493FFC}" type="doc">
      <dgm:prSet loTypeId="urn:microsoft.com/office/officeart/2008/layout/VerticalCurvedList#1" loCatId="list" qsTypeId="urn:microsoft.com/office/officeart/2005/8/quickstyle/simple1#11" qsCatId="simple" csTypeId="urn:microsoft.com/office/officeart/2005/8/colors/accent2_1#1" csCatId="accent2" phldr="1"/>
      <dgm:spPr/>
      <dgm:t>
        <a:bodyPr/>
        <a:lstStyle/>
        <a:p>
          <a:endParaRPr lang="zh-CN" altLang="en-US"/>
        </a:p>
      </dgm:t>
    </dgm:pt>
    <dgm:pt modelId="{A3982815-D141-42BC-9EBA-0D26E7109844}">
      <dgm:prSet custT="1"/>
      <dgm:spPr/>
      <dgm:t>
        <a:bodyPr/>
        <a:lstStyle/>
        <a:p>
          <a:r>
            <a:rPr lang="zh-CN" altLang="en-US" sz="1600" b="1"/>
            <a:t>王同学在放学时，发现有见义勇为者在制止小偷偷窃，他认为这是好人好事，就用手机拍摄下来并发到微信群上</a:t>
          </a:r>
        </a:p>
      </dgm:t>
    </dgm:pt>
    <dgm:pt modelId="{5160A504-AB33-478C-B6E0-C4BDF9502E65}" cxnId="{DFD649FE-1112-4A77-92E6-4E25306A029F}" type="parTrans">
      <dgm:prSet/>
      <dgm:spPr/>
      <dgm:t>
        <a:bodyPr/>
        <a:lstStyle/>
        <a:p>
          <a:endParaRPr lang="zh-CN" altLang="en-US" sz="2000" b="1"/>
        </a:p>
      </dgm:t>
    </dgm:pt>
    <dgm:pt modelId="{4876DF5B-CB61-4CB8-AD27-15713BF73EC1}" cxnId="{DFD649FE-1112-4A77-92E6-4E25306A029F}" type="sibTrans">
      <dgm:prSet/>
      <dgm:spPr/>
      <dgm:t>
        <a:bodyPr/>
        <a:lstStyle/>
        <a:p>
          <a:endParaRPr lang="zh-CN" altLang="en-US" sz="2000" b="1"/>
        </a:p>
      </dgm:t>
    </dgm:pt>
    <dgm:pt modelId="{23627FE7-4B4D-48B4-897C-ECE46A5E9235}">
      <dgm:prSet custT="1"/>
      <dgm:spPr/>
      <dgm:t>
        <a:bodyPr/>
        <a:lstStyle/>
        <a:p>
          <a:r>
            <a:rPr lang="zh-CN" altLang="en-US" sz="1600" b="1"/>
            <a:t>郑同学在微信朋友群发起环保倡议，号召大家共同响应垃圾分类行动</a:t>
          </a:r>
        </a:p>
      </dgm:t>
    </dgm:pt>
    <dgm:pt modelId="{DF229D1F-0DC1-44F6-BE56-790FEE9B1CB6}" cxnId="{D5542161-79AA-445A-B3AD-868BC2AD6027}" type="parTrans">
      <dgm:prSet/>
      <dgm:spPr/>
      <dgm:t>
        <a:bodyPr/>
        <a:lstStyle/>
        <a:p>
          <a:endParaRPr lang="zh-CN" altLang="en-US" sz="2000" b="1"/>
        </a:p>
      </dgm:t>
    </dgm:pt>
    <dgm:pt modelId="{E585D305-8058-493B-969F-FF09574A7027}" cxnId="{D5542161-79AA-445A-B3AD-868BC2AD6027}" type="sibTrans">
      <dgm:prSet/>
      <dgm:spPr/>
      <dgm:t>
        <a:bodyPr/>
        <a:lstStyle/>
        <a:p>
          <a:endParaRPr lang="zh-CN" altLang="en-US" sz="2000" b="1"/>
        </a:p>
      </dgm:t>
    </dgm:pt>
    <dgm:pt modelId="{4959660B-3245-4618-9609-C70C7E15DE4A}">
      <dgm:prSet custT="1"/>
      <dgm:spPr/>
      <dgm:t>
        <a:bodyPr/>
        <a:lstStyle/>
        <a:p>
          <a:r>
            <a:rPr lang="zh-CN" altLang="en-US" sz="1600" b="1"/>
            <a:t>李同学为了学习最新的软件，下载了破解版软件安装在自己的电脑上，并推荐给其他同学使用</a:t>
          </a:r>
        </a:p>
      </dgm:t>
    </dgm:pt>
    <dgm:pt modelId="{8D7F2830-CDFA-4B2D-B1E1-772AD8DA3869}" cxnId="{C203E40A-7E6E-4FB4-9FDF-3D691DFC0626}" type="parTrans">
      <dgm:prSet/>
      <dgm:spPr/>
      <dgm:t>
        <a:bodyPr/>
        <a:lstStyle/>
        <a:p>
          <a:endParaRPr lang="zh-CN" altLang="en-US" sz="2000" b="1"/>
        </a:p>
      </dgm:t>
    </dgm:pt>
    <dgm:pt modelId="{A98D05F6-FDE6-4F9B-923C-C0D818C2DE98}" cxnId="{C203E40A-7E6E-4FB4-9FDF-3D691DFC0626}" type="sibTrans">
      <dgm:prSet/>
      <dgm:spPr/>
      <dgm:t>
        <a:bodyPr/>
        <a:lstStyle/>
        <a:p>
          <a:endParaRPr lang="zh-CN" altLang="en-US" sz="2000" b="1"/>
        </a:p>
      </dgm:t>
    </dgm:pt>
    <dgm:pt modelId="{9D682098-1949-47BE-8E5A-676B97B2BB2F}">
      <dgm:prSet custT="1"/>
      <dgm:spPr/>
      <dgm:t>
        <a:bodyPr/>
        <a:lstStyle/>
        <a:p>
          <a:r>
            <a:rPr lang="zh-CN" altLang="en-US" sz="1600" b="1" dirty="0"/>
            <a:t>刘同学建立了微信群，有同学在群中辱骂他同学，刘同学认为与已无关，未进行干预</a:t>
          </a:r>
        </a:p>
      </dgm:t>
    </dgm:pt>
    <dgm:pt modelId="{796AF6E3-D7FE-468E-90D3-B4109813EB45}" cxnId="{0892E979-4FC8-4A90-B7AA-ED0AA259A72E}" type="parTrans">
      <dgm:prSet/>
      <dgm:spPr/>
      <dgm:t>
        <a:bodyPr/>
        <a:lstStyle/>
        <a:p>
          <a:endParaRPr lang="zh-CN" altLang="en-US" sz="2000" b="1"/>
        </a:p>
      </dgm:t>
    </dgm:pt>
    <dgm:pt modelId="{0FA6C347-0664-4CDE-A864-AFB7AABB09D6}" cxnId="{0892E979-4FC8-4A90-B7AA-ED0AA259A72E}" type="sibTrans">
      <dgm:prSet/>
      <dgm:spPr/>
      <dgm:t>
        <a:bodyPr/>
        <a:lstStyle/>
        <a:p>
          <a:endParaRPr lang="zh-CN" altLang="en-US" sz="2000" b="1"/>
        </a:p>
      </dgm:t>
    </dgm:pt>
    <dgm:pt modelId="{41EB86A8-13D2-4F81-9204-35679823C797}">
      <dgm:prSet custT="1"/>
      <dgm:spPr/>
      <dgm:t>
        <a:bodyPr/>
        <a:lstStyle/>
        <a:p>
          <a:r>
            <a:rPr lang="zh-CN" altLang="en-US" sz="1600" b="1"/>
            <a:t>曹同学在上网时，用的是匿名，认为自己可以说什么就说什么，想做什么就做什么，完全放飞自我</a:t>
          </a:r>
        </a:p>
      </dgm:t>
    </dgm:pt>
    <dgm:pt modelId="{9534D061-E16C-458F-8C25-E7B4BA577806}" cxnId="{D5652EC3-D07E-4AB7-B2C4-2B0F68F920F7}" type="parTrans">
      <dgm:prSet/>
      <dgm:spPr/>
      <dgm:t>
        <a:bodyPr/>
        <a:lstStyle/>
        <a:p>
          <a:endParaRPr lang="zh-CN" altLang="en-US" sz="2000" b="1"/>
        </a:p>
      </dgm:t>
    </dgm:pt>
    <dgm:pt modelId="{DBE66BD3-73BC-4F99-B063-6D7EB3A28709}" cxnId="{D5652EC3-D07E-4AB7-B2C4-2B0F68F920F7}" type="sibTrans">
      <dgm:prSet/>
      <dgm:spPr/>
      <dgm:t>
        <a:bodyPr/>
        <a:lstStyle/>
        <a:p>
          <a:endParaRPr lang="zh-CN" altLang="en-US" sz="2000" b="1"/>
        </a:p>
      </dgm:t>
    </dgm:pt>
    <dgm:pt modelId="{258524B2-1B97-4415-AE1A-CC8F046A6BCC}">
      <dgm:prSet custT="1"/>
      <dgm:spPr/>
      <dgm:t>
        <a:bodyPr/>
        <a:lstStyle/>
        <a:p>
          <a:r>
            <a:rPr lang="zh-CN" altLang="en-US" sz="1600" b="1"/>
            <a:t>何同学发现网上有不良信息，及时在国家“互联网违法和不良信息举报中心”网站上进行了举报 </a:t>
          </a:r>
        </a:p>
      </dgm:t>
    </dgm:pt>
    <dgm:pt modelId="{CB2C6E03-3464-435A-9AC1-7F0CF1C16646}" cxnId="{938D688E-186C-4F34-925B-20F14FA77C0F}" type="parTrans">
      <dgm:prSet/>
      <dgm:spPr/>
      <dgm:t>
        <a:bodyPr/>
        <a:lstStyle/>
        <a:p>
          <a:endParaRPr lang="zh-CN" altLang="en-US" sz="2000" b="1"/>
        </a:p>
      </dgm:t>
    </dgm:pt>
    <dgm:pt modelId="{5BE0CE5D-55F0-41A3-8513-A8696C473C38}" cxnId="{938D688E-186C-4F34-925B-20F14FA77C0F}" type="sibTrans">
      <dgm:prSet/>
      <dgm:spPr/>
      <dgm:t>
        <a:bodyPr/>
        <a:lstStyle/>
        <a:p>
          <a:endParaRPr lang="zh-CN" altLang="en-US" sz="2000" b="1"/>
        </a:p>
      </dgm:t>
    </dgm:pt>
    <dgm:pt modelId="{DAD64A85-ABCC-4740-B616-65E22D0D7439}" type="pres">
      <dgm:prSet presAssocID="{700128C5-6E48-43C4-97DA-F4CFE7493FFC}" presName="Name0" presStyleCnt="0">
        <dgm:presLayoutVars>
          <dgm:chMax val="7"/>
          <dgm:chPref val="7"/>
          <dgm:dir/>
        </dgm:presLayoutVars>
      </dgm:prSet>
      <dgm:spPr/>
    </dgm:pt>
    <dgm:pt modelId="{9E814513-ADB6-446C-813B-A47798D35525}" type="pres">
      <dgm:prSet presAssocID="{700128C5-6E48-43C4-97DA-F4CFE7493FFC}" presName="Name1" presStyleCnt="0"/>
      <dgm:spPr/>
    </dgm:pt>
    <dgm:pt modelId="{592CA53A-2995-497A-B830-50F9D80961A1}" type="pres">
      <dgm:prSet presAssocID="{700128C5-6E48-43C4-97DA-F4CFE7493FFC}" presName="cycle" presStyleCnt="0"/>
      <dgm:spPr/>
    </dgm:pt>
    <dgm:pt modelId="{E6CB59D4-B4C8-487C-82CD-D30FDF2E97F9}" type="pres">
      <dgm:prSet presAssocID="{700128C5-6E48-43C4-97DA-F4CFE7493FFC}" presName="srcNode" presStyleLbl="node1" presStyleIdx="0" presStyleCnt="6"/>
      <dgm:spPr/>
    </dgm:pt>
    <dgm:pt modelId="{BE899E4A-9FDB-415B-95D0-E27580C60801}" type="pres">
      <dgm:prSet presAssocID="{700128C5-6E48-43C4-97DA-F4CFE7493FFC}" presName="conn" presStyleLbl="parChTrans1D2" presStyleIdx="0" presStyleCnt="1"/>
      <dgm:spPr/>
    </dgm:pt>
    <dgm:pt modelId="{6F6CDABD-CB61-458D-B157-9C79493EF7C9}" type="pres">
      <dgm:prSet presAssocID="{700128C5-6E48-43C4-97DA-F4CFE7493FFC}" presName="extraNode" presStyleLbl="node1" presStyleIdx="0" presStyleCnt="6"/>
      <dgm:spPr/>
    </dgm:pt>
    <dgm:pt modelId="{31F50D6B-BE45-4815-8E23-61E15801FBA9}" type="pres">
      <dgm:prSet presAssocID="{700128C5-6E48-43C4-97DA-F4CFE7493FFC}" presName="dstNode" presStyleLbl="node1" presStyleIdx="0" presStyleCnt="6"/>
      <dgm:spPr/>
    </dgm:pt>
    <dgm:pt modelId="{3AF41D1E-BF15-47D0-8B24-2499FDAAF973}" type="pres">
      <dgm:prSet presAssocID="{A3982815-D141-42BC-9EBA-0D26E7109844}" presName="text_1" presStyleLbl="node1" presStyleIdx="0" presStyleCnt="6">
        <dgm:presLayoutVars>
          <dgm:bulletEnabled val="1"/>
        </dgm:presLayoutVars>
      </dgm:prSet>
      <dgm:spPr/>
    </dgm:pt>
    <dgm:pt modelId="{AFAE75C8-4C78-4520-91EC-EC6E717BBA86}" type="pres">
      <dgm:prSet presAssocID="{A3982815-D141-42BC-9EBA-0D26E7109844}" presName="accent_1" presStyleCnt="0"/>
      <dgm:spPr/>
    </dgm:pt>
    <dgm:pt modelId="{7FFCF745-8B8F-4680-827B-58C0966DC577}" type="pres">
      <dgm:prSet presAssocID="{A3982815-D141-42BC-9EBA-0D26E7109844}" presName="accentRepeatNode" presStyleLbl="solidFgAcc1" presStyleIdx="0" presStyleCnt="6"/>
      <dgm:spPr/>
    </dgm:pt>
    <dgm:pt modelId="{9DEA1EE8-F914-4BF4-99F7-B82812545523}" type="pres">
      <dgm:prSet presAssocID="{23627FE7-4B4D-48B4-897C-ECE46A5E9235}" presName="text_2" presStyleLbl="node1" presStyleIdx="1" presStyleCnt="6">
        <dgm:presLayoutVars>
          <dgm:bulletEnabled val="1"/>
        </dgm:presLayoutVars>
      </dgm:prSet>
      <dgm:spPr/>
    </dgm:pt>
    <dgm:pt modelId="{39E40F15-E014-4FF5-A2BC-02F04BBC1AE9}" type="pres">
      <dgm:prSet presAssocID="{23627FE7-4B4D-48B4-897C-ECE46A5E9235}" presName="accent_2" presStyleCnt="0"/>
      <dgm:spPr/>
    </dgm:pt>
    <dgm:pt modelId="{4E7AEA14-7915-46E8-9F07-05766B917DBB}" type="pres">
      <dgm:prSet presAssocID="{23627FE7-4B4D-48B4-897C-ECE46A5E9235}" presName="accentRepeatNode" presStyleLbl="solidFgAcc1" presStyleIdx="1" presStyleCnt="6"/>
      <dgm:spPr/>
    </dgm:pt>
    <dgm:pt modelId="{3B3775E2-8A7B-4595-8758-8F85CDC2FB0E}" type="pres">
      <dgm:prSet presAssocID="{4959660B-3245-4618-9609-C70C7E15DE4A}" presName="text_3" presStyleLbl="node1" presStyleIdx="2" presStyleCnt="6">
        <dgm:presLayoutVars>
          <dgm:bulletEnabled val="1"/>
        </dgm:presLayoutVars>
      </dgm:prSet>
      <dgm:spPr/>
    </dgm:pt>
    <dgm:pt modelId="{F72D3E55-1552-420B-AD7E-96619549C3C0}" type="pres">
      <dgm:prSet presAssocID="{4959660B-3245-4618-9609-C70C7E15DE4A}" presName="accent_3" presStyleCnt="0"/>
      <dgm:spPr/>
    </dgm:pt>
    <dgm:pt modelId="{F5828F9D-729C-460F-ADB8-9D7CDAE7B22B}" type="pres">
      <dgm:prSet presAssocID="{4959660B-3245-4618-9609-C70C7E15DE4A}" presName="accentRepeatNode" presStyleLbl="solidFgAcc1" presStyleIdx="2" presStyleCnt="6"/>
      <dgm:spPr/>
    </dgm:pt>
    <dgm:pt modelId="{702EBA34-16A6-433B-A476-A73CFB1ACC7D}" type="pres">
      <dgm:prSet presAssocID="{9D682098-1949-47BE-8E5A-676B97B2BB2F}" presName="text_4" presStyleLbl="node1" presStyleIdx="3" presStyleCnt="6">
        <dgm:presLayoutVars>
          <dgm:bulletEnabled val="1"/>
        </dgm:presLayoutVars>
      </dgm:prSet>
      <dgm:spPr/>
    </dgm:pt>
    <dgm:pt modelId="{602D1170-6430-4A22-B811-C40105C01C00}" type="pres">
      <dgm:prSet presAssocID="{9D682098-1949-47BE-8E5A-676B97B2BB2F}" presName="accent_4" presStyleCnt="0"/>
      <dgm:spPr/>
    </dgm:pt>
    <dgm:pt modelId="{9852DB5A-D5A6-4895-B312-4EAE51457855}" type="pres">
      <dgm:prSet presAssocID="{9D682098-1949-47BE-8E5A-676B97B2BB2F}" presName="accentRepeatNode" presStyleLbl="solidFgAcc1" presStyleIdx="3" presStyleCnt="6"/>
      <dgm:spPr/>
    </dgm:pt>
    <dgm:pt modelId="{71FFB947-C745-426B-A337-80E2C858275A}" type="pres">
      <dgm:prSet presAssocID="{41EB86A8-13D2-4F81-9204-35679823C797}" presName="text_5" presStyleLbl="node1" presStyleIdx="4" presStyleCnt="6">
        <dgm:presLayoutVars>
          <dgm:bulletEnabled val="1"/>
        </dgm:presLayoutVars>
      </dgm:prSet>
      <dgm:spPr/>
    </dgm:pt>
    <dgm:pt modelId="{BF4F13A7-12EA-4DCB-929E-B1274BBC1497}" type="pres">
      <dgm:prSet presAssocID="{41EB86A8-13D2-4F81-9204-35679823C797}" presName="accent_5" presStyleCnt="0"/>
      <dgm:spPr/>
    </dgm:pt>
    <dgm:pt modelId="{A917714D-D107-4D47-B4F4-30BBA114C184}" type="pres">
      <dgm:prSet presAssocID="{41EB86A8-13D2-4F81-9204-35679823C797}" presName="accentRepeatNode" presStyleLbl="solidFgAcc1" presStyleIdx="4" presStyleCnt="6"/>
      <dgm:spPr/>
    </dgm:pt>
    <dgm:pt modelId="{AD2B42DE-3770-49BC-A3FD-E39231876681}" type="pres">
      <dgm:prSet presAssocID="{258524B2-1B97-4415-AE1A-CC8F046A6BCC}" presName="text_6" presStyleLbl="node1" presStyleIdx="5" presStyleCnt="6">
        <dgm:presLayoutVars>
          <dgm:bulletEnabled val="1"/>
        </dgm:presLayoutVars>
      </dgm:prSet>
      <dgm:spPr/>
    </dgm:pt>
    <dgm:pt modelId="{90828620-C020-44F1-B8FD-60A46079C7D5}" type="pres">
      <dgm:prSet presAssocID="{258524B2-1B97-4415-AE1A-CC8F046A6BCC}" presName="accent_6" presStyleCnt="0"/>
      <dgm:spPr/>
    </dgm:pt>
    <dgm:pt modelId="{CD8029F9-DA0A-4B6F-AD49-EFF26AA6CB70}" type="pres">
      <dgm:prSet presAssocID="{258524B2-1B97-4415-AE1A-CC8F046A6BCC}" presName="accentRepeatNode" presStyleLbl="solidFgAcc1" presStyleIdx="5" presStyleCnt="6"/>
      <dgm:spPr/>
    </dgm:pt>
  </dgm:ptLst>
  <dgm:cxnLst>
    <dgm:cxn modelId="{C203E40A-7E6E-4FB4-9FDF-3D691DFC0626}" srcId="{700128C5-6E48-43C4-97DA-F4CFE7493FFC}" destId="{4959660B-3245-4618-9609-C70C7E15DE4A}" srcOrd="2" destOrd="0" parTransId="{8D7F2830-CDFA-4B2D-B1E1-772AD8DA3869}" sibTransId="{A98D05F6-FDE6-4F9B-923C-C0D818C2DE98}"/>
    <dgm:cxn modelId="{D5542161-79AA-445A-B3AD-868BC2AD6027}" srcId="{700128C5-6E48-43C4-97DA-F4CFE7493FFC}" destId="{23627FE7-4B4D-48B4-897C-ECE46A5E9235}" srcOrd="1" destOrd="0" parTransId="{DF229D1F-0DC1-44F6-BE56-790FEE9B1CB6}" sibTransId="{E585D305-8058-493B-969F-FF09574A7027}"/>
    <dgm:cxn modelId="{6DA2A568-E701-4E7F-B1F6-4C32CC0BE1BB}" type="presOf" srcId="{A3982815-D141-42BC-9EBA-0D26E7109844}" destId="{3AF41D1E-BF15-47D0-8B24-2499FDAAF973}" srcOrd="0" destOrd="0" presId="urn:microsoft.com/office/officeart/2008/layout/VerticalCurvedList#1"/>
    <dgm:cxn modelId="{07D7D559-1564-4107-84FD-8C4D53C5B443}" type="presOf" srcId="{258524B2-1B97-4415-AE1A-CC8F046A6BCC}" destId="{AD2B42DE-3770-49BC-A3FD-E39231876681}" srcOrd="0" destOrd="0" presId="urn:microsoft.com/office/officeart/2008/layout/VerticalCurvedList#1"/>
    <dgm:cxn modelId="{0892E979-4FC8-4A90-B7AA-ED0AA259A72E}" srcId="{700128C5-6E48-43C4-97DA-F4CFE7493FFC}" destId="{9D682098-1949-47BE-8E5A-676B97B2BB2F}" srcOrd="3" destOrd="0" parTransId="{796AF6E3-D7FE-468E-90D3-B4109813EB45}" sibTransId="{0FA6C347-0664-4CDE-A864-AFB7AABB09D6}"/>
    <dgm:cxn modelId="{938D688E-186C-4F34-925B-20F14FA77C0F}" srcId="{700128C5-6E48-43C4-97DA-F4CFE7493FFC}" destId="{258524B2-1B97-4415-AE1A-CC8F046A6BCC}" srcOrd="5" destOrd="0" parTransId="{CB2C6E03-3464-435A-9AC1-7F0CF1C16646}" sibTransId="{5BE0CE5D-55F0-41A3-8513-A8696C473C38}"/>
    <dgm:cxn modelId="{AC025D97-BF7A-4EB5-AB9A-374BB2ED74EE}" type="presOf" srcId="{4959660B-3245-4618-9609-C70C7E15DE4A}" destId="{3B3775E2-8A7B-4595-8758-8F85CDC2FB0E}" srcOrd="0" destOrd="0" presId="urn:microsoft.com/office/officeart/2008/layout/VerticalCurvedList#1"/>
    <dgm:cxn modelId="{D108C39B-3386-4B8E-9993-BFEDE4588D70}" type="presOf" srcId="{41EB86A8-13D2-4F81-9204-35679823C797}" destId="{71FFB947-C745-426B-A337-80E2C858275A}" srcOrd="0" destOrd="0" presId="urn:microsoft.com/office/officeart/2008/layout/VerticalCurvedList#1"/>
    <dgm:cxn modelId="{0F8903AE-93CB-441F-96C2-0AD5F5F025A1}" type="presOf" srcId="{9D682098-1949-47BE-8E5A-676B97B2BB2F}" destId="{702EBA34-16A6-433B-A476-A73CFB1ACC7D}" srcOrd="0" destOrd="0" presId="urn:microsoft.com/office/officeart/2008/layout/VerticalCurvedList#1"/>
    <dgm:cxn modelId="{06509DBB-1EA8-42D9-8F20-024704EC8BD8}" type="presOf" srcId="{4876DF5B-CB61-4CB8-AD27-15713BF73EC1}" destId="{BE899E4A-9FDB-415B-95D0-E27580C60801}" srcOrd="0" destOrd="0" presId="urn:microsoft.com/office/officeart/2008/layout/VerticalCurvedList#1"/>
    <dgm:cxn modelId="{D5652EC3-D07E-4AB7-B2C4-2B0F68F920F7}" srcId="{700128C5-6E48-43C4-97DA-F4CFE7493FFC}" destId="{41EB86A8-13D2-4F81-9204-35679823C797}" srcOrd="4" destOrd="0" parTransId="{9534D061-E16C-458F-8C25-E7B4BA577806}" sibTransId="{DBE66BD3-73BC-4F99-B063-6D7EB3A28709}"/>
    <dgm:cxn modelId="{1A2849D5-6464-4047-9449-F60757C50893}" type="presOf" srcId="{23627FE7-4B4D-48B4-897C-ECE46A5E9235}" destId="{9DEA1EE8-F914-4BF4-99F7-B82812545523}" srcOrd="0" destOrd="0" presId="urn:microsoft.com/office/officeart/2008/layout/VerticalCurvedList#1"/>
    <dgm:cxn modelId="{61C894FC-926F-4EE6-8C94-EFD7A746D315}" type="presOf" srcId="{700128C5-6E48-43C4-97DA-F4CFE7493FFC}" destId="{DAD64A85-ABCC-4740-B616-65E22D0D7439}" srcOrd="0" destOrd="0" presId="urn:microsoft.com/office/officeart/2008/layout/VerticalCurvedList#1"/>
    <dgm:cxn modelId="{DFD649FE-1112-4A77-92E6-4E25306A029F}" srcId="{700128C5-6E48-43C4-97DA-F4CFE7493FFC}" destId="{A3982815-D141-42BC-9EBA-0D26E7109844}" srcOrd="0" destOrd="0" parTransId="{5160A504-AB33-478C-B6E0-C4BDF9502E65}" sibTransId="{4876DF5B-CB61-4CB8-AD27-15713BF73EC1}"/>
    <dgm:cxn modelId="{A4E57094-10D9-4F6F-9473-28E074E25A35}" type="presParOf" srcId="{DAD64A85-ABCC-4740-B616-65E22D0D7439}" destId="{9E814513-ADB6-446C-813B-A47798D35525}" srcOrd="0" destOrd="0" presId="urn:microsoft.com/office/officeart/2008/layout/VerticalCurvedList#1"/>
    <dgm:cxn modelId="{437C2A6A-8532-4F2B-878D-80159F7D1B18}" type="presParOf" srcId="{9E814513-ADB6-446C-813B-A47798D35525}" destId="{592CA53A-2995-497A-B830-50F9D80961A1}" srcOrd="0" destOrd="0" presId="urn:microsoft.com/office/officeart/2008/layout/VerticalCurvedList#1"/>
    <dgm:cxn modelId="{0A1EBE30-47E2-4826-9BA3-3E8D0CAEB8F6}" type="presParOf" srcId="{592CA53A-2995-497A-B830-50F9D80961A1}" destId="{E6CB59D4-B4C8-487C-82CD-D30FDF2E97F9}" srcOrd="0" destOrd="0" presId="urn:microsoft.com/office/officeart/2008/layout/VerticalCurvedList#1"/>
    <dgm:cxn modelId="{098693F2-2A95-4D3C-BB97-B73354BDF0DF}" type="presParOf" srcId="{592CA53A-2995-497A-B830-50F9D80961A1}" destId="{BE899E4A-9FDB-415B-95D0-E27580C60801}" srcOrd="1" destOrd="0" presId="urn:microsoft.com/office/officeart/2008/layout/VerticalCurvedList#1"/>
    <dgm:cxn modelId="{52BB0897-C240-49B0-A611-92557781FC89}" type="presParOf" srcId="{592CA53A-2995-497A-B830-50F9D80961A1}" destId="{6F6CDABD-CB61-458D-B157-9C79493EF7C9}" srcOrd="2" destOrd="0" presId="urn:microsoft.com/office/officeart/2008/layout/VerticalCurvedList#1"/>
    <dgm:cxn modelId="{23C4B5D2-0F65-40B3-83BF-FE1203E759C5}" type="presParOf" srcId="{592CA53A-2995-497A-B830-50F9D80961A1}" destId="{31F50D6B-BE45-4815-8E23-61E15801FBA9}" srcOrd="3" destOrd="0" presId="urn:microsoft.com/office/officeart/2008/layout/VerticalCurvedList#1"/>
    <dgm:cxn modelId="{CA524961-B1BA-487C-A253-2DA57C49E6BF}" type="presParOf" srcId="{9E814513-ADB6-446C-813B-A47798D35525}" destId="{3AF41D1E-BF15-47D0-8B24-2499FDAAF973}" srcOrd="1" destOrd="0" presId="urn:microsoft.com/office/officeart/2008/layout/VerticalCurvedList#1"/>
    <dgm:cxn modelId="{E4DEAB11-7BEF-45F7-91B5-7EFB2B128599}" type="presParOf" srcId="{9E814513-ADB6-446C-813B-A47798D35525}" destId="{AFAE75C8-4C78-4520-91EC-EC6E717BBA86}" srcOrd="2" destOrd="0" presId="urn:microsoft.com/office/officeart/2008/layout/VerticalCurvedList#1"/>
    <dgm:cxn modelId="{35647D60-CDDA-4FC4-ABE4-6215CDF819C8}" type="presParOf" srcId="{AFAE75C8-4C78-4520-91EC-EC6E717BBA86}" destId="{7FFCF745-8B8F-4680-827B-58C0966DC577}" srcOrd="0" destOrd="0" presId="urn:microsoft.com/office/officeart/2008/layout/VerticalCurvedList#1"/>
    <dgm:cxn modelId="{ABA33197-0347-4043-B9F2-01D15C7EB4B1}" type="presParOf" srcId="{9E814513-ADB6-446C-813B-A47798D35525}" destId="{9DEA1EE8-F914-4BF4-99F7-B82812545523}" srcOrd="3" destOrd="0" presId="urn:microsoft.com/office/officeart/2008/layout/VerticalCurvedList#1"/>
    <dgm:cxn modelId="{13694993-7410-48B2-874A-C6E3A563E7A3}" type="presParOf" srcId="{9E814513-ADB6-446C-813B-A47798D35525}" destId="{39E40F15-E014-4FF5-A2BC-02F04BBC1AE9}" srcOrd="4" destOrd="0" presId="urn:microsoft.com/office/officeart/2008/layout/VerticalCurvedList#1"/>
    <dgm:cxn modelId="{C7B83CA7-EF89-4945-ACFD-525AF63D52E4}" type="presParOf" srcId="{39E40F15-E014-4FF5-A2BC-02F04BBC1AE9}" destId="{4E7AEA14-7915-46E8-9F07-05766B917DBB}" srcOrd="0" destOrd="0" presId="urn:microsoft.com/office/officeart/2008/layout/VerticalCurvedList#1"/>
    <dgm:cxn modelId="{F7AD73A6-F607-4B04-AED8-9C067B6A13E1}" type="presParOf" srcId="{9E814513-ADB6-446C-813B-A47798D35525}" destId="{3B3775E2-8A7B-4595-8758-8F85CDC2FB0E}" srcOrd="5" destOrd="0" presId="urn:microsoft.com/office/officeart/2008/layout/VerticalCurvedList#1"/>
    <dgm:cxn modelId="{1DD1031E-E88F-4B45-BA62-A5E4382440EE}" type="presParOf" srcId="{9E814513-ADB6-446C-813B-A47798D35525}" destId="{F72D3E55-1552-420B-AD7E-96619549C3C0}" srcOrd="6" destOrd="0" presId="urn:microsoft.com/office/officeart/2008/layout/VerticalCurvedList#1"/>
    <dgm:cxn modelId="{4B260B47-29AA-42E8-B88B-4451D242D813}" type="presParOf" srcId="{F72D3E55-1552-420B-AD7E-96619549C3C0}" destId="{F5828F9D-729C-460F-ADB8-9D7CDAE7B22B}" srcOrd="0" destOrd="0" presId="urn:microsoft.com/office/officeart/2008/layout/VerticalCurvedList#1"/>
    <dgm:cxn modelId="{EE4E3984-5D47-46F6-9000-FDA82A3F568C}" type="presParOf" srcId="{9E814513-ADB6-446C-813B-A47798D35525}" destId="{702EBA34-16A6-433B-A476-A73CFB1ACC7D}" srcOrd="7" destOrd="0" presId="urn:microsoft.com/office/officeart/2008/layout/VerticalCurvedList#1"/>
    <dgm:cxn modelId="{A0D817D2-B0E3-4439-929E-13CD754E3475}" type="presParOf" srcId="{9E814513-ADB6-446C-813B-A47798D35525}" destId="{602D1170-6430-4A22-B811-C40105C01C00}" srcOrd="8" destOrd="0" presId="urn:microsoft.com/office/officeart/2008/layout/VerticalCurvedList#1"/>
    <dgm:cxn modelId="{3CFF6A58-0EC4-45BD-9C0F-CE30D8D0FCB1}" type="presParOf" srcId="{602D1170-6430-4A22-B811-C40105C01C00}" destId="{9852DB5A-D5A6-4895-B312-4EAE51457855}" srcOrd="0" destOrd="0" presId="urn:microsoft.com/office/officeart/2008/layout/VerticalCurvedList#1"/>
    <dgm:cxn modelId="{D93ED15A-5F84-4C3D-9BD4-C945EE63A0E5}" type="presParOf" srcId="{9E814513-ADB6-446C-813B-A47798D35525}" destId="{71FFB947-C745-426B-A337-80E2C858275A}" srcOrd="9" destOrd="0" presId="urn:microsoft.com/office/officeart/2008/layout/VerticalCurvedList#1"/>
    <dgm:cxn modelId="{E2216270-1929-4352-A05F-2FC85BCD82C0}" type="presParOf" srcId="{9E814513-ADB6-446C-813B-A47798D35525}" destId="{BF4F13A7-12EA-4DCB-929E-B1274BBC1497}" srcOrd="10" destOrd="0" presId="urn:microsoft.com/office/officeart/2008/layout/VerticalCurvedList#1"/>
    <dgm:cxn modelId="{2670127E-B02E-4C4F-8A34-400539F5452A}" type="presParOf" srcId="{BF4F13A7-12EA-4DCB-929E-B1274BBC1497}" destId="{A917714D-D107-4D47-B4F4-30BBA114C184}" srcOrd="0" destOrd="0" presId="urn:microsoft.com/office/officeart/2008/layout/VerticalCurvedList#1"/>
    <dgm:cxn modelId="{C0BDF26C-06F4-4025-BBB0-36193A7191D3}" type="presParOf" srcId="{9E814513-ADB6-446C-813B-A47798D35525}" destId="{AD2B42DE-3770-49BC-A3FD-E39231876681}" srcOrd="11" destOrd="0" presId="urn:microsoft.com/office/officeart/2008/layout/VerticalCurvedList#1"/>
    <dgm:cxn modelId="{04F5B51D-238A-40B3-811E-EE9D8B00E4CE}" type="presParOf" srcId="{9E814513-ADB6-446C-813B-A47798D35525}" destId="{90828620-C020-44F1-B8FD-60A46079C7D5}" srcOrd="12" destOrd="0" presId="urn:microsoft.com/office/officeart/2008/layout/VerticalCurvedList#1"/>
    <dgm:cxn modelId="{A5BF3528-9AD5-4591-A26A-091B60446D1E}" type="presParOf" srcId="{90828620-C020-44F1-B8FD-60A46079C7D5}" destId="{CD8029F9-DA0A-4B6F-AD49-EFF26AA6CB70}" srcOrd="0" destOrd="0" presId="urn:microsoft.com/office/officeart/2008/layout/VerticalCurvedLis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77840A2A-6015-434B-8F23-0E87F7AB3AEF}" type="doc">
      <dgm:prSet loTypeId="urn:microsoft.com/office/officeart/2008/layout/HexagonCluster" loCatId="picture" qsTypeId="urn:microsoft.com/office/officeart/2005/8/quickstyle/simple1#12" qsCatId="simple" csTypeId="urn:microsoft.com/office/officeart/2005/8/colors/accent1_2#6" csCatId="accent1" phldr="1"/>
      <dgm:spPr/>
      <dgm:t>
        <a:bodyPr/>
        <a:lstStyle/>
        <a:p>
          <a:endParaRPr lang="zh-CN" altLang="en-US"/>
        </a:p>
      </dgm:t>
    </dgm:pt>
    <dgm:pt modelId="{03E83783-A527-4EAB-948E-6F0DEC68756D}">
      <dgm:prSet phldrT="[文本]" custT="1"/>
      <dgm:spPr/>
      <dgm:t>
        <a:bodyPr/>
        <a:lstStyle/>
        <a:p>
          <a:r>
            <a:rPr lang="zh-CN" altLang="en-US" sz="2800" b="1" u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网络</a:t>
          </a:r>
          <a:endParaRPr lang="en-US" altLang="zh-CN" sz="2800" b="1" u="none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r>
            <a:rPr lang="zh-CN" altLang="en-US" sz="2800" b="1" u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安全法</a:t>
          </a:r>
        </a:p>
      </dgm:t>
    </dgm:pt>
    <dgm:pt modelId="{F8242B42-CBDE-4C40-939B-31D72D967FDC}" cxnId="{5245415C-26D5-4A33-B40B-FAA692E6E000}" type="parTrans">
      <dgm:prSet/>
      <dgm:spPr/>
      <dgm:t>
        <a:bodyPr/>
        <a:lstStyle/>
        <a:p>
          <a:endParaRPr lang="zh-CN" altLang="en-US"/>
        </a:p>
      </dgm:t>
    </dgm:pt>
    <dgm:pt modelId="{81C50951-6907-4060-9F0E-BE669A48F890}" cxnId="{5245415C-26D5-4A33-B40B-FAA692E6E000}" type="sibTrans">
      <dgm:prSet/>
      <dgm:spPr>
        <a:blipFill rotWithShape="1">
          <a:blip xmlns:r="http://schemas.openxmlformats.org/officeDocument/2006/relationships" r:embed="rId1"/>
          <a:srcRect/>
          <a:stretch>
            <a:fillRect l="-18000" r="-18000"/>
          </a:stretch>
        </a:blipFill>
      </dgm:spPr>
      <dgm:t>
        <a:bodyPr/>
        <a:lstStyle/>
        <a:p>
          <a:endParaRPr lang="zh-CN" altLang="en-US"/>
        </a:p>
      </dgm:t>
    </dgm:pt>
    <dgm:pt modelId="{AC6DB685-3DD2-4E68-8AFE-B836FEE6FDC2}">
      <dgm:prSet phldrT="[文本]" custT="1"/>
      <dgm:spPr/>
      <dgm:t>
        <a:bodyPr/>
        <a:lstStyle/>
        <a:p>
          <a:r>
            <a:rPr lang="zh-CN" altLang="en-US" sz="2800" b="1" u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电子</a:t>
          </a:r>
          <a:endParaRPr lang="en-US" altLang="zh-CN" sz="2800" b="1" u="none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r>
            <a:rPr lang="zh-CN" altLang="en-US" sz="2800" b="1" u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商务法</a:t>
          </a:r>
        </a:p>
      </dgm:t>
    </dgm:pt>
    <dgm:pt modelId="{2A057D28-C5F9-4650-A963-ECAABFBFC285}" cxnId="{404F16E5-756B-45B3-BCDF-8F0A821B9A6D}" type="parTrans">
      <dgm:prSet/>
      <dgm:spPr/>
      <dgm:t>
        <a:bodyPr/>
        <a:lstStyle/>
        <a:p>
          <a:endParaRPr lang="zh-CN" altLang="en-US"/>
        </a:p>
      </dgm:t>
    </dgm:pt>
    <dgm:pt modelId="{CC3DE7BA-1451-4D0D-BCF6-5C5C4E3FD679}" cxnId="{404F16E5-756B-45B3-BCDF-8F0A821B9A6D}" type="sibTrans">
      <dgm:prSet/>
      <dgm:spPr>
        <a:blipFill rotWithShape="1">
          <a:blip xmlns:r="http://schemas.openxmlformats.org/officeDocument/2006/relationships" r:embed="rId2"/>
          <a:srcRect/>
          <a:stretch>
            <a:fillRect t="-6000" b="-6000"/>
          </a:stretch>
        </a:blipFill>
      </dgm:spPr>
      <dgm:t>
        <a:bodyPr/>
        <a:lstStyle/>
        <a:p>
          <a:endParaRPr lang="zh-CN" altLang="en-US"/>
        </a:p>
      </dgm:t>
    </dgm:pt>
    <dgm:pt modelId="{8565AEAE-70E6-4EE1-8090-967C0DDA2CD5}">
      <dgm:prSet phldrT="[文本]" custT="1"/>
      <dgm:spPr/>
      <dgm:t>
        <a:bodyPr/>
        <a:lstStyle/>
        <a:p>
          <a:r>
            <a:rPr lang="zh-CN" altLang="en-US" sz="2800" b="1" u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计算机</a:t>
          </a:r>
          <a:endParaRPr lang="en-US" altLang="zh-CN" sz="2800" b="1" u="none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r>
            <a:rPr lang="zh-CN" altLang="en-US" sz="2800" b="1" u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软件保护</a:t>
          </a:r>
          <a:endParaRPr lang="en-US" altLang="zh-CN" sz="2800" b="1" u="none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r>
            <a:rPr lang="zh-CN" altLang="en-US" sz="2800" b="1" u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条例</a:t>
          </a:r>
        </a:p>
      </dgm:t>
    </dgm:pt>
    <dgm:pt modelId="{034E03CC-44C3-4D21-8856-3FFDEB5F1518}" cxnId="{4F78A2CB-EDCA-4D68-A681-F9C71061CA05}" type="parTrans">
      <dgm:prSet/>
      <dgm:spPr/>
      <dgm:t>
        <a:bodyPr/>
        <a:lstStyle/>
        <a:p>
          <a:endParaRPr lang="zh-CN" altLang="en-US"/>
        </a:p>
      </dgm:t>
    </dgm:pt>
    <dgm:pt modelId="{697E6FC3-9DB1-465D-8BED-12C3B3B86805}" cxnId="{4F78A2CB-EDCA-4D68-A681-F9C71061CA05}" type="sibTrans">
      <dgm:prSet/>
      <dgm:spPr>
        <a:blipFill rotWithShape="1">
          <a:blip xmlns:r="http://schemas.openxmlformats.org/officeDocument/2006/relationships" r:embed="rId3"/>
          <a:srcRect/>
          <a:stretch>
            <a:fillRect l="-14000" r="-14000"/>
          </a:stretch>
        </a:blipFill>
      </dgm:spPr>
      <dgm:t>
        <a:bodyPr/>
        <a:lstStyle/>
        <a:p>
          <a:endParaRPr lang="zh-CN" altLang="en-US"/>
        </a:p>
      </dgm:t>
    </dgm:pt>
    <dgm:pt modelId="{92C01D5A-2F1E-4619-8EF0-8B9D9E66D6CC}">
      <dgm:prSet phldrT="[文本]" custT="1"/>
      <dgm:spPr/>
      <dgm:t>
        <a:bodyPr/>
        <a:lstStyle/>
        <a:p>
          <a:r>
            <a:rPr lang="zh-CN" altLang="en-US" sz="2800" b="1" u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密码法</a:t>
          </a:r>
        </a:p>
      </dgm:t>
    </dgm:pt>
    <dgm:pt modelId="{045785C7-1662-4F7D-8D85-044AAF5BB9CE}" cxnId="{C589DC3E-58EA-4012-8592-A407B8709106}" type="parTrans">
      <dgm:prSet/>
      <dgm:spPr/>
      <dgm:t>
        <a:bodyPr/>
        <a:lstStyle/>
        <a:p>
          <a:endParaRPr lang="zh-CN" altLang="en-US"/>
        </a:p>
      </dgm:t>
    </dgm:pt>
    <dgm:pt modelId="{53C5B714-850F-4447-832A-4F48EB87F0CB}" cxnId="{C589DC3E-58EA-4012-8592-A407B8709106}" type="sibTrans">
      <dgm:prSet/>
      <dgm:spPr>
        <a:blipFill rotWithShape="1">
          <a:blip xmlns:r="http://schemas.openxmlformats.org/officeDocument/2006/relationships" r:embed="rId4"/>
          <a:srcRect/>
          <a:stretch>
            <a:fillRect l="-7000" r="-7000"/>
          </a:stretch>
        </a:blipFill>
      </dgm:spPr>
      <dgm:t>
        <a:bodyPr/>
        <a:lstStyle/>
        <a:p>
          <a:endParaRPr lang="zh-CN" altLang="en-US"/>
        </a:p>
      </dgm:t>
    </dgm:pt>
    <dgm:pt modelId="{FF7F2911-863C-470E-89A6-74858DDED89B}" type="pres">
      <dgm:prSet presAssocID="{77840A2A-6015-434B-8F23-0E87F7AB3AEF}" presName="Name0" presStyleCnt="0">
        <dgm:presLayoutVars>
          <dgm:chMax val="21"/>
          <dgm:chPref val="21"/>
        </dgm:presLayoutVars>
      </dgm:prSet>
      <dgm:spPr/>
    </dgm:pt>
    <dgm:pt modelId="{4F9D9D0D-DE36-49B7-8385-8450E323060E}" type="pres">
      <dgm:prSet presAssocID="{03E83783-A527-4EAB-948E-6F0DEC68756D}" presName="text1" presStyleCnt="0"/>
      <dgm:spPr/>
    </dgm:pt>
    <dgm:pt modelId="{CA09FFF3-5B4F-428D-B59D-CFA7591A33A7}" type="pres">
      <dgm:prSet presAssocID="{03E83783-A527-4EAB-948E-6F0DEC68756D}" presName="textRepeatNode" presStyleLbl="alignNode1" presStyleIdx="0" presStyleCnt="4">
        <dgm:presLayoutVars>
          <dgm:chMax val="0"/>
          <dgm:chPref val="0"/>
          <dgm:bulletEnabled val="1"/>
        </dgm:presLayoutVars>
      </dgm:prSet>
      <dgm:spPr/>
    </dgm:pt>
    <dgm:pt modelId="{90333349-87C9-4993-AF4F-B0FEF7BFF7F5}" type="pres">
      <dgm:prSet presAssocID="{03E83783-A527-4EAB-948E-6F0DEC68756D}" presName="textaccent1" presStyleCnt="0"/>
      <dgm:spPr/>
    </dgm:pt>
    <dgm:pt modelId="{9D22EA5F-1A86-462B-8212-AB5B85E3ED6B}" type="pres">
      <dgm:prSet presAssocID="{03E83783-A527-4EAB-948E-6F0DEC68756D}" presName="accentRepeatNode" presStyleLbl="solidAlignAcc1" presStyleIdx="0" presStyleCnt="8"/>
      <dgm:spPr/>
    </dgm:pt>
    <dgm:pt modelId="{6F15667E-95D5-4F31-8538-0E96437C17FA}" type="pres">
      <dgm:prSet presAssocID="{81C50951-6907-4060-9F0E-BE669A48F890}" presName="image1" presStyleCnt="0"/>
      <dgm:spPr/>
    </dgm:pt>
    <dgm:pt modelId="{C43C787D-56C7-433A-8DFF-207E2BCA1984}" type="pres">
      <dgm:prSet presAssocID="{81C50951-6907-4060-9F0E-BE669A48F890}" presName="imageRepeatNode" presStyleLbl="alignAcc1" presStyleIdx="0" presStyleCnt="4"/>
      <dgm:spPr/>
    </dgm:pt>
    <dgm:pt modelId="{B7DE3BE2-AC8D-4B98-B3D6-E6AD003D4293}" type="pres">
      <dgm:prSet presAssocID="{81C50951-6907-4060-9F0E-BE669A48F890}" presName="imageaccent1" presStyleCnt="0"/>
      <dgm:spPr/>
    </dgm:pt>
    <dgm:pt modelId="{54ADB2B1-1482-450F-A03B-0F6FD04C9D89}" type="pres">
      <dgm:prSet presAssocID="{81C50951-6907-4060-9F0E-BE669A48F890}" presName="accentRepeatNode" presStyleLbl="solidAlignAcc1" presStyleIdx="1" presStyleCnt="8"/>
      <dgm:spPr/>
    </dgm:pt>
    <dgm:pt modelId="{FEF490FD-D7A7-463B-B033-50790FE533B6}" type="pres">
      <dgm:prSet presAssocID="{AC6DB685-3DD2-4E68-8AFE-B836FEE6FDC2}" presName="text2" presStyleCnt="0"/>
      <dgm:spPr/>
    </dgm:pt>
    <dgm:pt modelId="{2A9DDB47-28E5-4265-A1ED-F4661EDFED2B}" type="pres">
      <dgm:prSet presAssocID="{AC6DB685-3DD2-4E68-8AFE-B836FEE6FDC2}" presName="textRepeatNode" presStyleLbl="alignNode1" presStyleIdx="1" presStyleCnt="4">
        <dgm:presLayoutVars>
          <dgm:chMax val="0"/>
          <dgm:chPref val="0"/>
          <dgm:bulletEnabled val="1"/>
        </dgm:presLayoutVars>
      </dgm:prSet>
      <dgm:spPr/>
    </dgm:pt>
    <dgm:pt modelId="{5E0BD6C5-80C2-4AEF-A669-4E97B4DBAFC5}" type="pres">
      <dgm:prSet presAssocID="{AC6DB685-3DD2-4E68-8AFE-B836FEE6FDC2}" presName="textaccent2" presStyleCnt="0"/>
      <dgm:spPr/>
    </dgm:pt>
    <dgm:pt modelId="{5C01595B-90DC-46BC-9794-826C04640AE5}" type="pres">
      <dgm:prSet presAssocID="{AC6DB685-3DD2-4E68-8AFE-B836FEE6FDC2}" presName="accentRepeatNode" presStyleLbl="solidAlignAcc1" presStyleIdx="2" presStyleCnt="8"/>
      <dgm:spPr/>
    </dgm:pt>
    <dgm:pt modelId="{33D72B75-3C09-489C-BB88-46A85D4F59BA}" type="pres">
      <dgm:prSet presAssocID="{CC3DE7BA-1451-4D0D-BCF6-5C5C4E3FD679}" presName="image2" presStyleCnt="0"/>
      <dgm:spPr/>
    </dgm:pt>
    <dgm:pt modelId="{BE37D517-EB3F-4121-970D-49892098133C}" type="pres">
      <dgm:prSet presAssocID="{CC3DE7BA-1451-4D0D-BCF6-5C5C4E3FD679}" presName="imageRepeatNode" presStyleLbl="alignAcc1" presStyleIdx="1" presStyleCnt="4"/>
      <dgm:spPr/>
    </dgm:pt>
    <dgm:pt modelId="{1AE9B2B2-3EAE-49F9-93CC-E3532AFA4C86}" type="pres">
      <dgm:prSet presAssocID="{CC3DE7BA-1451-4D0D-BCF6-5C5C4E3FD679}" presName="imageaccent2" presStyleCnt="0"/>
      <dgm:spPr/>
    </dgm:pt>
    <dgm:pt modelId="{4A34DE00-9FDD-451F-B815-3FE256871FF1}" type="pres">
      <dgm:prSet presAssocID="{CC3DE7BA-1451-4D0D-BCF6-5C5C4E3FD679}" presName="accentRepeatNode" presStyleLbl="solidAlignAcc1" presStyleIdx="3" presStyleCnt="8"/>
      <dgm:spPr/>
    </dgm:pt>
    <dgm:pt modelId="{99CF268A-EA69-4E29-A666-040D335B1DEB}" type="pres">
      <dgm:prSet presAssocID="{92C01D5A-2F1E-4619-8EF0-8B9D9E66D6CC}" presName="text3" presStyleCnt="0"/>
      <dgm:spPr/>
    </dgm:pt>
    <dgm:pt modelId="{C2AF9B22-5E70-4E5A-8079-451EFA171721}" type="pres">
      <dgm:prSet presAssocID="{92C01D5A-2F1E-4619-8EF0-8B9D9E66D6CC}" presName="textRepeatNode" presStyleLbl="alignNode1" presStyleIdx="2" presStyleCnt="4">
        <dgm:presLayoutVars>
          <dgm:chMax val="0"/>
          <dgm:chPref val="0"/>
          <dgm:bulletEnabled val="1"/>
        </dgm:presLayoutVars>
      </dgm:prSet>
      <dgm:spPr/>
    </dgm:pt>
    <dgm:pt modelId="{D99472F1-2C45-4641-926B-3CF98A0C172B}" type="pres">
      <dgm:prSet presAssocID="{92C01D5A-2F1E-4619-8EF0-8B9D9E66D6CC}" presName="textaccent3" presStyleCnt="0"/>
      <dgm:spPr/>
    </dgm:pt>
    <dgm:pt modelId="{1893F493-FE61-4BFD-92D3-5D5452B1EBE2}" type="pres">
      <dgm:prSet presAssocID="{92C01D5A-2F1E-4619-8EF0-8B9D9E66D6CC}" presName="accentRepeatNode" presStyleLbl="solidAlignAcc1" presStyleIdx="4" presStyleCnt="8"/>
      <dgm:spPr/>
    </dgm:pt>
    <dgm:pt modelId="{6EDAFAD1-A69F-4E83-8AFC-7BBAC354A298}" type="pres">
      <dgm:prSet presAssocID="{53C5B714-850F-4447-832A-4F48EB87F0CB}" presName="image3" presStyleCnt="0"/>
      <dgm:spPr/>
    </dgm:pt>
    <dgm:pt modelId="{2CCB75BE-53F1-45E8-AEA0-82AE553DC37D}" type="pres">
      <dgm:prSet presAssocID="{53C5B714-850F-4447-832A-4F48EB87F0CB}" presName="imageRepeatNode" presStyleLbl="alignAcc1" presStyleIdx="2" presStyleCnt="4"/>
      <dgm:spPr/>
    </dgm:pt>
    <dgm:pt modelId="{134C0EF7-8136-4FF6-A361-8C6796F6F6CD}" type="pres">
      <dgm:prSet presAssocID="{53C5B714-850F-4447-832A-4F48EB87F0CB}" presName="imageaccent3" presStyleCnt="0"/>
      <dgm:spPr/>
    </dgm:pt>
    <dgm:pt modelId="{87EC5DE6-E6AF-4268-BA59-FC676CAD820C}" type="pres">
      <dgm:prSet presAssocID="{53C5B714-850F-4447-832A-4F48EB87F0CB}" presName="accentRepeatNode" presStyleLbl="solidAlignAcc1" presStyleIdx="5" presStyleCnt="8"/>
      <dgm:spPr/>
    </dgm:pt>
    <dgm:pt modelId="{43253A7A-9F2F-4966-A8F2-334BB86ECCD9}" type="pres">
      <dgm:prSet presAssocID="{8565AEAE-70E6-4EE1-8090-967C0DDA2CD5}" presName="text4" presStyleCnt="0"/>
      <dgm:spPr/>
    </dgm:pt>
    <dgm:pt modelId="{ABD7E899-08A5-4E8B-B8B7-6F21311023BB}" type="pres">
      <dgm:prSet presAssocID="{8565AEAE-70E6-4EE1-8090-967C0DDA2CD5}" presName="textRepeatNode" presStyleLbl="alignNode1" presStyleIdx="3" presStyleCnt="4">
        <dgm:presLayoutVars>
          <dgm:chMax val="0"/>
          <dgm:chPref val="0"/>
          <dgm:bulletEnabled val="1"/>
        </dgm:presLayoutVars>
      </dgm:prSet>
      <dgm:spPr/>
    </dgm:pt>
    <dgm:pt modelId="{F2C1BDC0-D084-4F96-ADFC-EFDD0215E069}" type="pres">
      <dgm:prSet presAssocID="{8565AEAE-70E6-4EE1-8090-967C0DDA2CD5}" presName="textaccent4" presStyleCnt="0"/>
      <dgm:spPr/>
    </dgm:pt>
    <dgm:pt modelId="{92AFAF63-1391-4654-9E50-3A7983020AD3}" type="pres">
      <dgm:prSet presAssocID="{8565AEAE-70E6-4EE1-8090-967C0DDA2CD5}" presName="accentRepeatNode" presStyleLbl="solidAlignAcc1" presStyleIdx="6" presStyleCnt="8"/>
      <dgm:spPr/>
    </dgm:pt>
    <dgm:pt modelId="{904D2D29-13B6-4628-B3DA-C2FDF89B8192}" type="pres">
      <dgm:prSet presAssocID="{697E6FC3-9DB1-465D-8BED-12C3B3B86805}" presName="image4" presStyleCnt="0"/>
      <dgm:spPr/>
    </dgm:pt>
    <dgm:pt modelId="{47A99ACA-B88C-49B1-A336-15D6D59BBA08}" type="pres">
      <dgm:prSet presAssocID="{697E6FC3-9DB1-465D-8BED-12C3B3B86805}" presName="imageRepeatNode" presStyleLbl="alignAcc1" presStyleIdx="3" presStyleCnt="4"/>
      <dgm:spPr/>
    </dgm:pt>
    <dgm:pt modelId="{8132AF5E-940F-423F-BABF-26C641F84C09}" type="pres">
      <dgm:prSet presAssocID="{697E6FC3-9DB1-465D-8BED-12C3B3B86805}" presName="imageaccent4" presStyleCnt="0"/>
      <dgm:spPr/>
    </dgm:pt>
    <dgm:pt modelId="{99719A81-2E6A-4C2B-891D-2328315460BC}" type="pres">
      <dgm:prSet presAssocID="{697E6FC3-9DB1-465D-8BED-12C3B3B86805}" presName="accentRepeatNode" presStyleLbl="solidAlignAcc1" presStyleIdx="7" presStyleCnt="8"/>
      <dgm:spPr/>
    </dgm:pt>
  </dgm:ptLst>
  <dgm:cxnLst>
    <dgm:cxn modelId="{C589DC3E-58EA-4012-8592-A407B8709106}" srcId="{77840A2A-6015-434B-8F23-0E87F7AB3AEF}" destId="{92C01D5A-2F1E-4619-8EF0-8B9D9E66D6CC}" srcOrd="2" destOrd="0" parTransId="{045785C7-1662-4F7D-8D85-044AAF5BB9CE}" sibTransId="{53C5B714-850F-4447-832A-4F48EB87F0CB}"/>
    <dgm:cxn modelId="{2FD3FF3E-107B-4310-8D03-0FE791A01DD7}" type="presOf" srcId="{92C01D5A-2F1E-4619-8EF0-8B9D9E66D6CC}" destId="{C2AF9B22-5E70-4E5A-8079-451EFA171721}" srcOrd="0" destOrd="0" presId="urn:microsoft.com/office/officeart/2008/layout/HexagonCluster"/>
    <dgm:cxn modelId="{5245415C-26D5-4A33-B40B-FAA692E6E000}" srcId="{77840A2A-6015-434B-8F23-0E87F7AB3AEF}" destId="{03E83783-A527-4EAB-948E-6F0DEC68756D}" srcOrd="0" destOrd="0" parTransId="{F8242B42-CBDE-4C40-939B-31D72D967FDC}" sibTransId="{81C50951-6907-4060-9F0E-BE669A48F890}"/>
    <dgm:cxn modelId="{BAF83663-14F1-4ACC-BFD3-769DF00011F5}" type="presOf" srcId="{81C50951-6907-4060-9F0E-BE669A48F890}" destId="{C43C787D-56C7-433A-8DFF-207E2BCA1984}" srcOrd="0" destOrd="0" presId="urn:microsoft.com/office/officeart/2008/layout/HexagonCluster"/>
    <dgm:cxn modelId="{F23A0A80-DDD3-4F01-9645-2A1353632264}" type="presOf" srcId="{697E6FC3-9DB1-465D-8BED-12C3B3B86805}" destId="{47A99ACA-B88C-49B1-A336-15D6D59BBA08}" srcOrd="0" destOrd="0" presId="urn:microsoft.com/office/officeart/2008/layout/HexagonCluster"/>
    <dgm:cxn modelId="{B3120286-38B3-438B-9FBE-51788A84481C}" type="presOf" srcId="{53C5B714-850F-4447-832A-4F48EB87F0CB}" destId="{2CCB75BE-53F1-45E8-AEA0-82AE553DC37D}" srcOrd="0" destOrd="0" presId="urn:microsoft.com/office/officeart/2008/layout/HexagonCluster"/>
    <dgm:cxn modelId="{14F791A7-3B84-491C-B448-3EC20516F935}" type="presOf" srcId="{CC3DE7BA-1451-4D0D-BCF6-5C5C4E3FD679}" destId="{BE37D517-EB3F-4121-970D-49892098133C}" srcOrd="0" destOrd="0" presId="urn:microsoft.com/office/officeart/2008/layout/HexagonCluster"/>
    <dgm:cxn modelId="{02200BC3-BDBA-47F5-B80B-0625999CBE63}" type="presOf" srcId="{03E83783-A527-4EAB-948E-6F0DEC68756D}" destId="{CA09FFF3-5B4F-428D-B59D-CFA7591A33A7}" srcOrd="0" destOrd="0" presId="urn:microsoft.com/office/officeart/2008/layout/HexagonCluster"/>
    <dgm:cxn modelId="{4F78A2CB-EDCA-4D68-A681-F9C71061CA05}" srcId="{77840A2A-6015-434B-8F23-0E87F7AB3AEF}" destId="{8565AEAE-70E6-4EE1-8090-967C0DDA2CD5}" srcOrd="3" destOrd="0" parTransId="{034E03CC-44C3-4D21-8856-3FFDEB5F1518}" sibTransId="{697E6FC3-9DB1-465D-8BED-12C3B3B86805}"/>
    <dgm:cxn modelId="{D92543DE-A4BB-4E7D-BDB8-D2B77E908322}" type="presOf" srcId="{AC6DB685-3DD2-4E68-8AFE-B836FEE6FDC2}" destId="{2A9DDB47-28E5-4265-A1ED-F4661EDFED2B}" srcOrd="0" destOrd="0" presId="urn:microsoft.com/office/officeart/2008/layout/HexagonCluster"/>
    <dgm:cxn modelId="{404F16E5-756B-45B3-BCDF-8F0A821B9A6D}" srcId="{77840A2A-6015-434B-8F23-0E87F7AB3AEF}" destId="{AC6DB685-3DD2-4E68-8AFE-B836FEE6FDC2}" srcOrd="1" destOrd="0" parTransId="{2A057D28-C5F9-4650-A963-ECAABFBFC285}" sibTransId="{CC3DE7BA-1451-4D0D-BCF6-5C5C4E3FD679}"/>
    <dgm:cxn modelId="{9D9F65E7-74F4-4056-8C69-523E88F0A42B}" type="presOf" srcId="{77840A2A-6015-434B-8F23-0E87F7AB3AEF}" destId="{FF7F2911-863C-470E-89A6-74858DDED89B}" srcOrd="0" destOrd="0" presId="urn:microsoft.com/office/officeart/2008/layout/HexagonCluster"/>
    <dgm:cxn modelId="{719532F8-1924-424F-82B7-78F07559F10D}" type="presOf" srcId="{8565AEAE-70E6-4EE1-8090-967C0DDA2CD5}" destId="{ABD7E899-08A5-4E8B-B8B7-6F21311023BB}" srcOrd="0" destOrd="0" presId="urn:microsoft.com/office/officeart/2008/layout/HexagonCluster"/>
    <dgm:cxn modelId="{36FDAEE6-A9D5-443B-911A-7FF4822D7BA7}" type="presParOf" srcId="{FF7F2911-863C-470E-89A6-74858DDED89B}" destId="{4F9D9D0D-DE36-49B7-8385-8450E323060E}" srcOrd="0" destOrd="0" presId="urn:microsoft.com/office/officeart/2008/layout/HexagonCluster"/>
    <dgm:cxn modelId="{DDBBBBF1-8B99-476A-AC31-66BACF766D5F}" type="presParOf" srcId="{4F9D9D0D-DE36-49B7-8385-8450E323060E}" destId="{CA09FFF3-5B4F-428D-B59D-CFA7591A33A7}" srcOrd="0" destOrd="0" presId="urn:microsoft.com/office/officeart/2008/layout/HexagonCluster"/>
    <dgm:cxn modelId="{A4A87F3B-47DE-470B-9E19-2FD4D0E98A7F}" type="presParOf" srcId="{FF7F2911-863C-470E-89A6-74858DDED89B}" destId="{90333349-87C9-4993-AF4F-B0FEF7BFF7F5}" srcOrd="1" destOrd="0" presId="urn:microsoft.com/office/officeart/2008/layout/HexagonCluster"/>
    <dgm:cxn modelId="{FD720AE8-6870-4695-8D4B-8937942D2B0A}" type="presParOf" srcId="{90333349-87C9-4993-AF4F-B0FEF7BFF7F5}" destId="{9D22EA5F-1A86-462B-8212-AB5B85E3ED6B}" srcOrd="0" destOrd="0" presId="urn:microsoft.com/office/officeart/2008/layout/HexagonCluster"/>
    <dgm:cxn modelId="{F179FCC6-F70C-419B-A586-DB890BE0D975}" type="presParOf" srcId="{FF7F2911-863C-470E-89A6-74858DDED89B}" destId="{6F15667E-95D5-4F31-8538-0E96437C17FA}" srcOrd="2" destOrd="0" presId="urn:microsoft.com/office/officeart/2008/layout/HexagonCluster"/>
    <dgm:cxn modelId="{D8BB854C-5F88-4452-A864-E59D78FE9FB7}" type="presParOf" srcId="{6F15667E-95D5-4F31-8538-0E96437C17FA}" destId="{C43C787D-56C7-433A-8DFF-207E2BCA1984}" srcOrd="0" destOrd="0" presId="urn:microsoft.com/office/officeart/2008/layout/HexagonCluster"/>
    <dgm:cxn modelId="{FFBB4491-812C-4D4E-91A9-97315EAAA31D}" type="presParOf" srcId="{FF7F2911-863C-470E-89A6-74858DDED89B}" destId="{B7DE3BE2-AC8D-4B98-B3D6-E6AD003D4293}" srcOrd="3" destOrd="0" presId="urn:microsoft.com/office/officeart/2008/layout/HexagonCluster"/>
    <dgm:cxn modelId="{936431BC-EC0B-4F3D-A220-479DAB6C15FA}" type="presParOf" srcId="{B7DE3BE2-AC8D-4B98-B3D6-E6AD003D4293}" destId="{54ADB2B1-1482-450F-A03B-0F6FD04C9D89}" srcOrd="0" destOrd="0" presId="urn:microsoft.com/office/officeart/2008/layout/HexagonCluster"/>
    <dgm:cxn modelId="{3A2B372D-8C3E-4090-945A-108F6A46E285}" type="presParOf" srcId="{FF7F2911-863C-470E-89A6-74858DDED89B}" destId="{FEF490FD-D7A7-463B-B033-50790FE533B6}" srcOrd="4" destOrd="0" presId="urn:microsoft.com/office/officeart/2008/layout/HexagonCluster"/>
    <dgm:cxn modelId="{43D0AE0D-CCFD-4FDD-9598-4FB60C456B68}" type="presParOf" srcId="{FEF490FD-D7A7-463B-B033-50790FE533B6}" destId="{2A9DDB47-28E5-4265-A1ED-F4661EDFED2B}" srcOrd="0" destOrd="0" presId="urn:microsoft.com/office/officeart/2008/layout/HexagonCluster"/>
    <dgm:cxn modelId="{DE76D440-3431-41B0-878A-F2F426A92F8B}" type="presParOf" srcId="{FF7F2911-863C-470E-89A6-74858DDED89B}" destId="{5E0BD6C5-80C2-4AEF-A669-4E97B4DBAFC5}" srcOrd="5" destOrd="0" presId="urn:microsoft.com/office/officeart/2008/layout/HexagonCluster"/>
    <dgm:cxn modelId="{B4E4BE82-12F7-489D-84C3-05D02A06C2D4}" type="presParOf" srcId="{5E0BD6C5-80C2-4AEF-A669-4E97B4DBAFC5}" destId="{5C01595B-90DC-46BC-9794-826C04640AE5}" srcOrd="0" destOrd="0" presId="urn:microsoft.com/office/officeart/2008/layout/HexagonCluster"/>
    <dgm:cxn modelId="{D00026E7-9968-49E7-81A5-FE4D1C196F88}" type="presParOf" srcId="{FF7F2911-863C-470E-89A6-74858DDED89B}" destId="{33D72B75-3C09-489C-BB88-46A85D4F59BA}" srcOrd="6" destOrd="0" presId="urn:microsoft.com/office/officeart/2008/layout/HexagonCluster"/>
    <dgm:cxn modelId="{70A444C2-F59B-44AB-AF23-272109AAF291}" type="presParOf" srcId="{33D72B75-3C09-489C-BB88-46A85D4F59BA}" destId="{BE37D517-EB3F-4121-970D-49892098133C}" srcOrd="0" destOrd="0" presId="urn:microsoft.com/office/officeart/2008/layout/HexagonCluster"/>
    <dgm:cxn modelId="{605DFECD-49ED-4B9C-8139-DDADD8470D0E}" type="presParOf" srcId="{FF7F2911-863C-470E-89A6-74858DDED89B}" destId="{1AE9B2B2-3EAE-49F9-93CC-E3532AFA4C86}" srcOrd="7" destOrd="0" presId="urn:microsoft.com/office/officeart/2008/layout/HexagonCluster"/>
    <dgm:cxn modelId="{8CAEF7AB-0D64-4508-9864-6376A6EB6204}" type="presParOf" srcId="{1AE9B2B2-3EAE-49F9-93CC-E3532AFA4C86}" destId="{4A34DE00-9FDD-451F-B815-3FE256871FF1}" srcOrd="0" destOrd="0" presId="urn:microsoft.com/office/officeart/2008/layout/HexagonCluster"/>
    <dgm:cxn modelId="{E6C7F1DC-5369-4504-9370-C88CFE5F1806}" type="presParOf" srcId="{FF7F2911-863C-470E-89A6-74858DDED89B}" destId="{99CF268A-EA69-4E29-A666-040D335B1DEB}" srcOrd="8" destOrd="0" presId="urn:microsoft.com/office/officeart/2008/layout/HexagonCluster"/>
    <dgm:cxn modelId="{8959D4ED-117A-46D8-8DEE-97AF72C4E48F}" type="presParOf" srcId="{99CF268A-EA69-4E29-A666-040D335B1DEB}" destId="{C2AF9B22-5E70-4E5A-8079-451EFA171721}" srcOrd="0" destOrd="0" presId="urn:microsoft.com/office/officeart/2008/layout/HexagonCluster"/>
    <dgm:cxn modelId="{74519234-792F-4137-A443-01BF978E8016}" type="presParOf" srcId="{FF7F2911-863C-470E-89A6-74858DDED89B}" destId="{D99472F1-2C45-4641-926B-3CF98A0C172B}" srcOrd="9" destOrd="0" presId="urn:microsoft.com/office/officeart/2008/layout/HexagonCluster"/>
    <dgm:cxn modelId="{6B89070B-0239-41C3-96CA-C2D56F86E19D}" type="presParOf" srcId="{D99472F1-2C45-4641-926B-3CF98A0C172B}" destId="{1893F493-FE61-4BFD-92D3-5D5452B1EBE2}" srcOrd="0" destOrd="0" presId="urn:microsoft.com/office/officeart/2008/layout/HexagonCluster"/>
    <dgm:cxn modelId="{A587C497-33C9-4E59-9B53-572E92BF012F}" type="presParOf" srcId="{FF7F2911-863C-470E-89A6-74858DDED89B}" destId="{6EDAFAD1-A69F-4E83-8AFC-7BBAC354A298}" srcOrd="10" destOrd="0" presId="urn:microsoft.com/office/officeart/2008/layout/HexagonCluster"/>
    <dgm:cxn modelId="{A56B7843-C407-428A-8897-24ED831389FE}" type="presParOf" srcId="{6EDAFAD1-A69F-4E83-8AFC-7BBAC354A298}" destId="{2CCB75BE-53F1-45E8-AEA0-82AE553DC37D}" srcOrd="0" destOrd="0" presId="urn:microsoft.com/office/officeart/2008/layout/HexagonCluster"/>
    <dgm:cxn modelId="{1416EBC6-BAB0-41DF-B381-2E515C4026EE}" type="presParOf" srcId="{FF7F2911-863C-470E-89A6-74858DDED89B}" destId="{134C0EF7-8136-4FF6-A361-8C6796F6F6CD}" srcOrd="11" destOrd="0" presId="urn:microsoft.com/office/officeart/2008/layout/HexagonCluster"/>
    <dgm:cxn modelId="{E4989A38-9AFA-4C5D-B21D-B6E33E75FCC4}" type="presParOf" srcId="{134C0EF7-8136-4FF6-A361-8C6796F6F6CD}" destId="{87EC5DE6-E6AF-4268-BA59-FC676CAD820C}" srcOrd="0" destOrd="0" presId="urn:microsoft.com/office/officeart/2008/layout/HexagonCluster"/>
    <dgm:cxn modelId="{BF056F21-37E8-4DD4-A4AF-36F0F3490260}" type="presParOf" srcId="{FF7F2911-863C-470E-89A6-74858DDED89B}" destId="{43253A7A-9F2F-4966-A8F2-334BB86ECCD9}" srcOrd="12" destOrd="0" presId="urn:microsoft.com/office/officeart/2008/layout/HexagonCluster"/>
    <dgm:cxn modelId="{F707B0DA-7621-4A2C-9016-5FF08AAF9201}" type="presParOf" srcId="{43253A7A-9F2F-4966-A8F2-334BB86ECCD9}" destId="{ABD7E899-08A5-4E8B-B8B7-6F21311023BB}" srcOrd="0" destOrd="0" presId="urn:microsoft.com/office/officeart/2008/layout/HexagonCluster"/>
    <dgm:cxn modelId="{7C4DEC08-C698-4BE4-AACB-179C70B61D1E}" type="presParOf" srcId="{FF7F2911-863C-470E-89A6-74858DDED89B}" destId="{F2C1BDC0-D084-4F96-ADFC-EFDD0215E069}" srcOrd="13" destOrd="0" presId="urn:microsoft.com/office/officeart/2008/layout/HexagonCluster"/>
    <dgm:cxn modelId="{C7D198B1-BDC7-4465-AB97-B34C2F428CED}" type="presParOf" srcId="{F2C1BDC0-D084-4F96-ADFC-EFDD0215E069}" destId="{92AFAF63-1391-4654-9E50-3A7983020AD3}" srcOrd="0" destOrd="0" presId="urn:microsoft.com/office/officeart/2008/layout/HexagonCluster"/>
    <dgm:cxn modelId="{F0498A91-F97D-40D2-950B-788D38704B18}" type="presParOf" srcId="{FF7F2911-863C-470E-89A6-74858DDED89B}" destId="{904D2D29-13B6-4628-B3DA-C2FDF89B8192}" srcOrd="14" destOrd="0" presId="urn:microsoft.com/office/officeart/2008/layout/HexagonCluster"/>
    <dgm:cxn modelId="{23C0BD5F-6BB2-412A-9D5C-99908E5E76AD}" type="presParOf" srcId="{904D2D29-13B6-4628-B3DA-C2FDF89B8192}" destId="{47A99ACA-B88C-49B1-A336-15D6D59BBA08}" srcOrd="0" destOrd="0" presId="urn:microsoft.com/office/officeart/2008/layout/HexagonCluster"/>
    <dgm:cxn modelId="{54E84005-0ED8-43A3-B0CD-4D0A42AF991F}" type="presParOf" srcId="{FF7F2911-863C-470E-89A6-74858DDED89B}" destId="{8132AF5E-940F-423F-BABF-26C641F84C09}" srcOrd="15" destOrd="0" presId="urn:microsoft.com/office/officeart/2008/layout/HexagonCluster"/>
    <dgm:cxn modelId="{5CFBB594-5439-477C-B7EC-C756A736A1A8}" type="presParOf" srcId="{8132AF5E-940F-423F-BABF-26C641F84C09}" destId="{99719A81-2E6A-4C2B-891D-2328315460BC}" srcOrd="0" destOrd="0" presId="urn:microsoft.com/office/officeart/2008/layout/Hexagon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F531310E-D975-49B6-ABD9-28EF70A4B968}" type="doc">
      <dgm:prSet loTypeId="urn:microsoft.com/office/officeart/2005/8/layout/vList2#1" loCatId="list" qsTypeId="urn:microsoft.com/office/officeart/2005/8/quickstyle/simple1#13" qsCatId="simple" csTypeId="urn:microsoft.com/office/officeart/2005/8/colors/accent3_2#1" csCatId="accent3"/>
      <dgm:spPr/>
      <dgm:t>
        <a:bodyPr/>
        <a:lstStyle/>
        <a:p>
          <a:endParaRPr lang="zh-CN" altLang="en-US"/>
        </a:p>
      </dgm:t>
    </dgm:pt>
    <dgm:pt modelId="{54FE265B-A85D-4F0D-BA73-6682D997DDE7}">
      <dgm:prSet custT="1"/>
      <dgm:spPr/>
      <dgm:t>
        <a:bodyPr/>
        <a:lstStyle/>
        <a:p>
          <a:r>
            <a:rPr lang="zh-CN" altLang="en-US" sz="1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智慧农业、智能工业、智慧服务业加快发展；</a:t>
          </a:r>
        </a:p>
      </dgm:t>
    </dgm:pt>
    <dgm:pt modelId="{6E1C4E1E-FA62-4582-9C21-FE6CD23E1680}" cxnId="{7F1A146D-53B3-4CC9-92AA-1EF3CEB7FE6F}" type="parTrans">
      <dgm:prSet/>
      <dgm:spPr/>
      <dgm:t>
        <a:bodyPr/>
        <a:lstStyle/>
        <a:p>
          <a:endParaRPr lang="zh-CN" alt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F00FE9D1-42ED-44EE-A9A9-059E4B9755EA}" cxnId="{7F1A146D-53B3-4CC9-92AA-1EF3CEB7FE6F}" type="sibTrans">
      <dgm:prSet/>
      <dgm:spPr/>
      <dgm:t>
        <a:bodyPr/>
        <a:lstStyle/>
        <a:p>
          <a:endParaRPr lang="zh-CN" alt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71EC4AE4-A87F-4DF2-B0C5-0B56EF3678A9}">
      <dgm:prSet custT="1"/>
      <dgm:spPr/>
      <dgm:t>
        <a:bodyPr/>
        <a:lstStyle/>
        <a:p>
          <a:r>
            <a:rPr lang="zh-CN" altLang="en-US" sz="1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互联制造、信息制造、数据制造、个性制造成为制造业的新常态；</a:t>
          </a:r>
        </a:p>
      </dgm:t>
    </dgm:pt>
    <dgm:pt modelId="{5BFE576B-BA2A-4498-ABC1-4EB0072D95C5}" cxnId="{8ACDE232-B8EE-4119-B36F-E7D47BD4AFDD}" type="parTrans">
      <dgm:prSet/>
      <dgm:spPr/>
      <dgm:t>
        <a:bodyPr/>
        <a:lstStyle/>
        <a:p>
          <a:endParaRPr lang="zh-CN" alt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8C0A859C-C2A9-48E7-930D-F902D0B8E925}" cxnId="{8ACDE232-B8EE-4119-B36F-E7D47BD4AFDD}" type="sibTrans">
      <dgm:prSet/>
      <dgm:spPr/>
      <dgm:t>
        <a:bodyPr/>
        <a:lstStyle/>
        <a:p>
          <a:endParaRPr lang="zh-CN" alt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14245D62-516A-455B-B8C3-D9ABFE5BBB61}">
      <dgm:prSet custT="1"/>
      <dgm:spPr/>
      <dgm:t>
        <a:bodyPr/>
        <a:lstStyle/>
        <a:p>
          <a:r>
            <a:rPr lang="zh-CN" altLang="en-US" sz="1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创新平台不断涌现，开启大众创业、万众创新、迭代创新和微创新的新时代；</a:t>
          </a:r>
        </a:p>
      </dgm:t>
    </dgm:pt>
    <dgm:pt modelId="{3D8140BD-4BA1-431B-808E-5A39829B8AE1}" cxnId="{4AF5A676-3804-49E3-BED1-2BFA49D4B6F9}" type="parTrans">
      <dgm:prSet/>
      <dgm:spPr/>
      <dgm:t>
        <a:bodyPr/>
        <a:lstStyle/>
        <a:p>
          <a:endParaRPr lang="zh-CN" alt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AB647053-032A-4FA4-8076-DE0923EBD6EE}" cxnId="{4AF5A676-3804-49E3-BED1-2BFA49D4B6F9}" type="sibTrans">
      <dgm:prSet/>
      <dgm:spPr/>
      <dgm:t>
        <a:bodyPr/>
        <a:lstStyle/>
        <a:p>
          <a:endParaRPr lang="zh-CN" alt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9C67DDAE-689A-4558-A42A-C0EA0BD99587}">
      <dgm:prSet custT="1"/>
      <dgm:spPr/>
      <dgm:t>
        <a:bodyPr/>
        <a:lstStyle/>
        <a:p>
          <a:r>
            <a:rPr lang="zh-CN" alt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公共服务加速创新，高速宽带及无线网络全覆盖，智能交通、智能电网水网、智能建筑广泛普及；</a:t>
          </a:r>
        </a:p>
      </dgm:t>
    </dgm:pt>
    <dgm:pt modelId="{DBC95EDB-62A7-4B1A-97BB-FA6A87B435EE}" cxnId="{FF8AA59F-8F6F-4D89-A872-DCF8D63227D8}" type="parTrans">
      <dgm:prSet/>
      <dgm:spPr/>
      <dgm:t>
        <a:bodyPr/>
        <a:lstStyle/>
        <a:p>
          <a:endParaRPr lang="zh-CN" alt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75279A4D-AD5C-4CBB-A9FD-6892A946F4D6}" cxnId="{FF8AA59F-8F6F-4D89-A872-DCF8D63227D8}" type="sibTrans">
      <dgm:prSet/>
      <dgm:spPr/>
      <dgm:t>
        <a:bodyPr/>
        <a:lstStyle/>
        <a:p>
          <a:endParaRPr lang="zh-CN" alt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C2B247D2-95EF-499B-9C02-8581E8E001A8}">
      <dgm:prSet custT="1"/>
      <dgm:spPr/>
      <dgm:t>
        <a:bodyPr/>
        <a:lstStyle/>
        <a:p>
          <a:r>
            <a:rPr lang="zh-CN" altLang="en-US" sz="1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智慧医疗、智慧养老、智慧教育、智慧文化、智慧旅游等公共服务的新形态不断涌现；</a:t>
          </a:r>
        </a:p>
      </dgm:t>
    </dgm:pt>
    <dgm:pt modelId="{C857DAD4-6185-40E7-A561-C4C844161224}" cxnId="{ADA29E62-8F10-426E-BB54-9B30AE45EE94}" type="parTrans">
      <dgm:prSet/>
      <dgm:spPr/>
      <dgm:t>
        <a:bodyPr/>
        <a:lstStyle/>
        <a:p>
          <a:endParaRPr lang="zh-CN" alt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D5B4B976-8088-453D-8906-92637D75E102}" cxnId="{ADA29E62-8F10-426E-BB54-9B30AE45EE94}" type="sibTrans">
      <dgm:prSet/>
      <dgm:spPr/>
      <dgm:t>
        <a:bodyPr/>
        <a:lstStyle/>
        <a:p>
          <a:endParaRPr lang="zh-CN" alt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8459B914-1E00-4EF9-B780-289517DD9961}">
      <dgm:prSet custT="1"/>
      <dgm:spPr/>
      <dgm:t>
        <a:bodyPr/>
        <a:lstStyle/>
        <a:p>
          <a:r>
            <a:rPr lang="zh-CN" altLang="en-US" sz="1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“用数据说话、用数据决策、用数据管理、用数据创新”成为社会治理与决策的新方式</a:t>
          </a:r>
        </a:p>
      </dgm:t>
    </dgm:pt>
    <dgm:pt modelId="{D5A3C8B1-AA96-4D50-B6E1-A288422F3965}" cxnId="{A21E630C-6F79-45C2-B8E4-352AB1277308}" type="parTrans">
      <dgm:prSet/>
      <dgm:spPr/>
      <dgm:t>
        <a:bodyPr/>
        <a:lstStyle/>
        <a:p>
          <a:endParaRPr lang="zh-CN" alt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EB9B55A6-8CCA-41BF-872B-6280473D5020}" cxnId="{A21E630C-6F79-45C2-B8E4-352AB1277308}" type="sibTrans">
      <dgm:prSet/>
      <dgm:spPr/>
      <dgm:t>
        <a:bodyPr/>
        <a:lstStyle/>
        <a:p>
          <a:endParaRPr lang="zh-CN" alt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548096C3-4408-4940-A0B9-F21F3BC003EC}" type="pres">
      <dgm:prSet presAssocID="{F531310E-D975-49B6-ABD9-28EF70A4B968}" presName="linear" presStyleCnt="0">
        <dgm:presLayoutVars>
          <dgm:animLvl val="lvl"/>
          <dgm:resizeHandles val="exact"/>
        </dgm:presLayoutVars>
      </dgm:prSet>
      <dgm:spPr/>
    </dgm:pt>
    <dgm:pt modelId="{9803A10E-1B36-4383-9E99-9E4BB0DB26B9}" type="pres">
      <dgm:prSet presAssocID="{54FE265B-A85D-4F0D-BA73-6682D997DDE7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F940890C-E2E3-4089-A270-56FD09E4BA4D}" type="pres">
      <dgm:prSet presAssocID="{F00FE9D1-42ED-44EE-A9A9-059E4B9755EA}" presName="spacer" presStyleCnt="0"/>
      <dgm:spPr/>
    </dgm:pt>
    <dgm:pt modelId="{04F61029-5974-41FC-93C2-46FC3280DDC1}" type="pres">
      <dgm:prSet presAssocID="{71EC4AE4-A87F-4DF2-B0C5-0B56EF3678A9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994AAA50-DC55-40B6-8863-C6A6295FECFF}" type="pres">
      <dgm:prSet presAssocID="{8C0A859C-C2A9-48E7-930D-F902D0B8E925}" presName="spacer" presStyleCnt="0"/>
      <dgm:spPr/>
    </dgm:pt>
    <dgm:pt modelId="{94B780E8-FA6A-4357-997A-BF7144A2F9D4}" type="pres">
      <dgm:prSet presAssocID="{14245D62-516A-455B-B8C3-D9ABFE5BBB61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507B2400-D999-4EDB-912D-757D39A57042}" type="pres">
      <dgm:prSet presAssocID="{AB647053-032A-4FA4-8076-DE0923EBD6EE}" presName="spacer" presStyleCnt="0"/>
      <dgm:spPr/>
    </dgm:pt>
    <dgm:pt modelId="{81BC89D4-61AC-4175-B549-58C653090AB3}" type="pres">
      <dgm:prSet presAssocID="{9C67DDAE-689A-4558-A42A-C0EA0BD99587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0453EFD3-D465-406A-B184-4F7B860A7682}" type="pres">
      <dgm:prSet presAssocID="{75279A4D-AD5C-4CBB-A9FD-6892A946F4D6}" presName="spacer" presStyleCnt="0"/>
      <dgm:spPr/>
    </dgm:pt>
    <dgm:pt modelId="{30597F33-A7EF-48D5-ACD7-A676CD0D064B}" type="pres">
      <dgm:prSet presAssocID="{C2B247D2-95EF-499B-9C02-8581E8E001A8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642E85B5-216A-4911-B84F-3072847199BE}" type="pres">
      <dgm:prSet presAssocID="{D5B4B976-8088-453D-8906-92637D75E102}" presName="spacer" presStyleCnt="0"/>
      <dgm:spPr/>
    </dgm:pt>
    <dgm:pt modelId="{74426CFD-9561-4191-B1D7-91452388D4EB}" type="pres">
      <dgm:prSet presAssocID="{8459B914-1E00-4EF9-B780-289517DD9961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0C0D7700-C02F-4676-BC7D-34230B1CD821}" type="presOf" srcId="{8459B914-1E00-4EF9-B780-289517DD9961}" destId="{74426CFD-9561-4191-B1D7-91452388D4EB}" srcOrd="0" destOrd="0" presId="urn:microsoft.com/office/officeart/2005/8/layout/vList2#1"/>
    <dgm:cxn modelId="{A21E630C-6F79-45C2-B8E4-352AB1277308}" srcId="{F531310E-D975-49B6-ABD9-28EF70A4B968}" destId="{8459B914-1E00-4EF9-B780-289517DD9961}" srcOrd="5" destOrd="0" parTransId="{D5A3C8B1-AA96-4D50-B6E1-A288422F3965}" sibTransId="{EB9B55A6-8CCA-41BF-872B-6280473D5020}"/>
    <dgm:cxn modelId="{8ACDE232-B8EE-4119-B36F-E7D47BD4AFDD}" srcId="{F531310E-D975-49B6-ABD9-28EF70A4B968}" destId="{71EC4AE4-A87F-4DF2-B0C5-0B56EF3678A9}" srcOrd="1" destOrd="0" parTransId="{5BFE576B-BA2A-4498-ABC1-4EB0072D95C5}" sibTransId="{8C0A859C-C2A9-48E7-930D-F902D0B8E925}"/>
    <dgm:cxn modelId="{ADA29E62-8F10-426E-BB54-9B30AE45EE94}" srcId="{F531310E-D975-49B6-ABD9-28EF70A4B968}" destId="{C2B247D2-95EF-499B-9C02-8581E8E001A8}" srcOrd="4" destOrd="0" parTransId="{C857DAD4-6185-40E7-A561-C4C844161224}" sibTransId="{D5B4B976-8088-453D-8906-92637D75E102}"/>
    <dgm:cxn modelId="{7F1A146D-53B3-4CC9-92AA-1EF3CEB7FE6F}" srcId="{F531310E-D975-49B6-ABD9-28EF70A4B968}" destId="{54FE265B-A85D-4F0D-BA73-6682D997DDE7}" srcOrd="0" destOrd="0" parTransId="{6E1C4E1E-FA62-4582-9C21-FE6CD23E1680}" sibTransId="{F00FE9D1-42ED-44EE-A9A9-059E4B9755EA}"/>
    <dgm:cxn modelId="{E84F4F76-7C27-47B9-994E-2BDC649C0452}" type="presOf" srcId="{14245D62-516A-455B-B8C3-D9ABFE5BBB61}" destId="{94B780E8-FA6A-4357-997A-BF7144A2F9D4}" srcOrd="0" destOrd="0" presId="urn:microsoft.com/office/officeart/2005/8/layout/vList2#1"/>
    <dgm:cxn modelId="{4AF5A676-3804-49E3-BED1-2BFA49D4B6F9}" srcId="{F531310E-D975-49B6-ABD9-28EF70A4B968}" destId="{14245D62-516A-455B-B8C3-D9ABFE5BBB61}" srcOrd="2" destOrd="0" parTransId="{3D8140BD-4BA1-431B-808E-5A39829B8AE1}" sibTransId="{AB647053-032A-4FA4-8076-DE0923EBD6EE}"/>
    <dgm:cxn modelId="{C730277C-7729-4A50-82E8-5AA2988AC86B}" type="presOf" srcId="{71EC4AE4-A87F-4DF2-B0C5-0B56EF3678A9}" destId="{04F61029-5974-41FC-93C2-46FC3280DDC1}" srcOrd="0" destOrd="0" presId="urn:microsoft.com/office/officeart/2005/8/layout/vList2#1"/>
    <dgm:cxn modelId="{525EE283-04C0-4553-8E9B-31FF91D319D0}" type="presOf" srcId="{9C67DDAE-689A-4558-A42A-C0EA0BD99587}" destId="{81BC89D4-61AC-4175-B549-58C653090AB3}" srcOrd="0" destOrd="0" presId="urn:microsoft.com/office/officeart/2005/8/layout/vList2#1"/>
    <dgm:cxn modelId="{CDC2439E-98D1-4914-BAB3-DCAB99469342}" type="presOf" srcId="{C2B247D2-95EF-499B-9C02-8581E8E001A8}" destId="{30597F33-A7EF-48D5-ACD7-A676CD0D064B}" srcOrd="0" destOrd="0" presId="urn:microsoft.com/office/officeart/2005/8/layout/vList2#1"/>
    <dgm:cxn modelId="{FF8AA59F-8F6F-4D89-A872-DCF8D63227D8}" srcId="{F531310E-D975-49B6-ABD9-28EF70A4B968}" destId="{9C67DDAE-689A-4558-A42A-C0EA0BD99587}" srcOrd="3" destOrd="0" parTransId="{DBC95EDB-62A7-4B1A-97BB-FA6A87B435EE}" sibTransId="{75279A4D-AD5C-4CBB-A9FD-6892A946F4D6}"/>
    <dgm:cxn modelId="{F1FE9CB4-5F0D-4AD1-AFC8-573D975DCD8D}" type="presOf" srcId="{F531310E-D975-49B6-ABD9-28EF70A4B968}" destId="{548096C3-4408-4940-A0B9-F21F3BC003EC}" srcOrd="0" destOrd="0" presId="urn:microsoft.com/office/officeart/2005/8/layout/vList2#1"/>
    <dgm:cxn modelId="{EBFD32D9-7E01-40B9-ADF5-61DE1E906ADA}" type="presOf" srcId="{54FE265B-A85D-4F0D-BA73-6682D997DDE7}" destId="{9803A10E-1B36-4383-9E99-9E4BB0DB26B9}" srcOrd="0" destOrd="0" presId="urn:microsoft.com/office/officeart/2005/8/layout/vList2#1"/>
    <dgm:cxn modelId="{B6B6A097-ED8D-42A4-9F08-2018DB960AE7}" type="presParOf" srcId="{548096C3-4408-4940-A0B9-F21F3BC003EC}" destId="{9803A10E-1B36-4383-9E99-9E4BB0DB26B9}" srcOrd="0" destOrd="0" presId="urn:microsoft.com/office/officeart/2005/8/layout/vList2#1"/>
    <dgm:cxn modelId="{66CF3766-8567-4363-BA08-9281789B1274}" type="presParOf" srcId="{548096C3-4408-4940-A0B9-F21F3BC003EC}" destId="{F940890C-E2E3-4089-A270-56FD09E4BA4D}" srcOrd="1" destOrd="0" presId="urn:microsoft.com/office/officeart/2005/8/layout/vList2#1"/>
    <dgm:cxn modelId="{CF50F921-1457-4269-B913-EFD770BBE58E}" type="presParOf" srcId="{548096C3-4408-4940-A0B9-F21F3BC003EC}" destId="{04F61029-5974-41FC-93C2-46FC3280DDC1}" srcOrd="2" destOrd="0" presId="urn:microsoft.com/office/officeart/2005/8/layout/vList2#1"/>
    <dgm:cxn modelId="{8000DD39-7FEE-4784-B9A1-D3F63838A944}" type="presParOf" srcId="{548096C3-4408-4940-A0B9-F21F3BC003EC}" destId="{994AAA50-DC55-40B6-8863-C6A6295FECFF}" srcOrd="3" destOrd="0" presId="urn:microsoft.com/office/officeart/2005/8/layout/vList2#1"/>
    <dgm:cxn modelId="{2484FC2A-8457-4D7E-A2BA-1808B30B80C2}" type="presParOf" srcId="{548096C3-4408-4940-A0B9-F21F3BC003EC}" destId="{94B780E8-FA6A-4357-997A-BF7144A2F9D4}" srcOrd="4" destOrd="0" presId="urn:microsoft.com/office/officeart/2005/8/layout/vList2#1"/>
    <dgm:cxn modelId="{6F47CB21-0DB6-4531-A295-B2584BE8399D}" type="presParOf" srcId="{548096C3-4408-4940-A0B9-F21F3BC003EC}" destId="{507B2400-D999-4EDB-912D-757D39A57042}" srcOrd="5" destOrd="0" presId="urn:microsoft.com/office/officeart/2005/8/layout/vList2#1"/>
    <dgm:cxn modelId="{0A71FA03-D117-4BD5-845C-5908E5B70EE9}" type="presParOf" srcId="{548096C3-4408-4940-A0B9-F21F3BC003EC}" destId="{81BC89D4-61AC-4175-B549-58C653090AB3}" srcOrd="6" destOrd="0" presId="urn:microsoft.com/office/officeart/2005/8/layout/vList2#1"/>
    <dgm:cxn modelId="{4C1B20A1-CE1C-47C9-ABD8-9B4F77B11A52}" type="presParOf" srcId="{548096C3-4408-4940-A0B9-F21F3BC003EC}" destId="{0453EFD3-D465-406A-B184-4F7B860A7682}" srcOrd="7" destOrd="0" presId="urn:microsoft.com/office/officeart/2005/8/layout/vList2#1"/>
    <dgm:cxn modelId="{9400158F-A9DD-4329-8588-A20E83303724}" type="presParOf" srcId="{548096C3-4408-4940-A0B9-F21F3BC003EC}" destId="{30597F33-A7EF-48D5-ACD7-A676CD0D064B}" srcOrd="8" destOrd="0" presId="urn:microsoft.com/office/officeart/2005/8/layout/vList2#1"/>
    <dgm:cxn modelId="{4281602F-AACD-4F88-A8B0-8B6F55AAA0FE}" type="presParOf" srcId="{548096C3-4408-4940-A0B9-F21F3BC003EC}" destId="{642E85B5-216A-4911-B84F-3072847199BE}" srcOrd="9" destOrd="0" presId="urn:microsoft.com/office/officeart/2005/8/layout/vList2#1"/>
    <dgm:cxn modelId="{42745C06-52C3-427B-B02B-B7CF1E244310}" type="presParOf" srcId="{548096C3-4408-4940-A0B9-F21F3BC003EC}" destId="{74426CFD-9561-4191-B1D7-91452388D4EB}" srcOrd="10" destOrd="0" presId="urn:microsoft.com/office/officeart/2005/8/layout/vList2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12D832-8ABE-48A8-AB70-23B18345EE19}">
      <dsp:nvSpPr>
        <dsp:cNvPr id="0" name=""/>
        <dsp:cNvSpPr/>
      </dsp:nvSpPr>
      <dsp:spPr>
        <a:xfrm>
          <a:off x="179119" y="1272"/>
          <a:ext cx="1635560" cy="981336"/>
        </a:xfrm>
        <a:prstGeom prst="rect">
          <a:avLst/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sz="17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信息技术</a:t>
          </a:r>
          <a:endParaRPr lang="en-US" altLang="zh-CN" sz="17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sz="17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应用基础</a:t>
          </a:r>
          <a:endParaRPr lang="zh-CN" altLang="en-US" sz="17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179119" y="1272"/>
        <a:ext cx="1635560" cy="981336"/>
      </dsp:txXfrm>
    </dsp:sp>
    <dsp:sp modelId="{6059FEC1-7AE6-4258-B8E3-4AD7DAAC6093}">
      <dsp:nvSpPr>
        <dsp:cNvPr id="0" name=""/>
        <dsp:cNvSpPr/>
      </dsp:nvSpPr>
      <dsp:spPr>
        <a:xfrm>
          <a:off x="1978235" y="1272"/>
          <a:ext cx="1635560" cy="981336"/>
        </a:xfrm>
        <a:prstGeom prst="rect">
          <a:avLst/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7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网络应用</a:t>
          </a:r>
        </a:p>
      </dsp:txBody>
      <dsp:txXfrm>
        <a:off x="1978235" y="1272"/>
        <a:ext cx="1635560" cy="981336"/>
      </dsp:txXfrm>
    </dsp:sp>
    <dsp:sp modelId="{142BB987-E088-4FFB-B361-0DCBBBDC7F2B}">
      <dsp:nvSpPr>
        <dsp:cNvPr id="0" name=""/>
        <dsp:cNvSpPr/>
      </dsp:nvSpPr>
      <dsp:spPr>
        <a:xfrm>
          <a:off x="3777352" y="1272"/>
          <a:ext cx="1635560" cy="981336"/>
        </a:xfrm>
        <a:prstGeom prst="rect">
          <a:avLst/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7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图文编辑</a:t>
          </a:r>
        </a:p>
      </dsp:txBody>
      <dsp:txXfrm>
        <a:off x="3777352" y="1272"/>
        <a:ext cx="1635560" cy="981336"/>
      </dsp:txXfrm>
    </dsp:sp>
    <dsp:sp modelId="{BC9369F4-6D1A-41F4-B63C-62BED782457D}">
      <dsp:nvSpPr>
        <dsp:cNvPr id="0" name=""/>
        <dsp:cNvSpPr/>
      </dsp:nvSpPr>
      <dsp:spPr>
        <a:xfrm>
          <a:off x="179119" y="1146164"/>
          <a:ext cx="1635560" cy="98133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7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数据处理</a:t>
          </a:r>
        </a:p>
      </dsp:txBody>
      <dsp:txXfrm>
        <a:off x="179119" y="1146164"/>
        <a:ext cx="1635560" cy="981336"/>
      </dsp:txXfrm>
    </dsp:sp>
    <dsp:sp modelId="{DEE0D1F3-D506-472F-B739-6D365F54BEFF}">
      <dsp:nvSpPr>
        <dsp:cNvPr id="0" name=""/>
        <dsp:cNvSpPr/>
      </dsp:nvSpPr>
      <dsp:spPr>
        <a:xfrm>
          <a:off x="1978235" y="1146164"/>
          <a:ext cx="1635560" cy="98133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sz="17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程序设计</a:t>
          </a:r>
          <a:endParaRPr lang="en-US" altLang="zh-CN" sz="17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sz="17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入门</a:t>
          </a:r>
          <a:endParaRPr lang="zh-CN" sz="17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1978235" y="1146164"/>
        <a:ext cx="1635560" cy="981336"/>
      </dsp:txXfrm>
    </dsp:sp>
    <dsp:sp modelId="{B312A7CE-7117-4DF7-997B-D4B3B912AE5B}">
      <dsp:nvSpPr>
        <dsp:cNvPr id="0" name=""/>
        <dsp:cNvSpPr/>
      </dsp:nvSpPr>
      <dsp:spPr>
        <a:xfrm>
          <a:off x="3777352" y="1146164"/>
          <a:ext cx="1635560" cy="98133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sz="17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数字媒体</a:t>
          </a:r>
          <a:endParaRPr lang="en-US" altLang="zh-CN" sz="17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sz="17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技术应用</a:t>
          </a:r>
        </a:p>
      </dsp:txBody>
      <dsp:txXfrm>
        <a:off x="3777352" y="1146164"/>
        <a:ext cx="1635560" cy="981336"/>
      </dsp:txXfrm>
    </dsp:sp>
    <dsp:sp modelId="{05A0106B-C59C-4E2D-8224-2B2BB4771439}">
      <dsp:nvSpPr>
        <dsp:cNvPr id="0" name=""/>
        <dsp:cNvSpPr/>
      </dsp:nvSpPr>
      <dsp:spPr>
        <a:xfrm>
          <a:off x="1078677" y="2291057"/>
          <a:ext cx="1635560" cy="98133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sz="17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信息安全</a:t>
          </a:r>
          <a:endParaRPr lang="en-US" altLang="zh-CN" sz="17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sz="17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基础</a:t>
          </a:r>
        </a:p>
      </dsp:txBody>
      <dsp:txXfrm>
        <a:off x="1078677" y="2291057"/>
        <a:ext cx="1635560" cy="981336"/>
      </dsp:txXfrm>
    </dsp:sp>
    <dsp:sp modelId="{AED2AFDF-AA02-4817-9049-3909242B5E39}">
      <dsp:nvSpPr>
        <dsp:cNvPr id="0" name=""/>
        <dsp:cNvSpPr/>
      </dsp:nvSpPr>
      <dsp:spPr>
        <a:xfrm>
          <a:off x="2877794" y="2291057"/>
          <a:ext cx="1635560" cy="98133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sz="17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人工智能</a:t>
          </a:r>
          <a:endParaRPr lang="en-US" altLang="zh-CN" sz="17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sz="17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初步</a:t>
          </a:r>
        </a:p>
      </dsp:txBody>
      <dsp:txXfrm>
        <a:off x="2877794" y="2291057"/>
        <a:ext cx="1635560" cy="98133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4E777D-6266-437C-9261-9DB6F094972D}">
      <dsp:nvSpPr>
        <dsp:cNvPr id="0" name=""/>
        <dsp:cNvSpPr/>
      </dsp:nvSpPr>
      <dsp:spPr>
        <a:xfrm>
          <a:off x="486527" y="345722"/>
          <a:ext cx="2279169" cy="712240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2424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600" b="1" kern="1200" dirty="0">
              <a:latin typeface="微软雅黑" panose="020B0503020204020204" pitchFamily="34" charset="-122"/>
              <a:ea typeface="微软雅黑" panose="020B0503020204020204" pitchFamily="34" charset="-122"/>
            </a:rPr>
            <a:t>计算机与移动终端维护</a:t>
          </a:r>
          <a:endParaRPr lang="zh-CN" altLang="en-US" sz="1600" b="1" kern="1200" dirty="0">
            <a:solidFill>
              <a:srgbClr val="0070C0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sp:txBody>
      <dsp:txXfrm>
        <a:off x="486527" y="345722"/>
        <a:ext cx="2279169" cy="712240"/>
      </dsp:txXfrm>
    </dsp:sp>
    <dsp:sp modelId="{50116827-8AE2-4D1D-A3A2-972008EA102E}">
      <dsp:nvSpPr>
        <dsp:cNvPr id="0" name=""/>
        <dsp:cNvSpPr/>
      </dsp:nvSpPr>
      <dsp:spPr>
        <a:xfrm>
          <a:off x="391561" y="242843"/>
          <a:ext cx="498568" cy="747852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C04A1A-4EFA-4CB2-885F-205910CA737E}">
      <dsp:nvSpPr>
        <dsp:cNvPr id="0" name=""/>
        <dsp:cNvSpPr/>
      </dsp:nvSpPr>
      <dsp:spPr>
        <a:xfrm>
          <a:off x="3063027" y="345722"/>
          <a:ext cx="2279169" cy="712240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2424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700" b="1" kern="1200" dirty="0">
              <a:latin typeface="微软雅黑" panose="020B0503020204020204" pitchFamily="34" charset="-122"/>
              <a:ea typeface="微软雅黑" panose="020B0503020204020204" pitchFamily="34" charset="-122"/>
            </a:rPr>
            <a:t>小型网络系统搭建</a:t>
          </a:r>
        </a:p>
      </dsp:txBody>
      <dsp:txXfrm>
        <a:off x="3063027" y="345722"/>
        <a:ext cx="2279169" cy="712240"/>
      </dsp:txXfrm>
    </dsp:sp>
    <dsp:sp modelId="{1074534D-2779-45EE-881C-A4DD9FD70F3E}">
      <dsp:nvSpPr>
        <dsp:cNvPr id="0" name=""/>
        <dsp:cNvSpPr/>
      </dsp:nvSpPr>
      <dsp:spPr>
        <a:xfrm>
          <a:off x="2968062" y="242843"/>
          <a:ext cx="498568" cy="747852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66BC7A-4161-4818-943B-61DA6C71C000}">
      <dsp:nvSpPr>
        <dsp:cNvPr id="0" name=""/>
        <dsp:cNvSpPr/>
      </dsp:nvSpPr>
      <dsp:spPr>
        <a:xfrm>
          <a:off x="486527" y="1242353"/>
          <a:ext cx="2279169" cy="712240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2424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700" b="1" kern="1200" dirty="0">
              <a:latin typeface="微软雅黑" panose="020B0503020204020204" pitchFamily="34" charset="-122"/>
              <a:ea typeface="微软雅黑" panose="020B0503020204020204" pitchFamily="34" charset="-122"/>
            </a:rPr>
            <a:t>实用图册制作</a:t>
          </a:r>
        </a:p>
      </dsp:txBody>
      <dsp:txXfrm>
        <a:off x="486527" y="1242353"/>
        <a:ext cx="2279169" cy="712240"/>
      </dsp:txXfrm>
    </dsp:sp>
    <dsp:sp modelId="{E198B10D-B071-470F-B6A3-DBD38BDEAF12}">
      <dsp:nvSpPr>
        <dsp:cNvPr id="0" name=""/>
        <dsp:cNvSpPr/>
      </dsp:nvSpPr>
      <dsp:spPr>
        <a:xfrm>
          <a:off x="391561" y="1139474"/>
          <a:ext cx="498568" cy="747852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7A6AB4-588A-4C4C-8754-E300E15DE1D2}">
      <dsp:nvSpPr>
        <dsp:cNvPr id="0" name=""/>
        <dsp:cNvSpPr/>
      </dsp:nvSpPr>
      <dsp:spPr>
        <a:xfrm>
          <a:off x="3063027" y="1242353"/>
          <a:ext cx="2279169" cy="712240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2424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700" b="1" kern="1200" dirty="0">
              <a:latin typeface="微软雅黑" panose="020B0503020204020204" pitchFamily="34" charset="-122"/>
              <a:ea typeface="微软雅黑" panose="020B0503020204020204" pitchFamily="34" charset="-122"/>
            </a:rPr>
            <a:t>三维数字模型绘制</a:t>
          </a:r>
        </a:p>
      </dsp:txBody>
      <dsp:txXfrm>
        <a:off x="3063027" y="1242353"/>
        <a:ext cx="2279169" cy="712240"/>
      </dsp:txXfrm>
    </dsp:sp>
    <dsp:sp modelId="{14F22D19-0A60-40E3-B791-C4B9D4FE7FA4}">
      <dsp:nvSpPr>
        <dsp:cNvPr id="0" name=""/>
        <dsp:cNvSpPr/>
      </dsp:nvSpPr>
      <dsp:spPr>
        <a:xfrm>
          <a:off x="2968062" y="1139474"/>
          <a:ext cx="498568" cy="747852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934DA0-244E-4343-819A-0BDB18D11D2D}">
      <dsp:nvSpPr>
        <dsp:cNvPr id="0" name=""/>
        <dsp:cNvSpPr/>
      </dsp:nvSpPr>
      <dsp:spPr>
        <a:xfrm>
          <a:off x="486527" y="2138985"/>
          <a:ext cx="2279169" cy="712240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2424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700" b="1" kern="1200" dirty="0">
              <a:latin typeface="微软雅黑" panose="020B0503020204020204" pitchFamily="34" charset="-122"/>
              <a:ea typeface="微软雅黑" panose="020B0503020204020204" pitchFamily="34" charset="-122"/>
            </a:rPr>
            <a:t>数据报表编制</a:t>
          </a:r>
        </a:p>
      </dsp:txBody>
      <dsp:txXfrm>
        <a:off x="486527" y="2138985"/>
        <a:ext cx="2279169" cy="712240"/>
      </dsp:txXfrm>
    </dsp:sp>
    <dsp:sp modelId="{F2BB93BF-0350-4866-95D7-511BDFBEEB3C}">
      <dsp:nvSpPr>
        <dsp:cNvPr id="0" name=""/>
        <dsp:cNvSpPr/>
      </dsp:nvSpPr>
      <dsp:spPr>
        <a:xfrm>
          <a:off x="391561" y="2036106"/>
          <a:ext cx="498568" cy="747852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64D31A-2B93-4223-9E9E-0E50413E3BA8}">
      <dsp:nvSpPr>
        <dsp:cNvPr id="0" name=""/>
        <dsp:cNvSpPr/>
      </dsp:nvSpPr>
      <dsp:spPr>
        <a:xfrm>
          <a:off x="3063027" y="2138985"/>
          <a:ext cx="2279169" cy="712240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2424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700" b="1" kern="1200" dirty="0">
              <a:latin typeface="微软雅黑" panose="020B0503020204020204" pitchFamily="34" charset="-122"/>
              <a:ea typeface="微软雅黑" panose="020B0503020204020204" pitchFamily="34" charset="-122"/>
            </a:rPr>
            <a:t>数字媒体创意</a:t>
          </a:r>
        </a:p>
      </dsp:txBody>
      <dsp:txXfrm>
        <a:off x="3063027" y="2138985"/>
        <a:ext cx="2279169" cy="712240"/>
      </dsp:txXfrm>
    </dsp:sp>
    <dsp:sp modelId="{4F0899D4-C1E5-4B3D-9811-FA54CD5423BE}">
      <dsp:nvSpPr>
        <dsp:cNvPr id="0" name=""/>
        <dsp:cNvSpPr/>
      </dsp:nvSpPr>
      <dsp:spPr>
        <a:xfrm>
          <a:off x="2968062" y="2036106"/>
          <a:ext cx="498568" cy="747852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198CD2-4733-48C1-BDA7-97609ADFFFAD}">
      <dsp:nvSpPr>
        <dsp:cNvPr id="0" name=""/>
        <dsp:cNvSpPr/>
      </dsp:nvSpPr>
      <dsp:spPr>
        <a:xfrm>
          <a:off x="486527" y="3035616"/>
          <a:ext cx="2279169" cy="712240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2424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700" b="1" kern="1200" dirty="0">
              <a:latin typeface="微软雅黑" panose="020B0503020204020204" pitchFamily="34" charset="-122"/>
              <a:ea typeface="微软雅黑" panose="020B0503020204020204" pitchFamily="34" charset="-122"/>
            </a:rPr>
            <a:t>演示文稿制作</a:t>
          </a:r>
        </a:p>
      </dsp:txBody>
      <dsp:txXfrm>
        <a:off x="486527" y="3035616"/>
        <a:ext cx="2279169" cy="712240"/>
      </dsp:txXfrm>
    </dsp:sp>
    <dsp:sp modelId="{64F17702-BE46-4C03-B50F-6C227656EB9C}">
      <dsp:nvSpPr>
        <dsp:cNvPr id="0" name=""/>
        <dsp:cNvSpPr/>
      </dsp:nvSpPr>
      <dsp:spPr>
        <a:xfrm>
          <a:off x="391561" y="2932737"/>
          <a:ext cx="498568" cy="747852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E06475-3970-4786-B2F0-870B73251D43}">
      <dsp:nvSpPr>
        <dsp:cNvPr id="0" name=""/>
        <dsp:cNvSpPr/>
      </dsp:nvSpPr>
      <dsp:spPr>
        <a:xfrm>
          <a:off x="3063027" y="3035616"/>
          <a:ext cx="2279169" cy="712240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2424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700" b="1" kern="1200" dirty="0">
              <a:latin typeface="微软雅黑" panose="020B0503020204020204" pitchFamily="34" charset="-122"/>
              <a:ea typeface="微软雅黑" panose="020B0503020204020204" pitchFamily="34" charset="-122"/>
            </a:rPr>
            <a:t>个人网店开设</a:t>
          </a:r>
        </a:p>
      </dsp:txBody>
      <dsp:txXfrm>
        <a:off x="3063027" y="3035616"/>
        <a:ext cx="2279169" cy="712240"/>
      </dsp:txXfrm>
    </dsp:sp>
    <dsp:sp modelId="{65BCB24C-8A18-4D49-9D12-5D67FF59FE19}">
      <dsp:nvSpPr>
        <dsp:cNvPr id="0" name=""/>
        <dsp:cNvSpPr/>
      </dsp:nvSpPr>
      <dsp:spPr>
        <a:xfrm>
          <a:off x="2968062" y="2932737"/>
          <a:ext cx="498568" cy="747852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F00DD6-AB09-4D18-A7BB-14692E4F8109}">
      <dsp:nvSpPr>
        <dsp:cNvPr id="0" name=""/>
        <dsp:cNvSpPr/>
      </dsp:nvSpPr>
      <dsp:spPr>
        <a:xfrm>
          <a:off x="486527" y="3932248"/>
          <a:ext cx="2279169" cy="712240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2424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700" b="1" kern="1200" dirty="0">
              <a:latin typeface="微软雅黑" panose="020B0503020204020204" pitchFamily="34" charset="-122"/>
              <a:ea typeface="微软雅黑" panose="020B0503020204020204" pitchFamily="34" charset="-122"/>
            </a:rPr>
            <a:t>信息安全保护</a:t>
          </a:r>
        </a:p>
      </dsp:txBody>
      <dsp:txXfrm>
        <a:off x="486527" y="3932248"/>
        <a:ext cx="2279169" cy="712240"/>
      </dsp:txXfrm>
    </dsp:sp>
    <dsp:sp modelId="{A6E2FDED-0677-4B60-8176-ECED54A95FF9}">
      <dsp:nvSpPr>
        <dsp:cNvPr id="0" name=""/>
        <dsp:cNvSpPr/>
      </dsp:nvSpPr>
      <dsp:spPr>
        <a:xfrm>
          <a:off x="391561" y="3829369"/>
          <a:ext cx="498568" cy="747852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1CBF93-AC9D-4245-B207-07A97DE80FD7}">
      <dsp:nvSpPr>
        <dsp:cNvPr id="0" name=""/>
        <dsp:cNvSpPr/>
      </dsp:nvSpPr>
      <dsp:spPr>
        <a:xfrm>
          <a:off x="3063027" y="3932248"/>
          <a:ext cx="2279169" cy="712240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2424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700" b="1" kern="1200" dirty="0">
              <a:latin typeface="微软雅黑" panose="020B0503020204020204" pitchFamily="34" charset="-122"/>
              <a:ea typeface="微软雅黑" panose="020B0503020204020204" pitchFamily="34" charset="-122"/>
            </a:rPr>
            <a:t>机器人操作</a:t>
          </a:r>
        </a:p>
      </dsp:txBody>
      <dsp:txXfrm>
        <a:off x="3063027" y="3932248"/>
        <a:ext cx="2279169" cy="712240"/>
      </dsp:txXfrm>
    </dsp:sp>
    <dsp:sp modelId="{D117180A-895E-4ED9-9682-B0FFBA9CBB1A}">
      <dsp:nvSpPr>
        <dsp:cNvPr id="0" name=""/>
        <dsp:cNvSpPr/>
      </dsp:nvSpPr>
      <dsp:spPr>
        <a:xfrm>
          <a:off x="2968062" y="3829369"/>
          <a:ext cx="498568" cy="747852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3D48AE-C588-4F8C-A40B-A57DBCFAB5D5}">
      <dsp:nvSpPr>
        <dsp:cNvPr id="0" name=""/>
        <dsp:cNvSpPr/>
      </dsp:nvSpPr>
      <dsp:spPr>
        <a:xfrm>
          <a:off x="431736" y="19042"/>
          <a:ext cx="2977556" cy="2200403"/>
        </a:xfrm>
        <a:prstGeom prst="rect">
          <a:avLst/>
        </a:prstGeom>
        <a:blipFill rotWithShape="1">
          <a:blip xmlns:r="http://schemas.openxmlformats.org/officeDocument/2006/relationships" r:embed="rId1"/>
          <a:srcRect/>
          <a:stretch>
            <a:fillRect t="-9000" b="-9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6F1EC34-7D7A-4399-AA89-9C731327AF13}">
      <dsp:nvSpPr>
        <dsp:cNvPr id="0" name=""/>
        <dsp:cNvSpPr/>
      </dsp:nvSpPr>
      <dsp:spPr>
        <a:xfrm>
          <a:off x="1033582" y="1820471"/>
          <a:ext cx="2565767" cy="61659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5000"/>
            </a:spcAft>
            <a:buNone/>
          </a:pPr>
          <a:r>
            <a:rPr lang="zh-CN" altLang="en-US" sz="32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做</a:t>
          </a:r>
        </a:p>
      </dsp:txBody>
      <dsp:txXfrm>
        <a:off x="1033582" y="1820471"/>
        <a:ext cx="2565767" cy="616596"/>
      </dsp:txXfrm>
    </dsp:sp>
    <dsp:sp modelId="{DE6823AF-9387-4202-82E0-6E5B0179891C}">
      <dsp:nvSpPr>
        <dsp:cNvPr id="0" name=""/>
        <dsp:cNvSpPr/>
      </dsp:nvSpPr>
      <dsp:spPr>
        <a:xfrm>
          <a:off x="3951063" y="19042"/>
          <a:ext cx="2977556" cy="2200403"/>
        </a:xfrm>
        <a:prstGeom prst="rect">
          <a:avLst/>
        </a:prstGeom>
        <a:blipFill rotWithShape="1">
          <a:blip xmlns:r="http://schemas.openxmlformats.org/officeDocument/2006/relationships" r:embed="rId2"/>
          <a:srcRect/>
          <a:stretch>
            <a:fillRect l="-10000" r="-10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BB6280-F5AC-4BE1-AADF-7233F97AB0DD}">
      <dsp:nvSpPr>
        <dsp:cNvPr id="0" name=""/>
        <dsp:cNvSpPr/>
      </dsp:nvSpPr>
      <dsp:spPr>
        <a:xfrm>
          <a:off x="4552909" y="1820471"/>
          <a:ext cx="2565767" cy="61659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5000"/>
            </a:spcAft>
            <a:buNone/>
          </a:pPr>
          <a:r>
            <a:rPr lang="zh-CN" altLang="en-US" sz="32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学</a:t>
          </a:r>
        </a:p>
      </dsp:txBody>
      <dsp:txXfrm>
        <a:off x="4552909" y="1820471"/>
        <a:ext cx="2565767" cy="616596"/>
      </dsp:txXfrm>
    </dsp:sp>
    <dsp:sp modelId="{760B05A2-EE4D-4AB3-8775-84D566CD9EEA}">
      <dsp:nvSpPr>
        <dsp:cNvPr id="0" name=""/>
        <dsp:cNvSpPr/>
      </dsp:nvSpPr>
      <dsp:spPr>
        <a:xfrm>
          <a:off x="431736" y="2753829"/>
          <a:ext cx="2977556" cy="2200403"/>
        </a:xfrm>
        <a:prstGeom prst="rect">
          <a:avLst/>
        </a:prstGeom>
        <a:blipFill rotWithShape="1">
          <a:blip xmlns:r="http://schemas.openxmlformats.org/officeDocument/2006/relationships" r:embed="rId3"/>
          <a:srcRect/>
          <a:stretch>
            <a:fillRect l="-5000" r="-5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ED471C-1C10-48FD-9C80-07703F85F672}">
      <dsp:nvSpPr>
        <dsp:cNvPr id="0" name=""/>
        <dsp:cNvSpPr/>
      </dsp:nvSpPr>
      <dsp:spPr>
        <a:xfrm>
          <a:off x="1033582" y="4555258"/>
          <a:ext cx="2565767" cy="61659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5000"/>
            </a:spcAft>
            <a:buNone/>
          </a:pPr>
          <a:r>
            <a:rPr lang="zh-CN" altLang="en-US" sz="32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探</a:t>
          </a:r>
        </a:p>
      </dsp:txBody>
      <dsp:txXfrm>
        <a:off x="1033582" y="4555258"/>
        <a:ext cx="2565767" cy="616596"/>
      </dsp:txXfrm>
    </dsp:sp>
    <dsp:sp modelId="{3A29CA6F-3AA8-4BA4-9935-CD887E560793}">
      <dsp:nvSpPr>
        <dsp:cNvPr id="0" name=""/>
        <dsp:cNvSpPr/>
      </dsp:nvSpPr>
      <dsp:spPr>
        <a:xfrm>
          <a:off x="3951063" y="2753829"/>
          <a:ext cx="2977556" cy="2200403"/>
        </a:xfrm>
        <a:prstGeom prst="rect">
          <a:avLst/>
        </a:prstGeom>
        <a:blipFill rotWithShape="1">
          <a:blip xmlns:r="http://schemas.openxmlformats.org/officeDocument/2006/relationships" r:embed="rId4"/>
          <a:srcRect/>
          <a:stretch>
            <a:fillRect t="-18000" b="-18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A59C42-985A-4435-901B-7F3AF80CEB1A}">
      <dsp:nvSpPr>
        <dsp:cNvPr id="0" name=""/>
        <dsp:cNvSpPr/>
      </dsp:nvSpPr>
      <dsp:spPr>
        <a:xfrm>
          <a:off x="4552909" y="4555258"/>
          <a:ext cx="2565767" cy="61659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5000"/>
            </a:spcAft>
            <a:buNone/>
          </a:pPr>
          <a:r>
            <a:rPr lang="zh-CN" altLang="en-US" sz="32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研</a:t>
          </a:r>
        </a:p>
      </dsp:txBody>
      <dsp:txXfrm>
        <a:off x="4552909" y="4555258"/>
        <a:ext cx="2565767" cy="61659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0C2AB6-D128-4E68-8BE1-CD68F297C893}">
      <dsp:nvSpPr>
        <dsp:cNvPr id="0" name=""/>
        <dsp:cNvSpPr/>
      </dsp:nvSpPr>
      <dsp:spPr>
        <a:xfrm>
          <a:off x="1692637" y="1357754"/>
          <a:ext cx="1659477" cy="1659477"/>
        </a:xfrm>
        <a:prstGeom prst="gear9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ts val="15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6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认真听讲</a:t>
          </a:r>
          <a:endParaRPr lang="en-US" altLang="zh-CN" sz="1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pPr marL="0" lvl="0" indent="0" algn="ctr" defTabSz="711200">
            <a:lnSpc>
              <a:spcPts val="15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6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完成任务 </a:t>
          </a:r>
        </a:p>
      </dsp:txBody>
      <dsp:txXfrm>
        <a:off x="2026266" y="1746479"/>
        <a:ext cx="992219" cy="853005"/>
      </dsp:txXfrm>
    </dsp:sp>
    <dsp:sp modelId="{E67119C3-A648-460C-81CE-029C8F093E2F}">
      <dsp:nvSpPr>
        <dsp:cNvPr id="0" name=""/>
        <dsp:cNvSpPr/>
      </dsp:nvSpPr>
      <dsp:spPr>
        <a:xfrm>
          <a:off x="727123" y="965514"/>
          <a:ext cx="1206892" cy="1206892"/>
        </a:xfrm>
        <a:prstGeom prst="gear6">
          <a:avLst/>
        </a:prstGeom>
        <a:solidFill>
          <a:schemeClr val="accent3">
            <a:hueOff val="-5563161"/>
            <a:satOff val="5154"/>
            <a:lumOff val="686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ts val="15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6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积极</a:t>
          </a:r>
          <a:endParaRPr lang="en-US" altLang="zh-CN" sz="1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pPr marL="0" lvl="0" indent="0" algn="ctr" defTabSz="711200">
            <a:lnSpc>
              <a:spcPts val="15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6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思考</a:t>
          </a:r>
        </a:p>
      </dsp:txBody>
      <dsp:txXfrm>
        <a:off x="1030962" y="1271189"/>
        <a:ext cx="599214" cy="595542"/>
      </dsp:txXfrm>
    </dsp:sp>
    <dsp:sp modelId="{BFCB0030-032B-47F4-A437-E7628CC2A6A1}">
      <dsp:nvSpPr>
        <dsp:cNvPr id="0" name=""/>
        <dsp:cNvSpPr/>
      </dsp:nvSpPr>
      <dsp:spPr>
        <a:xfrm rot="20700000">
          <a:off x="1403106" y="132881"/>
          <a:ext cx="1182508" cy="1182508"/>
        </a:xfrm>
        <a:prstGeom prst="gear6">
          <a:avLst/>
        </a:prstGeom>
        <a:solidFill>
          <a:schemeClr val="accent3">
            <a:hueOff val="-11126322"/>
            <a:satOff val="10309"/>
            <a:lumOff val="1372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ts val="15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6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参与</a:t>
          </a:r>
          <a:endParaRPr lang="en-US" altLang="zh-CN" sz="1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pPr marL="0" lvl="0" indent="0" algn="ctr" defTabSz="711200">
            <a:lnSpc>
              <a:spcPts val="15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6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活动</a:t>
          </a:r>
        </a:p>
      </dsp:txBody>
      <dsp:txXfrm rot="-20700000">
        <a:off x="1662465" y="392240"/>
        <a:ext cx="663791" cy="663791"/>
      </dsp:txXfrm>
    </dsp:sp>
    <dsp:sp modelId="{CBB527A4-DE69-42F9-A539-61A2DFB2844A}">
      <dsp:nvSpPr>
        <dsp:cNvPr id="0" name=""/>
        <dsp:cNvSpPr/>
      </dsp:nvSpPr>
      <dsp:spPr>
        <a:xfrm>
          <a:off x="1552563" y="1114356"/>
          <a:ext cx="2124131" cy="2124131"/>
        </a:xfrm>
        <a:prstGeom prst="circularArrow">
          <a:avLst>
            <a:gd name="adj1" fmla="val 4688"/>
            <a:gd name="adj2" fmla="val 299029"/>
            <a:gd name="adj3" fmla="val 2479459"/>
            <a:gd name="adj4" fmla="val 15942745"/>
            <a:gd name="adj5" fmla="val 5469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0875DA-9F8E-4BBE-B620-E79601046F45}">
      <dsp:nvSpPr>
        <dsp:cNvPr id="0" name=""/>
        <dsp:cNvSpPr/>
      </dsp:nvSpPr>
      <dsp:spPr>
        <a:xfrm>
          <a:off x="513385" y="703525"/>
          <a:ext cx="1543314" cy="1543314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3">
            <a:hueOff val="-5563161"/>
            <a:satOff val="5154"/>
            <a:lumOff val="686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989B2C-CE7D-4F32-8CFF-E124A73DCC97}">
      <dsp:nvSpPr>
        <dsp:cNvPr id="0" name=""/>
        <dsp:cNvSpPr/>
      </dsp:nvSpPr>
      <dsp:spPr>
        <a:xfrm>
          <a:off x="1129580" y="-121081"/>
          <a:ext cx="1664003" cy="1664003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3">
            <a:hueOff val="-11126322"/>
            <a:satOff val="10309"/>
            <a:lumOff val="1372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DE279F-D698-4D24-B0F1-F67DA0C626B6}">
      <dsp:nvSpPr>
        <dsp:cNvPr id="0" name=""/>
        <dsp:cNvSpPr/>
      </dsp:nvSpPr>
      <dsp:spPr>
        <a:xfrm rot="5400000">
          <a:off x="4106750" y="-2031800"/>
          <a:ext cx="1972478" cy="6529323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CN" altLang="en-US" sz="2400" b="1" kern="1200" dirty="0">
              <a:latin typeface="微软雅黑" panose="020B0503020204020204" pitchFamily="34" charset="-122"/>
              <a:ea typeface="微软雅黑" panose="020B0503020204020204" pitchFamily="34" charset="-122"/>
            </a:rPr>
            <a:t>信息技术是指能充分利用与扩展人类信息器官功能的各种方法、工具与技能的总和。</a:t>
          </a:r>
        </a:p>
      </dsp:txBody>
      <dsp:txXfrm rot="-5400000">
        <a:off x="1828328" y="342910"/>
        <a:ext cx="6433035" cy="1779902"/>
      </dsp:txXfrm>
    </dsp:sp>
    <dsp:sp modelId="{0860F7B5-35B5-4098-B049-6C2260DF67AB}">
      <dsp:nvSpPr>
        <dsp:cNvPr id="0" name=""/>
        <dsp:cNvSpPr/>
      </dsp:nvSpPr>
      <dsp:spPr>
        <a:xfrm>
          <a:off x="350" y="61"/>
          <a:ext cx="1827977" cy="246559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91440" rIns="182880" bIns="9144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4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广义</a:t>
          </a:r>
        </a:p>
      </dsp:txBody>
      <dsp:txXfrm>
        <a:off x="89584" y="89295"/>
        <a:ext cx="1649509" cy="2287130"/>
      </dsp:txXfrm>
    </dsp:sp>
    <dsp:sp modelId="{992FCDC9-5147-4B27-A1ED-DE1E1E9F7D28}">
      <dsp:nvSpPr>
        <dsp:cNvPr id="0" name=""/>
        <dsp:cNvSpPr/>
      </dsp:nvSpPr>
      <dsp:spPr>
        <a:xfrm rot="5400000">
          <a:off x="4106750" y="557077"/>
          <a:ext cx="1972478" cy="6529323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CN" altLang="en-US" sz="2400" b="1" kern="1200">
              <a:latin typeface="微软雅黑" panose="020B0503020204020204" pitchFamily="34" charset="-122"/>
              <a:ea typeface="微软雅黑" panose="020B0503020204020204" pitchFamily="34" charset="-122"/>
            </a:rPr>
            <a:t>现代的信息技术是指利用计算机、通信网络、广播电视等各种硬件设备及软件工具与科学方法，对数、文、图、声、像等各种信息进行获取、加工、存储、传输与使用的技术之和。</a:t>
          </a:r>
          <a:endParaRPr sz="6500" kern="1200"/>
        </a:p>
      </dsp:txBody>
      <dsp:txXfrm rot="-5400000">
        <a:off x="1828328" y="2931787"/>
        <a:ext cx="6433035" cy="1779902"/>
      </dsp:txXfrm>
    </dsp:sp>
    <dsp:sp modelId="{E6A91F62-B502-4581-B959-14AA0930F3E0}">
      <dsp:nvSpPr>
        <dsp:cNvPr id="0" name=""/>
        <dsp:cNvSpPr/>
      </dsp:nvSpPr>
      <dsp:spPr>
        <a:xfrm>
          <a:off x="350" y="2588939"/>
          <a:ext cx="1827977" cy="2465598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91440" rIns="182880" bIns="9144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4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狭义</a:t>
          </a:r>
        </a:p>
      </dsp:txBody>
      <dsp:txXfrm>
        <a:off x="89584" y="2678173"/>
        <a:ext cx="1649509" cy="228713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07CC91-1D4E-4367-97A3-BFFD6DF8CF24}">
      <dsp:nvSpPr>
        <dsp:cNvPr id="0" name=""/>
        <dsp:cNvSpPr/>
      </dsp:nvSpPr>
      <dsp:spPr>
        <a:xfrm>
          <a:off x="3564" y="657365"/>
          <a:ext cx="2455979" cy="1814959"/>
        </a:xfrm>
        <a:prstGeom prst="rect">
          <a:avLst/>
        </a:prstGeom>
        <a:blipFill rotWithShape="1">
          <a:blip xmlns:r="http://schemas.openxmlformats.org/officeDocument/2006/relationships" r:embed="rId1"/>
          <a:srcRect/>
          <a:stretch>
            <a:fillRect l="-6000" r="-6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5D7E7EA-9FD1-42F8-A6C9-138C673243FA}">
      <dsp:nvSpPr>
        <dsp:cNvPr id="0" name=""/>
        <dsp:cNvSpPr/>
      </dsp:nvSpPr>
      <dsp:spPr>
        <a:xfrm>
          <a:off x="499986" y="2143239"/>
          <a:ext cx="2116323" cy="5085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5000"/>
            </a:spcAft>
            <a:buNone/>
          </a:pPr>
          <a:r>
            <a:rPr lang="zh-CN" altLang="en-US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互联网</a:t>
          </a:r>
          <a:r>
            <a:rPr lang="en-US" altLang="zh-CN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+</a:t>
          </a:r>
          <a:endParaRPr lang="zh-CN" altLang="en-US" sz="1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sp:txBody>
      <dsp:txXfrm>
        <a:off x="499986" y="2143239"/>
        <a:ext cx="2116323" cy="508587"/>
      </dsp:txXfrm>
    </dsp:sp>
    <dsp:sp modelId="{D6828862-C710-4CF6-9EA8-B3A676ED130F}">
      <dsp:nvSpPr>
        <dsp:cNvPr id="0" name=""/>
        <dsp:cNvSpPr/>
      </dsp:nvSpPr>
      <dsp:spPr>
        <a:xfrm>
          <a:off x="3036281" y="657365"/>
          <a:ext cx="2455979" cy="1814959"/>
        </a:xfrm>
        <a:prstGeom prst="rect">
          <a:avLst/>
        </a:prstGeom>
        <a:blipFill rotWithShape="1">
          <a:blip xmlns:r="http://schemas.openxmlformats.org/officeDocument/2006/relationships" r:embed="rId2"/>
          <a:srcRect/>
          <a:stretch>
            <a:fillRect l="-5000" r="-5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67D939-56B6-4787-A533-8A5F9E5A9AAF}">
      <dsp:nvSpPr>
        <dsp:cNvPr id="0" name=""/>
        <dsp:cNvSpPr/>
      </dsp:nvSpPr>
      <dsp:spPr>
        <a:xfrm>
          <a:off x="3532702" y="2143239"/>
          <a:ext cx="2116323" cy="5085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5000"/>
            </a:spcAft>
            <a:buNone/>
          </a:pPr>
          <a:r>
            <a:rPr lang="zh-CN" altLang="en-US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云计算</a:t>
          </a:r>
        </a:p>
      </dsp:txBody>
      <dsp:txXfrm>
        <a:off x="3532702" y="2143239"/>
        <a:ext cx="2116323" cy="508587"/>
      </dsp:txXfrm>
    </dsp:sp>
    <dsp:sp modelId="{D6137636-CE11-45B8-8DC5-446D722EE0CE}">
      <dsp:nvSpPr>
        <dsp:cNvPr id="0" name=""/>
        <dsp:cNvSpPr/>
      </dsp:nvSpPr>
      <dsp:spPr>
        <a:xfrm>
          <a:off x="6068998" y="657365"/>
          <a:ext cx="2455979" cy="1814959"/>
        </a:xfrm>
        <a:prstGeom prst="rect">
          <a:avLst/>
        </a:prstGeom>
        <a:blipFill rotWithShape="1">
          <a:blip xmlns:r="http://schemas.openxmlformats.org/officeDocument/2006/relationships" r:embed="rId3"/>
          <a:srcRect/>
          <a:stretch>
            <a:fillRect l="-19000" r="-19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C1C68E-EE9F-4DBB-B264-28886AB54ED5}">
      <dsp:nvSpPr>
        <dsp:cNvPr id="0" name=""/>
        <dsp:cNvSpPr/>
      </dsp:nvSpPr>
      <dsp:spPr>
        <a:xfrm>
          <a:off x="6565419" y="2143239"/>
          <a:ext cx="2116323" cy="5085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5000"/>
            </a:spcAft>
            <a:buNone/>
          </a:pPr>
          <a:r>
            <a:rPr lang="zh-CN" altLang="en-US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大数据</a:t>
          </a:r>
        </a:p>
      </dsp:txBody>
      <dsp:txXfrm>
        <a:off x="6565419" y="2143239"/>
        <a:ext cx="2116323" cy="508587"/>
      </dsp:txXfrm>
    </dsp:sp>
    <dsp:sp modelId="{7AD46CE0-F437-409F-A525-6BE23F32B75D}">
      <dsp:nvSpPr>
        <dsp:cNvPr id="0" name=""/>
        <dsp:cNvSpPr/>
      </dsp:nvSpPr>
      <dsp:spPr>
        <a:xfrm>
          <a:off x="9101714" y="657365"/>
          <a:ext cx="2455979" cy="1814959"/>
        </a:xfrm>
        <a:prstGeom prst="rect">
          <a:avLst/>
        </a:prstGeom>
        <a:blipFill rotWithShape="1">
          <a:blip xmlns:r="http://schemas.openxmlformats.org/officeDocument/2006/relationships" r:embed="rId4"/>
          <a:srcRect/>
          <a:stretch>
            <a:fillRect l="-24000" r="-24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175C67-B0CE-4B7A-9528-1874B6F48DBA}">
      <dsp:nvSpPr>
        <dsp:cNvPr id="0" name=""/>
        <dsp:cNvSpPr/>
      </dsp:nvSpPr>
      <dsp:spPr>
        <a:xfrm>
          <a:off x="9598136" y="2143239"/>
          <a:ext cx="2116323" cy="5085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5000"/>
            </a:spcAft>
            <a:buNone/>
          </a:pPr>
          <a:r>
            <a:rPr lang="zh-CN" altLang="en-US" sz="16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虚拟现实与增强现实</a:t>
          </a:r>
        </a:p>
      </dsp:txBody>
      <dsp:txXfrm>
        <a:off x="9598136" y="2143239"/>
        <a:ext cx="2116323" cy="508587"/>
      </dsp:txXfrm>
    </dsp:sp>
    <dsp:sp modelId="{DD4ECEC1-0634-4F15-BA29-17BB14C8F1DA}">
      <dsp:nvSpPr>
        <dsp:cNvPr id="0" name=""/>
        <dsp:cNvSpPr/>
      </dsp:nvSpPr>
      <dsp:spPr>
        <a:xfrm>
          <a:off x="3564" y="2913101"/>
          <a:ext cx="2455979" cy="1814959"/>
        </a:xfrm>
        <a:prstGeom prst="rect">
          <a:avLst/>
        </a:prstGeom>
        <a:blipFill rotWithShape="1">
          <a:blip xmlns:r="http://schemas.openxmlformats.org/officeDocument/2006/relationships" r:embed="rId5"/>
          <a:srcRect/>
          <a:stretch>
            <a:fillRect l="-24000" r="-24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109677-3490-4615-85BF-054BD6334A4F}">
      <dsp:nvSpPr>
        <dsp:cNvPr id="0" name=""/>
        <dsp:cNvSpPr/>
      </dsp:nvSpPr>
      <dsp:spPr>
        <a:xfrm>
          <a:off x="499986" y="4398975"/>
          <a:ext cx="2116323" cy="5085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5000"/>
            </a:spcAft>
            <a:buNone/>
          </a:pPr>
          <a:r>
            <a:rPr lang="zh-CN" altLang="en-US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区块链</a:t>
          </a:r>
        </a:p>
      </dsp:txBody>
      <dsp:txXfrm>
        <a:off x="499986" y="4398975"/>
        <a:ext cx="2116323" cy="508587"/>
      </dsp:txXfrm>
    </dsp:sp>
    <dsp:sp modelId="{8B38DEF6-9E59-49DD-9C0E-48D7E9789328}">
      <dsp:nvSpPr>
        <dsp:cNvPr id="0" name=""/>
        <dsp:cNvSpPr/>
      </dsp:nvSpPr>
      <dsp:spPr>
        <a:xfrm>
          <a:off x="3036281" y="2913101"/>
          <a:ext cx="2455979" cy="1814959"/>
        </a:xfrm>
        <a:prstGeom prst="rect">
          <a:avLst/>
        </a:prstGeom>
        <a:blipFill rotWithShape="1">
          <a:blip xmlns:r="http://schemas.openxmlformats.org/officeDocument/2006/relationships" r:embed="rId6"/>
          <a:srcRect/>
          <a:stretch>
            <a:fillRect t="-1000" b="-1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1086BC-AB19-4D2E-9C46-F07F4C68AEFB}">
      <dsp:nvSpPr>
        <dsp:cNvPr id="0" name=""/>
        <dsp:cNvSpPr/>
      </dsp:nvSpPr>
      <dsp:spPr>
        <a:xfrm>
          <a:off x="3532702" y="4398975"/>
          <a:ext cx="2116323" cy="5085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5000"/>
            </a:spcAft>
            <a:buNone/>
          </a:pPr>
          <a:r>
            <a:rPr lang="en-US" altLang="zh-CN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3D</a:t>
          </a:r>
          <a:r>
            <a:rPr lang="zh-CN" altLang="en-US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打印</a:t>
          </a:r>
        </a:p>
      </dsp:txBody>
      <dsp:txXfrm>
        <a:off x="3532702" y="4398975"/>
        <a:ext cx="2116323" cy="508587"/>
      </dsp:txXfrm>
    </dsp:sp>
    <dsp:sp modelId="{FD108CDD-4369-4762-AD40-BF06F8DF5695}">
      <dsp:nvSpPr>
        <dsp:cNvPr id="0" name=""/>
        <dsp:cNvSpPr/>
      </dsp:nvSpPr>
      <dsp:spPr>
        <a:xfrm>
          <a:off x="6068998" y="2913101"/>
          <a:ext cx="2455979" cy="1814959"/>
        </a:xfrm>
        <a:prstGeom prst="rect">
          <a:avLst/>
        </a:prstGeom>
        <a:blipFill rotWithShape="1">
          <a:blip xmlns:r="http://schemas.openxmlformats.org/officeDocument/2006/relationships" r:embed="rId7"/>
          <a:srcRect/>
          <a:stretch>
            <a:fillRect l="-2000" r="-2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B9A92A-DC68-4285-8CE8-3172DAD17556}">
      <dsp:nvSpPr>
        <dsp:cNvPr id="0" name=""/>
        <dsp:cNvSpPr/>
      </dsp:nvSpPr>
      <dsp:spPr>
        <a:xfrm>
          <a:off x="6565419" y="4398975"/>
          <a:ext cx="2116323" cy="5085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5000"/>
            </a:spcAft>
            <a:buNone/>
          </a:pPr>
          <a:r>
            <a:rPr lang="zh-CN" altLang="en-US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量子计算</a:t>
          </a:r>
        </a:p>
      </dsp:txBody>
      <dsp:txXfrm>
        <a:off x="6565419" y="4398975"/>
        <a:ext cx="2116323" cy="508587"/>
      </dsp:txXfrm>
    </dsp:sp>
    <dsp:sp modelId="{69922F6B-5A97-48FB-8951-E5E7BF1D4ECB}">
      <dsp:nvSpPr>
        <dsp:cNvPr id="0" name=""/>
        <dsp:cNvSpPr/>
      </dsp:nvSpPr>
      <dsp:spPr>
        <a:xfrm>
          <a:off x="9101714" y="2913101"/>
          <a:ext cx="2455979" cy="1814959"/>
        </a:xfrm>
        <a:prstGeom prst="rect">
          <a:avLst/>
        </a:prstGeom>
        <a:blipFill rotWithShape="1">
          <a:blip xmlns:r="http://schemas.openxmlformats.org/officeDocument/2006/relationships" r:embed="rId8"/>
          <a:srcRect/>
          <a:stretch>
            <a:fillRect t="-2000" b="-2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552BB6-C526-423E-8330-F91C53F85903}">
      <dsp:nvSpPr>
        <dsp:cNvPr id="0" name=""/>
        <dsp:cNvSpPr/>
      </dsp:nvSpPr>
      <dsp:spPr>
        <a:xfrm>
          <a:off x="9598136" y="4398975"/>
          <a:ext cx="2116323" cy="5085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5000"/>
            </a:spcAft>
            <a:buNone/>
          </a:pPr>
          <a:r>
            <a:rPr lang="zh-CN" altLang="en-US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物联网</a:t>
          </a:r>
        </a:p>
      </dsp:txBody>
      <dsp:txXfrm>
        <a:off x="9598136" y="4398975"/>
        <a:ext cx="2116323" cy="50858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E72566-D6ED-4B43-8BBA-71B13E550711}">
      <dsp:nvSpPr>
        <dsp:cNvPr id="0" name=""/>
        <dsp:cNvSpPr/>
      </dsp:nvSpPr>
      <dsp:spPr>
        <a:xfrm>
          <a:off x="1757164" y="79035"/>
          <a:ext cx="2930369" cy="2165532"/>
        </a:xfrm>
        <a:prstGeom prst="rect">
          <a:avLst/>
        </a:prstGeom>
        <a:blipFill rotWithShape="1">
          <a:blip xmlns:r="http://schemas.openxmlformats.org/officeDocument/2006/relationships" r:embed="rId1"/>
          <a:srcRect/>
          <a:stretch>
            <a:fillRect l="-5000" r="-5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0EA169-4E39-4266-8F75-FC1EB77CCB8B}">
      <dsp:nvSpPr>
        <dsp:cNvPr id="0" name=""/>
        <dsp:cNvSpPr/>
      </dsp:nvSpPr>
      <dsp:spPr>
        <a:xfrm>
          <a:off x="2349473" y="1851916"/>
          <a:ext cx="2525105" cy="60682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25" tIns="47625" rIns="47625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5000"/>
            </a:spcAft>
            <a:buNone/>
          </a:pPr>
          <a:r>
            <a:rPr lang="zh-CN" altLang="en-US" sz="25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信息经济</a:t>
          </a:r>
        </a:p>
      </dsp:txBody>
      <dsp:txXfrm>
        <a:off x="2349473" y="1851916"/>
        <a:ext cx="2525105" cy="606825"/>
      </dsp:txXfrm>
    </dsp:sp>
    <dsp:sp modelId="{5AE544CD-FE6D-4641-8E62-529D1A95E61C}">
      <dsp:nvSpPr>
        <dsp:cNvPr id="0" name=""/>
        <dsp:cNvSpPr/>
      </dsp:nvSpPr>
      <dsp:spPr>
        <a:xfrm>
          <a:off x="5339395" y="79035"/>
          <a:ext cx="2930369" cy="2165532"/>
        </a:xfrm>
        <a:prstGeom prst="rect">
          <a:avLst/>
        </a:prstGeom>
        <a:blipFill rotWithShape="1">
          <a:blip xmlns:r="http://schemas.openxmlformats.org/officeDocument/2006/relationships" r:embed="rId2"/>
          <a:srcRect/>
          <a:stretch>
            <a:fillRect l="-19000" r="-19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A118CE-4364-4C58-A00D-4FABDF1AF839}">
      <dsp:nvSpPr>
        <dsp:cNvPr id="0" name=""/>
        <dsp:cNvSpPr/>
      </dsp:nvSpPr>
      <dsp:spPr>
        <a:xfrm>
          <a:off x="5931704" y="1851916"/>
          <a:ext cx="2525105" cy="60682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25" tIns="47625" rIns="47625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5000"/>
            </a:spcAft>
            <a:buNone/>
          </a:pPr>
          <a:r>
            <a:rPr lang="zh-CN" altLang="en-US" sz="25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网络社会</a:t>
          </a:r>
        </a:p>
      </dsp:txBody>
      <dsp:txXfrm>
        <a:off x="5931704" y="1851916"/>
        <a:ext cx="2525105" cy="606825"/>
      </dsp:txXfrm>
    </dsp:sp>
    <dsp:sp modelId="{E22B1781-4A35-4606-866E-31D9DCC07C95}">
      <dsp:nvSpPr>
        <dsp:cNvPr id="0" name=""/>
        <dsp:cNvSpPr/>
      </dsp:nvSpPr>
      <dsp:spPr>
        <a:xfrm>
          <a:off x="1757164" y="2770483"/>
          <a:ext cx="2930369" cy="2165532"/>
        </a:xfrm>
        <a:prstGeom prst="rect">
          <a:avLst/>
        </a:prstGeom>
        <a:blipFill rotWithShape="1">
          <a:blip xmlns:r="http://schemas.openxmlformats.org/officeDocument/2006/relationships" r:embed="rId3"/>
          <a:srcRect/>
          <a:stretch>
            <a:fillRect t="-1000" b="-1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4F4A25-E21F-4323-96F3-61084452FF88}">
      <dsp:nvSpPr>
        <dsp:cNvPr id="0" name=""/>
        <dsp:cNvSpPr/>
      </dsp:nvSpPr>
      <dsp:spPr>
        <a:xfrm>
          <a:off x="2349473" y="4543364"/>
          <a:ext cx="2525105" cy="60682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25" tIns="47625" rIns="47625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5000"/>
            </a:spcAft>
            <a:buNone/>
          </a:pPr>
          <a:r>
            <a:rPr lang="zh-CN" altLang="en-US" sz="25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在线政府</a:t>
          </a:r>
        </a:p>
      </dsp:txBody>
      <dsp:txXfrm>
        <a:off x="2349473" y="4543364"/>
        <a:ext cx="2525105" cy="606825"/>
      </dsp:txXfrm>
    </dsp:sp>
    <dsp:sp modelId="{D493F729-38D6-4FEF-8C90-479E0BDB614E}">
      <dsp:nvSpPr>
        <dsp:cNvPr id="0" name=""/>
        <dsp:cNvSpPr/>
      </dsp:nvSpPr>
      <dsp:spPr>
        <a:xfrm>
          <a:off x="5339395" y="2770483"/>
          <a:ext cx="2930369" cy="2165532"/>
        </a:xfrm>
        <a:prstGeom prst="rect">
          <a:avLst/>
        </a:prstGeom>
        <a:blipFill rotWithShape="1">
          <a:blip xmlns:r="http://schemas.openxmlformats.org/officeDocument/2006/relationships" r:embed="rId4"/>
          <a:srcRect/>
          <a:stretch>
            <a:fillRect l="-6000" r="-6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0FEFFC-7C3D-4EB0-BFC2-B1FA1F9322FE}">
      <dsp:nvSpPr>
        <dsp:cNvPr id="0" name=""/>
        <dsp:cNvSpPr/>
      </dsp:nvSpPr>
      <dsp:spPr>
        <a:xfrm>
          <a:off x="5931704" y="4543364"/>
          <a:ext cx="2525105" cy="60682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25" tIns="47625" rIns="47625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5000"/>
            </a:spcAft>
            <a:buNone/>
          </a:pPr>
          <a:r>
            <a:rPr lang="zh-CN" altLang="en-US" sz="25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数字生活</a:t>
          </a:r>
        </a:p>
      </dsp:txBody>
      <dsp:txXfrm>
        <a:off x="5931704" y="4543364"/>
        <a:ext cx="2525105" cy="60682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5E9A7A-5B3C-4939-8120-B67430EC1C4D}">
      <dsp:nvSpPr>
        <dsp:cNvPr id="0" name=""/>
        <dsp:cNvSpPr/>
      </dsp:nvSpPr>
      <dsp:spPr>
        <a:xfrm rot="5400000">
          <a:off x="-386476" y="389869"/>
          <a:ext cx="2576511" cy="1803558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36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文化</a:t>
          </a:r>
        </a:p>
      </dsp:txBody>
      <dsp:txXfrm rot="-5400000">
        <a:off x="1" y="905171"/>
        <a:ext cx="1803558" cy="772953"/>
      </dsp:txXfrm>
    </dsp:sp>
    <dsp:sp modelId="{23F8A2CC-5E5A-49AE-8AA2-68051E87321E}">
      <dsp:nvSpPr>
        <dsp:cNvPr id="0" name=""/>
        <dsp:cNvSpPr/>
      </dsp:nvSpPr>
      <dsp:spPr>
        <a:xfrm rot="5400000">
          <a:off x="5734962" y="-3928011"/>
          <a:ext cx="1674732" cy="953754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CN" altLang="en-US" sz="2200" b="1" kern="1200" dirty="0">
              <a:latin typeface="微软雅黑" panose="020B0503020204020204" pitchFamily="34" charset="-122"/>
              <a:ea typeface="微软雅黑" panose="020B0503020204020204" pitchFamily="34" charset="-122"/>
            </a:rPr>
            <a:t>体现出数字化、开放性、包容性等特点。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CN" altLang="en-US" sz="2200" b="1" kern="1200" dirty="0">
              <a:latin typeface="微软雅黑" panose="020B0503020204020204" pitchFamily="34" charset="-122"/>
              <a:ea typeface="微软雅黑" panose="020B0503020204020204" pitchFamily="34" charset="-122"/>
            </a:rPr>
            <a:t>文化呈现方式更加多元、形态也更加多样，文化的传播也更加快捷和广泛。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CN" altLang="en-US" sz="2200" b="1" kern="1200" dirty="0">
              <a:latin typeface="微软雅黑" panose="020B0503020204020204" pitchFamily="34" charset="-122"/>
              <a:ea typeface="微软雅黑" panose="020B0503020204020204" pitchFamily="34" charset="-122"/>
            </a:rPr>
            <a:t>信息交流的自由、平等、共享理念演化为信息时代的文化特质。</a:t>
          </a:r>
        </a:p>
      </dsp:txBody>
      <dsp:txXfrm rot="-5400000">
        <a:off x="1803558" y="85147"/>
        <a:ext cx="9455787" cy="1511224"/>
      </dsp:txXfrm>
    </dsp:sp>
    <dsp:sp modelId="{19DEA393-FD78-44FF-98F8-F5CA87AA76FE}">
      <dsp:nvSpPr>
        <dsp:cNvPr id="0" name=""/>
        <dsp:cNvSpPr/>
      </dsp:nvSpPr>
      <dsp:spPr>
        <a:xfrm rot="5400000">
          <a:off x="-386476" y="2683370"/>
          <a:ext cx="2576511" cy="1803558"/>
        </a:xfrm>
        <a:prstGeom prst="chevron">
          <a:avLst/>
        </a:prstGeom>
        <a:solidFill>
          <a:schemeClr val="accent2">
            <a:hueOff val="-708100"/>
            <a:satOff val="-11608"/>
            <a:lumOff val="-392"/>
            <a:alphaOff val="0"/>
          </a:schemeClr>
        </a:solidFill>
        <a:ln w="12700" cap="flat" cmpd="sng" algn="ctr">
          <a:solidFill>
            <a:schemeClr val="accent2">
              <a:hueOff val="-708100"/>
              <a:satOff val="-11608"/>
              <a:lumOff val="-39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36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道德</a:t>
          </a:r>
        </a:p>
      </dsp:txBody>
      <dsp:txXfrm rot="-5400000">
        <a:off x="1" y="3198672"/>
        <a:ext cx="1803558" cy="772953"/>
      </dsp:txXfrm>
    </dsp:sp>
    <dsp:sp modelId="{F515F01E-42C2-454A-8A4A-617FE2D11D14}">
      <dsp:nvSpPr>
        <dsp:cNvPr id="0" name=""/>
        <dsp:cNvSpPr/>
      </dsp:nvSpPr>
      <dsp:spPr>
        <a:xfrm rot="5400000">
          <a:off x="5734962" y="-1634510"/>
          <a:ext cx="1674732" cy="953754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708100"/>
              <a:satOff val="-11608"/>
              <a:lumOff val="-39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CN" altLang="en-US" sz="2200" b="1" kern="1200" dirty="0">
              <a:latin typeface="微软雅黑" panose="020B0503020204020204" pitchFamily="34" charset="-122"/>
              <a:ea typeface="微软雅黑" panose="020B0503020204020204" pitchFamily="34" charset="-122"/>
            </a:rPr>
            <a:t>强调人们在现实空间与网络虚拟空间并存的状态下，凡是现实生活中需要遵循的道德准则，在网络虚拟空间中同样需要遵守。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CN" altLang="en-US" sz="2200" b="1" kern="1200" dirty="0">
              <a:latin typeface="微软雅黑" panose="020B0503020204020204" pitchFamily="34" charset="-122"/>
              <a:ea typeface="微软雅黑" panose="020B0503020204020204" pitchFamily="34" charset="-122"/>
            </a:rPr>
            <a:t>不损害国家利益、公共利益和他人利益，是信息社会道德的基本要求。</a:t>
          </a:r>
        </a:p>
      </dsp:txBody>
      <dsp:txXfrm rot="-5400000">
        <a:off x="1803558" y="2378648"/>
        <a:ext cx="9455787" cy="151122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D1DF8D-7570-461F-9FF3-70FBF04092FA}">
      <dsp:nvSpPr>
        <dsp:cNvPr id="0" name=""/>
        <dsp:cNvSpPr/>
      </dsp:nvSpPr>
      <dsp:spPr>
        <a:xfrm>
          <a:off x="0" y="0"/>
          <a:ext cx="9596755" cy="208026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7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在日常的信息活动中，同学们应秉持诚信友善、包容共享、尊重隐私的原则，注意传播正能量、弘扬主旋律，注重保护知识产权。</a:t>
          </a:r>
        </a:p>
      </dsp:txBody>
      <dsp:txXfrm>
        <a:off x="60929" y="60929"/>
        <a:ext cx="7446643" cy="1958402"/>
      </dsp:txXfrm>
    </dsp:sp>
    <dsp:sp modelId="{E9F334AB-7E20-4014-AE1F-DD5521DECB31}">
      <dsp:nvSpPr>
        <dsp:cNvPr id="0" name=""/>
        <dsp:cNvSpPr/>
      </dsp:nvSpPr>
      <dsp:spPr>
        <a:xfrm>
          <a:off x="1693544" y="2542539"/>
          <a:ext cx="9596755" cy="208026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7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要遵从信息社会的行为礼仪、道德准则和国家法律法规，当发现网络上出现的不良信息和违规行为，要及时向有关部门</a:t>
          </a:r>
          <a:r>
            <a:rPr lang="zh-CN" altLang="en-US" sz="27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举报。</a:t>
          </a:r>
          <a:endParaRPr lang="zh-CN" altLang="en-US" sz="27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sp:txBody>
      <dsp:txXfrm>
        <a:off x="1754473" y="2603468"/>
        <a:ext cx="6429183" cy="1958402"/>
      </dsp:txXfrm>
    </dsp:sp>
    <dsp:sp modelId="{6B56F57E-720E-4FDD-8B8E-DAC85ECCE011}">
      <dsp:nvSpPr>
        <dsp:cNvPr id="0" name=""/>
        <dsp:cNvSpPr/>
      </dsp:nvSpPr>
      <dsp:spPr>
        <a:xfrm>
          <a:off x="8244586" y="1635315"/>
          <a:ext cx="1352169" cy="1352169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36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j-ea"/>
            <a:ea typeface="+mj-ea"/>
          </a:endParaRPr>
        </a:p>
      </dsp:txBody>
      <dsp:txXfrm>
        <a:off x="8548824" y="1635315"/>
        <a:ext cx="743693" cy="1017507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1E12F6-CA17-4ACC-80E4-E8003E914854}">
      <dsp:nvSpPr>
        <dsp:cNvPr id="0" name=""/>
        <dsp:cNvSpPr/>
      </dsp:nvSpPr>
      <dsp:spPr>
        <a:xfrm rot="10800000">
          <a:off x="2005488" y="1859"/>
          <a:ext cx="7348517" cy="618185"/>
        </a:xfrm>
        <a:prstGeom prst="homePlat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2603" tIns="106680" rIns="199136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1</a:t>
          </a:r>
          <a:r>
            <a:rPr lang="zh-CN" sz="2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、要善于网上学习 不浏览不良信息 </a:t>
          </a:r>
        </a:p>
      </dsp:txBody>
      <dsp:txXfrm rot="10800000">
        <a:off x="2160034" y="1859"/>
        <a:ext cx="7193971" cy="618185"/>
      </dsp:txXfrm>
    </dsp:sp>
    <dsp:sp modelId="{2BD345DE-BD1B-46C1-88B2-6FF5D0A381D7}">
      <dsp:nvSpPr>
        <dsp:cNvPr id="0" name=""/>
        <dsp:cNvSpPr/>
      </dsp:nvSpPr>
      <dsp:spPr>
        <a:xfrm>
          <a:off x="1696395" y="1859"/>
          <a:ext cx="618185" cy="618185"/>
        </a:xfrm>
        <a:prstGeom prst="ellipse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5CCEC0-C450-4565-945F-EC6B3C6DC7E8}">
      <dsp:nvSpPr>
        <dsp:cNvPr id="0" name=""/>
        <dsp:cNvSpPr/>
      </dsp:nvSpPr>
      <dsp:spPr>
        <a:xfrm rot="10800000">
          <a:off x="2005488" y="804578"/>
          <a:ext cx="7348517" cy="618185"/>
        </a:xfrm>
        <a:prstGeom prst="homePlat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2603" tIns="106680" rIns="199136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2</a:t>
          </a:r>
          <a:r>
            <a:rPr lang="zh-CN" sz="2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、要诚实友好交流 不侮辱欺诈他人</a:t>
          </a:r>
        </a:p>
      </dsp:txBody>
      <dsp:txXfrm rot="10800000">
        <a:off x="2160034" y="804578"/>
        <a:ext cx="7193971" cy="618185"/>
      </dsp:txXfrm>
    </dsp:sp>
    <dsp:sp modelId="{D6630814-FCEF-4591-B329-848D8C07E9D5}">
      <dsp:nvSpPr>
        <dsp:cNvPr id="0" name=""/>
        <dsp:cNvSpPr/>
      </dsp:nvSpPr>
      <dsp:spPr>
        <a:xfrm>
          <a:off x="1696395" y="804578"/>
          <a:ext cx="618185" cy="618185"/>
        </a:xfrm>
        <a:prstGeom prst="ellipse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2B7666-9014-4581-A7D7-5F2D9380DA9C}">
      <dsp:nvSpPr>
        <dsp:cNvPr id="0" name=""/>
        <dsp:cNvSpPr/>
      </dsp:nvSpPr>
      <dsp:spPr>
        <a:xfrm rot="10800000">
          <a:off x="2005488" y="1607297"/>
          <a:ext cx="7348517" cy="618185"/>
        </a:xfrm>
        <a:prstGeom prst="homePlat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2603" tIns="106680" rIns="199136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3</a:t>
          </a:r>
          <a:r>
            <a:rPr lang="zh-CN" sz="2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、要增强自护意识 不随意约会网友</a:t>
          </a:r>
        </a:p>
      </dsp:txBody>
      <dsp:txXfrm rot="10800000">
        <a:off x="2160034" y="1607297"/>
        <a:ext cx="7193971" cy="618185"/>
      </dsp:txXfrm>
    </dsp:sp>
    <dsp:sp modelId="{CEF07880-BA9D-43D5-A865-FAA3F0CDDD0D}">
      <dsp:nvSpPr>
        <dsp:cNvPr id="0" name=""/>
        <dsp:cNvSpPr/>
      </dsp:nvSpPr>
      <dsp:spPr>
        <a:xfrm>
          <a:off x="1696395" y="1607297"/>
          <a:ext cx="618185" cy="618185"/>
        </a:xfrm>
        <a:prstGeom prst="ellipse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417662-2759-4438-89EC-8D8BDAEA9809}">
      <dsp:nvSpPr>
        <dsp:cNvPr id="0" name=""/>
        <dsp:cNvSpPr/>
      </dsp:nvSpPr>
      <dsp:spPr>
        <a:xfrm rot="10800000">
          <a:off x="2005488" y="2410016"/>
          <a:ext cx="7348517" cy="618185"/>
        </a:xfrm>
        <a:prstGeom prst="homePlat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2603" tIns="106680" rIns="199136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4</a:t>
          </a:r>
          <a:r>
            <a:rPr lang="zh-CN" sz="2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、要维护网络安全 不破坏网络秩序</a:t>
          </a:r>
        </a:p>
      </dsp:txBody>
      <dsp:txXfrm rot="10800000">
        <a:off x="2160034" y="2410016"/>
        <a:ext cx="7193971" cy="618185"/>
      </dsp:txXfrm>
    </dsp:sp>
    <dsp:sp modelId="{EBD5FEC7-14BF-4ECB-A590-65528E0734E7}">
      <dsp:nvSpPr>
        <dsp:cNvPr id="0" name=""/>
        <dsp:cNvSpPr/>
      </dsp:nvSpPr>
      <dsp:spPr>
        <a:xfrm>
          <a:off x="1696395" y="2410016"/>
          <a:ext cx="618185" cy="618185"/>
        </a:xfrm>
        <a:prstGeom prst="ellipse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B0760EB-9B9D-47D1-8DE1-7D4157FF370B}">
      <dsp:nvSpPr>
        <dsp:cNvPr id="0" name=""/>
        <dsp:cNvSpPr/>
      </dsp:nvSpPr>
      <dsp:spPr>
        <a:xfrm rot="10800000">
          <a:off x="2005488" y="3212735"/>
          <a:ext cx="7348517" cy="618185"/>
        </a:xfrm>
        <a:prstGeom prst="homePlat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2603" tIns="106680" rIns="199136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5</a:t>
          </a:r>
          <a:r>
            <a:rPr lang="zh-CN" sz="2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、要有益身心健康 不沉溺虚拟时空</a:t>
          </a:r>
        </a:p>
      </dsp:txBody>
      <dsp:txXfrm rot="10800000">
        <a:off x="2160034" y="3212735"/>
        <a:ext cx="7193971" cy="618185"/>
      </dsp:txXfrm>
    </dsp:sp>
    <dsp:sp modelId="{B495C3BE-059F-4F5C-8203-6642F6219FDD}">
      <dsp:nvSpPr>
        <dsp:cNvPr id="0" name=""/>
        <dsp:cNvSpPr/>
      </dsp:nvSpPr>
      <dsp:spPr>
        <a:xfrm>
          <a:off x="1696395" y="3212735"/>
          <a:ext cx="618185" cy="618185"/>
        </a:xfrm>
        <a:prstGeom prst="ellipse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7D3567-029C-428B-9005-BCDCB31F191F}">
      <dsp:nvSpPr>
        <dsp:cNvPr id="0" name=""/>
        <dsp:cNvSpPr/>
      </dsp:nvSpPr>
      <dsp:spPr>
        <a:xfrm rot="10800000">
          <a:off x="2005488" y="4015454"/>
          <a:ext cx="7348517" cy="618185"/>
        </a:xfrm>
        <a:prstGeom prst="homePlat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2603" tIns="106680" rIns="199136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6</a:t>
          </a:r>
          <a:r>
            <a:rPr lang="zh-CN" sz="28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rPr>
            <a:t>、要树立良好榜样 不违反行为准则</a:t>
          </a:r>
        </a:p>
      </dsp:txBody>
      <dsp:txXfrm rot="10800000">
        <a:off x="2160034" y="4015454"/>
        <a:ext cx="7193971" cy="618185"/>
      </dsp:txXfrm>
    </dsp:sp>
    <dsp:sp modelId="{01B227F3-4640-4821-95D8-B9A51E12AABD}">
      <dsp:nvSpPr>
        <dsp:cNvPr id="0" name=""/>
        <dsp:cNvSpPr/>
      </dsp:nvSpPr>
      <dsp:spPr>
        <a:xfrm>
          <a:off x="1696395" y="4015454"/>
          <a:ext cx="618185" cy="618185"/>
        </a:xfrm>
        <a:prstGeom prst="ellipse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899E4A-9FDB-415B-95D0-E27580C60801}">
      <dsp:nvSpPr>
        <dsp:cNvPr id="0" name=""/>
        <dsp:cNvSpPr/>
      </dsp:nvSpPr>
      <dsp:spPr>
        <a:xfrm>
          <a:off x="-5790158" y="-886204"/>
          <a:ext cx="6893367" cy="6893367"/>
        </a:xfrm>
        <a:prstGeom prst="blockArc">
          <a:avLst>
            <a:gd name="adj1" fmla="val 18900000"/>
            <a:gd name="adj2" fmla="val 2700000"/>
            <a:gd name="adj3" fmla="val 313"/>
          </a:avLst>
        </a:pr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F41D1E-BF15-47D0-8B24-2499FDAAF973}">
      <dsp:nvSpPr>
        <dsp:cNvPr id="0" name=""/>
        <dsp:cNvSpPr/>
      </dsp:nvSpPr>
      <dsp:spPr>
        <a:xfrm>
          <a:off x="411026" y="269669"/>
          <a:ext cx="9577238" cy="53913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7938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600" b="1" kern="1200"/>
            <a:t>王同学在放学时，发现有见义勇为者在制止小偷偷窃，他认为这是好人好事，就用手机拍摄下来并发到微信群上</a:t>
          </a:r>
        </a:p>
      </dsp:txBody>
      <dsp:txXfrm>
        <a:off x="411026" y="269669"/>
        <a:ext cx="9577238" cy="539134"/>
      </dsp:txXfrm>
    </dsp:sp>
    <dsp:sp modelId="{7FFCF745-8B8F-4680-827B-58C0966DC577}">
      <dsp:nvSpPr>
        <dsp:cNvPr id="0" name=""/>
        <dsp:cNvSpPr/>
      </dsp:nvSpPr>
      <dsp:spPr>
        <a:xfrm>
          <a:off x="74067" y="202277"/>
          <a:ext cx="673918" cy="67391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EA1EE8-F914-4BF4-99F7-B82812545523}">
      <dsp:nvSpPr>
        <dsp:cNvPr id="0" name=""/>
        <dsp:cNvSpPr/>
      </dsp:nvSpPr>
      <dsp:spPr>
        <a:xfrm>
          <a:off x="854501" y="1078268"/>
          <a:ext cx="9133763" cy="53913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7938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600" b="1" kern="1200"/>
            <a:t>郑同学在微信朋友群发起环保倡议，号召大家共同响应垃圾分类行动</a:t>
          </a:r>
        </a:p>
      </dsp:txBody>
      <dsp:txXfrm>
        <a:off x="854501" y="1078268"/>
        <a:ext cx="9133763" cy="539134"/>
      </dsp:txXfrm>
    </dsp:sp>
    <dsp:sp modelId="{4E7AEA14-7915-46E8-9F07-05766B917DBB}">
      <dsp:nvSpPr>
        <dsp:cNvPr id="0" name=""/>
        <dsp:cNvSpPr/>
      </dsp:nvSpPr>
      <dsp:spPr>
        <a:xfrm>
          <a:off x="517542" y="1010877"/>
          <a:ext cx="673918" cy="67391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3775E2-8A7B-4595-8758-8F85CDC2FB0E}">
      <dsp:nvSpPr>
        <dsp:cNvPr id="0" name=""/>
        <dsp:cNvSpPr/>
      </dsp:nvSpPr>
      <dsp:spPr>
        <a:xfrm>
          <a:off x="1057291" y="1886868"/>
          <a:ext cx="8930973" cy="53913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7938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600" b="1" kern="1200"/>
            <a:t>李同学为了学习最新的软件，下载了破解版软件安装在自己的电脑上，并推荐给其他同学使用</a:t>
          </a:r>
        </a:p>
      </dsp:txBody>
      <dsp:txXfrm>
        <a:off x="1057291" y="1886868"/>
        <a:ext cx="8930973" cy="539134"/>
      </dsp:txXfrm>
    </dsp:sp>
    <dsp:sp modelId="{F5828F9D-729C-460F-ADB8-9D7CDAE7B22B}">
      <dsp:nvSpPr>
        <dsp:cNvPr id="0" name=""/>
        <dsp:cNvSpPr/>
      </dsp:nvSpPr>
      <dsp:spPr>
        <a:xfrm>
          <a:off x="720332" y="1819476"/>
          <a:ext cx="673918" cy="67391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2EBA34-16A6-433B-A476-A73CFB1ACC7D}">
      <dsp:nvSpPr>
        <dsp:cNvPr id="0" name=""/>
        <dsp:cNvSpPr/>
      </dsp:nvSpPr>
      <dsp:spPr>
        <a:xfrm>
          <a:off x="1057291" y="2694955"/>
          <a:ext cx="8930973" cy="53913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7938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600" b="1" kern="1200" dirty="0"/>
            <a:t>刘同学建立了微信群，有同学在群中辱骂他同学，刘同学认为与已无关，未进行干预</a:t>
          </a:r>
        </a:p>
      </dsp:txBody>
      <dsp:txXfrm>
        <a:off x="1057291" y="2694955"/>
        <a:ext cx="8930973" cy="539134"/>
      </dsp:txXfrm>
    </dsp:sp>
    <dsp:sp modelId="{9852DB5A-D5A6-4895-B312-4EAE51457855}">
      <dsp:nvSpPr>
        <dsp:cNvPr id="0" name=""/>
        <dsp:cNvSpPr/>
      </dsp:nvSpPr>
      <dsp:spPr>
        <a:xfrm>
          <a:off x="720332" y="2627563"/>
          <a:ext cx="673918" cy="67391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FFB947-C745-426B-A337-80E2C858275A}">
      <dsp:nvSpPr>
        <dsp:cNvPr id="0" name=""/>
        <dsp:cNvSpPr/>
      </dsp:nvSpPr>
      <dsp:spPr>
        <a:xfrm>
          <a:off x="854501" y="3503554"/>
          <a:ext cx="9133763" cy="53913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7938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600" b="1" kern="1200"/>
            <a:t>曹同学在上网时，用的是匿名，认为自己可以说什么就说什么，想做什么就做什么，完全放飞自我</a:t>
          </a:r>
        </a:p>
      </dsp:txBody>
      <dsp:txXfrm>
        <a:off x="854501" y="3503554"/>
        <a:ext cx="9133763" cy="539134"/>
      </dsp:txXfrm>
    </dsp:sp>
    <dsp:sp modelId="{A917714D-D107-4D47-B4F4-30BBA114C184}">
      <dsp:nvSpPr>
        <dsp:cNvPr id="0" name=""/>
        <dsp:cNvSpPr/>
      </dsp:nvSpPr>
      <dsp:spPr>
        <a:xfrm>
          <a:off x="517542" y="3436162"/>
          <a:ext cx="673918" cy="67391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2B42DE-3770-49BC-A3FD-E39231876681}">
      <dsp:nvSpPr>
        <dsp:cNvPr id="0" name=""/>
        <dsp:cNvSpPr/>
      </dsp:nvSpPr>
      <dsp:spPr>
        <a:xfrm>
          <a:off x="411026" y="4312153"/>
          <a:ext cx="9577238" cy="53913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7938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600" b="1" kern="1200"/>
            <a:t>何同学发现网上有不良信息，及时在国家“互联网违法和不良信息举报中心”网站上进行了举报 </a:t>
          </a:r>
        </a:p>
      </dsp:txBody>
      <dsp:txXfrm>
        <a:off x="411026" y="4312153"/>
        <a:ext cx="9577238" cy="539134"/>
      </dsp:txXfrm>
    </dsp:sp>
    <dsp:sp modelId="{CD8029F9-DA0A-4B6F-AD49-EFF26AA6CB70}">
      <dsp:nvSpPr>
        <dsp:cNvPr id="0" name=""/>
        <dsp:cNvSpPr/>
      </dsp:nvSpPr>
      <dsp:spPr>
        <a:xfrm>
          <a:off x="74067" y="4244762"/>
          <a:ext cx="673918" cy="67391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09FFF3-5B4F-428D-B59D-CFA7591A33A7}">
      <dsp:nvSpPr>
        <dsp:cNvPr id="0" name=""/>
        <dsp:cNvSpPr/>
      </dsp:nvSpPr>
      <dsp:spPr>
        <a:xfrm>
          <a:off x="2084884" y="3076661"/>
          <a:ext cx="2183771" cy="1874515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5560" rIns="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800" b="1" u="none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网络</a:t>
          </a:r>
          <a:endParaRPr lang="en-US" altLang="zh-CN" sz="2800" b="1" u="none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800" b="1" u="none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安全法</a:t>
          </a:r>
        </a:p>
      </dsp:txBody>
      <dsp:txXfrm>
        <a:off x="2423075" y="3366958"/>
        <a:ext cx="1507390" cy="1293921"/>
      </dsp:txXfrm>
    </dsp:sp>
    <dsp:sp modelId="{9D22EA5F-1A86-462B-8212-AB5B85E3ED6B}">
      <dsp:nvSpPr>
        <dsp:cNvPr id="0" name=""/>
        <dsp:cNvSpPr/>
      </dsp:nvSpPr>
      <dsp:spPr>
        <a:xfrm>
          <a:off x="2153187" y="3904993"/>
          <a:ext cx="254933" cy="219832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3C787D-56C7-433A-8DFF-207E2BCA1984}">
      <dsp:nvSpPr>
        <dsp:cNvPr id="0" name=""/>
        <dsp:cNvSpPr/>
      </dsp:nvSpPr>
      <dsp:spPr>
        <a:xfrm>
          <a:off x="231084" y="2057709"/>
          <a:ext cx="2183771" cy="1874515"/>
        </a:xfrm>
        <a:prstGeom prst="hexagon">
          <a:avLst>
            <a:gd name="adj" fmla="val 25000"/>
            <a:gd name="vf" fmla="val 115470"/>
          </a:avLst>
        </a:prstGeom>
        <a:blipFill rotWithShape="1">
          <a:blip xmlns:r="http://schemas.openxmlformats.org/officeDocument/2006/relationships" r:embed="rId1"/>
          <a:srcRect/>
          <a:stretch>
            <a:fillRect l="-18000" r="-18000"/>
          </a:stretch>
        </a:blip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ADB2B1-1482-450F-A03B-0F6FD04C9D89}">
      <dsp:nvSpPr>
        <dsp:cNvPr id="0" name=""/>
        <dsp:cNvSpPr/>
      </dsp:nvSpPr>
      <dsp:spPr>
        <a:xfrm>
          <a:off x="1709699" y="3672287"/>
          <a:ext cx="254933" cy="219832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9DDB47-28E5-4265-A1ED-F4661EDFED2B}">
      <dsp:nvSpPr>
        <dsp:cNvPr id="0" name=""/>
        <dsp:cNvSpPr/>
      </dsp:nvSpPr>
      <dsp:spPr>
        <a:xfrm>
          <a:off x="3936761" y="2043350"/>
          <a:ext cx="2183771" cy="1874515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5560" rIns="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800" b="1" u="none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电子</a:t>
          </a:r>
          <a:endParaRPr lang="en-US" altLang="zh-CN" sz="2800" b="1" u="none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800" b="1" u="none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商务法</a:t>
          </a:r>
        </a:p>
      </dsp:txBody>
      <dsp:txXfrm>
        <a:off x="4274952" y="2333647"/>
        <a:ext cx="1507390" cy="1293921"/>
      </dsp:txXfrm>
    </dsp:sp>
    <dsp:sp modelId="{5C01595B-90DC-46BC-9794-826C04640AE5}">
      <dsp:nvSpPr>
        <dsp:cNvPr id="0" name=""/>
        <dsp:cNvSpPr/>
      </dsp:nvSpPr>
      <dsp:spPr>
        <a:xfrm>
          <a:off x="5432692" y="3655949"/>
          <a:ext cx="254933" cy="219832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37D517-EB3F-4121-970D-49892098133C}">
      <dsp:nvSpPr>
        <dsp:cNvPr id="0" name=""/>
        <dsp:cNvSpPr/>
      </dsp:nvSpPr>
      <dsp:spPr>
        <a:xfrm>
          <a:off x="5798257" y="3073690"/>
          <a:ext cx="2183771" cy="1874515"/>
        </a:xfrm>
        <a:prstGeom prst="hexagon">
          <a:avLst>
            <a:gd name="adj" fmla="val 25000"/>
            <a:gd name="vf" fmla="val 115470"/>
          </a:avLst>
        </a:prstGeom>
        <a:blipFill rotWithShape="1">
          <a:blip xmlns:r="http://schemas.openxmlformats.org/officeDocument/2006/relationships" r:embed="rId2"/>
          <a:srcRect/>
          <a:stretch>
            <a:fillRect t="-6000" b="-6000"/>
          </a:stretch>
        </a:blip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34DE00-9FDD-451F-B815-3FE256871FF1}">
      <dsp:nvSpPr>
        <dsp:cNvPr id="0" name=""/>
        <dsp:cNvSpPr/>
      </dsp:nvSpPr>
      <dsp:spPr>
        <a:xfrm>
          <a:off x="5848282" y="3913410"/>
          <a:ext cx="254933" cy="219832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AF9B22-5E70-4E5A-8079-451EFA171721}">
      <dsp:nvSpPr>
        <dsp:cNvPr id="0" name=""/>
        <dsp:cNvSpPr/>
      </dsp:nvSpPr>
      <dsp:spPr>
        <a:xfrm>
          <a:off x="2084884" y="1033310"/>
          <a:ext cx="2183771" cy="1874515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5560" rIns="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800" b="1" u="none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密码法</a:t>
          </a:r>
        </a:p>
      </dsp:txBody>
      <dsp:txXfrm>
        <a:off x="2423075" y="1323607"/>
        <a:ext cx="1507390" cy="1293921"/>
      </dsp:txXfrm>
    </dsp:sp>
    <dsp:sp modelId="{1893F493-FE61-4BFD-92D3-5D5452B1EBE2}">
      <dsp:nvSpPr>
        <dsp:cNvPr id="0" name=""/>
        <dsp:cNvSpPr/>
      </dsp:nvSpPr>
      <dsp:spPr>
        <a:xfrm>
          <a:off x="3571196" y="1071929"/>
          <a:ext cx="254933" cy="219832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CB75BE-53F1-45E8-AEA0-82AE553DC37D}">
      <dsp:nvSpPr>
        <dsp:cNvPr id="0" name=""/>
        <dsp:cNvSpPr/>
      </dsp:nvSpPr>
      <dsp:spPr>
        <a:xfrm>
          <a:off x="3936761" y="0"/>
          <a:ext cx="2183771" cy="1874515"/>
        </a:xfrm>
        <a:prstGeom prst="hexagon">
          <a:avLst>
            <a:gd name="adj" fmla="val 25000"/>
            <a:gd name="vf" fmla="val 115470"/>
          </a:avLst>
        </a:prstGeom>
        <a:blipFill rotWithShape="1">
          <a:blip xmlns:r="http://schemas.openxmlformats.org/officeDocument/2006/relationships" r:embed="rId3"/>
          <a:srcRect/>
          <a:stretch>
            <a:fillRect l="-7000" r="-7000"/>
          </a:stretch>
        </a:blip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EC5DE6-E6AF-4268-BA59-FC676CAD820C}">
      <dsp:nvSpPr>
        <dsp:cNvPr id="0" name=""/>
        <dsp:cNvSpPr/>
      </dsp:nvSpPr>
      <dsp:spPr>
        <a:xfrm>
          <a:off x="3986785" y="830807"/>
          <a:ext cx="254933" cy="219832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BD7E899-08A5-4E8B-B8B7-6F21311023BB}">
      <dsp:nvSpPr>
        <dsp:cNvPr id="0" name=""/>
        <dsp:cNvSpPr/>
      </dsp:nvSpPr>
      <dsp:spPr>
        <a:xfrm>
          <a:off x="5798257" y="1030339"/>
          <a:ext cx="2183771" cy="1874515"/>
        </a:xfrm>
        <a:prstGeom prst="hexagon">
          <a:avLst>
            <a:gd name="adj" fmla="val 2500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35560" rIns="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800" b="1" u="none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计算机</a:t>
          </a:r>
          <a:endParaRPr lang="en-US" altLang="zh-CN" sz="2800" b="1" u="none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800" b="1" u="none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软件保护</a:t>
          </a:r>
          <a:endParaRPr lang="en-US" altLang="zh-CN" sz="2800" b="1" u="none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微软雅黑" panose="020B0503020204020204" pitchFamily="34" charset="-122"/>
            <a:ea typeface="微软雅黑" panose="020B0503020204020204" pitchFamily="34" charset="-122"/>
          </a:endParaRP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800" b="1" u="none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条例</a:t>
          </a:r>
        </a:p>
      </dsp:txBody>
      <dsp:txXfrm>
        <a:off x="6136448" y="1320636"/>
        <a:ext cx="1507390" cy="1293921"/>
      </dsp:txXfrm>
    </dsp:sp>
    <dsp:sp modelId="{92AFAF63-1391-4654-9E50-3A7983020AD3}">
      <dsp:nvSpPr>
        <dsp:cNvPr id="0" name=""/>
        <dsp:cNvSpPr/>
      </dsp:nvSpPr>
      <dsp:spPr>
        <a:xfrm>
          <a:off x="7676108" y="1857681"/>
          <a:ext cx="254933" cy="219832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A99ACA-B88C-49B1-A336-15D6D59BBA08}">
      <dsp:nvSpPr>
        <dsp:cNvPr id="0" name=""/>
        <dsp:cNvSpPr/>
      </dsp:nvSpPr>
      <dsp:spPr>
        <a:xfrm>
          <a:off x="7667450" y="2060679"/>
          <a:ext cx="2183771" cy="1874515"/>
        </a:xfrm>
        <a:prstGeom prst="hexagon">
          <a:avLst>
            <a:gd name="adj" fmla="val 25000"/>
            <a:gd name="vf" fmla="val 115470"/>
          </a:avLst>
        </a:prstGeom>
        <a:blipFill rotWithShape="1">
          <a:blip xmlns:r="http://schemas.openxmlformats.org/officeDocument/2006/relationships" r:embed="rId4"/>
          <a:srcRect/>
          <a:stretch>
            <a:fillRect l="-14000" r="-14000"/>
          </a:stretch>
        </a:blip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9719A81-2E6A-4C2B-891D-2328315460BC}">
      <dsp:nvSpPr>
        <dsp:cNvPr id="0" name=""/>
        <dsp:cNvSpPr/>
      </dsp:nvSpPr>
      <dsp:spPr>
        <a:xfrm>
          <a:off x="8108052" y="2093852"/>
          <a:ext cx="254933" cy="219832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03A10E-1B36-4383-9E99-9E4BB0DB26B9}">
      <dsp:nvSpPr>
        <dsp:cNvPr id="0" name=""/>
        <dsp:cNvSpPr/>
      </dsp:nvSpPr>
      <dsp:spPr>
        <a:xfrm>
          <a:off x="0" y="5588"/>
          <a:ext cx="7695113" cy="7113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4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智慧农业、智能工业、智慧服务业加快发展；</a:t>
          </a:r>
        </a:p>
      </dsp:txBody>
      <dsp:txXfrm>
        <a:off x="34726" y="40314"/>
        <a:ext cx="7625661" cy="641908"/>
      </dsp:txXfrm>
    </dsp:sp>
    <dsp:sp modelId="{04F61029-5974-41FC-93C2-46FC3280DDC1}">
      <dsp:nvSpPr>
        <dsp:cNvPr id="0" name=""/>
        <dsp:cNvSpPr/>
      </dsp:nvSpPr>
      <dsp:spPr>
        <a:xfrm>
          <a:off x="0" y="826388"/>
          <a:ext cx="7695113" cy="7113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4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互联制造、信息制造、数据制造、个性制造成为制造业的新常态；</a:t>
          </a:r>
        </a:p>
      </dsp:txBody>
      <dsp:txXfrm>
        <a:off x="34726" y="861114"/>
        <a:ext cx="7625661" cy="641908"/>
      </dsp:txXfrm>
    </dsp:sp>
    <dsp:sp modelId="{94B780E8-FA6A-4357-997A-BF7144A2F9D4}">
      <dsp:nvSpPr>
        <dsp:cNvPr id="0" name=""/>
        <dsp:cNvSpPr/>
      </dsp:nvSpPr>
      <dsp:spPr>
        <a:xfrm>
          <a:off x="0" y="1647188"/>
          <a:ext cx="7695113" cy="7113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4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创新平台不断涌现，开启大众创业、万众创新、迭代创新和微创新的新时代；</a:t>
          </a:r>
        </a:p>
      </dsp:txBody>
      <dsp:txXfrm>
        <a:off x="34726" y="1681914"/>
        <a:ext cx="7625661" cy="641908"/>
      </dsp:txXfrm>
    </dsp:sp>
    <dsp:sp modelId="{81BC89D4-61AC-4175-B549-58C653090AB3}">
      <dsp:nvSpPr>
        <dsp:cNvPr id="0" name=""/>
        <dsp:cNvSpPr/>
      </dsp:nvSpPr>
      <dsp:spPr>
        <a:xfrm>
          <a:off x="0" y="2467989"/>
          <a:ext cx="7695113" cy="7113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公共服务加速创新，高速宽带及无线网络全覆盖，智能交通、智能电网水网、智能建筑广泛普及；</a:t>
          </a:r>
        </a:p>
      </dsp:txBody>
      <dsp:txXfrm>
        <a:off x="34726" y="2502715"/>
        <a:ext cx="7625661" cy="641908"/>
      </dsp:txXfrm>
    </dsp:sp>
    <dsp:sp modelId="{30597F33-A7EF-48D5-ACD7-A676CD0D064B}">
      <dsp:nvSpPr>
        <dsp:cNvPr id="0" name=""/>
        <dsp:cNvSpPr/>
      </dsp:nvSpPr>
      <dsp:spPr>
        <a:xfrm>
          <a:off x="0" y="3288789"/>
          <a:ext cx="7695113" cy="7113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4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智慧医疗、智慧养老、智慧教育、智慧文化、智慧旅游等公共服务的新形态不断涌现；</a:t>
          </a:r>
        </a:p>
      </dsp:txBody>
      <dsp:txXfrm>
        <a:off x="34726" y="3323515"/>
        <a:ext cx="7625661" cy="641908"/>
      </dsp:txXfrm>
    </dsp:sp>
    <dsp:sp modelId="{74426CFD-9561-4191-B1D7-91452388D4EB}">
      <dsp:nvSpPr>
        <dsp:cNvPr id="0" name=""/>
        <dsp:cNvSpPr/>
      </dsp:nvSpPr>
      <dsp:spPr>
        <a:xfrm>
          <a:off x="0" y="4109589"/>
          <a:ext cx="7695113" cy="7113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14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rPr>
            <a:t>“用数据说话、用数据决策、用数据管理、用数据创新”成为社会治理与决策的新方式</a:t>
          </a:r>
        </a:p>
      </dsp:txBody>
      <dsp:txXfrm>
        <a:off x="34726" y="4144315"/>
        <a:ext cx="7625661" cy="6419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off" val="ctr"/>
          <dgm:param type="contDir" val="sameDir"/>
          <dgm:param type="grDir" val="tL"/>
          <dgm:param type="flowDir" val="row"/>
        </dgm:alg>
      </dgm:if>
      <dgm:else name="Name2">
        <dgm:alg type="snake">
          <dgm:param type="off" val="ctr"/>
          <dgm:param type="contDir" val="sameDir"/>
          <dgm:param type="grDir" val="tR"/>
          <dgm:param type="flowDir" val="row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BendingPictureCaption#1">
  <dgm:title val=""/>
  <dgm:desc val=""/>
  <dgm:catLst>
    <dgm:cat type="picture" pri="6000"/>
    <dgm:cat type="pictureconvert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7" srcId="0" destId="1" srcOrd="0" destOrd="0"/>
        <dgm:cxn modelId="8" srcId="0" destId="2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diagram">
    <dgm:varLst>
      <dgm:dir/>
    </dgm:varLst>
    <dgm:choose name="Name0">
      <dgm:if name="Name1" func="var" arg="dir" op="equ" val="norm">
        <dgm:alg type="snake">
          <dgm:param type="off" val="ctr"/>
        </dgm:alg>
      </dgm:if>
      <dgm:else name="Name2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3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Image" refType="w" fact="0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.19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if>
          <dgm:else name="Name5">
            <dgm:constrLst>
              <dgm:constr type="l" for="ch" forName="Image" refType="w" fact="0.06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else>
        </dgm:choose>
        <dgm:layoutNode name="Image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Parent" styleLbl="node0">
          <dgm:varLst>
            <dgm:bulletEnabled val="1"/>
          </dgm:varLst>
          <dgm:alg type="tx">
            <dgm:param type="lnSpAfParP" val="5"/>
            <dgm:param type="shpTxRTLAlignCh" val="r"/>
            <dgm:param type="txAnchorVertCh" val="mid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gear1#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type="gear6" r:blip="" rot="-15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srcNode" val="gear1srcNode"/>
          <dgm:param type="dstNode" val="gear1dstNode"/>
          <dgm:param type="connRout" val="curv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srcNode" val="gear2srcNode"/>
          <dgm:param type="dstNode" val="gear2dstNode"/>
          <dgm:param type="connRout" val="curv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srcNode" val="gear3srcNode"/>
          <dgm:param type="dstNode" val="gear3dstNode"/>
          <dgm:param type="connRout" val="curv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type="round2SameRect" r:blip="" rot="90">
                    <dgm:adjLst/>
                  </dgm:shape>
                </dgm:if>
                <dgm:else name="Name12">
                  <dgm:shape xmlns:r="http://schemas.openxmlformats.org/officeDocument/2006/relationships" type="round2SameRect" r:blip="" rot="-90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BendingPictureCaption#2">
  <dgm:title val=""/>
  <dgm:desc val=""/>
  <dgm:catLst>
    <dgm:cat type="picture" pri="6000"/>
    <dgm:cat type="pictureconvert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7" srcId="0" destId="1" srcOrd="0" destOrd="0"/>
        <dgm:cxn modelId="8" srcId="0" destId="2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diagram">
    <dgm:varLst>
      <dgm:dir/>
    </dgm:varLst>
    <dgm:choose name="Name0">
      <dgm:if name="Name1" func="var" arg="dir" op="equ" val="norm">
        <dgm:alg type="snake">
          <dgm:param type="off" val="ctr"/>
        </dgm:alg>
      </dgm:if>
      <dgm:else name="Name2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3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Image" refType="w" fact="0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.19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if>
          <dgm:else name="Name5">
            <dgm:constrLst>
              <dgm:constr type="l" for="ch" forName="Image" refType="w" fact="0.06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else>
        </dgm:choose>
        <dgm:layoutNode name="Image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Parent" styleLbl="node0">
          <dgm:varLst>
            <dgm:bulletEnabled val="1"/>
          </dgm:varLst>
          <dgm:alg type="tx">
            <dgm:param type="lnSpAfParP" val="5"/>
            <dgm:param type="shpTxRTLAlignCh" val="r"/>
            <dgm:param type="txAnchorVertCh" val="mid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BendingPictureCaption#3">
  <dgm:title val=""/>
  <dgm:desc val=""/>
  <dgm:catLst>
    <dgm:cat type="picture" pri="6000"/>
    <dgm:cat type="pictureconvert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7" srcId="0" destId="1" srcOrd="0" destOrd="0"/>
        <dgm:cxn modelId="8" srcId="0" destId="2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diagram">
    <dgm:varLst>
      <dgm:dir/>
    </dgm:varLst>
    <dgm:choose name="Name0">
      <dgm:if name="Name1" func="var" arg="dir" op="equ" val="norm">
        <dgm:alg type="snake">
          <dgm:param type="off" val="ctr"/>
        </dgm:alg>
      </dgm:if>
      <dgm:else name="Name2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3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Image" refType="w" fact="0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.19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if>
          <dgm:else name="Name5">
            <dgm:constrLst>
              <dgm:constr type="l" for="ch" forName="Image" refType="w" fact="0.06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else>
        </dgm:choose>
        <dgm:layoutNode name="Image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Parent" styleLbl="node0">
          <dgm:varLst>
            <dgm:bulletEnabled val="1"/>
          </dgm:varLst>
          <dgm:alg type="tx">
            <dgm:param type="lnSpAfParP" val="5"/>
            <dgm:param type="shpTxRTLAlignCh" val="r"/>
            <dgm:param type="txAnchorVertCh" val="mid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type="chevron" r:blip="" rot="90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ound2SameRect" r:blip="" rot="90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ound2SameRect" r:blip="" rot="-90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type="homePlate" r:blip="" rot="180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VerticalCurvedList#1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srcNode" val="srcNode"/>
            <dgm:param type="dstNode" val="dstNode"/>
            <dgm:param type="endSty" val="noArr"/>
            <dgm:param type="connRout" val="curve"/>
            <dgm:param type="begPts" val="ctr"/>
            <dgm:param type="endPts" val="ct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HexagonCluster">
  <dgm:title val=""/>
  <dgm:desc val=""/>
  <dgm:catLst>
    <dgm:cat type="picture" pri="21000"/>
    <dgm:cat type="relationship" pri="3200"/>
    <dgm:cat type="pictureconvert" pri="21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clrData>
  <dgm:layoutNode name="Name0">
    <dgm:varLst>
      <dgm:chMax val="21"/>
      <dgm:chPref val="21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alg type="composite">
          <dgm:param type="ar" val="1.3871"/>
        </dgm:alg>
        <dgm:constrLst>
          <dgm:constr type="primFontSz" for="des" ptType="node" op="equ" val="65"/>
          <dgm:constr type="l" for="ch" forName="text1" refType="w" fact="0.4525"/>
          <dgm:constr type="t" for="ch" forName="text1" refType="h" fact="0.346"/>
          <dgm:constr type="w" for="ch" forName="text1" refType="w" fact="0.5475"/>
          <dgm:constr type="h" for="ch" forName="text1" refType="h" fact="0.654"/>
          <dgm:constr type="l" for="ch" forName="textaccent1" refType="w" fact="0.4652"/>
          <dgm:constr type="t" for="ch" forName="textaccent1" refType="h" fact="0.6348"/>
          <dgm:constr type="w" for="ch" forName="textaccent1" refType="w" fact="0.0639"/>
          <dgm:constr type="h" for="ch" forName="textaccent1" refType="h" fact="0.0765"/>
          <dgm:constr type="l" for="ch" forName="image1" refType="w" fact="0"/>
          <dgm:constr type="t" for="ch" forName="image1" refType="h" fact="0"/>
          <dgm:constr type="w" for="ch" forName="image1" refType="w" fact="0.5468"/>
          <dgm:constr type="h" for="ch" forName="image1" refType="h" fact="0.6538"/>
          <dgm:constr type="l" for="ch" forName="imageaccent1" refType="w" fact="0.3702"/>
          <dgm:constr type="t" for="ch" forName="imageaccent1" refType="h" fact="0.5633"/>
          <dgm:constr type="w" for="ch" forName="imageaccent1" refType="w" fact="0.0639"/>
          <dgm:constr type="h" for="ch" forName="imageaccent1" refType="h" fact="0.0765"/>
        </dgm:constrLst>
      </dgm:if>
      <dgm:if name="Name3" axis="ch" ptType="node" func="cnt" op="equ" val="2">
        <dgm:alg type="composite">
          <dgm:param type="ar" val="2.6443"/>
        </dgm:alg>
        <dgm:constrLst>
          <dgm:constr type="primFontSz" for="des" ptType="node" op="equ" val="65"/>
          <dgm:constr type="l" for="ch" forName="text1" refType="w" fact="0.2383"/>
          <dgm:constr type="t" for="ch" forName="text1" refType="h" fact="0.3501"/>
          <dgm:constr type="w" for="ch" forName="text1" refType="w" fact="0.285"/>
          <dgm:constr type="h" for="ch" forName="text1" refType="h" fact="0.6499"/>
          <dgm:constr type="l" for="ch" forName="textaccent1" refType="w" fact="0.2472"/>
          <dgm:constr type="t" for="ch" forName="textaccent1" refType="h" fact="0.6371"/>
          <dgm:constr type="w" for="ch" forName="textaccent1" refType="w" fact="0.0333"/>
          <dgm:constr type="h" for="ch" forName="textaccent1" refType="h" fact="0.076"/>
          <dgm:constr type="l" for="ch" forName="image1" refType="w" fact="0"/>
          <dgm:constr type="t" for="ch" forName="image1" refType="h" fact="0"/>
          <dgm:constr type="w" for="ch" forName="image1" refType="w" fact="0.285"/>
          <dgm:constr type="h" for="ch" forName="image1" refType="h" fact="0.6499"/>
          <dgm:constr type="l" for="ch" forName="imageaccent1" refType="w" fact="0.1942"/>
          <dgm:constr type="t" for="ch" forName="imageaccent1" refType="h" fact="0.5602"/>
          <dgm:constr type="w" for="ch" forName="imageaccent1" refType="w" fact="0.0333"/>
          <dgm:constr type="h" for="ch" forName="imageaccent1" refType="h" fact="0.076"/>
          <dgm:constr type="l" for="ch" forName="text2" refType="w" fact="0.4767"/>
          <dgm:constr type="t" for="ch" forName="text2" refType="h" fact="0"/>
          <dgm:constr type="w" for="ch" forName="text2" refType="w" fact="0.285"/>
          <dgm:constr type="h" for="ch" forName="text2" refType="h" fact="0.6499"/>
          <dgm:constr type="l" for="ch" forName="textaccent2" refType="w" fact="0.6709"/>
          <dgm:constr type="t" for="ch" forName="textaccent2" refType="h" fact="0.5602"/>
          <dgm:constr type="w" for="ch" forName="textaccent2" refType="w" fact="0.0333"/>
          <dgm:constr type="h" for="ch" forName="textaccent2" refType="h" fact="0.076"/>
          <dgm:constr type="l" for="ch" forName="image2" refType="w" fact="0.715"/>
          <dgm:constr type="t" for="ch" forName="image2" refType="h" fact="0.3501"/>
          <dgm:constr type="w" for="ch" forName="image2" refType="w" fact="0.285"/>
          <dgm:constr type="h" for="ch" forName="image2" refType="h" fact="0.6499"/>
          <dgm:constr type="l" for="ch" forName="imageaccent2" refType="w" fact="0.7239"/>
          <dgm:constr type="t" for="ch" forName="imageaccent2" refType="h" fact="0.6371"/>
          <dgm:constr type="w" for="ch" forName="imageaccent2" refType="w" fact="0.0333"/>
          <dgm:constr type="h" for="ch" forName="imageaccent2" refType="h" fact="0.076"/>
        </dgm:constrLst>
      </dgm:if>
      <dgm:if name="Name4" axis="ch" ptType="node" func="cnt" op="equ" val="3">
        <dgm:alg type="composite">
          <dgm:param type="ar" val="1.5623"/>
        </dgm:alg>
        <dgm:constrLst>
          <dgm:constr type="primFontSz" for="des" ptType="node" op="equ" val="65"/>
          <dgm:constr type="l" for="ch" forName="text1" refType="w" fact="0.2402"/>
          <dgm:constr type="t" for="ch" forName="text1" refType="h" fact="0.6215"/>
          <dgm:constr type="w" for="ch" forName="text1" refType="w" fact="0.281"/>
          <dgm:constr type="h" for="ch" forName="text1" refType="h" fact="0.3785"/>
          <dgm:constr type="l" for="ch" forName="textaccent1" refType="w" fact="0.2475"/>
          <dgm:constr type="t" for="ch" forName="textaccent1" refType="h" fact="0.7886"/>
          <dgm:constr type="w" for="ch" forName="textaccent1" refType="w" fact="0.0329"/>
          <dgm:constr type="h" for="ch" forName="textaccent1" refType="h" fact="0.0443"/>
          <dgm:constr type="l" for="ch" forName="image1" refType="w" fact="0"/>
          <dgm:constr type="t" for="ch" forName="image1" refType="h" fact="0.4182"/>
          <dgm:constr type="w" for="ch" forName="image1" refType="w" fact="0.281"/>
          <dgm:constr type="h" for="ch" forName="image1" refType="h" fact="0.3785"/>
          <dgm:constr type="l" for="ch" forName="imageaccent1" refType="w" fact="0.1913"/>
          <dgm:constr type="t" for="ch" forName="imageaccent1" refType="h" fact="0.7467"/>
          <dgm:constr type="w" for="ch" forName="imageaccent1" refType="w" fact="0.0329"/>
          <dgm:constr type="h" for="ch" forName="imageaccent1" refType="h" fact="0.0443"/>
          <dgm:constr type="l" for="ch" forName="text2" refType="w" fact="0.4796"/>
          <dgm:constr type="t" for="ch" forName="text2" refType="h" fact="0.4137"/>
          <dgm:constr type="w" for="ch" forName="text2" refType="w" fact="0.281"/>
          <dgm:constr type="h" for="ch" forName="text2" refType="h" fact="0.3785"/>
          <dgm:constr type="l" for="ch" forName="textaccent2" refType="w" fact="0.6717"/>
          <dgm:constr type="t" for="ch" forName="textaccent2" refType="h" fact="0.7418"/>
          <dgm:constr type="w" for="ch" forName="textaccent2" refType="w" fact="0.0329"/>
          <dgm:constr type="h" for="ch" forName="textaccent2" refType="h" fact="0.0443"/>
          <dgm:constr type="l" for="ch" forName="image2" refType="w" fact="0.719"/>
          <dgm:constr type="t" for="ch" forName="image2" refType="h" fact="0.6215"/>
          <dgm:constr type="w" for="ch" forName="image2" refType="w" fact="0.281"/>
          <dgm:constr type="h" for="ch" forName="image2" refType="h" fact="0.3785"/>
          <dgm:constr type="l" for="ch" forName="imageaccent2" refType="w" fact="0.7263"/>
          <dgm:constr type="t" for="ch" forName="imageaccent2" refType="h" fact="0.7886"/>
          <dgm:constr type="w" for="ch" forName="imageaccent2" refType="w" fact="0.0329"/>
          <dgm:constr type="h" for="ch" forName="imageaccent2" refType="h" fact="0.0443"/>
          <dgm:constr type="l" for="ch" forName="text3" refType="w" fact="0.2402"/>
          <dgm:constr type="t" for="ch" forName="text3" refType="h" fact="0.2068"/>
          <dgm:constr type="w" for="ch" forName="text3" refType="w" fact="0.281"/>
          <dgm:constr type="h" for="ch" forName="text3" refType="h" fact="0.3785"/>
          <dgm:constr type="l" for="ch" forName="textaccent3" refType="w" fact="0.4307"/>
          <dgm:constr type="t" for="ch" forName="textaccent3" refType="h" fact="0.215"/>
          <dgm:constr type="w" for="ch" forName="textaccent3" refType="w" fact="0.0329"/>
          <dgm:constr type="h" for="ch" forName="textaccent3" refType="h" fact="0.0443"/>
          <dgm:constr type="l" for="ch" forName="image3" refType="w" fact="0.4796"/>
          <dgm:constr type="t" for="ch" forName="image3" refType="h" fact="0"/>
          <dgm:constr type="w" for="ch" forName="image3" refType="w" fact="0.281"/>
          <dgm:constr type="h" for="ch" forName="image3" refType="h" fact="0.3785"/>
          <dgm:constr type="l" for="ch" forName="imageaccent3" refType="w" fact="0.4879"/>
          <dgm:constr type="t" for="ch" forName="imageaccent3" refType="h" fact="0.1662"/>
          <dgm:constr type="w" for="ch" forName="imageaccent3" refType="w" fact="0.0329"/>
          <dgm:constr type="h" for="ch" forName="imageaccent3" refType="h" fact="0.0443"/>
        </dgm:constrLst>
      </dgm:if>
      <dgm:if name="Name5" axis="ch" ptType="node" func="cnt" op="equ" val="4">
        <dgm:alg type="composite">
          <dgm:param type="ar" val="1.943"/>
        </dgm:alg>
        <dgm:constrLst>
          <dgm:constr type="primFontSz" for="des" ptType="node" op="equ" val="65"/>
          <dgm:constr type="l" for="ch" forName="image2" refType="w" fact="0.5787"/>
          <dgm:constr type="t" for="ch" forName="image2" refType="h" fact="0.6208"/>
          <dgm:constr type="w" for="ch" forName="image2" refType="w" fact="0.227"/>
          <dgm:constr type="h" for="ch" forName="image2" refType="h" fact="0.3786"/>
          <dgm:constr type="l" for="ch" forName="text4" refType="w" fact="0.5787"/>
          <dgm:constr type="t" for="ch" forName="text4" refType="h" fact="0.2081"/>
          <dgm:constr type="w" for="ch" forName="text4" refType="w" fact="0.227"/>
          <dgm:constr type="h" for="ch" forName="text4" refType="h" fact="0.3786"/>
          <dgm:constr type="l" for="ch" forName="text2" refType="w" fact="0.3852"/>
          <dgm:constr type="t" for="ch" forName="text2" refType="h" fact="0.4127"/>
          <dgm:constr type="w" for="ch" forName="text2" refType="w" fact="0.227"/>
          <dgm:constr type="h" for="ch" forName="text2" refType="h" fact="0.3786"/>
          <dgm:constr type="l" for="ch" forName="image3" refType="w" fact="0.3852"/>
          <dgm:constr type="t" for="ch" forName="image3" refType="h" fact="0"/>
          <dgm:constr type="w" for="ch" forName="image3" refType="w" fact="0.227"/>
          <dgm:constr type="h" for="ch" forName="image3" refType="h" fact="0.3786"/>
          <dgm:constr type="l" for="ch" forName="text1" refType="w" fact="0.1927"/>
          <dgm:constr type="t" for="ch" forName="text1" refType="h" fact="0.6214"/>
          <dgm:constr type="w" for="ch" forName="text1" refType="w" fact="0.227"/>
          <dgm:constr type="h" for="ch" forName="text1" refType="h" fact="0.3786"/>
          <dgm:constr type="l" for="ch" forName="textaccent1" refType="w" fact="0.1998"/>
          <dgm:constr type="t" for="ch" forName="textaccent1" refType="h" fact="0.7887"/>
          <dgm:constr type="w" for="ch" forName="textaccent1" refType="w" fact="0.0265"/>
          <dgm:constr type="h" for="ch" forName="textaccent1" refType="h" fact="0.0444"/>
          <dgm:constr type="l" for="ch" forName="image1" refType="w" fact="0"/>
          <dgm:constr type="t" for="ch" forName="image1" refType="h" fact="0.4156"/>
          <dgm:constr type="w" for="ch" forName="image1" refType="w" fact="0.227"/>
          <dgm:constr type="h" for="ch" forName="image1" refType="h" fact="0.3786"/>
          <dgm:constr type="l" for="ch" forName="imageaccent1" refType="w" fact="0.1537"/>
          <dgm:constr type="t" for="ch" forName="imageaccent1" refType="h" fact="0.7417"/>
          <dgm:constr type="w" for="ch" forName="imageaccent1" refType="w" fact="0.0265"/>
          <dgm:constr type="h" for="ch" forName="imageaccent1" refType="h" fact="0.0444"/>
          <dgm:constr type="l" for="ch" forName="textaccent2" refType="w" fact="0.5407"/>
          <dgm:constr type="t" for="ch" forName="textaccent2" refType="h" fact="0.7384"/>
          <dgm:constr type="w" for="ch" forName="textaccent2" refType="w" fact="0.0265"/>
          <dgm:constr type="h" for="ch" forName="textaccent2" refType="h" fact="0.0444"/>
          <dgm:constr type="l" for="ch" forName="imageaccent2" refType="w" fact="0.5839"/>
          <dgm:constr type="t" for="ch" forName="imageaccent2" refType="h" fact="0.7904"/>
          <dgm:constr type="w" for="ch" forName="imageaccent2" refType="w" fact="0.0265"/>
          <dgm:constr type="h" for="ch" forName="imageaccent2" refType="h" fact="0.0444"/>
          <dgm:constr type="l" for="ch" forName="text3" refType="w" fact="0.1927"/>
          <dgm:constr type="t" for="ch" forName="text3" refType="h" fact="0.2087"/>
          <dgm:constr type="w" for="ch" forName="text3" refType="w" fact="0.227"/>
          <dgm:constr type="h" for="ch" forName="text3" refType="h" fact="0.3786"/>
          <dgm:constr type="l" for="ch" forName="textaccent3" refType="w" fact="0.3472"/>
          <dgm:constr type="t" for="ch" forName="textaccent3" refType="h" fact="0.2165"/>
          <dgm:constr type="w" for="ch" forName="textaccent3" refType="w" fact="0.0265"/>
          <dgm:constr type="h" for="ch" forName="textaccent3" refType="h" fact="0.0444"/>
          <dgm:constr type="l" for="ch" forName="imageaccent3" refType="w" fact="0.3904"/>
          <dgm:constr type="t" for="ch" forName="imageaccent3" refType="h" fact="0.1678"/>
          <dgm:constr type="w" for="ch" forName="imageaccent3" refType="w" fact="0.0265"/>
          <dgm:constr type="h" for="ch" forName="imageaccent3" refType="h" fact="0.0444"/>
          <dgm:constr type="l" for="ch" forName="textaccent4" refType="w" fact="0.7739"/>
          <dgm:constr type="t" for="ch" forName="textaccent4" refType="h" fact="0.3752"/>
          <dgm:constr type="w" for="ch" forName="textaccent4" refType="w" fact="0.0265"/>
          <dgm:constr type="h" for="ch" forName="textaccent4" refType="h" fact="0.0444"/>
          <dgm:constr type="l" for="ch" forName="image4" refType="w" fact="0.773"/>
          <dgm:constr type="t" for="ch" forName="image4" refType="h" fact="0.4162"/>
          <dgm:constr type="w" for="ch" forName="image4" refType="w" fact="0.227"/>
          <dgm:constr type="h" for="ch" forName="image4" refType="h" fact="0.3786"/>
          <dgm:constr type="l" for="ch" forName="imageaccent4" refType="w" fact="0.8188"/>
          <dgm:constr type="t" for="ch" forName="imageaccent4" refType="h" fact="0.4229"/>
          <dgm:constr type="w" for="ch" forName="imageaccent4" refType="w" fact="0.0265"/>
          <dgm:constr type="h" for="ch" forName="imageaccent4" refType="h" fact="0.0444"/>
        </dgm:constrLst>
      </dgm:if>
      <dgm:if name="Name6" axis="ch" ptType="node" func="cnt" op="equ" val="5">
        <dgm:alg type="composite">
          <dgm:param type="ar" val="2.3203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4193"/>
          <dgm:constr type="w" for="ch" forName="image4" refType="w" fact="0.1886"/>
          <dgm:constr type="h" for="ch" forName="image4" refType="h" fact="0.3757"/>
          <dgm:constr type="l" for="ch" forName="text5" refType="w" fact="0.6491"/>
          <dgm:constr type="t" for="ch" forName="text5" refType="h" fact="0.004"/>
          <dgm:constr type="w" for="ch" forName="text5" refType="w" fact="0.1886"/>
          <dgm:constr type="h" for="ch" forName="text5" refType="h" fact="0.3757"/>
          <dgm:constr type="l" for="ch" forName="image5" refType="w" fact="0.8114"/>
          <dgm:constr type="t" for="ch" forName="image5" refType="h" fact="0.2136"/>
          <dgm:constr type="w" for="ch" forName="image5" refType="w" fact="0.1886"/>
          <dgm:constr type="h" for="ch" forName="image5" refType="h" fact="0.3757"/>
          <dgm:constr type="l" for="ch" forName="image2" refType="w" fact="0.4868"/>
          <dgm:constr type="t" for="ch" forName="image2" refType="h" fact="0.6235"/>
          <dgm:constr type="w" for="ch" forName="image2" refType="w" fact="0.1886"/>
          <dgm:constr type="h" for="ch" forName="image2" refType="h" fact="0.3757"/>
          <dgm:constr type="l" for="ch" forName="text4" refType="w" fact="0.4868"/>
          <dgm:constr type="t" for="ch" forName="text4" refType="h" fact="0.2081"/>
          <dgm:constr type="w" for="ch" forName="text4" refType="w" fact="0.1886"/>
          <dgm:constr type="h" for="ch" forName="text4" refType="h" fact="0.3757"/>
          <dgm:constr type="l" for="ch" forName="text2" refType="w" fact="0.3246"/>
          <dgm:constr type="t" for="ch" forName="text2" refType="h" fact="0.4154"/>
          <dgm:constr type="w" for="ch" forName="text2" refType="w" fact="0.1886"/>
          <dgm:constr type="h" for="ch" forName="text2" refType="h" fact="0.3757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757"/>
          <dgm:constr type="l" for="ch" forName="text1" refType="w" fact="0.1623"/>
          <dgm:constr type="t" for="ch" forName="text1" refType="h" fact="0.6243"/>
          <dgm:constr type="w" for="ch" forName="text1" refType="w" fact="0.1886"/>
          <dgm:constr type="h" for="ch" forName="text1" refType="h" fact="0.3757"/>
          <dgm:constr type="l" for="ch" forName="text3" refType="w" fact="0.1623"/>
          <dgm:constr type="t" for="ch" forName="text3" refType="h" fact="0.2089"/>
          <dgm:constr type="w" for="ch" forName="text3" refType="w" fact="0.1886"/>
          <dgm:constr type="h" for="ch" forName="text3" refType="h" fact="0.3757"/>
          <dgm:constr type="l" for="ch" forName="textaccent1" refType="w" fact="0.1668"/>
          <dgm:constr type="t" for="ch" forName="textaccent1" refType="h" fact="0.7923"/>
          <dgm:constr type="w" for="ch" forName="textaccent1" refType="w" fact="0.022"/>
          <dgm:constr type="h" for="ch" forName="textaccent1" refType="h" fact="0.044"/>
          <dgm:constr type="l" for="ch" forName="image1" refType="w" fact="0"/>
          <dgm:constr type="t" for="ch" forName="image1" refType="h" fact="0.4166"/>
          <dgm:constr type="w" for="ch" forName="image1" refType="w" fact="0.1886"/>
          <dgm:constr type="h" for="ch" forName="image1" refType="h" fact="0.3757"/>
          <dgm:constr type="l" for="ch" forName="imageaccent1" refType="w" fact="0.1292"/>
          <dgm:constr type="t" for="ch" forName="imageaccent1" refType="h" fact="0.7424"/>
          <dgm:constr type="w" for="ch" forName="imageaccent1" refType="w" fact="0.022"/>
          <dgm:constr type="h" for="ch" forName="imageaccent1" refType="h" fact="0.044"/>
          <dgm:constr type="l" for="ch" forName="textaccent2" refType="w" fact="0.4544"/>
          <dgm:constr type="t" for="ch" forName="textaccent2" refType="h" fact="0.7404"/>
          <dgm:constr type="w" for="ch" forName="textaccent2" refType="w" fact="0.022"/>
          <dgm:constr type="h" for="ch" forName="textaccent2" refType="h" fact="0.044"/>
          <dgm:constr type="l" for="ch" forName="imageaccent2" refType="w" fact="0.4914"/>
          <dgm:constr type="t" for="ch" forName="imageaccent2" refType="h" fact="0.7907"/>
          <dgm:constr type="w" for="ch" forName="imageaccent2" refType="w" fact="0.022"/>
          <dgm:constr type="h" for="ch" forName="imageaccent2" refType="h" fact="0.044"/>
          <dgm:constr type="l" for="ch" forName="textaccent3" refType="w" fact="0.2915"/>
          <dgm:constr type="t" for="ch" forName="textaccent3" refType="h" fact="0.216"/>
          <dgm:constr type="w" for="ch" forName="textaccent3" refType="w" fact="0.022"/>
          <dgm:constr type="h" for="ch" forName="textaccent3" refType="h" fact="0.044"/>
          <dgm:constr type="l" for="ch" forName="imageaccent3" refType="w" fact="0.3299"/>
          <dgm:constr type="t" for="ch" forName="imageaccent3" refType="h" fact="0.1665"/>
          <dgm:constr type="w" for="ch" forName="imageaccent3" refType="w" fact="0.022"/>
          <dgm:constr type="h" for="ch" forName="imageaccent3" refType="h" fact="0.044"/>
          <dgm:constr type="l" for="ch" forName="textaccent4" refType="w" fact="0.65"/>
          <dgm:constr type="t" for="ch" forName="textaccent4" refType="h" fact="0.3746"/>
          <dgm:constr type="w" for="ch" forName="textaccent4" refType="w" fact="0.022"/>
          <dgm:constr type="h" for="ch" forName="textaccent4" refType="h" fact="0.044"/>
          <dgm:constr type="l" for="ch" forName="imageaccent4" refType="w" fact="0.6859"/>
          <dgm:constr type="t" for="ch" forName="imageaccent4" refType="h" fact="0.4261"/>
          <dgm:constr type="w" for="ch" forName="imageaccent4" refType="w" fact="0.022"/>
          <dgm:constr type="h" for="ch" forName="imageaccent4" refType="h" fact="0.044"/>
          <dgm:constr type="l" for="ch" forName="textaccent5" refType="w" fact="0.8123"/>
          <dgm:constr type="t" for="ch" forName="textaccent5" refType="h" fact="0.1724"/>
          <dgm:constr type="w" for="ch" forName="textaccent5" refType="w" fact="0.022"/>
          <dgm:constr type="h" for="ch" forName="textaccent5" refType="h" fact="0.044"/>
          <dgm:constr type="l" for="ch" forName="imageaccent5" refType="w" fact="0.849"/>
          <dgm:constr type="t" for="ch" forName="imageaccent5" refType="h" fact="0.222"/>
          <dgm:constr type="w" for="ch" forName="imageaccent5" refType="w" fact="0.022"/>
          <dgm:constr type="h" for="ch" forName="imageaccent5" refType="h" fact="0.044"/>
        </dgm:constrLst>
      </dgm:if>
      <dgm:if name="Name7" axis="ch" ptType="node" func="cnt" op="equ" val="6">
        <dgm:alg type="composite">
          <dgm:param type="ar" val="1.9179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3466"/>
          <dgm:constr type="w" for="ch" forName="image4" refType="w" fact="0.1886"/>
          <dgm:constr type="h" for="ch" forName="image4" refType="h" fact="0.3106"/>
          <dgm:constr type="l" for="ch" forName="text5" refType="w" fact="0.6491"/>
          <dgm:constr type="t" for="ch" forName="text5" refType="h" fact="0.0033"/>
          <dgm:constr type="w" for="ch" forName="text5" refType="w" fact="0.1886"/>
          <dgm:constr type="h" for="ch" forName="text5" refType="h" fact="0.3106"/>
          <dgm:constr type="l" for="ch" forName="image5" refType="w" fact="0.8114"/>
          <dgm:constr type="t" for="ch" forName="image5" refType="h" fact="0.1766"/>
          <dgm:constr type="w" for="ch" forName="image5" refType="w" fact="0.1886"/>
          <dgm:constr type="h" for="ch" forName="image5" refType="h" fact="0.3106"/>
          <dgm:constr type="l" for="ch" forName="image2" refType="w" fact="0.4868"/>
          <dgm:constr type="t" for="ch" forName="image2" refType="h" fact="0.5154"/>
          <dgm:constr type="w" for="ch" forName="image2" refType="w" fact="0.1886"/>
          <dgm:constr type="h" for="ch" forName="image2" refType="h" fact="0.3106"/>
          <dgm:constr type="l" for="ch" forName="text4" refType="w" fact="0.4868"/>
          <dgm:constr type="t" for="ch" forName="text4" refType="h" fact="0.172"/>
          <dgm:constr type="w" for="ch" forName="text4" refType="w" fact="0.1886"/>
          <dgm:constr type="h" for="ch" forName="text4" refType="h" fact="0.3106"/>
          <dgm:constr type="l" for="ch" forName="text2" refType="w" fact="0.3246"/>
          <dgm:constr type="t" for="ch" forName="text2" refType="h" fact="0.3434"/>
          <dgm:constr type="w" for="ch" forName="text2" refType="w" fact="0.1886"/>
          <dgm:constr type="h" for="ch" forName="text2" refType="h" fact="0.3106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106"/>
          <dgm:constr type="l" for="ch" forName="text1" refType="w" fact="0.1623"/>
          <dgm:constr type="t" for="ch" forName="text1" refType="h" fact="0.516"/>
          <dgm:constr type="w" for="ch" forName="text1" refType="w" fact="0.1886"/>
          <dgm:constr type="h" for="ch" forName="text1" refType="h" fact="0.3106"/>
          <dgm:constr type="l" for="ch" forName="text3" refType="w" fact="0.1623"/>
          <dgm:constr type="t" for="ch" forName="text3" refType="h" fact="0.1727"/>
          <dgm:constr type="w" for="ch" forName="text3" refType="w" fact="0.1886"/>
          <dgm:constr type="h" for="ch" forName="text3" refType="h" fact="0.3106"/>
          <dgm:constr type="l" for="ch" forName="textaccent1" refType="w" fact="0.1668"/>
          <dgm:constr type="t" for="ch" forName="textaccent1" refType="h" fact="0.6549"/>
          <dgm:constr type="w" for="ch" forName="textaccent1" refType="w" fact="0.022"/>
          <dgm:constr type="h" for="ch" forName="textaccent1" refType="h" fact="0.0364"/>
          <dgm:constr type="l" for="ch" forName="image1" refType="w" fact="0"/>
          <dgm:constr type="t" for="ch" forName="image1" refType="h" fact="0.3443"/>
          <dgm:constr type="w" for="ch" forName="image1" refType="w" fact="0.1886"/>
          <dgm:constr type="h" for="ch" forName="image1" refType="h" fact="0.3106"/>
          <dgm:constr type="l" for="ch" forName="imageaccent1" refType="w" fact="0.1292"/>
          <dgm:constr type="t" for="ch" forName="imageaccent1" refType="h" fact="0.6137"/>
          <dgm:constr type="w" for="ch" forName="imageaccent1" refType="w" fact="0.022"/>
          <dgm:constr type="h" for="ch" forName="imageaccent1" refType="h" fact="0.0364"/>
          <dgm:constr type="l" for="ch" forName="textaccent2" refType="w" fact="0.4544"/>
          <dgm:constr type="t" for="ch" forName="textaccent2" refType="h" fact="0.612"/>
          <dgm:constr type="w" for="ch" forName="textaccent2" refType="w" fact="0.022"/>
          <dgm:constr type="h" for="ch" forName="textaccent2" refType="h" fact="0.0364"/>
          <dgm:constr type="l" for="ch" forName="imageaccent2" refType="w" fact="0.4914"/>
          <dgm:constr type="t" for="ch" forName="imageaccent2" refType="h" fact="0.6536"/>
          <dgm:constr type="w" for="ch" forName="imageaccent2" refType="w" fact="0.022"/>
          <dgm:constr type="h" for="ch" forName="imageaccent2" refType="h" fact="0.0364"/>
          <dgm:constr type="l" for="ch" forName="textaccent3" refType="w" fact="0.2915"/>
          <dgm:constr type="t" for="ch" forName="textaccent3" refType="h" fact="0.1786"/>
          <dgm:constr type="w" for="ch" forName="textaccent3" refType="w" fact="0.022"/>
          <dgm:constr type="h" for="ch" forName="textaccent3" refType="h" fact="0.0364"/>
          <dgm:constr type="l" for="ch" forName="imageaccent3" refType="w" fact="0.3299"/>
          <dgm:constr type="t" for="ch" forName="imageaccent3" refType="h" fact="0.1376"/>
          <dgm:constr type="w" for="ch" forName="imageaccent3" refType="w" fact="0.022"/>
          <dgm:constr type="h" for="ch" forName="imageaccent3" refType="h" fact="0.0364"/>
          <dgm:constr type="l" for="ch" forName="textaccent4" refType="w" fact="0.65"/>
          <dgm:constr type="t" for="ch" forName="textaccent4" refType="h" fact="0.3096"/>
          <dgm:constr type="w" for="ch" forName="textaccent4" refType="w" fact="0.022"/>
          <dgm:constr type="h" for="ch" forName="textaccent4" refType="h" fact="0.0364"/>
          <dgm:constr type="l" for="ch" forName="imageaccent4" refType="w" fact="0.6859"/>
          <dgm:constr type="t" for="ch" forName="imageaccent4" refType="h" fact="0.3522"/>
          <dgm:constr type="w" for="ch" forName="imageaccent4" refType="w" fact="0.022"/>
          <dgm:constr type="h" for="ch" forName="imageaccent4" refType="h" fact="0.0364"/>
          <dgm:constr type="l" for="ch" forName="textaccent5" refType="w" fact="0.8123"/>
          <dgm:constr type="t" for="ch" forName="textaccent5" refType="h" fact="0.1425"/>
          <dgm:constr type="w" for="ch" forName="textaccent5" refType="w" fact="0.022"/>
          <dgm:constr type="h" for="ch" forName="textaccent5" refType="h" fact="0.0364"/>
          <dgm:constr type="l" for="ch" forName="imageaccent5" refType="w" fact="0.849"/>
          <dgm:constr type="t" for="ch" forName="imageaccent5" refType="h" fact="0.1835"/>
          <dgm:constr type="w" for="ch" forName="imageaccent5" refType="w" fact="0.022"/>
          <dgm:constr type="h" for="ch" forName="imageaccent5" refType="h" fact="0.0364"/>
          <dgm:constr type="l" for="ch" forName="image6" refType="w" fact="0.6491"/>
          <dgm:constr type="t" for="ch" forName="image6" refType="h" fact="0.6894"/>
          <dgm:constr type="w" for="ch" forName="image6" refType="w" fact="0.1886"/>
          <dgm:constr type="h" for="ch" forName="image6" refType="h" fact="0.3106"/>
          <dgm:constr type="l" for="ch" forName="text6" refType="w" fact="0.8114"/>
          <dgm:constr type="t" for="ch" forName="text6" refType="h" fact="0.5194"/>
          <dgm:constr type="w" for="ch" forName="text6" refType="w" fact="0.1886"/>
          <dgm:constr type="h" for="ch" forName="text6" refType="h" fact="0.3106"/>
          <dgm:constr type="l" for="ch" forName="imageaccent6" refType="w" fact="0.8138"/>
          <dgm:constr type="t" for="ch" forName="imageaccent6" refType="h" fact="0.8257"/>
          <dgm:constr type="w" for="ch" forName="imageaccent6" refType="w" fact="0.022"/>
          <dgm:constr type="h" for="ch" forName="imageaccent6" refType="h" fact="0.0364"/>
          <dgm:constr type="l" for="ch" forName="textaccent6" refType="w" fact="0.8488"/>
          <dgm:constr type="t" for="ch" forName="textaccent6" refType="h" fact="0.7914"/>
          <dgm:constr type="w" for="ch" forName="textaccent6" refType="w" fact="0.022"/>
          <dgm:constr type="h" for="ch" forName="textaccent6" refType="h" fact="0.0364"/>
        </dgm:constrLst>
      </dgm:if>
      <dgm:if name="Name8" axis="ch" ptType="node" func="cnt" op="equ" val="7">
        <dgm:alg type="composite">
          <dgm:param type="ar" val="1.6382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2961"/>
          <dgm:constr type="w" for="ch" forName="image4" refType="w" fact="0.1886"/>
          <dgm:constr type="h" for="ch" forName="image4" refType="h" fact="0.2653"/>
          <dgm:constr type="l" for="ch" forName="text5" refType="w" fact="0.6491"/>
          <dgm:constr type="t" for="ch" forName="text5" refType="h" fact="0.0028"/>
          <dgm:constr type="w" for="ch" forName="text5" refType="w" fact="0.1886"/>
          <dgm:constr type="h" for="ch" forName="text5" refType="h" fact="0.2653"/>
          <dgm:constr type="l" for="ch" forName="image5" refType="w" fact="0.8114"/>
          <dgm:constr type="t" for="ch" forName="image5" refType="h" fact="0.1508"/>
          <dgm:constr type="w" for="ch" forName="image5" refType="w" fact="0.1886"/>
          <dgm:constr type="h" for="ch" forName="image5" refType="h" fact="0.2653"/>
          <dgm:constr type="l" for="ch" forName="image2" refType="w" fact="0.4868"/>
          <dgm:constr type="t" for="ch" forName="image2" refType="h" fact="0.4402"/>
          <dgm:constr type="w" for="ch" forName="image2" refType="w" fact="0.1886"/>
          <dgm:constr type="h" for="ch" forName="image2" refType="h" fact="0.2653"/>
          <dgm:constr type="l" for="ch" forName="text4" refType="w" fact="0.4868"/>
          <dgm:constr type="t" for="ch" forName="text4" refType="h" fact="0.1469"/>
          <dgm:constr type="w" for="ch" forName="text4" refType="w" fact="0.1886"/>
          <dgm:constr type="h" for="ch" forName="text4" refType="h" fact="0.2653"/>
          <dgm:constr type="l" for="ch" forName="text2" refType="w" fact="0.3246"/>
          <dgm:constr type="t" for="ch" forName="text2" refType="h" fact="0.2933"/>
          <dgm:constr type="w" for="ch" forName="text2" refType="w" fact="0.1886"/>
          <dgm:constr type="h" for="ch" forName="text2" refType="h" fact="0.2653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2653"/>
          <dgm:constr type="l" for="ch" forName="text1" refType="w" fact="0.1623"/>
          <dgm:constr type="t" for="ch" forName="text1" refType="h" fact="0.4408"/>
          <dgm:constr type="w" for="ch" forName="text1" refType="w" fact="0.1886"/>
          <dgm:constr type="h" for="ch" forName="text1" refType="h" fact="0.2653"/>
          <dgm:constr type="l" for="ch" forName="text3" refType="w" fact="0.1623"/>
          <dgm:constr type="t" for="ch" forName="text3" refType="h" fact="0.1475"/>
          <dgm:constr type="w" for="ch" forName="text3" refType="w" fact="0.1886"/>
          <dgm:constr type="h" for="ch" forName="text3" refType="h" fact="0.2653"/>
          <dgm:constr type="l" for="ch" forName="textaccent1" refType="w" fact="0.1668"/>
          <dgm:constr type="t" for="ch" forName="textaccent1" refType="h" fact="0.5594"/>
          <dgm:constr type="w" for="ch" forName="textaccent1" refType="w" fact="0.022"/>
          <dgm:constr type="h" for="ch" forName="textaccent1" refType="h" fact="0.0311"/>
          <dgm:constr type="l" for="ch" forName="image1" refType="w" fact="0"/>
          <dgm:constr type="t" for="ch" forName="image1" refType="h" fact="0.2941"/>
          <dgm:constr type="w" for="ch" forName="image1" refType="w" fact="0.1886"/>
          <dgm:constr type="h" for="ch" forName="image1" refType="h" fact="0.2653"/>
          <dgm:constr type="l" for="ch" forName="imageaccent1" refType="w" fact="0.1292"/>
          <dgm:constr type="t" for="ch" forName="imageaccent1" refType="h" fact="0.5242"/>
          <dgm:constr type="w" for="ch" forName="imageaccent1" refType="w" fact="0.022"/>
          <dgm:constr type="h" for="ch" forName="imageaccent1" refType="h" fact="0.0311"/>
          <dgm:constr type="l" for="ch" forName="textaccent2" refType="w" fact="0.4544"/>
          <dgm:constr type="t" for="ch" forName="textaccent2" refType="h" fact="0.5228"/>
          <dgm:constr type="w" for="ch" forName="textaccent2" refType="w" fact="0.022"/>
          <dgm:constr type="h" for="ch" forName="textaccent2" refType="h" fact="0.0311"/>
          <dgm:constr type="l" for="ch" forName="imageaccent2" refType="w" fact="0.4914"/>
          <dgm:constr type="t" for="ch" forName="imageaccent2" refType="h" fact="0.5583"/>
          <dgm:constr type="w" for="ch" forName="imageaccent2" refType="w" fact="0.022"/>
          <dgm:constr type="h" for="ch" forName="imageaccent2" refType="h" fact="0.0311"/>
          <dgm:constr type="l" for="ch" forName="textaccent3" refType="w" fact="0.2907"/>
          <dgm:constr type="t" for="ch" forName="textaccent3" refType="h" fact="0.1511"/>
          <dgm:constr type="w" for="ch" forName="textaccent3" refType="w" fact="0.022"/>
          <dgm:constr type="h" for="ch" forName="textaccent3" refType="h" fact="0.0311"/>
          <dgm:constr type="l" for="ch" forName="imageaccent3" refType="w" fact="0.3299"/>
          <dgm:constr type="t" for="ch" forName="imageaccent3" refType="h" fact="0.1175"/>
          <dgm:constr type="w" for="ch" forName="imageaccent3" refType="w" fact="0.022"/>
          <dgm:constr type="h" for="ch" forName="imageaccent3" refType="h" fact="0.0311"/>
          <dgm:constr type="l" for="ch" forName="textaccent4" refType="w" fact="0.65"/>
          <dgm:constr type="t" for="ch" forName="textaccent4" refType="h" fact="0.2645"/>
          <dgm:constr type="w" for="ch" forName="textaccent4" refType="w" fact="0.022"/>
          <dgm:constr type="h" for="ch" forName="textaccent4" refType="h" fact="0.0311"/>
          <dgm:constr type="l" for="ch" forName="imageaccent4" refType="w" fact="0.6859"/>
          <dgm:constr type="t" for="ch" forName="imageaccent4" refType="h" fact="0.3008"/>
          <dgm:constr type="w" for="ch" forName="imageaccent4" refType="w" fact="0.022"/>
          <dgm:constr type="h" for="ch" forName="imageaccent4" refType="h" fact="0.0311"/>
          <dgm:constr type="l" for="ch" forName="textaccent5" refType="w" fact="0.8123"/>
          <dgm:constr type="t" for="ch" forName="textaccent5" refType="h" fact="0.1217"/>
          <dgm:constr type="w" for="ch" forName="textaccent5" refType="w" fact="0.022"/>
          <dgm:constr type="h" for="ch" forName="textaccent5" refType="h" fact="0.0311"/>
          <dgm:constr type="l" for="ch" forName="imageaccent5" refType="w" fact="0.849"/>
          <dgm:constr type="t" for="ch" forName="imageaccent5" refType="h" fact="0.1567"/>
          <dgm:constr type="w" for="ch" forName="imageaccent5" refType="w" fact="0.022"/>
          <dgm:constr type="h" for="ch" forName="imageaccent5" refType="h" fact="0.0311"/>
          <dgm:constr type="l" for="ch" forName="image6" refType="w" fact="0.6491"/>
          <dgm:constr type="t" for="ch" forName="image6" refType="h" fact="0.5889"/>
          <dgm:constr type="w" for="ch" forName="image6" refType="w" fact="0.1886"/>
          <dgm:constr type="h" for="ch" forName="image6" refType="h" fact="0.2653"/>
          <dgm:constr type="l" for="ch" forName="text6" refType="w" fact="0.8114"/>
          <dgm:constr type="t" for="ch" forName="text6" refType="h" fact="0.4436"/>
          <dgm:constr type="w" for="ch" forName="text6" refType="w" fact="0.1886"/>
          <dgm:constr type="h" for="ch" forName="text6" refType="h" fact="0.2653"/>
          <dgm:constr type="l" for="ch" forName="imageaccent6" refType="w" fact="0.8138"/>
          <dgm:constr type="t" for="ch" forName="imageaccent6" refType="h" fact="0.7053"/>
          <dgm:constr type="w" for="ch" forName="imageaccent6" refType="w" fact="0.022"/>
          <dgm:constr type="h" for="ch" forName="imageaccent6" refType="h" fact="0.0311"/>
          <dgm:constr type="l" for="ch" forName="textaccent6" refType="w" fact="0.8488"/>
          <dgm:constr type="t" for="ch" forName="textaccent6" refType="h" fact="0.676"/>
          <dgm:constr type="w" for="ch" forName="textaccent6" refType="w" fact="0.022"/>
          <dgm:constr type="h" for="ch" forName="textaccent6" refType="h" fact="0.0311"/>
          <dgm:constr type="l" for="ch" forName="text7" refType="w" fact="0.3244"/>
          <dgm:constr type="t" for="ch" forName="text7" refType="h" fact="0.5872"/>
          <dgm:constr type="w" for="ch" forName="text7" refType="w" fact="0.1886"/>
          <dgm:constr type="h" for="ch" forName="text7" refType="h" fact="0.2653"/>
          <dgm:constr type="l" for="ch" forName="image7" refType="w" fact="0.1622"/>
          <dgm:constr type="t" for="ch" forName="image7" refType="h" fact="0.7347"/>
          <dgm:constr type="w" for="ch" forName="image7" refType="w" fact="0.1886"/>
          <dgm:constr type="h" for="ch" forName="image7" refType="h" fact="0.2653"/>
          <dgm:constr type="l" for="ch" forName="imageaccent7" refType="w" fact="0.2905"/>
          <dgm:constr type="t" for="ch" forName="imageaccent7" refType="h" fact="0.7384"/>
          <dgm:constr type="w" for="ch" forName="imageaccent7" refType="w" fact="0.022"/>
          <dgm:constr type="h" for="ch" forName="imageaccent7" refType="h" fact="0.0311"/>
          <dgm:constr type="l" for="ch" forName="textaccent7" refType="w" fact="0.3298"/>
          <dgm:constr type="t" for="ch" forName="textaccent7" refType="h" fact="0.7048"/>
          <dgm:constr type="w" for="ch" forName="textaccent7" refType="w" fact="0.022"/>
          <dgm:constr type="h" for="ch" forName="textaccent7" refType="h" fact="0.0311"/>
        </dgm:constrLst>
      </dgm:if>
      <dgm:if name="Name9" axis="ch" ptType="node" func="cnt" op="equ" val="8">
        <dgm:alg type="composite">
          <dgm:param type="ar" val="1.8974"/>
        </dgm:alg>
        <dgm:constrLst>
          <dgm:constr type="primFontSz" for="des" ptType="node" op="equ" val="65"/>
          <dgm:constr type="l" for="ch" forName="image4" refType="w" fact="0.5589"/>
          <dgm:constr type="t" for="ch" forName="image4" refType="h" fact="0.2952"/>
          <dgm:constr type="w" for="ch" forName="image4" refType="w" fact="0.1624"/>
          <dgm:constr type="h" for="ch" forName="image4" refType="h" fact="0.2645"/>
          <dgm:constr type="l" for="ch" forName="text5" refType="w" fact="0.5589"/>
          <dgm:constr type="t" for="ch" forName="text5" refType="h" fact="0.0028"/>
          <dgm:constr type="w" for="ch" forName="text5" refType="w" fact="0.1624"/>
          <dgm:constr type="h" for="ch" forName="text5" refType="h" fact="0.2645"/>
          <dgm:constr type="l" for="ch" forName="image5" refType="w" fact="0.6986"/>
          <dgm:constr type="t" for="ch" forName="image5" refType="h" fact="0.1504"/>
          <dgm:constr type="w" for="ch" forName="image5" refType="w" fact="0.1624"/>
          <dgm:constr type="h" for="ch" forName="image5" refType="h" fact="0.2645"/>
          <dgm:constr type="l" for="ch" forName="image2" refType="w" fact="0.4192"/>
          <dgm:constr type="t" for="ch" forName="image2" refType="h" fact="0.439"/>
          <dgm:constr type="w" for="ch" forName="image2" refType="w" fact="0.1624"/>
          <dgm:constr type="h" for="ch" forName="image2" refType="h" fact="0.2645"/>
          <dgm:constr type="l" for="ch" forName="text4" refType="w" fact="0.4192"/>
          <dgm:constr type="t" for="ch" forName="text4" refType="h" fact="0.1465"/>
          <dgm:constr type="w" for="ch" forName="text4" refType="w" fact="0.1624"/>
          <dgm:constr type="h" for="ch" forName="text4" refType="h" fact="0.2645"/>
          <dgm:constr type="l" for="ch" forName="text2" refType="w" fact="0.2794"/>
          <dgm:constr type="t" for="ch" forName="text2" refType="h" fact="0.2925"/>
          <dgm:constr type="w" for="ch" forName="text2" refType="w" fact="0.1624"/>
          <dgm:constr type="h" for="ch" forName="text2" refType="h" fact="0.2645"/>
          <dgm:constr type="l" for="ch" forName="image3" refType="w" fact="0.2794"/>
          <dgm:constr type="t" for="ch" forName="image3" refType="h" fact="0"/>
          <dgm:constr type="w" for="ch" forName="image3" refType="w" fact="0.1624"/>
          <dgm:constr type="h" for="ch" forName="image3" refType="h" fact="0.2645"/>
          <dgm:constr type="l" for="ch" forName="text1" refType="w" fact="0.1397"/>
          <dgm:constr type="t" for="ch" forName="text1" refType="h" fact="0.4395"/>
          <dgm:constr type="w" for="ch" forName="text1" refType="w" fact="0.1624"/>
          <dgm:constr type="h" for="ch" forName="text1" refType="h" fact="0.2645"/>
          <dgm:constr type="l" for="ch" forName="text3" refType="w" fact="0.1397"/>
          <dgm:constr type="t" for="ch" forName="text3" refType="h" fact="0.1471"/>
          <dgm:constr type="w" for="ch" forName="text3" refType="w" fact="0.1624"/>
          <dgm:constr type="h" for="ch" forName="text3" refType="h" fact="0.2645"/>
          <dgm:constr type="l" for="ch" forName="textaccent1" refType="w" fact="0.1436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4"/>
          <dgm:constr type="h" for="ch" forName="image1" refType="h" fact="0.2645"/>
          <dgm:constr type="l" for="ch" forName="imageaccent1" refType="w" fact="0.1112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2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31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2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41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6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5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93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1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9"/>
          <dgm:constr type="t" for="ch" forName="image6" refType="h" fact="0.5872"/>
          <dgm:constr type="w" for="ch" forName="image6" refType="w" fact="0.1624"/>
          <dgm:constr type="h" for="ch" forName="image6" refType="h" fact="0.2645"/>
          <dgm:constr type="l" for="ch" forName="text6" refType="w" fact="0.6986"/>
          <dgm:constr type="t" for="ch" forName="text6" refType="h" fact="0.4424"/>
          <dgm:constr type="w" for="ch" forName="text6" refType="w" fact="0.1624"/>
          <dgm:constr type="h" for="ch" forName="text6" refType="h" fact="0.2645"/>
          <dgm:constr type="l" for="ch" forName="imageaccent6" refType="w" fact="0.7007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8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3"/>
          <dgm:constr type="t" for="ch" forName="text7" refType="h" fact="0.5856"/>
          <dgm:constr type="w" for="ch" forName="text7" refType="w" fact="0.1624"/>
          <dgm:constr type="h" for="ch" forName="text7" refType="h" fact="0.2645"/>
          <dgm:constr type="l" for="ch" forName="image7" refType="w" fact="0.1396"/>
          <dgm:constr type="t" for="ch" forName="image7" refType="h" fact="0.7326"/>
          <dgm:constr type="w" for="ch" forName="image7" refType="w" fact="0.1624"/>
          <dgm:constr type="h" for="ch" forName="image7" refType="h" fact="0.2645"/>
          <dgm:constr type="l" for="ch" forName="imageaccent7" refType="w" fact="0.2501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4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9"/>
          <dgm:constr type="t" for="ch" forName="image8" refType="h" fact="0.7355"/>
          <dgm:constr type="w" for="ch" forName="image8" refType="w" fact="0.1624"/>
          <dgm:constr type="h" for="ch" forName="image8" refType="h" fact="0.2645"/>
          <dgm:constr type="l" for="ch" forName="text8" refType="w" fact="0.8376"/>
          <dgm:constr type="t" for="ch" forName="text8" refType="h" fact="0.5906"/>
          <dgm:constr type="w" for="ch" forName="text8" refType="w" fact="0.1624"/>
          <dgm:constr type="h" for="ch" forName="text8" refType="h" fact="0.2645"/>
          <dgm:constr type="l" for="ch" forName="imageaccent8" refType="w" fact="0.8397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8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</dgm:constrLst>
      </dgm:if>
      <dgm:if name="Name10" axis="ch" ptType="node" func="cnt" op="equ" val="9">
        <dgm:alg type="composite">
          <dgm:param type="ar" val="1.8986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952"/>
          <dgm:constr type="w" for="ch" forName="image4" refType="w" fact="0.1623"/>
          <dgm:constr type="h" for="ch" forName="image4" refType="h" fact="0.2645"/>
          <dgm:constr type="l" for="ch" forName="text5" refType="w" fact="0.5585"/>
          <dgm:constr type="t" for="ch" forName="text5" refType="h" fact="0.0028"/>
          <dgm:constr type="w" for="ch" forName="text5" refType="w" fact="0.1623"/>
          <dgm:constr type="h" for="ch" forName="text5" refType="h" fact="0.2645"/>
          <dgm:constr type="l" for="ch" forName="image5" refType="w" fact="0.6982"/>
          <dgm:constr type="t" for="ch" forName="image5" refType="h" fact="0.1504"/>
          <dgm:constr type="w" for="ch" forName="image5" refType="w" fact="0.1623"/>
          <dgm:constr type="h" for="ch" forName="image5" refType="h" fact="0.2645"/>
          <dgm:constr type="l" for="ch" forName="image2" refType="w" fact="0.4189"/>
          <dgm:constr type="t" for="ch" forName="image2" refType="h" fact="0.439"/>
          <dgm:constr type="w" for="ch" forName="image2" refType="w" fact="0.1623"/>
          <dgm:constr type="h" for="ch" forName="image2" refType="h" fact="0.2645"/>
          <dgm:constr type="l" for="ch" forName="text4" refType="w" fact="0.4189"/>
          <dgm:constr type="t" for="ch" forName="text4" refType="h" fact="0.1465"/>
          <dgm:constr type="w" for="ch" forName="text4" refType="w" fact="0.1623"/>
          <dgm:constr type="h" for="ch" forName="text4" refType="h" fact="0.2645"/>
          <dgm:constr type="l" for="ch" forName="text2" refType="w" fact="0.2793"/>
          <dgm:constr type="t" for="ch" forName="text2" refType="h" fact="0.2925"/>
          <dgm:constr type="w" for="ch" forName="text2" refType="w" fact="0.1623"/>
          <dgm:constr type="h" for="ch" forName="text2" refType="h" fact="0.2645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645"/>
          <dgm:constr type="l" for="ch" forName="text1" refType="w" fact="0.1396"/>
          <dgm:constr type="t" for="ch" forName="text1" refType="h" fact="0.4395"/>
          <dgm:constr type="w" for="ch" forName="text1" refType="w" fact="0.1623"/>
          <dgm:constr type="h" for="ch" forName="text1" refType="h" fact="0.2645"/>
          <dgm:constr type="l" for="ch" forName="text3" refType="w" fact="0.1396"/>
          <dgm:constr type="t" for="ch" forName="text3" refType="h" fact="0.1471"/>
          <dgm:constr type="w" for="ch" forName="text3" refType="w" fact="0.1623"/>
          <dgm:constr type="h" for="ch" forName="text3" refType="h" fact="0.2645"/>
          <dgm:constr type="l" for="ch" forName="textaccent1" refType="w" fact="0.1435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3"/>
          <dgm:constr type="h" for="ch" forName="image1" refType="h" fact="0.2645"/>
          <dgm:constr type="l" for="ch" forName="imageaccent1" refType="w" fact="0.1111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28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1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39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3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1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89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05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5"/>
          <dgm:constr type="t" for="ch" forName="image6" refType="h" fact="0.5872"/>
          <dgm:constr type="w" for="ch" forName="image6" refType="w" fact="0.1623"/>
          <dgm:constr type="h" for="ch" forName="image6" refType="h" fact="0.2645"/>
          <dgm:constr type="l" for="ch" forName="text6" refType="w" fact="0.6982"/>
          <dgm:constr type="t" for="ch" forName="text6" refType="h" fact="0.4424"/>
          <dgm:constr type="w" for="ch" forName="text6" refType="w" fact="0.1623"/>
          <dgm:constr type="h" for="ch" forName="text6" refType="h" fact="0.2645"/>
          <dgm:constr type="l" for="ch" forName="imageaccent6" refType="w" fact="0.7002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3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2"/>
          <dgm:constr type="t" for="ch" forName="text7" refType="h" fact="0.5856"/>
          <dgm:constr type="w" for="ch" forName="text7" refType="w" fact="0.1623"/>
          <dgm:constr type="h" for="ch" forName="text7" refType="h" fact="0.2645"/>
          <dgm:constr type="l" for="ch" forName="image7" refType="w" fact="0.1395"/>
          <dgm:constr type="t" for="ch" forName="image7" refType="h" fact="0.7326"/>
          <dgm:constr type="w" for="ch" forName="image7" refType="w" fact="0.1623"/>
          <dgm:constr type="h" for="ch" forName="image7" refType="h" fact="0.2645"/>
          <dgm:constr type="l" for="ch" forName="imageaccent7" refType="w" fact="0.25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38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5"/>
          <dgm:constr type="t" for="ch" forName="image8" refType="h" fact="0.7355"/>
          <dgm:constr type="w" for="ch" forName="image8" refType="w" fact="0.1623"/>
          <dgm:constr type="h" for="ch" forName="image8" refType="h" fact="0.2645"/>
          <dgm:constr type="l" for="ch" forName="text8" refType="w" fact="0.8371"/>
          <dgm:constr type="t" for="ch" forName="text8" refType="h" fact="0.5906"/>
          <dgm:constr type="w" for="ch" forName="text8" refType="w" fact="0.1623"/>
          <dgm:constr type="h" for="ch" forName="text8" refType="h" fact="0.2645"/>
          <dgm:constr type="l" for="ch" forName="imageaccent8" refType="w" fact="0.8392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3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  <dgm:constr type="l" for="ch" forName="text9" refType="w" fact="0.8377"/>
          <dgm:constr type="t" for="ch" forName="text9" refType="h" fact="0.0057"/>
          <dgm:constr type="w" for="ch" forName="text9" refType="w" fact="0.1623"/>
          <dgm:constr type="h" for="ch" forName="text9" refType="h" fact="0.2645"/>
          <dgm:constr type="l" for="ch" forName="textaccent9" refType="w" fact="0.95"/>
          <dgm:constr type="t" for="ch" forName="textaccent9" refType="h" fact="0.2383"/>
          <dgm:constr type="w" for="ch" forName="textaccent9" refType="w" fact="0.0189"/>
          <dgm:constr type="h" for="ch" forName="textaccent9" refType="h" fact="0.031"/>
          <dgm:constr type="l" for="ch" forName="image9" refType="w" fact="0.8377"/>
          <dgm:constr type="t" for="ch" forName="image9" refType="h" fact="0.2977"/>
          <dgm:constr type="w" for="ch" forName="image9" refType="w" fact="0.1623"/>
          <dgm:constr type="h" for="ch" forName="image9" refType="h" fact="0.2645"/>
          <dgm:constr type="l" for="ch" forName="imageaccent9" refType="w" fact="0.95"/>
          <dgm:constr type="t" for="ch" forName="imageaccent9" refType="h" fact="0.2993"/>
          <dgm:constr type="w" for="ch" forName="imageaccent9" refType="w" fact="0.0189"/>
          <dgm:constr type="h" for="ch" forName="imageaccent9" refType="h" fact="0.031"/>
        </dgm:constrLst>
      </dgm:if>
      <dgm:if name="Name11" axis="ch" ptType="node" func="cnt" op="equ" val="10">
        <dgm:alg type="composite">
          <dgm:param type="ar" val="1.6608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583"/>
          <dgm:constr type="w" for="ch" forName="image4" refType="w" fact="0.1623"/>
          <dgm:constr type="h" for="ch" forName="image4" refType="h" fact="0.2314"/>
          <dgm:constr type="l" for="ch" forName="text5" refType="w" fact="0.5585"/>
          <dgm:constr type="t" for="ch" forName="text5" refType="h" fact="0.0024"/>
          <dgm:constr type="w" for="ch" forName="text5" refType="w" fact="0.1623"/>
          <dgm:constr type="h" for="ch" forName="text5" refType="h" fact="0.2314"/>
          <dgm:constr type="l" for="ch" forName="image5" refType="w" fact="0.6982"/>
          <dgm:constr type="t" for="ch" forName="image5" refType="h" fact="0.1316"/>
          <dgm:constr type="w" for="ch" forName="image5" refType="w" fact="0.1623"/>
          <dgm:constr type="h" for="ch" forName="image5" refType="h" fact="0.2314"/>
          <dgm:constr type="l" for="ch" forName="image2" refType="w" fact="0.4189"/>
          <dgm:constr type="t" for="ch" forName="image2" refType="h" fact="0.384"/>
          <dgm:constr type="w" for="ch" forName="image2" refType="w" fact="0.1623"/>
          <dgm:constr type="h" for="ch" forName="image2" refType="h" fact="0.2314"/>
          <dgm:constr type="l" for="ch" forName="text4" refType="w" fact="0.4189"/>
          <dgm:constr type="t" for="ch" forName="text4" refType="h" fact="0.1282"/>
          <dgm:constr type="w" for="ch" forName="text4" refType="w" fact="0.1623"/>
          <dgm:constr type="h" for="ch" forName="text4" refType="h" fact="0.2314"/>
          <dgm:constr type="l" for="ch" forName="text2" refType="w" fact="0.2793"/>
          <dgm:constr type="t" for="ch" forName="text2" refType="h" fact="0.2558"/>
          <dgm:constr type="w" for="ch" forName="text2" refType="w" fact="0.1623"/>
          <dgm:constr type="h" for="ch" forName="text2" refType="h" fact="0.2314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314"/>
          <dgm:constr type="l" for="ch" forName="text1" refType="w" fact="0.1396"/>
          <dgm:constr type="t" for="ch" forName="text1" refType="h" fact="0.3845"/>
          <dgm:constr type="w" for="ch" forName="text1" refType="w" fact="0.1623"/>
          <dgm:constr type="h" for="ch" forName="text1" refType="h" fact="0.2314"/>
          <dgm:constr type="l" for="ch" forName="text3" refType="w" fact="0.1396"/>
          <dgm:constr type="t" for="ch" forName="text3" refType="h" fact="0.1286"/>
          <dgm:constr type="w" for="ch" forName="text3" refType="w" fact="0.1623"/>
          <dgm:constr type="h" for="ch" forName="text3" refType="h" fact="0.2314"/>
          <dgm:constr type="l" for="ch" forName="textaccent1" refType="w" fact="0.1435"/>
          <dgm:constr type="t" for="ch" forName="textaccent1" refType="h" fact="0.488"/>
          <dgm:constr type="w" for="ch" forName="textaccent1" refType="w" fact="0.0189"/>
          <dgm:constr type="h" for="ch" forName="textaccent1" refType="h" fact="0.0271"/>
          <dgm:constr type="l" for="ch" forName="image1" refType="w" fact="0"/>
          <dgm:constr type="t" for="ch" forName="image1" refType="h" fact="0.2566"/>
          <dgm:constr type="w" for="ch" forName="image1" refType="w" fact="0.1623"/>
          <dgm:constr type="h" for="ch" forName="image1" refType="h" fact="0.2314"/>
          <dgm:constr type="l" for="ch" forName="imageaccent1" refType="w" fact="0.1111"/>
          <dgm:constr type="t" for="ch" forName="imageaccent1" refType="h" fact="0.4572"/>
          <dgm:constr type="w" for="ch" forName="imageaccent1" refType="w" fact="0.0189"/>
          <dgm:constr type="h" for="ch" forName="imageaccent1" refType="h" fact="0.0271"/>
          <dgm:constr type="l" for="ch" forName="textaccent2" refType="w" fact="0.391"/>
          <dgm:constr type="t" for="ch" forName="textaccent2" refType="h" fact="0.456"/>
          <dgm:constr type="w" for="ch" forName="textaccent2" refType="w" fact="0.0189"/>
          <dgm:constr type="h" for="ch" forName="textaccent2" refType="h" fact="0.0271"/>
          <dgm:constr type="l" for="ch" forName="imageaccent2" refType="w" fact="0.4228"/>
          <dgm:constr type="t" for="ch" forName="imageaccent2" refType="h" fact="0.487"/>
          <dgm:constr type="w" for="ch" forName="imageaccent2" refType="w" fact="0.0189"/>
          <dgm:constr type="h" for="ch" forName="imageaccent2" refType="h" fact="0.0271"/>
          <dgm:constr type="l" for="ch" forName="textaccent3" refType="w" fact="0.2501"/>
          <dgm:constr type="t" for="ch" forName="textaccent3" refType="h" fact="0.1318"/>
          <dgm:constr type="w" for="ch" forName="textaccent3" refType="w" fact="0.0189"/>
          <dgm:constr type="h" for="ch" forName="textaccent3" refType="h" fact="0.0271"/>
          <dgm:constr type="l" for="ch" forName="imageaccent3" refType="w" fact="0.2839"/>
          <dgm:constr type="t" for="ch" forName="imageaccent3" refType="h" fact="0.1025"/>
          <dgm:constr type="w" for="ch" forName="imageaccent3" refType="w" fact="0.0189"/>
          <dgm:constr type="h" for="ch" forName="imageaccent3" refType="h" fact="0.0271"/>
          <dgm:constr type="l" for="ch" forName="textaccent4" refType="w" fact="0.5593"/>
          <dgm:constr type="t" for="ch" forName="textaccent4" refType="h" fact="0.2307"/>
          <dgm:constr type="w" for="ch" forName="textaccent4" refType="w" fact="0.0189"/>
          <dgm:constr type="h" for="ch" forName="textaccent4" refType="h" fact="0.0271"/>
          <dgm:constr type="l" for="ch" forName="imageaccent4" refType="w" fact="0.5901"/>
          <dgm:constr type="t" for="ch" forName="imageaccent4" refType="h" fact="0.2624"/>
          <dgm:constr type="w" for="ch" forName="imageaccent4" refType="w" fact="0.0189"/>
          <dgm:constr type="h" for="ch" forName="imageaccent4" refType="h" fact="0.0271"/>
          <dgm:constr type="l" for="ch" forName="textaccent5" refType="w" fact="0.6989"/>
          <dgm:constr type="t" for="ch" forName="textaccent5" refType="h" fact="0.1062"/>
          <dgm:constr type="w" for="ch" forName="textaccent5" refType="w" fact="0.0189"/>
          <dgm:constr type="h" for="ch" forName="textaccent5" refType="h" fact="0.0271"/>
          <dgm:constr type="l" for="ch" forName="imageaccent5" refType="w" fact="0.7305"/>
          <dgm:constr type="t" for="ch" forName="imageaccent5" refType="h" fact="0.1367"/>
          <dgm:constr type="w" for="ch" forName="imageaccent5" refType="w" fact="0.0189"/>
          <dgm:constr type="h" for="ch" forName="imageaccent5" refType="h" fact="0.0271"/>
          <dgm:constr type="l" for="ch" forName="image6" refType="w" fact="0.5585"/>
          <dgm:constr type="t" for="ch" forName="image6" refType="h" fact="0.5137"/>
          <dgm:constr type="w" for="ch" forName="image6" refType="w" fact="0.1623"/>
          <dgm:constr type="h" for="ch" forName="image6" refType="h" fact="0.2314"/>
          <dgm:constr type="l" for="ch" forName="text6" refType="w" fact="0.6982"/>
          <dgm:constr type="t" for="ch" forName="text6" refType="h" fact="0.387"/>
          <dgm:constr type="w" for="ch" forName="text6" refType="w" fact="0.1623"/>
          <dgm:constr type="h" for="ch" forName="text6" refType="h" fact="0.2314"/>
          <dgm:constr type="l" for="ch" forName="imageaccent6" refType="w" fact="0.7002"/>
          <dgm:constr type="t" for="ch" forName="imageaccent6" refType="h" fact="0.6152"/>
          <dgm:constr type="w" for="ch" forName="imageaccent6" refType="w" fact="0.0189"/>
          <dgm:constr type="h" for="ch" forName="imageaccent6" refType="h" fact="0.0271"/>
          <dgm:constr type="l" for="ch" forName="textaccent6" refType="w" fact="0.7303"/>
          <dgm:constr type="t" for="ch" forName="textaccent6" refType="h" fact="0.5897"/>
          <dgm:constr type="w" for="ch" forName="textaccent6" refType="w" fact="0.0189"/>
          <dgm:constr type="h" for="ch" forName="textaccent6" refType="h" fact="0.0271"/>
          <dgm:constr type="l" for="ch" forName="text7" refType="w" fact="0.2792"/>
          <dgm:constr type="t" for="ch" forName="text7" refType="h" fact="0.5122"/>
          <dgm:constr type="w" for="ch" forName="text7" refType="w" fact="0.1623"/>
          <dgm:constr type="h" for="ch" forName="text7" refType="h" fact="0.2314"/>
          <dgm:constr type="l" for="ch" forName="image7" refType="w" fact="0.1395"/>
          <dgm:constr type="t" for="ch" forName="image7" refType="h" fact="0.6409"/>
          <dgm:constr type="w" for="ch" forName="image7" refType="w" fact="0.1623"/>
          <dgm:constr type="h" for="ch" forName="image7" refType="h" fact="0.2314"/>
          <dgm:constr type="l" for="ch" forName="imageaccent7" refType="w" fact="0.25"/>
          <dgm:constr type="t" for="ch" forName="imageaccent7" refType="h" fact="0.6441"/>
          <dgm:constr type="w" for="ch" forName="imageaccent7" refType="w" fact="0.0189"/>
          <dgm:constr type="h" for="ch" forName="imageaccent7" refType="h" fact="0.0271"/>
          <dgm:constr type="l" for="ch" forName="textaccent7" refType="w" fact="0.2838"/>
          <dgm:constr type="t" for="ch" forName="textaccent7" refType="h" fact="0.6148"/>
          <dgm:constr type="w" for="ch" forName="textaccent7" refType="w" fact="0.0189"/>
          <dgm:constr type="h" for="ch" forName="textaccent7" refType="h" fact="0.0271"/>
          <dgm:constr type="l" for="ch" forName="image8" refType="w" fact="0.6975"/>
          <dgm:constr type="t" for="ch" forName="image8" refType="h" fact="0.6433"/>
          <dgm:constr type="w" for="ch" forName="image8" refType="w" fact="0.1623"/>
          <dgm:constr type="h" for="ch" forName="image8" refType="h" fact="0.2314"/>
          <dgm:constr type="l" for="ch" forName="text8" refType="w" fact="0.8371"/>
          <dgm:constr type="t" for="ch" forName="text8" refType="h" fact="0.5167"/>
          <dgm:constr type="w" for="ch" forName="text8" refType="w" fact="0.1623"/>
          <dgm:constr type="h" for="ch" forName="text8" refType="h" fact="0.2314"/>
          <dgm:constr type="l" for="ch" forName="imageaccent8" refType="w" fact="0.8392"/>
          <dgm:constr type="t" for="ch" forName="imageaccent8" refType="h" fact="0.7449"/>
          <dgm:constr type="w" for="ch" forName="imageaccent8" refType="w" fact="0.0189"/>
          <dgm:constr type="h" for="ch" forName="imageaccent8" refType="h" fact="0.0271"/>
          <dgm:constr type="l" for="ch" forName="textaccent8" refType="w" fact="0.8693"/>
          <dgm:constr type="t" for="ch" forName="textaccent8" refType="h" fact="0.7194"/>
          <dgm:constr type="w" for="ch" forName="textaccent8" refType="w" fact="0.0189"/>
          <dgm:constr type="h" for="ch" forName="textaccent8" refType="h" fact="0.0271"/>
          <dgm:constr type="l" for="ch" forName="text9" refType="w" fact="0.8377"/>
          <dgm:constr type="t" for="ch" forName="text9" refType="h" fact="0.005"/>
          <dgm:constr type="w" for="ch" forName="text9" refType="w" fact="0.1623"/>
          <dgm:constr type="h" for="ch" forName="text9" refType="h" fact="0.2314"/>
          <dgm:constr type="l" for="ch" forName="textaccent9" refType="w" fact="0.95"/>
          <dgm:constr type="t" for="ch" forName="textaccent9" refType="h" fact="0.2084"/>
          <dgm:constr type="w" for="ch" forName="textaccent9" refType="w" fact="0.0189"/>
          <dgm:constr type="h" for="ch" forName="textaccent9" refType="h" fact="0.0271"/>
          <dgm:constr type="l" for="ch" forName="image9" refType="w" fact="0.8377"/>
          <dgm:constr type="t" for="ch" forName="image9" refType="h" fact="0.2604"/>
          <dgm:constr type="w" for="ch" forName="image9" refType="w" fact="0.1623"/>
          <dgm:constr type="h" for="ch" forName="image9" refType="h" fact="0.2314"/>
          <dgm:constr type="l" for="ch" forName="imageaccent9" refType="w" fact="0.95"/>
          <dgm:constr type="t" for="ch" forName="imageaccent9" refType="h" fact="0.2618"/>
          <dgm:constr type="w" for="ch" forName="imageaccent9" refType="w" fact="0.0189"/>
          <dgm:constr type="h" for="ch" forName="imageaccent9" refType="h" fact="0.0271"/>
          <dgm:constr type="l" for="ch" forName="image10" refType="w" fact="0.2786"/>
          <dgm:constr type="t" for="ch" forName="image10" refType="h" fact="0.7686"/>
          <dgm:constr type="w" for="ch" forName="image10" refType="w" fact="0.1623"/>
          <dgm:constr type="h" for="ch" forName="image10" refType="h" fact="0.2314"/>
          <dgm:constr type="l" for="ch" forName="text10" refType="w" fact="0.4183"/>
          <dgm:constr type="t" for="ch" forName="text10" refType="h" fact="0.6419"/>
          <dgm:constr type="w" for="ch" forName="text10" refType="w" fact="0.1623"/>
          <dgm:constr type="h" for="ch" forName="text10" refType="h" fact="0.2314"/>
          <dgm:constr type="l" for="ch" forName="imageaccent10" refType="w" fact="0.4203"/>
          <dgm:constr type="t" for="ch" forName="imageaccent10" refType="h" fact="0.8701"/>
          <dgm:constr type="w" for="ch" forName="imageaccent10" refType="w" fact="0.0189"/>
          <dgm:constr type="h" for="ch" forName="imageaccent10" refType="h" fact="0.0271"/>
          <dgm:constr type="l" for="ch" forName="textaccent10" refType="w" fact="0.4504"/>
          <dgm:constr type="t" for="ch" forName="textaccent10" refType="h" fact="0.8446"/>
          <dgm:constr type="w" for="ch" forName="textaccent10" refType="w" fact="0.0189"/>
          <dgm:constr type="h" for="ch" forName="textaccent10" refType="h" fact="0.0271"/>
        </dgm:constrLst>
      </dgm:if>
      <dgm:if name="Name12" axis="ch" ptType="node" func="cnt" op="equ" val="11">
        <dgm:alg type="composite">
          <dgm:param type="ar" val="1.4704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287"/>
          <dgm:constr type="w" for="ch" forName="image4" refType="w" fact="0.1623"/>
          <dgm:constr type="h" for="ch" forName="image4" refType="h" fact="0.2049"/>
          <dgm:constr type="l" for="ch" forName="text5" refType="w" fact="0.5585"/>
          <dgm:constr type="t" for="ch" forName="text5" refType="h" fact="0.0022"/>
          <dgm:constr type="w" for="ch" forName="text5" refType="w" fact="0.1623"/>
          <dgm:constr type="h" for="ch" forName="text5" refType="h" fact="0.2049"/>
          <dgm:constr type="l" for="ch" forName="image5" refType="w" fact="0.6982"/>
          <dgm:constr type="t" for="ch" forName="image5" refType="h" fact="0.1165"/>
          <dgm:constr type="w" for="ch" forName="image5" refType="w" fact="0.1623"/>
          <dgm:constr type="h" for="ch" forName="image5" refType="h" fact="0.2049"/>
          <dgm:constr type="l" for="ch" forName="image2" refType="w" fact="0.4189"/>
          <dgm:constr type="t" for="ch" forName="image2" refType="h" fact="0.34"/>
          <dgm:constr type="w" for="ch" forName="image2" refType="w" fact="0.1623"/>
          <dgm:constr type="h" for="ch" forName="image2" refType="h" fact="0.2049"/>
          <dgm:constr type="l" for="ch" forName="text4" refType="w" fact="0.4189"/>
          <dgm:constr type="t" for="ch" forName="text4" refType="h" fact="0.1135"/>
          <dgm:constr type="w" for="ch" forName="text4" refType="w" fact="0.1623"/>
          <dgm:constr type="h" for="ch" forName="text4" refType="h" fact="0.2049"/>
          <dgm:constr type="l" for="ch" forName="text2" refType="w" fact="0.2793"/>
          <dgm:constr type="t" for="ch" forName="text2" refType="h" fact="0.2265"/>
          <dgm:constr type="w" for="ch" forName="text2" refType="w" fact="0.1623"/>
          <dgm:constr type="h" for="ch" forName="text2" refType="h" fact="0.2049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049"/>
          <dgm:constr type="l" for="ch" forName="text1" refType="w" fact="0.1396"/>
          <dgm:constr type="t" for="ch" forName="text1" refType="h" fact="0.3404"/>
          <dgm:constr type="w" for="ch" forName="text1" refType="w" fact="0.1623"/>
          <dgm:constr type="h" for="ch" forName="text1" refType="h" fact="0.2049"/>
          <dgm:constr type="l" for="ch" forName="text3" refType="w" fact="0.1396"/>
          <dgm:constr type="t" for="ch" forName="text3" refType="h" fact="0.1139"/>
          <dgm:constr type="w" for="ch" forName="text3" refType="w" fact="0.1623"/>
          <dgm:constr type="h" for="ch" forName="text3" refType="h" fact="0.2049"/>
          <dgm:constr type="l" for="ch" forName="textaccent1" refType="w" fact="0.1435"/>
          <dgm:constr type="t" for="ch" forName="textaccent1" refType="h" fact="0.432"/>
          <dgm:constr type="w" for="ch" forName="textaccent1" refType="w" fact="0.0189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623"/>
          <dgm:constr type="h" for="ch" forName="image1" refType="h" fact="0.2049"/>
          <dgm:constr type="l" for="ch" forName="imageaccent1" refType="w" fact="0.1111"/>
          <dgm:constr type="t" for="ch" forName="imageaccent1" refType="h" fact="0.4048"/>
          <dgm:constr type="w" for="ch" forName="imageaccent1" refType="w" fact="0.0189"/>
          <dgm:constr type="h" for="ch" forName="imageaccent1" refType="h" fact="0.024"/>
          <dgm:constr type="l" for="ch" forName="textaccent2" refType="w" fact="0.391"/>
          <dgm:constr type="t" for="ch" forName="textaccent2" refType="h" fact="0.4038"/>
          <dgm:constr type="w" for="ch" forName="textaccent2" refType="w" fact="0.0189"/>
          <dgm:constr type="h" for="ch" forName="textaccent2" refType="h" fact="0.024"/>
          <dgm:constr type="l" for="ch" forName="imageaccent2" refType="w" fact="0.4228"/>
          <dgm:constr type="t" for="ch" forName="imageaccent2" refType="h" fact="0.4312"/>
          <dgm:constr type="w" for="ch" forName="imageaccent2" refType="w" fact="0.0189"/>
          <dgm:constr type="h" for="ch" forName="imageaccent2" refType="h" fact="0.024"/>
          <dgm:constr type="l" for="ch" forName="textaccent3" refType="w" fact="0.2501"/>
          <dgm:constr type="t" for="ch" forName="textaccent3" refType="h" fact="0.1167"/>
          <dgm:constr type="w" for="ch" forName="textaccent3" refType="w" fact="0.0189"/>
          <dgm:constr type="h" for="ch" forName="textaccent3" refType="h" fact="0.024"/>
          <dgm:constr type="l" for="ch" forName="imageaccent3" refType="w" fact="0.2839"/>
          <dgm:constr type="t" for="ch" forName="imageaccent3" refType="h" fact="0.0908"/>
          <dgm:constr type="w" for="ch" forName="imageaccent3" refType="w" fact="0.0189"/>
          <dgm:constr type="h" for="ch" forName="imageaccent3" refType="h" fact="0.024"/>
          <dgm:constr type="l" for="ch" forName="textaccent4" refType="w" fact="0.5593"/>
          <dgm:constr type="t" for="ch" forName="textaccent4" refType="h" fact="0.2042"/>
          <dgm:constr type="w" for="ch" forName="textaccent4" refType="w" fact="0.0189"/>
          <dgm:constr type="h" for="ch" forName="textaccent4" refType="h" fact="0.024"/>
          <dgm:constr type="l" for="ch" forName="imageaccent4" refType="w" fact="0.5901"/>
          <dgm:constr type="t" for="ch" forName="imageaccent4" refType="h" fact="0.2323"/>
          <dgm:constr type="w" for="ch" forName="imageaccent4" refType="w" fact="0.0189"/>
          <dgm:constr type="h" for="ch" forName="imageaccent4" refType="h" fact="0.024"/>
          <dgm:constr type="l" for="ch" forName="textaccent5" refType="w" fact="0.6989"/>
          <dgm:constr type="t" for="ch" forName="textaccent5" refType="h" fact="0.094"/>
          <dgm:constr type="w" for="ch" forName="textaccent5" refType="w" fact="0.0189"/>
          <dgm:constr type="h" for="ch" forName="textaccent5" refType="h" fact="0.024"/>
          <dgm:constr type="l" for="ch" forName="imageaccent5" refType="w" fact="0.7305"/>
          <dgm:constr type="t" for="ch" forName="imageaccent5" refType="h" fact="0.121"/>
          <dgm:constr type="w" for="ch" forName="imageaccent5" refType="w" fact="0.0189"/>
          <dgm:constr type="h" for="ch" forName="imageaccent5" refType="h" fact="0.024"/>
          <dgm:constr type="l" for="ch" forName="image6" refType="w" fact="0.5585"/>
          <dgm:constr type="t" for="ch" forName="image6" refType="h" fact="0.4548"/>
          <dgm:constr type="w" for="ch" forName="image6" refType="w" fact="0.1623"/>
          <dgm:constr type="h" for="ch" forName="image6" refType="h" fact="0.2049"/>
          <dgm:constr type="l" for="ch" forName="text6" refType="w" fact="0.6982"/>
          <dgm:constr type="t" for="ch" forName="text6" refType="h" fact="0.3426"/>
          <dgm:constr type="w" for="ch" forName="text6" refType="w" fact="0.1623"/>
          <dgm:constr type="h" for="ch" forName="text6" refType="h" fact="0.2049"/>
          <dgm:constr type="l" for="ch" forName="imageaccent6" refType="w" fact="0.7002"/>
          <dgm:constr type="t" for="ch" forName="imageaccent6" refType="h" fact="0.5447"/>
          <dgm:constr type="w" for="ch" forName="imageaccent6" refType="w" fact="0.0189"/>
          <dgm:constr type="h" for="ch" forName="imageaccent6" refType="h" fact="0.024"/>
          <dgm:constr type="l" for="ch" forName="textaccent6" refType="w" fact="0.7303"/>
          <dgm:constr type="t" for="ch" forName="textaccent6" refType="h" fact="0.5221"/>
          <dgm:constr type="w" for="ch" forName="textaccent6" refType="w" fact="0.0189"/>
          <dgm:constr type="h" for="ch" forName="textaccent6" refType="h" fact="0.024"/>
          <dgm:constr type="l" for="ch" forName="text7" refType="w" fact="0.2792"/>
          <dgm:constr type="t" for="ch" forName="text7" refType="h" fact="0.4535"/>
          <dgm:constr type="w" for="ch" forName="text7" refType="w" fact="0.1623"/>
          <dgm:constr type="h" for="ch" forName="text7" refType="h" fact="0.2049"/>
          <dgm:constr type="l" for="ch" forName="image7" refType="w" fact="0.1395"/>
          <dgm:constr type="t" for="ch" forName="image7" refType="h" fact="0.5674"/>
          <dgm:constr type="w" for="ch" forName="image7" refType="w" fact="0.1623"/>
          <dgm:constr type="h" for="ch" forName="image7" refType="h" fact="0.2049"/>
          <dgm:constr type="l" for="ch" forName="imageaccent7" refType="w" fact="0.25"/>
          <dgm:constr type="t" for="ch" forName="imageaccent7" refType="h" fact="0.5703"/>
          <dgm:constr type="w" for="ch" forName="imageaccent7" refType="w" fact="0.0189"/>
          <dgm:constr type="h" for="ch" forName="imageaccent7" refType="h" fact="0.024"/>
          <dgm:constr type="l" for="ch" forName="textaccent7" refType="w" fact="0.2838"/>
          <dgm:constr type="t" for="ch" forName="textaccent7" refType="h" fact="0.5443"/>
          <dgm:constr type="w" for="ch" forName="textaccent7" refType="w" fact="0.0189"/>
          <dgm:constr type="h" for="ch" forName="textaccent7" refType="h" fact="0.024"/>
          <dgm:constr type="l" for="ch" forName="image8" refType="w" fact="0.6975"/>
          <dgm:constr type="t" for="ch" forName="image8" refType="h" fact="0.5696"/>
          <dgm:constr type="w" for="ch" forName="image8" refType="w" fact="0.1623"/>
          <dgm:constr type="h" for="ch" forName="image8" refType="h" fact="0.2049"/>
          <dgm:constr type="l" for="ch" forName="text8" refType="w" fact="0.8371"/>
          <dgm:constr type="t" for="ch" forName="text8" refType="h" fact="0.4574"/>
          <dgm:constr type="w" for="ch" forName="text8" refType="w" fact="0.1623"/>
          <dgm:constr type="h" for="ch" forName="text8" refType="h" fact="0.2049"/>
          <dgm:constr type="l" for="ch" forName="imageaccent8" refType="w" fact="0.8392"/>
          <dgm:constr type="t" for="ch" forName="imageaccent8" refType="h" fact="0.6595"/>
          <dgm:constr type="w" for="ch" forName="imageaccent8" refType="w" fact="0.0189"/>
          <dgm:constr type="h" for="ch" forName="imageaccent8" refType="h" fact="0.024"/>
          <dgm:constr type="l" for="ch" forName="textaccent8" refType="w" fact="0.8693"/>
          <dgm:constr type="t" for="ch" forName="textaccent8" refType="h" fact="0.6369"/>
          <dgm:constr type="w" for="ch" forName="textaccent8" refType="w" fact="0.0189"/>
          <dgm:constr type="h" for="ch" forName="textaccent8" refType="h" fact="0.024"/>
          <dgm:constr type="l" for="ch" forName="text9" refType="w" fact="0.8377"/>
          <dgm:constr type="t" for="ch" forName="text9" refType="h" fact="0.0044"/>
          <dgm:constr type="w" for="ch" forName="text9" refType="w" fact="0.1623"/>
          <dgm:constr type="h" for="ch" forName="text9" refType="h" fact="0.2049"/>
          <dgm:constr type="l" for="ch" forName="textaccent9" refType="w" fact="0.95"/>
          <dgm:constr type="t" for="ch" forName="textaccent9" refType="h" fact="0.1846"/>
          <dgm:constr type="w" for="ch" forName="textaccent9" refType="w" fact="0.0189"/>
          <dgm:constr type="h" for="ch" forName="textaccent9" refType="h" fact="0.024"/>
          <dgm:constr type="l" for="ch" forName="image9" refType="w" fact="0.8377"/>
          <dgm:constr type="t" for="ch" forName="image9" refType="h" fact="0.2306"/>
          <dgm:constr type="w" for="ch" forName="image9" refType="w" fact="0.1623"/>
          <dgm:constr type="h" for="ch" forName="image9" refType="h" fact="0.2049"/>
          <dgm:constr type="l" for="ch" forName="imageaccent9" refType="w" fact="0.95"/>
          <dgm:constr type="t" for="ch" forName="imageaccent9" refType="h" fact="0.2318"/>
          <dgm:constr type="w" for="ch" forName="imageaccent9" refType="w" fact="0.0189"/>
          <dgm:constr type="h" for="ch" forName="imageaccent9" refType="h" fact="0.024"/>
          <dgm:constr type="l" for="ch" forName="image10" refType="w" fact="0.2786"/>
          <dgm:constr type="t" for="ch" forName="image10" refType="h" fact="0.6805"/>
          <dgm:constr type="w" for="ch" forName="image10" refType="w" fact="0.1623"/>
          <dgm:constr type="h" for="ch" forName="image10" refType="h" fact="0.2049"/>
          <dgm:constr type="l" for="ch" forName="text10" refType="w" fact="0.4183"/>
          <dgm:constr type="t" for="ch" forName="text10" refType="h" fact="0.5683"/>
          <dgm:constr type="w" for="ch" forName="text10" refType="w" fact="0.1623"/>
          <dgm:constr type="h" for="ch" forName="text10" refType="h" fact="0.2049"/>
          <dgm:constr type="l" for="ch" forName="imageaccent10" refType="w" fact="0.4203"/>
          <dgm:constr type="t" for="ch" forName="imageaccent10" refType="h" fact="0.7704"/>
          <dgm:constr type="w" for="ch" forName="imageaccent10" refType="w" fact="0.0189"/>
          <dgm:constr type="h" for="ch" forName="imageaccent10" refType="h" fact="0.024"/>
          <dgm:constr type="l" for="ch" forName="textaccent10" refType="w" fact="0.4504"/>
          <dgm:constr type="t" for="ch" forName="textaccent10" refType="h" fact="0.7478"/>
          <dgm:constr type="w" for="ch" forName="textaccent10" refType="w" fact="0.0189"/>
          <dgm:constr type="h" for="ch" forName="textaccent10" refType="h" fact="0.024"/>
          <dgm:constr type="l" for="ch" forName="text11" refType="w" fact="0.6971"/>
          <dgm:constr type="t" for="ch" forName="text11" refType="h" fact="0.7951"/>
          <dgm:constr type="w" for="ch" forName="text11" refType="w" fact="0.1623"/>
          <dgm:constr type="h" for="ch" forName="text11" refType="h" fact="0.2049"/>
          <dgm:constr type="l" for="ch" forName="image11" refType="w" fact="0.5575"/>
          <dgm:constr type="t" for="ch" forName="image11" refType="h" fact="0.6816"/>
          <dgm:constr type="w" for="ch" forName="image11" refType="w" fact="0.1623"/>
          <dgm:constr type="h" for="ch" forName="image11" refType="h" fact="0.2049"/>
          <dgm:constr type="l" for="ch" forName="imageaccent11" refType="w" fact="0.6692"/>
          <dgm:constr type="t" for="ch" forName="imageaccent11" refType="h" fact="0.8589"/>
          <dgm:constr type="w" for="ch" forName="imageaccent11" refType="w" fact="0.0189"/>
          <dgm:constr type="h" for="ch" forName="imageaccent11" refType="h" fact="0.024"/>
          <dgm:constr type="l" for="ch" forName="textaccent11" refType="w" fact="0.701"/>
          <dgm:constr type="t" for="ch" forName="textaccent11" refType="h" fact="0.8863"/>
          <dgm:constr type="w" for="ch" forName="textaccent11" refType="w" fact="0.0189"/>
          <dgm:constr type="h" for="ch" forName="textaccent11" refType="h" fact="0.024"/>
        </dgm:constrLst>
      </dgm:if>
      <dgm:else name="Name13">
        <dgm:alg type="composite">
          <dgm:param type="ar" val="1.675"/>
        </dgm:alg>
        <dgm:constrLst>
          <dgm:constr type="primFontSz" for="des" ptType="node" op="equ" val="65"/>
          <dgm:constr type="l" for="ch" forName="image4" refType="w" fact="0.4903"/>
          <dgm:constr type="t" for="ch" forName="image4" refType="h" fact="0.2287"/>
          <dgm:constr type="w" for="ch" forName="image4" refType="w" fact="0.1425"/>
          <dgm:constr type="h" for="ch" forName="image4" refType="h" fact="0.2049"/>
          <dgm:constr type="l" for="ch" forName="text5" refType="w" fact="0.4903"/>
          <dgm:constr type="t" for="ch" forName="text5" refType="h" fact="0.0022"/>
          <dgm:constr type="w" for="ch" forName="text5" refType="w" fact="0.1425"/>
          <dgm:constr type="h" for="ch" forName="text5" refType="h" fact="0.2049"/>
          <dgm:constr type="l" for="ch" forName="image5" refType="w" fact="0.6129"/>
          <dgm:constr type="t" for="ch" forName="image5" refType="h" fact="0.1165"/>
          <dgm:constr type="w" for="ch" forName="image5" refType="w" fact="0.1425"/>
          <dgm:constr type="h" for="ch" forName="image5" refType="h" fact="0.2049"/>
          <dgm:constr type="l" for="ch" forName="image2" refType="w" fact="0.3677"/>
          <dgm:constr type="t" for="ch" forName="image2" refType="h" fact="0.34"/>
          <dgm:constr type="w" for="ch" forName="image2" refType="w" fact="0.1425"/>
          <dgm:constr type="h" for="ch" forName="image2" refType="h" fact="0.2049"/>
          <dgm:constr type="l" for="ch" forName="text4" refType="w" fact="0.3677"/>
          <dgm:constr type="t" for="ch" forName="text4" refType="h" fact="0.1135"/>
          <dgm:constr type="w" for="ch" forName="text4" refType="w" fact="0.1425"/>
          <dgm:constr type="h" for="ch" forName="text4" refType="h" fact="0.2049"/>
          <dgm:constr type="l" for="ch" forName="text2" refType="w" fact="0.2452"/>
          <dgm:constr type="t" for="ch" forName="text2" refType="h" fact="0.2265"/>
          <dgm:constr type="w" for="ch" forName="text2" refType="w" fact="0.1425"/>
          <dgm:constr type="h" for="ch" forName="text2" refType="h" fact="0.2049"/>
          <dgm:constr type="l" for="ch" forName="image3" refType="w" fact="0.2452"/>
          <dgm:constr type="t" for="ch" forName="image3" refType="h" fact="0"/>
          <dgm:constr type="w" for="ch" forName="image3" refType="w" fact="0.1425"/>
          <dgm:constr type="h" for="ch" forName="image3" refType="h" fact="0.2049"/>
          <dgm:constr type="l" for="ch" forName="text1" refType="w" fact="0.1226"/>
          <dgm:constr type="t" for="ch" forName="text1" refType="h" fact="0.3404"/>
          <dgm:constr type="w" for="ch" forName="text1" refType="w" fact="0.1425"/>
          <dgm:constr type="h" for="ch" forName="text1" refType="h" fact="0.2049"/>
          <dgm:constr type="l" for="ch" forName="text3" refType="w" fact="0.1226"/>
          <dgm:constr type="t" for="ch" forName="text3" refType="h" fact="0.1139"/>
          <dgm:constr type="w" for="ch" forName="text3" refType="w" fact="0.1425"/>
          <dgm:constr type="h" for="ch" forName="text3" refType="h" fact="0.2049"/>
          <dgm:constr type="l" for="ch" forName="textaccent1" refType="w" fact="0.126"/>
          <dgm:constr type="t" for="ch" forName="textaccent1" refType="h" fact="0.432"/>
          <dgm:constr type="w" for="ch" forName="textaccent1" refType="w" fact="0.0166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425"/>
          <dgm:constr type="h" for="ch" forName="image1" refType="h" fact="0.2049"/>
          <dgm:constr type="l" for="ch" forName="imageaccent1" refType="w" fact="0.0976"/>
          <dgm:constr type="t" for="ch" forName="imageaccent1" refType="h" fact="0.4048"/>
          <dgm:constr type="w" for="ch" forName="imageaccent1" refType="w" fact="0.0166"/>
          <dgm:constr type="h" for="ch" forName="imageaccent1" refType="h" fact="0.024"/>
          <dgm:constr type="l" for="ch" forName="textaccent2" refType="w" fact="0.3432"/>
          <dgm:constr type="t" for="ch" forName="textaccent2" refType="h" fact="0.4038"/>
          <dgm:constr type="w" for="ch" forName="textaccent2" refType="w" fact="0.0166"/>
          <dgm:constr type="h" for="ch" forName="textaccent2" refType="h" fact="0.024"/>
          <dgm:constr type="l" for="ch" forName="imageaccent2" refType="w" fact="0.3712"/>
          <dgm:constr type="t" for="ch" forName="imageaccent2" refType="h" fact="0.4312"/>
          <dgm:constr type="w" for="ch" forName="imageaccent2" refType="w" fact="0.0166"/>
          <dgm:constr type="h" for="ch" forName="imageaccent2" refType="h" fact="0.024"/>
          <dgm:constr type="l" for="ch" forName="textaccent3" refType="w" fact="0.2196"/>
          <dgm:constr type="t" for="ch" forName="textaccent3" refType="h" fact="0.1167"/>
          <dgm:constr type="w" for="ch" forName="textaccent3" refType="w" fact="0.0166"/>
          <dgm:constr type="h" for="ch" forName="textaccent3" refType="h" fact="0.024"/>
          <dgm:constr type="l" for="ch" forName="imageaccent3" refType="w" fact="0.2492"/>
          <dgm:constr type="t" for="ch" forName="imageaccent3" refType="h" fact="0.0908"/>
          <dgm:constr type="w" for="ch" forName="imageaccent3" refType="w" fact="0.0166"/>
          <dgm:constr type="h" for="ch" forName="imageaccent3" refType="h" fact="0.024"/>
          <dgm:constr type="l" for="ch" forName="textaccent4" refType="w" fact="0.491"/>
          <dgm:constr type="t" for="ch" forName="textaccent4" refType="h" fact="0.2042"/>
          <dgm:constr type="w" for="ch" forName="textaccent4" refType="w" fact="0.0166"/>
          <dgm:constr type="h" for="ch" forName="textaccent4" refType="h" fact="0.024"/>
          <dgm:constr type="l" for="ch" forName="imageaccent4" refType="w" fact="0.5181"/>
          <dgm:constr type="t" for="ch" forName="imageaccent4" refType="h" fact="0.2323"/>
          <dgm:constr type="w" for="ch" forName="imageaccent4" refType="w" fact="0.0166"/>
          <dgm:constr type="h" for="ch" forName="imageaccent4" refType="h" fact="0.024"/>
          <dgm:constr type="l" for="ch" forName="textaccent5" refType="w" fact="0.6136"/>
          <dgm:constr type="t" for="ch" forName="textaccent5" refType="h" fact="0.094"/>
          <dgm:constr type="w" for="ch" forName="textaccent5" refType="w" fact="0.0166"/>
          <dgm:constr type="h" for="ch" forName="textaccent5" refType="h" fact="0.024"/>
          <dgm:constr type="l" for="ch" forName="imageaccent5" refType="w" fact="0.6413"/>
          <dgm:constr type="t" for="ch" forName="imageaccent5" refType="h" fact="0.121"/>
          <dgm:constr type="w" for="ch" forName="imageaccent5" refType="w" fact="0.0166"/>
          <dgm:constr type="h" for="ch" forName="imageaccent5" refType="h" fact="0.024"/>
          <dgm:constr type="l" for="ch" forName="image6" refType="w" fact="0.4903"/>
          <dgm:constr type="t" for="ch" forName="image6" refType="h" fact="0.4548"/>
          <dgm:constr type="w" for="ch" forName="image6" refType="w" fact="0.1425"/>
          <dgm:constr type="h" for="ch" forName="image6" refType="h" fact="0.2049"/>
          <dgm:constr type="l" for="ch" forName="text6" refType="w" fact="0.6129"/>
          <dgm:constr type="t" for="ch" forName="text6" refType="h" fact="0.3426"/>
          <dgm:constr type="w" for="ch" forName="text6" refType="w" fact="0.1425"/>
          <dgm:constr type="h" for="ch" forName="text6" refType="h" fact="0.2049"/>
          <dgm:constr type="l" for="ch" forName="imageaccent6" refType="w" fact="0.6147"/>
          <dgm:constr type="t" for="ch" forName="imageaccent6" refType="h" fact="0.5447"/>
          <dgm:constr type="w" for="ch" forName="imageaccent6" refType="w" fact="0.0166"/>
          <dgm:constr type="h" for="ch" forName="imageaccent6" refType="h" fact="0.024"/>
          <dgm:constr type="l" for="ch" forName="textaccent6" refType="w" fact="0.6411"/>
          <dgm:constr type="t" for="ch" forName="textaccent6" refType="h" fact="0.5221"/>
          <dgm:constr type="w" for="ch" forName="textaccent6" refType="w" fact="0.0166"/>
          <dgm:constr type="h" for="ch" forName="textaccent6" refType="h" fact="0.024"/>
          <dgm:constr type="l" for="ch" forName="text7" refType="w" fact="0.2451"/>
          <dgm:constr type="t" for="ch" forName="text7" refType="h" fact="0.4535"/>
          <dgm:constr type="w" for="ch" forName="text7" refType="w" fact="0.1425"/>
          <dgm:constr type="h" for="ch" forName="text7" refType="h" fact="0.2049"/>
          <dgm:constr type="l" for="ch" forName="image7" refType="w" fact="0.1225"/>
          <dgm:constr type="t" for="ch" forName="image7" refType="h" fact="0.5674"/>
          <dgm:constr type="w" for="ch" forName="image7" refType="w" fact="0.1425"/>
          <dgm:constr type="h" for="ch" forName="image7" refType="h" fact="0.2049"/>
          <dgm:constr type="l" for="ch" forName="imageaccent7" refType="w" fact="0.2195"/>
          <dgm:constr type="t" for="ch" forName="imageaccent7" refType="h" fact="0.5703"/>
          <dgm:constr type="w" for="ch" forName="imageaccent7" refType="w" fact="0.0166"/>
          <dgm:constr type="h" for="ch" forName="imageaccent7" refType="h" fact="0.024"/>
          <dgm:constr type="l" for="ch" forName="textaccent7" refType="w" fact="0.2491"/>
          <dgm:constr type="t" for="ch" forName="textaccent7" refType="h" fact="0.5443"/>
          <dgm:constr type="w" for="ch" forName="textaccent7" refType="w" fact="0.0166"/>
          <dgm:constr type="h" for="ch" forName="textaccent7" refType="h" fact="0.024"/>
          <dgm:constr type="l" for="ch" forName="image8" refType="w" fact="0.6123"/>
          <dgm:constr type="t" for="ch" forName="image8" refType="h" fact="0.5696"/>
          <dgm:constr type="w" for="ch" forName="image8" refType="w" fact="0.1425"/>
          <dgm:constr type="h" for="ch" forName="image8" refType="h" fact="0.2049"/>
          <dgm:constr type="l" for="ch" forName="text8" refType="w" fact="0.7349"/>
          <dgm:constr type="t" for="ch" forName="text8" refType="h" fact="0.4574"/>
          <dgm:constr type="w" for="ch" forName="text8" refType="w" fact="0.1425"/>
          <dgm:constr type="h" for="ch" forName="text8" refType="h" fact="0.2049"/>
          <dgm:constr type="l" for="ch" forName="imageaccent8" refType="w" fact="0.7367"/>
          <dgm:constr type="t" for="ch" forName="imageaccent8" refType="h" fact="0.6595"/>
          <dgm:constr type="w" for="ch" forName="imageaccent8" refType="w" fact="0.0166"/>
          <dgm:constr type="h" for="ch" forName="imageaccent8" refType="h" fact="0.024"/>
          <dgm:constr type="l" for="ch" forName="textaccent8" refType="w" fact="0.7631"/>
          <dgm:constr type="t" for="ch" forName="textaccent8" refType="h" fact="0.6369"/>
          <dgm:constr type="w" for="ch" forName="textaccent8" refType="w" fact="0.0166"/>
          <dgm:constr type="h" for="ch" forName="textaccent8" refType="h" fact="0.024"/>
          <dgm:constr type="l" for="ch" forName="text9" refType="w" fact="0.7354"/>
          <dgm:constr type="t" for="ch" forName="text9" refType="h" fact="0.0044"/>
          <dgm:constr type="w" for="ch" forName="text9" refType="w" fact="0.1425"/>
          <dgm:constr type="h" for="ch" forName="text9" refType="h" fact="0.2049"/>
          <dgm:constr type="l" for="ch" forName="textaccent9" refType="w" fact="0.8339"/>
          <dgm:constr type="t" for="ch" forName="textaccent9" refType="h" fact="0.1846"/>
          <dgm:constr type="w" for="ch" forName="textaccent9" refType="w" fact="0.0166"/>
          <dgm:constr type="h" for="ch" forName="textaccent9" refType="h" fact="0.024"/>
          <dgm:constr type="l" for="ch" forName="image9" refType="w" fact="0.7354"/>
          <dgm:constr type="t" for="ch" forName="image9" refType="h" fact="0.2306"/>
          <dgm:constr type="w" for="ch" forName="image9" refType="w" fact="0.1425"/>
          <dgm:constr type="h" for="ch" forName="image9" refType="h" fact="0.2049"/>
          <dgm:constr type="l" for="ch" forName="imageaccent9" refType="w" fact="0.8339"/>
          <dgm:constr type="t" for="ch" forName="imageaccent9" refType="h" fact="0.2318"/>
          <dgm:constr type="w" for="ch" forName="imageaccent9" refType="w" fact="0.0166"/>
          <dgm:constr type="h" for="ch" forName="imageaccent9" refType="h" fact="0.024"/>
          <dgm:constr type="l" for="ch" forName="image10" refType="w" fact="0.2446"/>
          <dgm:constr type="t" for="ch" forName="image10" refType="h" fact="0.6805"/>
          <dgm:constr type="w" for="ch" forName="image10" refType="w" fact="0.1425"/>
          <dgm:constr type="h" for="ch" forName="image10" refType="h" fact="0.2049"/>
          <dgm:constr type="l" for="ch" forName="text10" refType="w" fact="0.3672"/>
          <dgm:constr type="t" for="ch" forName="text10" refType="h" fact="0.5683"/>
          <dgm:constr type="w" for="ch" forName="text10" refType="w" fact="0.1425"/>
          <dgm:constr type="h" for="ch" forName="text10" refType="h" fact="0.2049"/>
          <dgm:constr type="l" for="ch" forName="imageaccent10" refType="w" fact="0.369"/>
          <dgm:constr type="t" for="ch" forName="imageaccent10" refType="h" fact="0.7704"/>
          <dgm:constr type="w" for="ch" forName="imageaccent10" refType="w" fact="0.0166"/>
          <dgm:constr type="h" for="ch" forName="imageaccent10" refType="h" fact="0.024"/>
          <dgm:constr type="l" for="ch" forName="textaccent10" refType="w" fact="0.3954"/>
          <dgm:constr type="t" for="ch" forName="textaccent10" refType="h" fact="0.7478"/>
          <dgm:constr type="w" for="ch" forName="textaccent10" refType="w" fact="0.0166"/>
          <dgm:constr type="h" for="ch" forName="textaccent10" refType="h" fact="0.024"/>
          <dgm:constr type="l" for="ch" forName="text11" refType="w" fact="0.612"/>
          <dgm:constr type="t" for="ch" forName="text11" refType="h" fact="0.7951"/>
          <dgm:constr type="w" for="ch" forName="text11" refType="w" fact="0.1425"/>
          <dgm:constr type="h" for="ch" forName="text11" refType="h" fact="0.2049"/>
          <dgm:constr type="l" for="ch" forName="image11" refType="w" fact="0.4894"/>
          <dgm:constr type="t" for="ch" forName="image11" refType="h" fact="0.6816"/>
          <dgm:constr type="w" for="ch" forName="image11" refType="w" fact="0.1425"/>
          <dgm:constr type="h" for="ch" forName="image11" refType="h" fact="0.2049"/>
          <dgm:constr type="l" for="ch" forName="imageaccent11" refType="w" fact="0.5874"/>
          <dgm:constr type="t" for="ch" forName="imageaccent11" refType="h" fact="0.8589"/>
          <dgm:constr type="w" for="ch" forName="imageaccent11" refType="w" fact="0.0166"/>
          <dgm:constr type="h" for="ch" forName="imageaccent11" refType="h" fact="0.024"/>
          <dgm:constr type="l" for="ch" forName="textaccent11" refType="w" fact="0.6154"/>
          <dgm:constr type="t" for="ch" forName="textaccent11" refType="h" fact="0.8863"/>
          <dgm:constr type="w" for="ch" forName="textaccent11" refType="w" fact="0.0166"/>
          <dgm:constr type="h" for="ch" forName="textaccent11" refType="h" fact="0.024"/>
          <dgm:constr type="l" for="ch" forName="text12" refType="w" fact="0.735"/>
          <dgm:constr type="t" for="ch" forName="text12" refType="h" fact="0.684"/>
          <dgm:constr type="w" for="ch" forName="text12" refType="w" fact="0.1425"/>
          <dgm:constr type="h" for="ch" forName="text12" refType="h" fact="0.2049"/>
          <dgm:constr type="l" for="ch" forName="image12" refType="w" fact="0.8575"/>
          <dgm:constr type="t" for="ch" forName="image12" refType="h" fact="0.5718"/>
          <dgm:constr type="w" for="ch" forName="image12" refType="w" fact="0.1425"/>
          <dgm:constr type="h" for="ch" forName="image12" refType="h" fact="0.2049"/>
          <dgm:constr type="l" for="ch" forName="textaccent12" refType="w" fact="0.8594"/>
          <dgm:constr type="t" for="ch" forName="textaccent12" refType="h" fact="0.7739"/>
          <dgm:constr type="w" for="ch" forName="textaccent12" refType="w" fact="0.0166"/>
          <dgm:constr type="h" for="ch" forName="textaccent12" refType="h" fact="0.024"/>
          <dgm:constr type="l" for="ch" forName="imageaccent12" refType="w" fact="0.8858"/>
          <dgm:constr type="t" for="ch" forName="imageaccent12" refType="h" fact="0.7513"/>
          <dgm:constr type="w" for="ch" forName="imageaccent12" refType="w" fact="0.0166"/>
          <dgm:constr type="h" for="ch" forName="imageaccent12" refType="h" fact="0.024"/>
        </dgm:constrLst>
      </dgm:else>
    </dgm:choose>
    <dgm:forEach name="wrapper" axis="self" ptType="parTrans">
      <dgm:forEach name="wrapper2" axis="self" ptType="sibTrans" st="2">
        <dgm:forEach name="textRepeat" axis="self">
          <dgm:layoutNode name="textRepeatNode" styleLbl="alignNode1">
            <dgm:varLst>
              <dgm:chMax val="0"/>
              <dgm:chPref val="0"/>
              <dgm:bulletEnabled val="1"/>
            </dgm:varLst>
            <dgm:alg type="tx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.1"/>
              <dgm:constr type="bMarg" refType="primFontSz" fact="0.1"/>
            </dgm:constrLst>
            <dgm:ruleLst>
              <dgm:rule type="primFontSz" val="5" fact="NaN" max="NaN"/>
            </dgm:ruleLst>
          </dgm:layoutNode>
        </dgm:forEach>
        <dgm:forEach name="accentRepeat" axis="self">
          <dgm:layoutNode name="accentRepeatNode" styleLbl="solidAlignAcc1">
            <dgm:alg type="sp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/>
          </dgm:layoutNode>
        </dgm:forEach>
        <dgm:forEach name="imageRepeat" axis="self">
          <dgm:layoutNode name="imageRepeatNode" styleLbl="alignAcc1">
            <dgm:alg type="sp"/>
            <dgm:shape xmlns:r="http://schemas.openxmlformats.org/officeDocument/2006/relationships" type="hexagon" r:blip="" blipPhldr="1">
              <dgm:adjLst>
                <dgm:adj idx="1" val="0.25"/>
                <dgm:adj idx="2" val="1.1547"/>
              </dgm:adjLst>
            </dgm:shape>
            <dgm:presOf axis="self"/>
          </dgm:layoutNode>
        </dgm:forEach>
      </dgm:forEach>
    </dgm:forEach>
    <dgm:forEach name="Name14" axis="ch" ptType="node" cnt="1">
      <dgm:layoutNode name="text1">
        <dgm:alg type="sp"/>
        <dgm:shape xmlns:r="http://schemas.openxmlformats.org/officeDocument/2006/relationships" r:blip="">
          <dgm:adjLst/>
        </dgm:shape>
        <dgm:presOf/>
        <dgm:constrLst/>
        <dgm:forEach name="Name15" ref="textRepeat"/>
      </dgm:layoutNode>
      <dgm:layoutNode name="textaccent1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"/>
      </dgm:layoutNode>
    </dgm:forEach>
    <dgm:forEach name="Name17" axis="ch" ptType="sibTrans" hideLastTrans="0" cnt="1">
      <dgm:layoutNode name="image1">
        <dgm:alg type="sp"/>
        <dgm:shape xmlns:r="http://schemas.openxmlformats.org/officeDocument/2006/relationships" r:blip="">
          <dgm:adjLst/>
        </dgm:shape>
        <dgm:presOf/>
        <dgm:constrLst/>
        <dgm:forEach name="Name18" ref="imageRepeat"/>
      </dgm:layoutNode>
      <dgm:layoutNode name="imageaccent1">
        <dgm:alg type="sp"/>
        <dgm:shape xmlns:r="http://schemas.openxmlformats.org/officeDocument/2006/relationships" r:blip="">
          <dgm:adjLst/>
        </dgm:shape>
        <dgm:presOf/>
        <dgm:constrLst/>
        <dgm:forEach name="Name19" ref="accentRepeat"/>
      </dgm:layoutNode>
    </dgm:forEach>
    <dgm:forEach name="Name20" axis="ch" ptType="node" st="2" cnt="1">
      <dgm:layoutNode name="text2">
        <dgm:alg type="sp"/>
        <dgm:shape xmlns:r="http://schemas.openxmlformats.org/officeDocument/2006/relationships" r:blip="">
          <dgm:adjLst/>
        </dgm:shape>
        <dgm:presOf/>
        <dgm:constrLst/>
        <dgm:forEach name="Name21" ref="textRepeat"/>
      </dgm:layoutNode>
      <dgm:layoutNode name="textaccent2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"/>
      </dgm:layoutNode>
    </dgm:forEach>
    <dgm:forEach name="Name23" axis="ch" ptType="sibTrans" hideLastTrans="0" st="2" cnt="1">
      <dgm:layoutNode name="image2">
        <dgm:alg type="sp"/>
        <dgm:shape xmlns:r="http://schemas.openxmlformats.org/officeDocument/2006/relationships" r:blip="">
          <dgm:adjLst/>
        </dgm:shape>
        <dgm:presOf/>
        <dgm:constrLst/>
        <dgm:forEach name="Name24" ref="imageRepeat"/>
      </dgm:layoutNode>
      <dgm:layoutNode name="imageaccent2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"/>
      </dgm:layoutNode>
    </dgm:forEach>
    <dgm:forEach name="Name26" axis="ch" ptType="node" st="3" cnt="1">
      <dgm:layoutNode name="text3">
        <dgm:alg type="sp"/>
        <dgm:shape xmlns:r="http://schemas.openxmlformats.org/officeDocument/2006/relationships" r:blip="">
          <dgm:adjLst/>
        </dgm:shape>
        <dgm:presOf/>
        <dgm:constrLst/>
        <dgm:forEach name="Name27" ref="textRepeat"/>
      </dgm:layoutNode>
      <dgm:layoutNode name="textaccent3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</dgm:forEach>
    <dgm:forEach name="Name29" axis="ch" ptType="sibTrans" hideLastTrans="0" st="3" cnt="1">
      <dgm:layoutNode name="image3">
        <dgm:alg type="sp"/>
        <dgm:shape xmlns:r="http://schemas.openxmlformats.org/officeDocument/2006/relationships" r:blip="">
          <dgm:adjLst/>
        </dgm:shape>
        <dgm:presOf/>
        <dgm:constrLst/>
        <dgm:forEach name="Name30" ref="imageRepeat"/>
      </dgm:layoutNode>
      <dgm:layoutNode name="imageaccent3">
        <dgm:alg type="sp"/>
        <dgm:shape xmlns:r="http://schemas.openxmlformats.org/officeDocument/2006/relationships" r:blip="">
          <dgm:adjLst/>
        </dgm:shape>
        <dgm:presOf/>
        <dgm:constrLst/>
        <dgm:forEach name="Name31" ref="accentRepeat"/>
      </dgm:layoutNode>
    </dgm:forEach>
    <dgm:forEach name="Name32" axis="ch" ptType="node" st="4" cnt="1">
      <dgm:layoutNode name="text4">
        <dgm:alg type="sp"/>
        <dgm:shape xmlns:r="http://schemas.openxmlformats.org/officeDocument/2006/relationships" r:blip="">
          <dgm:adjLst/>
        </dgm:shape>
        <dgm:presOf/>
        <dgm:constrLst/>
        <dgm:forEach name="Name33" ref="textRepeat"/>
      </dgm:layoutNode>
      <dgm:layoutNode name="textaccent4">
        <dgm:alg type="sp"/>
        <dgm:shape xmlns:r="http://schemas.openxmlformats.org/officeDocument/2006/relationships" r:blip="">
          <dgm:adjLst/>
        </dgm:shape>
        <dgm:presOf/>
        <dgm:constrLst/>
        <dgm:forEach name="Name34" ref="accentRepeat"/>
      </dgm:layoutNode>
    </dgm:forEach>
    <dgm:forEach name="Name35" axis="ch" ptType="sibTrans" hideLastTrans="0" st="4" cnt="1">
      <dgm:layoutNode name="image4">
        <dgm:alg type="sp"/>
        <dgm:shape xmlns:r="http://schemas.openxmlformats.org/officeDocument/2006/relationships" r:blip="">
          <dgm:adjLst/>
        </dgm:shape>
        <dgm:presOf/>
        <dgm:constrLst/>
        <dgm:forEach name="Name36" ref="imageRepeat"/>
      </dgm:layoutNode>
      <dgm:layoutNode name="imageaccent4">
        <dgm:alg type="sp"/>
        <dgm:shape xmlns:r="http://schemas.openxmlformats.org/officeDocument/2006/relationships" r:blip="">
          <dgm:adjLst/>
        </dgm:shape>
        <dgm:presOf/>
        <dgm:constrLst/>
        <dgm:forEach name="Name37" ref="accentRepeat"/>
      </dgm:layoutNode>
    </dgm:forEach>
    <dgm:forEach name="Name38" axis="ch" ptType="node" st="5" cnt="1">
      <dgm:layoutNode name="text5">
        <dgm:alg type="sp"/>
        <dgm:shape xmlns:r="http://schemas.openxmlformats.org/officeDocument/2006/relationships" r:blip="">
          <dgm:adjLst/>
        </dgm:shape>
        <dgm:presOf/>
        <dgm:constrLst/>
        <dgm:forEach name="Name39" ref="textRepeat"/>
      </dgm:layoutNode>
      <dgm:layoutNode name="textaccent5">
        <dgm:alg type="sp"/>
        <dgm:shape xmlns:r="http://schemas.openxmlformats.org/officeDocument/2006/relationships" r:blip="">
          <dgm:adjLst/>
        </dgm:shape>
        <dgm:presOf/>
        <dgm:constrLst/>
        <dgm:forEach name="Name40" ref="accentRepeat"/>
      </dgm:layoutNode>
    </dgm:forEach>
    <dgm:forEach name="Name41" axis="ch" ptType="sibTrans" hideLastTrans="0" st="5" cnt="1">
      <dgm:layoutNode name="image5">
        <dgm:alg type="sp"/>
        <dgm:shape xmlns:r="http://schemas.openxmlformats.org/officeDocument/2006/relationships" r:blip="">
          <dgm:adjLst/>
        </dgm:shape>
        <dgm:presOf/>
        <dgm:constrLst/>
        <dgm:forEach name="Name42" ref="imageRepeat"/>
      </dgm:layoutNode>
      <dgm:layoutNode name="imageaccent5">
        <dgm:alg type="sp"/>
        <dgm:shape xmlns:r="http://schemas.openxmlformats.org/officeDocument/2006/relationships" r:blip="">
          <dgm:adjLst/>
        </dgm:shape>
        <dgm:presOf/>
        <dgm:constrLst/>
        <dgm:forEach name="Name43" ref="accentRepeat"/>
      </dgm:layoutNode>
    </dgm:forEach>
    <dgm:forEach name="Name44" axis="ch" ptType="node" st="6" cnt="1">
      <dgm:layoutNode name="text6">
        <dgm:alg type="sp"/>
        <dgm:shape xmlns:r="http://schemas.openxmlformats.org/officeDocument/2006/relationships" r:blip="">
          <dgm:adjLst/>
        </dgm:shape>
        <dgm:presOf/>
        <dgm:constrLst/>
        <dgm:forEach name="Name45" ref="textRepeat"/>
      </dgm:layoutNode>
      <dgm:layoutNode name="textaccent6">
        <dgm:alg type="sp"/>
        <dgm:shape xmlns:r="http://schemas.openxmlformats.org/officeDocument/2006/relationships" r:blip="">
          <dgm:adjLst/>
        </dgm:shape>
        <dgm:presOf/>
        <dgm:constrLst/>
        <dgm:forEach name="Name46" ref="accentRepeat"/>
      </dgm:layoutNode>
    </dgm:forEach>
    <dgm:forEach name="Name47" axis="ch" ptType="sibTrans" hideLastTrans="0" st="6" cnt="1">
      <dgm:layoutNode name="image6">
        <dgm:alg type="sp"/>
        <dgm:shape xmlns:r="http://schemas.openxmlformats.org/officeDocument/2006/relationships" r:blip="">
          <dgm:adjLst/>
        </dgm:shape>
        <dgm:presOf/>
        <dgm:constrLst/>
        <dgm:forEach name="Name48" ref="imageRepeat"/>
      </dgm:layoutNode>
      <dgm:layoutNode name="imageaccent6">
        <dgm:alg type="sp"/>
        <dgm:shape xmlns:r="http://schemas.openxmlformats.org/officeDocument/2006/relationships" r:blip="">
          <dgm:adjLst/>
        </dgm:shape>
        <dgm:presOf/>
        <dgm:constrLst/>
        <dgm:forEach name="Name49" ref="accentRepeat"/>
      </dgm:layoutNode>
    </dgm:forEach>
    <dgm:forEach name="Name50" axis="ch" ptType="node" st="7" cnt="1">
      <dgm:layoutNode name="text7">
        <dgm:alg type="sp"/>
        <dgm:shape xmlns:r="http://schemas.openxmlformats.org/officeDocument/2006/relationships" r:blip="">
          <dgm:adjLst/>
        </dgm:shape>
        <dgm:presOf/>
        <dgm:constrLst/>
        <dgm:forEach name="Name51" ref="textRepeat"/>
      </dgm:layoutNode>
      <dgm:layoutNode name="textaccent7">
        <dgm:alg type="sp"/>
        <dgm:shape xmlns:r="http://schemas.openxmlformats.org/officeDocument/2006/relationships" r:blip="">
          <dgm:adjLst/>
        </dgm:shape>
        <dgm:presOf/>
        <dgm:constrLst/>
        <dgm:forEach name="Name52" ref="accentRepeat"/>
      </dgm:layoutNode>
    </dgm:forEach>
    <dgm:forEach name="Name53" axis="ch" ptType="sibTrans" hideLastTrans="0" st="7" cnt="1">
      <dgm:layoutNode name="image7">
        <dgm:alg type="sp"/>
        <dgm:shape xmlns:r="http://schemas.openxmlformats.org/officeDocument/2006/relationships" r:blip="">
          <dgm:adjLst/>
        </dgm:shape>
        <dgm:presOf/>
        <dgm:constrLst/>
        <dgm:forEach name="Name54" ref="imageRepeat"/>
      </dgm:layoutNode>
      <dgm:layoutNode name="imageaccent7">
        <dgm:alg type="sp"/>
        <dgm:shape xmlns:r="http://schemas.openxmlformats.org/officeDocument/2006/relationships" r:blip="">
          <dgm:adjLst/>
        </dgm:shape>
        <dgm:presOf/>
        <dgm:constrLst/>
        <dgm:forEach name="Name55" ref="accentRepeat"/>
      </dgm:layoutNode>
    </dgm:forEach>
    <dgm:forEach name="Name56" axis="ch" ptType="node" st="8" cnt="1">
      <dgm:layoutNode name="text8">
        <dgm:alg type="sp"/>
        <dgm:shape xmlns:r="http://schemas.openxmlformats.org/officeDocument/2006/relationships" r:blip="">
          <dgm:adjLst/>
        </dgm:shape>
        <dgm:presOf/>
        <dgm:constrLst/>
        <dgm:forEach name="Name57" ref="textRepeat"/>
      </dgm:layoutNode>
      <dgm:layoutNode name="textaccent8">
        <dgm:alg type="sp"/>
        <dgm:shape xmlns:r="http://schemas.openxmlformats.org/officeDocument/2006/relationships" r:blip="">
          <dgm:adjLst/>
        </dgm:shape>
        <dgm:presOf/>
        <dgm:constrLst/>
        <dgm:forEach name="Name58" ref="accentRepeat"/>
      </dgm:layoutNode>
    </dgm:forEach>
    <dgm:forEach name="Name59" axis="ch" ptType="sibTrans" hideLastTrans="0" st="8" cnt="1">
      <dgm:layoutNode name="image8">
        <dgm:alg type="sp"/>
        <dgm:shape xmlns:r="http://schemas.openxmlformats.org/officeDocument/2006/relationships" r:blip="">
          <dgm:adjLst/>
        </dgm:shape>
        <dgm:presOf/>
        <dgm:constrLst/>
        <dgm:forEach name="Name60" ref="imageRepeat"/>
      </dgm:layoutNode>
      <dgm:layoutNode name="imageaccent8">
        <dgm:alg type="sp"/>
        <dgm:shape xmlns:r="http://schemas.openxmlformats.org/officeDocument/2006/relationships" r:blip="">
          <dgm:adjLst/>
        </dgm:shape>
        <dgm:presOf/>
        <dgm:constrLst/>
        <dgm:forEach name="Name61" ref="accentRepeat"/>
      </dgm:layoutNode>
    </dgm:forEach>
    <dgm:forEach name="Name62" axis="ch" ptType="node" st="9" cnt="1">
      <dgm:layoutNode name="text9">
        <dgm:alg type="sp"/>
        <dgm:shape xmlns:r="http://schemas.openxmlformats.org/officeDocument/2006/relationships" r:blip="">
          <dgm:adjLst/>
        </dgm:shape>
        <dgm:presOf/>
        <dgm:constrLst/>
        <dgm:forEach name="Name63" ref="textRepeat"/>
      </dgm:layoutNode>
      <dgm:layoutNode name="textaccent9">
        <dgm:alg type="sp"/>
        <dgm:shape xmlns:r="http://schemas.openxmlformats.org/officeDocument/2006/relationships" r:blip="">
          <dgm:adjLst/>
        </dgm:shape>
        <dgm:presOf/>
        <dgm:constrLst/>
        <dgm:forEach name="Name64" ref="accentRepeat"/>
      </dgm:layoutNode>
    </dgm:forEach>
    <dgm:forEach name="Name65" axis="ch" ptType="sibTrans" hideLastTrans="0" st="9" cnt="1">
      <dgm:layoutNode name="image9">
        <dgm:alg type="sp"/>
        <dgm:shape xmlns:r="http://schemas.openxmlformats.org/officeDocument/2006/relationships" r:blip="">
          <dgm:adjLst/>
        </dgm:shape>
        <dgm:presOf/>
        <dgm:constrLst/>
        <dgm:forEach name="Name66" ref="imageRepeat"/>
      </dgm:layoutNode>
      <dgm:layoutNode name="imageaccent9">
        <dgm:alg type="sp"/>
        <dgm:shape xmlns:r="http://schemas.openxmlformats.org/officeDocument/2006/relationships" r:blip="">
          <dgm:adjLst/>
        </dgm:shape>
        <dgm:presOf/>
        <dgm:constrLst/>
        <dgm:forEach name="Name67" ref="accentRepeat"/>
      </dgm:layoutNode>
    </dgm:forEach>
    <dgm:forEach name="Name68" axis="ch" ptType="node" st="10" cnt="1">
      <dgm:layoutNode name="text10">
        <dgm:alg type="sp"/>
        <dgm:shape xmlns:r="http://schemas.openxmlformats.org/officeDocument/2006/relationships" r:blip="">
          <dgm:adjLst/>
        </dgm:shape>
        <dgm:presOf/>
        <dgm:constrLst/>
        <dgm:forEach name="Name69" ref="textRepeat"/>
      </dgm:layoutNode>
      <dgm:layoutNode name="textaccent10">
        <dgm:alg type="sp"/>
        <dgm:shape xmlns:r="http://schemas.openxmlformats.org/officeDocument/2006/relationships" r:blip="">
          <dgm:adjLst/>
        </dgm:shape>
        <dgm:presOf/>
        <dgm:constrLst/>
        <dgm:forEach name="Name70" ref="accentRepeat"/>
      </dgm:layoutNode>
    </dgm:forEach>
    <dgm:forEach name="Name71" axis="ch" ptType="sibTrans" hideLastTrans="0" st="10" cnt="1">
      <dgm:layoutNode name="image10">
        <dgm:alg type="sp"/>
        <dgm:shape xmlns:r="http://schemas.openxmlformats.org/officeDocument/2006/relationships" r:blip="">
          <dgm:adjLst/>
        </dgm:shape>
        <dgm:presOf/>
        <dgm:constrLst/>
        <dgm:forEach name="Name72" ref="imageRepeat"/>
      </dgm:layoutNode>
      <dgm:layoutNode name="imageaccent10">
        <dgm:alg type="sp"/>
        <dgm:shape xmlns:r="http://schemas.openxmlformats.org/officeDocument/2006/relationships" r:blip="">
          <dgm:adjLst/>
        </dgm:shape>
        <dgm:presOf/>
        <dgm:constrLst/>
        <dgm:forEach name="Name73" ref="accentRepeat"/>
      </dgm:layoutNode>
    </dgm:forEach>
    <dgm:forEach name="Name74" axis="ch" ptType="node" st="11" cnt="1">
      <dgm:layoutNode name="text11">
        <dgm:alg type="sp"/>
        <dgm:shape xmlns:r="http://schemas.openxmlformats.org/officeDocument/2006/relationships" r:blip="">
          <dgm:adjLst/>
        </dgm:shape>
        <dgm:presOf/>
        <dgm:constrLst/>
        <dgm:forEach name="Name75" ref="textRepeat"/>
      </dgm:layoutNode>
      <dgm:layoutNode name="textaccent1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</dgm:forEach>
    <dgm:forEach name="Name77" axis="ch" ptType="sibTrans" hideLastTrans="0" st="11" cnt="1">
      <dgm:layoutNode name="image11">
        <dgm:alg type="sp"/>
        <dgm:shape xmlns:r="http://schemas.openxmlformats.org/officeDocument/2006/relationships" r:blip="">
          <dgm:adjLst/>
        </dgm:shape>
        <dgm:presOf/>
        <dgm:constrLst/>
        <dgm:forEach name="Name78" ref="imageRepeat"/>
      </dgm:layoutNode>
      <dgm:layoutNode name="imageaccent11">
        <dgm:alg type="sp"/>
        <dgm:shape xmlns:r="http://schemas.openxmlformats.org/officeDocument/2006/relationships" r:blip="">
          <dgm:adjLst/>
        </dgm:shape>
        <dgm:presOf/>
        <dgm:constrLst/>
        <dgm:forEach name="Name79" ref="accentRepeat"/>
      </dgm:layoutNode>
    </dgm:forEach>
    <dgm:forEach name="Name80" axis="ch" ptType="node" st="12" cnt="1">
      <dgm:layoutNode name="text12">
        <dgm:alg type="sp"/>
        <dgm:shape xmlns:r="http://schemas.openxmlformats.org/officeDocument/2006/relationships" r:blip="">
          <dgm:adjLst/>
        </dgm:shape>
        <dgm:presOf/>
        <dgm:constrLst/>
        <dgm:forEach name="Name81" ref="textRepeat"/>
      </dgm:layoutNode>
      <dgm:layoutNode name="textaccent12">
        <dgm:alg type="sp"/>
        <dgm:shape xmlns:r="http://schemas.openxmlformats.org/officeDocument/2006/relationships" r:blip="">
          <dgm:adjLst/>
        </dgm:shape>
        <dgm:presOf/>
        <dgm:constrLst/>
        <dgm:forEach name="Name82" ref="accentRepeat"/>
      </dgm:layoutNode>
    </dgm:forEach>
    <dgm:forEach name="Name83" axis="ch" ptType="sibTrans" hideLastTrans="0" st="12" cnt="1">
      <dgm:layoutNode name="image12">
        <dgm:alg type="sp"/>
        <dgm:shape xmlns:r="http://schemas.openxmlformats.org/officeDocument/2006/relationships" r:blip="">
          <dgm:adjLst/>
        </dgm:shape>
        <dgm:presOf/>
        <dgm:constrLst/>
        <dgm:forEach name="Name84" ref="imageRepeat"/>
      </dgm:layoutNode>
      <dgm:layoutNode name="imageaccent12">
        <dgm:alg type="sp"/>
        <dgm:shape xmlns:r="http://schemas.openxmlformats.org/officeDocument/2006/relationships" r:blip="">
          <dgm:adjLst/>
        </dgm:shape>
        <dgm:presOf/>
        <dgm:constrLst/>
        <dgm:forEach name="Name85" ref="accentRepeat"/>
      </dgm:layoutNod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#1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lnSpAfChP" val="20"/>
              <dgm:param type="stBulletLvl" val="1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#4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#5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#6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#7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#8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#9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#10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#1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#12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#13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D241632E-5ED2-411E-BDD7-42F21810C8E6}" type="datetimeFigureOut">
              <a:rPr lang="zh-CN" altLang="en-US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  <a:endParaRPr lang="zh-CN" altLang="en-US" noProof="0"/>
          </a:p>
          <a:p>
            <a:pPr lvl="1"/>
            <a:r>
              <a:rPr lang="zh-CN" altLang="en-US" noProof="0"/>
              <a:t>第二级</a:t>
            </a:r>
            <a:endParaRPr lang="zh-CN" altLang="en-US" noProof="0"/>
          </a:p>
          <a:p>
            <a:pPr lvl="2"/>
            <a:r>
              <a:rPr lang="zh-CN" altLang="en-US" noProof="0"/>
              <a:t>第三级</a:t>
            </a:r>
            <a:endParaRPr lang="zh-CN" altLang="en-US" noProof="0"/>
          </a:p>
          <a:p>
            <a:pPr lvl="3"/>
            <a:r>
              <a:rPr lang="zh-CN" altLang="en-US" noProof="0"/>
              <a:t>第四级</a:t>
            </a:r>
            <a:endParaRPr lang="zh-CN" altLang="en-US" noProof="0"/>
          </a:p>
          <a:p>
            <a:pPr lvl="4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40652CC4-0F86-4DA3-A0E3-AF0231C1B1CB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652CC4-0F86-4DA3-A0E3-AF0231C1B1C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652CC4-0F86-4DA3-A0E3-AF0231C1B1C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652CC4-0F86-4DA3-A0E3-AF0231C1B1C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652CC4-0F86-4DA3-A0E3-AF0231C1B1C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652CC4-0F86-4DA3-A0E3-AF0231C1B1C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652CC4-0F86-4DA3-A0E3-AF0231C1B1C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652CC4-0F86-4DA3-A0E3-AF0231C1B1C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652CC4-0F86-4DA3-A0E3-AF0231C1B1C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652CC4-0F86-4DA3-A0E3-AF0231C1B1C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652CC4-0F86-4DA3-A0E3-AF0231C1B1C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652CC4-0F86-4DA3-A0E3-AF0231C1B1C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652CC4-0F86-4DA3-A0E3-AF0231C1B1C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652CC4-0F86-4DA3-A0E3-AF0231C1B1C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b="1" dirty="0"/>
              <a:t>盘多多提供网盘资源搜索服务</a:t>
            </a:r>
            <a:endParaRPr lang="zh-CN" altLang="en-US" b="1" dirty="0"/>
          </a:p>
          <a:p>
            <a:r>
              <a:rPr lang="zh-CN" altLang="en-US" dirty="0"/>
              <a:t>盘多多提供网盘资源搜索服务 一审被判赔</a:t>
            </a:r>
            <a:r>
              <a:rPr lang="en-US" altLang="zh-CN" dirty="0"/>
              <a:t>_</a:t>
            </a:r>
            <a:r>
              <a:rPr lang="zh-CN" altLang="en-US" dirty="0"/>
              <a:t>侵权  </a:t>
            </a:r>
            <a:r>
              <a:rPr lang="en-US" altLang="zh-CN" dirty="0"/>
              <a:t>https://www.sohu.com/a/337298242_667504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652CC4-0F86-4DA3-A0E3-AF0231C1B1C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b="1" dirty="0"/>
              <a:t>盘多多提供网盘资源搜索服务</a:t>
            </a:r>
            <a:endParaRPr lang="zh-CN" altLang="en-US" b="1" dirty="0"/>
          </a:p>
          <a:p>
            <a:r>
              <a:rPr lang="zh-CN" altLang="en-US" dirty="0"/>
              <a:t>盘多多提供网盘资源搜索服务 一审被判赔</a:t>
            </a:r>
            <a:r>
              <a:rPr lang="en-US" altLang="zh-CN" dirty="0"/>
              <a:t>_</a:t>
            </a:r>
            <a:r>
              <a:rPr lang="zh-CN" altLang="en-US" dirty="0"/>
              <a:t>侵权  </a:t>
            </a:r>
            <a:r>
              <a:rPr lang="en-US" altLang="zh-CN" dirty="0"/>
              <a:t>https://www.sohu.com/a/337298242_667504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652CC4-0F86-4DA3-A0E3-AF0231C1B1C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b="1" dirty="0"/>
              <a:t>盘多多提供网盘资源搜索服务</a:t>
            </a:r>
            <a:endParaRPr lang="zh-CN" altLang="en-US" b="1" dirty="0"/>
          </a:p>
          <a:p>
            <a:r>
              <a:rPr lang="zh-CN" altLang="en-US" dirty="0"/>
              <a:t>盘多多提供网盘资源搜索服务 一审被判赔</a:t>
            </a:r>
            <a:r>
              <a:rPr lang="en-US" altLang="zh-CN" dirty="0"/>
              <a:t>_</a:t>
            </a:r>
            <a:r>
              <a:rPr lang="zh-CN" altLang="en-US" dirty="0"/>
              <a:t>侵权  </a:t>
            </a:r>
            <a:r>
              <a:rPr lang="en-US" altLang="zh-CN" dirty="0"/>
              <a:t>https://www.sohu.com/a/337298242_667504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652CC4-0F86-4DA3-A0E3-AF0231C1B1C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b="1" dirty="0"/>
              <a:t>盘多多提供网盘资源搜索服务</a:t>
            </a:r>
            <a:endParaRPr lang="zh-CN" altLang="en-US" b="1" dirty="0"/>
          </a:p>
          <a:p>
            <a:r>
              <a:rPr lang="zh-CN" altLang="en-US" dirty="0"/>
              <a:t>盘多多提供网盘资源搜索服务 一审被判赔</a:t>
            </a:r>
            <a:r>
              <a:rPr lang="en-US" altLang="zh-CN" dirty="0"/>
              <a:t>_</a:t>
            </a:r>
            <a:r>
              <a:rPr lang="zh-CN" altLang="en-US" dirty="0"/>
              <a:t>侵权  </a:t>
            </a:r>
            <a:r>
              <a:rPr lang="en-US" altLang="zh-CN" dirty="0"/>
              <a:t>https://www.sohu.com/a/337298242_667504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652CC4-0F86-4DA3-A0E3-AF0231C1B1C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b="1" dirty="0"/>
              <a:t>盘多多提供网盘资源搜索服务</a:t>
            </a:r>
            <a:endParaRPr lang="zh-CN" altLang="en-US" b="1" dirty="0"/>
          </a:p>
          <a:p>
            <a:r>
              <a:rPr lang="zh-CN" altLang="en-US" dirty="0"/>
              <a:t>盘多多提供网盘资源搜索服务 一审被判赔</a:t>
            </a:r>
            <a:r>
              <a:rPr lang="en-US" altLang="zh-CN" dirty="0"/>
              <a:t>_</a:t>
            </a:r>
            <a:r>
              <a:rPr lang="zh-CN" altLang="en-US" dirty="0"/>
              <a:t>侵权  </a:t>
            </a:r>
            <a:r>
              <a:rPr lang="en-US" altLang="zh-CN" dirty="0"/>
              <a:t>https://www.sohu.com/a/337298242_667504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652CC4-0F86-4DA3-A0E3-AF0231C1B1C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b="1" dirty="0"/>
              <a:t>盘多多提供网盘资源搜索服务</a:t>
            </a:r>
            <a:endParaRPr lang="zh-CN" altLang="en-US" b="1" dirty="0"/>
          </a:p>
          <a:p>
            <a:r>
              <a:rPr lang="zh-CN" altLang="en-US" dirty="0"/>
              <a:t>盘多多提供网盘资源搜索服务 一审被判赔</a:t>
            </a:r>
            <a:r>
              <a:rPr lang="en-US" altLang="zh-CN" dirty="0"/>
              <a:t>_</a:t>
            </a:r>
            <a:r>
              <a:rPr lang="zh-CN" altLang="en-US" dirty="0"/>
              <a:t>侵权  </a:t>
            </a:r>
            <a:r>
              <a:rPr lang="en-US" altLang="zh-CN" dirty="0"/>
              <a:t>https://www.sohu.com/a/337298242_667504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0652CC4-0F86-4DA3-A0E3-AF0231C1B1C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 rotWithShape="1">
          <a:blip r:embed="rId2">
            <a:lum bright="70000" contrast="-70000"/>
          </a:blip>
          <a:srcRect t="14589" b="978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60F58-3108-4415-857A-6D0360DF626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85CE2-CEAD-46BB-861E-7D62265DC969}" type="slidenum">
              <a:rPr lang="zh-CN" altLang="en-US" smtClean="0"/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0" y="1771650"/>
            <a:ext cx="2791968" cy="2349246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平行四边形 9"/>
          <p:cNvSpPr/>
          <p:nvPr userDrawn="1"/>
        </p:nvSpPr>
        <p:spPr>
          <a:xfrm>
            <a:off x="2516886" y="1783682"/>
            <a:ext cx="702564" cy="2347722"/>
          </a:xfrm>
          <a:prstGeom prst="parallelogram">
            <a:avLst>
              <a:gd name="adj" fmla="val 40649"/>
            </a:avLst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10"/>
          <p:cNvSpPr/>
          <p:nvPr userDrawn="1"/>
        </p:nvSpPr>
        <p:spPr>
          <a:xfrm>
            <a:off x="2914650" y="1752600"/>
            <a:ext cx="9325018" cy="2381250"/>
          </a:xfrm>
          <a:custGeom>
            <a:avLst/>
            <a:gdLst>
              <a:gd name="connsiteX0" fmla="*/ 285750 w 9258300"/>
              <a:gd name="connsiteY0" fmla="*/ 0 h 2381250"/>
              <a:gd name="connsiteX1" fmla="*/ 0 w 9258300"/>
              <a:gd name="connsiteY1" fmla="*/ 2381250 h 2381250"/>
              <a:gd name="connsiteX2" fmla="*/ 9258300 w 9258300"/>
              <a:gd name="connsiteY2" fmla="*/ 2343150 h 2381250"/>
              <a:gd name="connsiteX3" fmla="*/ 9239250 w 9258300"/>
              <a:gd name="connsiteY3" fmla="*/ 19050 h 2381250"/>
              <a:gd name="connsiteX4" fmla="*/ 285750 w 9258300"/>
              <a:gd name="connsiteY4" fmla="*/ 0 h 2381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258300" h="2381250">
                <a:moveTo>
                  <a:pt x="285750" y="0"/>
                </a:moveTo>
                <a:lnTo>
                  <a:pt x="0" y="2381250"/>
                </a:lnTo>
                <a:lnTo>
                  <a:pt x="9258300" y="2343150"/>
                </a:lnTo>
                <a:lnTo>
                  <a:pt x="9239250" y="19050"/>
                </a:lnTo>
                <a:lnTo>
                  <a:pt x="285750" y="0"/>
                </a:lnTo>
                <a:close/>
              </a:path>
            </a:pathLst>
          </a:cu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" name="图片 1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488629" y="0"/>
            <a:ext cx="2628000" cy="54321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讲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68A59-6D68-4B1D-976C-846579BDD7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5830D-09B5-49FC-859C-960B5F3DDDE4}" type="slidenum">
              <a:rPr lang="zh-CN" altLang="en-US" smtClean="0"/>
            </a:fld>
            <a:endParaRPr lang="zh-CN" altLang="en-US"/>
          </a:p>
        </p:txBody>
      </p:sp>
      <p:cxnSp>
        <p:nvCxnSpPr>
          <p:cNvPr id="6" name="直接连接符 5"/>
          <p:cNvCxnSpPr/>
          <p:nvPr userDrawn="1"/>
        </p:nvCxnSpPr>
        <p:spPr>
          <a:xfrm>
            <a:off x="0" y="1285461"/>
            <a:ext cx="12192000" cy="0"/>
          </a:xfrm>
          <a:prstGeom prst="line">
            <a:avLst/>
          </a:prstGeom>
          <a:ln w="28575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488629" y="0"/>
            <a:ext cx="2628000" cy="54321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训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68A59-6D68-4B1D-976C-846579BDD7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95830D-09B5-49FC-859C-960B5F3DDDE4}" type="slidenum">
              <a:rPr lang="zh-CN" altLang="en-US" smtClean="0"/>
            </a:fld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 rotWithShape="1"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8" t="1321" b="63732"/>
          <a:stretch>
            <a:fillRect/>
          </a:stretch>
        </p:blipFill>
        <p:spPr>
          <a:xfrm flipH="1">
            <a:off x="2020" y="0"/>
            <a:ext cx="12189980" cy="709127"/>
          </a:xfrm>
          <a:prstGeom prst="rect">
            <a:avLst/>
          </a:prstGeom>
        </p:spPr>
      </p:pic>
      <p:cxnSp>
        <p:nvCxnSpPr>
          <p:cNvPr id="6" name="直接连接符 5"/>
          <p:cNvCxnSpPr/>
          <p:nvPr userDrawn="1"/>
        </p:nvCxnSpPr>
        <p:spPr>
          <a:xfrm>
            <a:off x="0" y="1285461"/>
            <a:ext cx="12192000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488629" y="0"/>
            <a:ext cx="2628000" cy="54321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34D7A7-FDA4-4611-8740-108990F4AFD2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118A94-45B3-4D5A-B7A4-4ED8E34B47FC}" type="slidenum">
              <a:rPr lang="zh-CN" altLang="en-US"/>
            </a:fld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488629" y="0"/>
            <a:ext cx="2628000" cy="543217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7" Type="http://schemas.openxmlformats.org/officeDocument/2006/relationships/image" Target="../media/image5.jpeg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 userDrawn="1"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8" t="1321" b="63732"/>
          <a:stretch>
            <a:fillRect/>
          </a:stretch>
        </p:blipFill>
        <p:spPr>
          <a:xfrm flipH="1">
            <a:off x="-1" y="0"/>
            <a:ext cx="12189980" cy="727788"/>
          </a:xfrm>
          <a:prstGeom prst="rect">
            <a:avLst/>
          </a:prstGeom>
        </p:spPr>
      </p:pic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650240" y="809898"/>
            <a:ext cx="10951920" cy="58347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lvl="0"/>
            <a:r>
              <a:rPr lang="zh-CN" altLang="en-US" dirty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idx="1"/>
          </p:nvPr>
        </p:nvSpPr>
        <p:spPr>
          <a:xfrm>
            <a:off x="650240" y="1558519"/>
            <a:ext cx="10951920" cy="48858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</p:txBody>
      </p:sp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168A59-6D68-4B1D-976C-846579BDD7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95830D-09B5-49FC-859C-960B5F3DDDE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altLang="en-US" sz="3200" b="1" i="0" kern="1200" baseline="0" dirty="0">
          <a:solidFill>
            <a:schemeClr val="accent1"/>
          </a:solidFill>
          <a:effectLst>
            <a:reflection blurRad="6350" stA="26000" endPos="50000" dist="50800" dir="5400000" sy="-100000" algn="bl" rotWithShape="0"/>
          </a:effectLst>
          <a:latin typeface="Arial Rounded MT Bold" panose="020F0704030504030204" pitchFamily="34" charset="0"/>
          <a:ea typeface="微软雅黑" panose="020B0503020204020204" pitchFamily="34" charset="-122"/>
          <a:cs typeface="+mj-cs"/>
        </a:defRPr>
      </a:lvl1pPr>
    </p:titleStyle>
    <p:bodyStyle>
      <a:lvl1pPr marL="357505" indent="-357505" algn="just" defTabSz="914400" rtl="0" eaLnBrk="1" latinLnBrk="0" hangingPunct="1">
        <a:lnSpc>
          <a:spcPct val="110000"/>
        </a:lnSpc>
        <a:spcBef>
          <a:spcPts val="1800"/>
        </a:spcBef>
        <a:spcAft>
          <a:spcPts val="0"/>
        </a:spcAft>
        <a:buClr>
          <a:srgbClr val="963B22"/>
        </a:buClr>
        <a:buSzPct val="100000"/>
        <a:buFontTx/>
        <a:buBlip>
          <a:blip r:embed="rId7"/>
        </a:buBlip>
        <a:defRPr sz="2000" kern="1200" baseline="0">
          <a:solidFill>
            <a:schemeClr val="accent1">
              <a:lumMod val="75000"/>
            </a:schemeClr>
          </a:solidFill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357505" indent="-357505" algn="just" defTabSz="914400" rtl="0" eaLnBrk="1" latinLnBrk="0" hangingPunct="1">
        <a:lnSpc>
          <a:spcPct val="130000"/>
        </a:lnSpc>
        <a:spcBef>
          <a:spcPts val="0"/>
        </a:spcBef>
        <a:spcAft>
          <a:spcPts val="600"/>
        </a:spcAft>
        <a:buClr>
          <a:schemeClr val="accent2">
            <a:lumMod val="60000"/>
            <a:lumOff val="40000"/>
          </a:schemeClr>
        </a:buClr>
        <a:buFont typeface="幼圆" panose="02010509060101010101" pitchFamily="49" charset="-122"/>
        <a:buChar char=" "/>
        <a:defRPr sz="1800" kern="1200" baseline="0">
          <a:solidFill>
            <a:srgbClr val="7D7D7D"/>
          </a:solidFill>
          <a:latin typeface="幼圆" panose="02010509060101010101" pitchFamily="49" charset="-122"/>
          <a:ea typeface="幼圆" panose="02010509060101010101" pitchFamily="49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7" Type="http://schemas.openxmlformats.org/officeDocument/2006/relationships/slideLayout" Target="../slideLayouts/slideLayout1.xml"/><Relationship Id="rId6" Type="http://schemas.openxmlformats.org/officeDocument/2006/relationships/themeOverride" Target="../theme/themeOverride1.xml"/><Relationship Id="rId5" Type="http://schemas.openxmlformats.org/officeDocument/2006/relationships/tags" Target="../tags/tag2.xml"/><Relationship Id="rId4" Type="http://schemas.openxmlformats.org/officeDocument/2006/relationships/image" Target="../media/image8.jpeg"/><Relationship Id="rId3" Type="http://schemas.openxmlformats.org/officeDocument/2006/relationships/tags" Target="../tags/tag1.xml"/><Relationship Id="rId2" Type="http://schemas.microsoft.com/office/2007/relationships/hdphoto" Target="../media/image7.wdp"/><Relationship Id="rId1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4.xml"/><Relationship Id="rId5" Type="http://schemas.openxmlformats.org/officeDocument/2006/relationships/tags" Target="../tags/tag7.xml"/><Relationship Id="rId4" Type="http://schemas.openxmlformats.org/officeDocument/2006/relationships/tags" Target="../tags/tag6.xml"/><Relationship Id="rId3" Type="http://schemas.openxmlformats.org/officeDocument/2006/relationships/tags" Target="../tags/tag5.xml"/><Relationship Id="rId2" Type="http://schemas.openxmlformats.org/officeDocument/2006/relationships/tags" Target="../tags/tag4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2.xml"/><Relationship Id="rId3" Type="http://schemas.openxmlformats.org/officeDocument/2006/relationships/themeOverride" Target="../theme/themeOverride2.xml"/><Relationship Id="rId2" Type="http://schemas.openxmlformats.org/officeDocument/2006/relationships/tags" Target="../tags/tag9.xml"/><Relationship Id="rId1" Type="http://schemas.openxmlformats.org/officeDocument/2006/relationships/tags" Target="../tags/tag8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diagramQuickStyle" Target="../diagrams/quickStyle2.xml"/><Relationship Id="rId8" Type="http://schemas.openxmlformats.org/officeDocument/2006/relationships/diagramLayout" Target="../diagrams/layout2.xml"/><Relationship Id="rId7" Type="http://schemas.openxmlformats.org/officeDocument/2006/relationships/diagramData" Target="../diagrams/data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5" Type="http://schemas.openxmlformats.org/officeDocument/2006/relationships/notesSlide" Target="../notesSlides/notesSlide3.xml"/><Relationship Id="rId14" Type="http://schemas.openxmlformats.org/officeDocument/2006/relationships/slideLayout" Target="../slideLayouts/slideLayout2.xml"/><Relationship Id="rId13" Type="http://schemas.openxmlformats.org/officeDocument/2006/relationships/themeOverride" Target="../theme/themeOverride3.xml"/><Relationship Id="rId12" Type="http://schemas.openxmlformats.org/officeDocument/2006/relationships/tags" Target="../tags/tag11.xml"/><Relationship Id="rId11" Type="http://schemas.microsoft.com/office/2007/relationships/diagramDrawing" Target="../diagrams/drawing2.xml"/><Relationship Id="rId10" Type="http://schemas.openxmlformats.org/officeDocument/2006/relationships/diagramColors" Target="../diagrams/colors2.xml"/><Relationship Id="rId1" Type="http://schemas.openxmlformats.org/officeDocument/2006/relationships/tags" Target="../tags/tag10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15.xml"/><Relationship Id="rId8" Type="http://schemas.openxmlformats.org/officeDocument/2006/relationships/tags" Target="../tags/tag14.xml"/><Relationship Id="rId7" Type="http://schemas.openxmlformats.org/officeDocument/2006/relationships/tags" Target="../tags/tag1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Relationship Id="rId31" Type="http://schemas.openxmlformats.org/officeDocument/2006/relationships/notesSlide" Target="../notesSlides/notesSlide4.xml"/><Relationship Id="rId30" Type="http://schemas.openxmlformats.org/officeDocument/2006/relationships/slideLayout" Target="../slideLayouts/slideLayout2.xml"/><Relationship Id="rId3" Type="http://schemas.openxmlformats.org/officeDocument/2006/relationships/diagramLayout" Target="../diagrams/layout3.xml"/><Relationship Id="rId29" Type="http://schemas.openxmlformats.org/officeDocument/2006/relationships/themeOverride" Target="../theme/themeOverride4.xml"/><Relationship Id="rId28" Type="http://schemas.openxmlformats.org/officeDocument/2006/relationships/tags" Target="../tags/tag29.xml"/><Relationship Id="rId27" Type="http://schemas.microsoft.com/office/2007/relationships/diagramDrawing" Target="../diagrams/drawing4.xml"/><Relationship Id="rId26" Type="http://schemas.openxmlformats.org/officeDocument/2006/relationships/diagramColors" Target="../diagrams/colors4.xml"/><Relationship Id="rId25" Type="http://schemas.openxmlformats.org/officeDocument/2006/relationships/diagramQuickStyle" Target="../diagrams/quickStyle4.xml"/><Relationship Id="rId24" Type="http://schemas.openxmlformats.org/officeDocument/2006/relationships/diagramLayout" Target="../diagrams/layout4.xml"/><Relationship Id="rId23" Type="http://schemas.openxmlformats.org/officeDocument/2006/relationships/diagramData" Target="../diagrams/data4.xml"/><Relationship Id="rId22" Type="http://schemas.openxmlformats.org/officeDocument/2006/relationships/tags" Target="../tags/tag28.xml"/><Relationship Id="rId21" Type="http://schemas.openxmlformats.org/officeDocument/2006/relationships/tags" Target="../tags/tag27.xml"/><Relationship Id="rId20" Type="http://schemas.openxmlformats.org/officeDocument/2006/relationships/tags" Target="../tags/tag26.xml"/><Relationship Id="rId2" Type="http://schemas.openxmlformats.org/officeDocument/2006/relationships/diagramData" Target="../diagrams/data3.xml"/><Relationship Id="rId19" Type="http://schemas.openxmlformats.org/officeDocument/2006/relationships/tags" Target="../tags/tag25.xml"/><Relationship Id="rId18" Type="http://schemas.openxmlformats.org/officeDocument/2006/relationships/tags" Target="../tags/tag24.xml"/><Relationship Id="rId17" Type="http://schemas.openxmlformats.org/officeDocument/2006/relationships/tags" Target="../tags/tag23.xml"/><Relationship Id="rId16" Type="http://schemas.openxmlformats.org/officeDocument/2006/relationships/tags" Target="../tags/tag22.xml"/><Relationship Id="rId15" Type="http://schemas.openxmlformats.org/officeDocument/2006/relationships/tags" Target="../tags/tag21.xml"/><Relationship Id="rId14" Type="http://schemas.openxmlformats.org/officeDocument/2006/relationships/tags" Target="../tags/tag20.xml"/><Relationship Id="rId13" Type="http://schemas.openxmlformats.org/officeDocument/2006/relationships/tags" Target="../tags/tag19.xml"/><Relationship Id="rId12" Type="http://schemas.openxmlformats.org/officeDocument/2006/relationships/tags" Target="../tags/tag18.xml"/><Relationship Id="rId11" Type="http://schemas.openxmlformats.org/officeDocument/2006/relationships/tags" Target="../tags/tag17.xml"/><Relationship Id="rId10" Type="http://schemas.openxmlformats.org/officeDocument/2006/relationships/tags" Target="../tags/tag16.xml"/><Relationship Id="rId1" Type="http://schemas.openxmlformats.org/officeDocument/2006/relationships/tags" Target="../tags/tag12.xml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4.xml"/><Relationship Id="rId5" Type="http://schemas.openxmlformats.org/officeDocument/2006/relationships/tags" Target="../tags/tag34.xml"/><Relationship Id="rId4" Type="http://schemas.openxmlformats.org/officeDocument/2006/relationships/tags" Target="../tags/tag33.xml"/><Relationship Id="rId3" Type="http://schemas.openxmlformats.org/officeDocument/2006/relationships/tags" Target="../tags/tag32.xml"/><Relationship Id="rId2" Type="http://schemas.openxmlformats.org/officeDocument/2006/relationships/tags" Target="../tags/tag31.xml"/><Relationship Id="rId1" Type="http://schemas.openxmlformats.org/officeDocument/2006/relationships/tags" Target="../tags/tag30.xml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themeOverride" Target="../theme/themeOverride5.xml"/><Relationship Id="rId8" Type="http://schemas.openxmlformats.org/officeDocument/2006/relationships/tags" Target="../tags/tag36.xml"/><Relationship Id="rId7" Type="http://schemas.openxmlformats.org/officeDocument/2006/relationships/image" Target="../media/image9.jpeg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1" Type="http://schemas.openxmlformats.org/officeDocument/2006/relationships/notesSlide" Target="../notesSlides/notesSlide5.xml"/><Relationship Id="rId10" Type="http://schemas.openxmlformats.org/officeDocument/2006/relationships/slideLayout" Target="../slideLayouts/slideLayout2.xml"/><Relationship Id="rId1" Type="http://schemas.openxmlformats.org/officeDocument/2006/relationships/tags" Target="../tags/tag35.xml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6.xml"/><Relationship Id="rId6" Type="http://schemas.openxmlformats.org/officeDocument/2006/relationships/slideLayout" Target="../slideLayouts/slideLayout2.xml"/><Relationship Id="rId5" Type="http://schemas.openxmlformats.org/officeDocument/2006/relationships/themeOverride" Target="../theme/themeOverride6.xml"/><Relationship Id="rId4" Type="http://schemas.openxmlformats.org/officeDocument/2006/relationships/tags" Target="../tags/tag38.xml"/><Relationship Id="rId3" Type="http://schemas.microsoft.com/office/2007/relationships/hdphoto" Target="../media/image11.wdp"/><Relationship Id="rId2" Type="http://schemas.openxmlformats.org/officeDocument/2006/relationships/image" Target="../media/image10.png"/><Relationship Id="rId1" Type="http://schemas.openxmlformats.org/officeDocument/2006/relationships/tags" Target="../tags/tag37.xml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themeOverride" Target="../theme/themeOverride7.xml"/><Relationship Id="rId8" Type="http://schemas.openxmlformats.org/officeDocument/2006/relationships/tags" Target="../tags/tag40.xml"/><Relationship Id="rId7" Type="http://schemas.openxmlformats.org/officeDocument/2006/relationships/image" Target="../media/image17.jpeg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1" Type="http://schemas.openxmlformats.org/officeDocument/2006/relationships/notesSlide" Target="../notesSlides/notesSlide7.xml"/><Relationship Id="rId10" Type="http://schemas.openxmlformats.org/officeDocument/2006/relationships/slideLayout" Target="../slideLayouts/slideLayout2.xml"/><Relationship Id="rId1" Type="http://schemas.openxmlformats.org/officeDocument/2006/relationships/tags" Target="../tags/tag39.xml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8.xml"/><Relationship Id="rId6" Type="http://schemas.openxmlformats.org/officeDocument/2006/relationships/slideLayout" Target="../slideLayouts/slideLayout2.xml"/><Relationship Id="rId5" Type="http://schemas.openxmlformats.org/officeDocument/2006/relationships/themeOverride" Target="../theme/themeOverride8.xml"/><Relationship Id="rId4" Type="http://schemas.openxmlformats.org/officeDocument/2006/relationships/tags" Target="../tags/tag42.xml"/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tags" Target="../tags/tag41.xml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tags" Target="../tags/tag44.xml"/><Relationship Id="rId8" Type="http://schemas.openxmlformats.org/officeDocument/2006/relationships/image" Target="../media/image26.jpeg"/><Relationship Id="rId7" Type="http://schemas.openxmlformats.org/officeDocument/2006/relationships/image" Target="../media/image25.jpeg"/><Relationship Id="rId6" Type="http://schemas.microsoft.com/office/2007/relationships/hdphoto" Target="../media/image24.wdp"/><Relationship Id="rId5" Type="http://schemas.openxmlformats.org/officeDocument/2006/relationships/image" Target="../media/image23.png"/><Relationship Id="rId4" Type="http://schemas.openxmlformats.org/officeDocument/2006/relationships/image" Target="../media/image22.jpeg"/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2" Type="http://schemas.openxmlformats.org/officeDocument/2006/relationships/notesSlide" Target="../notesSlides/notesSlide9.xml"/><Relationship Id="rId11" Type="http://schemas.openxmlformats.org/officeDocument/2006/relationships/slideLayout" Target="../slideLayouts/slideLayout2.xml"/><Relationship Id="rId10" Type="http://schemas.openxmlformats.org/officeDocument/2006/relationships/themeOverride" Target="../theme/themeOverride9.xml"/><Relationship Id="rId1" Type="http://schemas.openxmlformats.org/officeDocument/2006/relationships/tags" Target="../tags/tag43.xml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themeOverride" Target="../theme/themeOverride10.xml"/><Relationship Id="rId7" Type="http://schemas.openxmlformats.org/officeDocument/2006/relationships/tags" Target="../tags/tag46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0" Type="http://schemas.openxmlformats.org/officeDocument/2006/relationships/notesSlide" Target="../notesSlides/notesSlide10.xml"/><Relationship Id="rId1" Type="http://schemas.openxmlformats.org/officeDocument/2006/relationships/tags" Target="../tags/tag45.xml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themeOverride" Target="../theme/themeOverride11.xml"/><Relationship Id="rId8" Type="http://schemas.openxmlformats.org/officeDocument/2006/relationships/tags" Target="../tags/tag48.xml"/><Relationship Id="rId7" Type="http://schemas.openxmlformats.org/officeDocument/2006/relationships/image" Target="../media/image32.jpeg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jpeg"/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1" Type="http://schemas.openxmlformats.org/officeDocument/2006/relationships/notesSlide" Target="../notesSlides/notesSlide11.xml"/><Relationship Id="rId10" Type="http://schemas.openxmlformats.org/officeDocument/2006/relationships/slideLayout" Target="../slideLayouts/slideLayout2.xml"/><Relationship Id="rId1" Type="http://schemas.openxmlformats.org/officeDocument/2006/relationships/tags" Target="../tags/tag47.xml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image" Target="../media/image40.jpeg"/><Relationship Id="rId8" Type="http://schemas.openxmlformats.org/officeDocument/2006/relationships/image" Target="../media/image39.jpeg"/><Relationship Id="rId7" Type="http://schemas.openxmlformats.org/officeDocument/2006/relationships/image" Target="../media/image38.jpeg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5" Type="http://schemas.openxmlformats.org/officeDocument/2006/relationships/notesSlide" Target="../notesSlides/notesSlide12.xml"/><Relationship Id="rId14" Type="http://schemas.openxmlformats.org/officeDocument/2006/relationships/slideLayout" Target="../slideLayouts/slideLayout2.xml"/><Relationship Id="rId13" Type="http://schemas.openxmlformats.org/officeDocument/2006/relationships/themeOverride" Target="../theme/themeOverride12.xml"/><Relationship Id="rId12" Type="http://schemas.openxmlformats.org/officeDocument/2006/relationships/tags" Target="../tags/tag50.xml"/><Relationship Id="rId11" Type="http://schemas.openxmlformats.org/officeDocument/2006/relationships/image" Target="../media/image42.jpeg"/><Relationship Id="rId10" Type="http://schemas.openxmlformats.org/officeDocument/2006/relationships/image" Target="../media/image41.jpeg"/><Relationship Id="rId1" Type="http://schemas.openxmlformats.org/officeDocument/2006/relationships/tags" Target="../tags/tag49.xml"/></Relationships>
</file>

<file path=ppt/slides/_rels/slide1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4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tags" Target="../tags/tag51.xml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themeOverride" Target="../theme/themeOverride13.xml"/><Relationship Id="rId7" Type="http://schemas.openxmlformats.org/officeDocument/2006/relationships/tags" Target="../tags/tag57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0" Type="http://schemas.openxmlformats.org/officeDocument/2006/relationships/notesSlide" Target="../notesSlides/notesSlide13.xml"/><Relationship Id="rId1" Type="http://schemas.openxmlformats.org/officeDocument/2006/relationships/tags" Target="../tags/tag56.xml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4.xml"/><Relationship Id="rId8" Type="http://schemas.openxmlformats.org/officeDocument/2006/relationships/slideLayout" Target="../slideLayouts/slideLayout3.xml"/><Relationship Id="rId7" Type="http://schemas.openxmlformats.org/officeDocument/2006/relationships/themeOverride" Target="../theme/themeOverride14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tags" Target="../tags/tag58.xml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5.xml"/><Relationship Id="rId8" Type="http://schemas.openxmlformats.org/officeDocument/2006/relationships/slideLayout" Target="../slideLayouts/slideLayout3.xml"/><Relationship Id="rId7" Type="http://schemas.openxmlformats.org/officeDocument/2006/relationships/themeOverride" Target="../theme/themeOverride15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tags" Target="../tags/tag59.xml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6.xml"/><Relationship Id="rId8" Type="http://schemas.openxmlformats.org/officeDocument/2006/relationships/slideLayout" Target="../slideLayouts/slideLayout3.xml"/><Relationship Id="rId7" Type="http://schemas.openxmlformats.org/officeDocument/2006/relationships/themeOverride" Target="../theme/themeOverride16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tags" Target="../tags/tag60.xml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7.xml"/><Relationship Id="rId8" Type="http://schemas.openxmlformats.org/officeDocument/2006/relationships/slideLayout" Target="../slideLayouts/slideLayout3.xml"/><Relationship Id="rId7" Type="http://schemas.openxmlformats.org/officeDocument/2006/relationships/themeOverride" Target="../theme/themeOverride17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tags" Target="../tags/tag61.xml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3.xml"/><Relationship Id="rId3" Type="http://schemas.openxmlformats.org/officeDocument/2006/relationships/themeOverride" Target="../theme/themeOverride18.xml"/><Relationship Id="rId2" Type="http://schemas.openxmlformats.org/officeDocument/2006/relationships/image" Target="../media/image43.jpeg"/><Relationship Id="rId1" Type="http://schemas.openxmlformats.org/officeDocument/2006/relationships/tags" Target="../tags/tag62.xml"/></Relationships>
</file>

<file path=ppt/slides/_rels/slide22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9.xml"/><Relationship Id="rId8" Type="http://schemas.openxmlformats.org/officeDocument/2006/relationships/slideLayout" Target="../slideLayouts/slideLayout3.xml"/><Relationship Id="rId7" Type="http://schemas.openxmlformats.org/officeDocument/2006/relationships/themeOverride" Target="../theme/themeOverride19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tags" Target="../tags/tag63.xml"/></Relationships>
</file>

<file path=ppt/slides/_rels/slide23.xml.rels><?xml version="1.0" encoding="UTF-8" standalone="yes"?>
<Relationships xmlns="http://schemas.openxmlformats.org/package/2006/relationships"><Relationship Id="rId9" Type="http://schemas.openxmlformats.org/officeDocument/2006/relationships/themeOverride" Target="../theme/themeOverride20.xml"/><Relationship Id="rId8" Type="http://schemas.openxmlformats.org/officeDocument/2006/relationships/image" Target="../media/image45.jpeg"/><Relationship Id="rId7" Type="http://schemas.microsoft.com/office/2007/relationships/diagramDrawing" Target="../diagrams/drawing13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Relationship Id="rId3" Type="http://schemas.openxmlformats.org/officeDocument/2006/relationships/diagramData" Target="../diagrams/data13.xml"/><Relationship Id="rId2" Type="http://schemas.openxmlformats.org/officeDocument/2006/relationships/image" Target="../media/image44.jpeg"/><Relationship Id="rId10" Type="http://schemas.openxmlformats.org/officeDocument/2006/relationships/slideLayout" Target="../slideLayouts/slideLayout3.xml"/><Relationship Id="rId1" Type="http://schemas.openxmlformats.org/officeDocument/2006/relationships/tags" Target="../tags/tag64.xml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3.xml"/><Relationship Id="rId4" Type="http://schemas.openxmlformats.org/officeDocument/2006/relationships/themeOverride" Target="../theme/themeOverride21.xml"/><Relationship Id="rId3" Type="http://schemas.openxmlformats.org/officeDocument/2006/relationships/image" Target="../media/image46.png"/><Relationship Id="rId2" Type="http://schemas.openxmlformats.org/officeDocument/2006/relationships/tags" Target="../tags/tag66.xml"/><Relationship Id="rId1" Type="http://schemas.openxmlformats.org/officeDocument/2006/relationships/tags" Target="../tags/tag6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"/>
          <p:cNvSpPr/>
          <p:nvPr/>
        </p:nvSpPr>
        <p:spPr>
          <a:xfrm>
            <a:off x="-7802620" y="6563360"/>
            <a:ext cx="4449820" cy="989584"/>
          </a:xfrm>
          <a:custGeom>
            <a:avLst/>
            <a:gdLst>
              <a:gd name="connsiteX0" fmla="*/ 0 w 12234041"/>
              <a:gd name="connsiteY0" fmla="*/ 0 h 5139559"/>
              <a:gd name="connsiteX1" fmla="*/ 31531 w 12234041"/>
              <a:gd name="connsiteY1" fmla="*/ 5139559 h 5139559"/>
              <a:gd name="connsiteX2" fmla="*/ 2932386 w 12234041"/>
              <a:gd name="connsiteY2" fmla="*/ 5092262 h 5139559"/>
              <a:gd name="connsiteX3" fmla="*/ 4335517 w 12234041"/>
              <a:gd name="connsiteY3" fmla="*/ 3626069 h 5139559"/>
              <a:gd name="connsiteX4" fmla="*/ 5249917 w 12234041"/>
              <a:gd name="connsiteY4" fmla="*/ 2758965 h 5139559"/>
              <a:gd name="connsiteX5" fmla="*/ 5912069 w 12234041"/>
              <a:gd name="connsiteY5" fmla="*/ 2885090 h 5139559"/>
              <a:gd name="connsiteX6" fmla="*/ 6731876 w 12234041"/>
              <a:gd name="connsiteY6" fmla="*/ 3121572 h 5139559"/>
              <a:gd name="connsiteX7" fmla="*/ 7441324 w 12234041"/>
              <a:gd name="connsiteY7" fmla="*/ 2554014 h 5139559"/>
              <a:gd name="connsiteX8" fmla="*/ 8182303 w 12234041"/>
              <a:gd name="connsiteY8" fmla="*/ 1592317 h 5139559"/>
              <a:gd name="connsiteX9" fmla="*/ 9096703 w 12234041"/>
              <a:gd name="connsiteY9" fmla="*/ 1749972 h 5139559"/>
              <a:gd name="connsiteX10" fmla="*/ 9601200 w 12234041"/>
              <a:gd name="connsiteY10" fmla="*/ 1844565 h 5139559"/>
              <a:gd name="connsiteX11" fmla="*/ 10200290 w 12234041"/>
              <a:gd name="connsiteY11" fmla="*/ 1481959 h 5139559"/>
              <a:gd name="connsiteX12" fmla="*/ 10736317 w 12234041"/>
              <a:gd name="connsiteY12" fmla="*/ 1213945 h 5139559"/>
              <a:gd name="connsiteX13" fmla="*/ 11193517 w 12234041"/>
              <a:gd name="connsiteY13" fmla="*/ 1308538 h 5139559"/>
              <a:gd name="connsiteX14" fmla="*/ 11414234 w 12234041"/>
              <a:gd name="connsiteY14" fmla="*/ 1466193 h 5139559"/>
              <a:gd name="connsiteX15" fmla="*/ 11761076 w 12234041"/>
              <a:gd name="connsiteY15" fmla="*/ 1655379 h 5139559"/>
              <a:gd name="connsiteX16" fmla="*/ 12123683 w 12234041"/>
              <a:gd name="connsiteY16" fmla="*/ 1466193 h 5139559"/>
              <a:gd name="connsiteX17" fmla="*/ 12234041 w 12234041"/>
              <a:gd name="connsiteY17" fmla="*/ 1355834 h 5139559"/>
              <a:gd name="connsiteX18" fmla="*/ 12202510 w 12234041"/>
              <a:gd name="connsiteY18" fmla="*/ 31531 h 5139559"/>
              <a:gd name="connsiteX19" fmla="*/ 0 w 12234041"/>
              <a:gd name="connsiteY19" fmla="*/ 0 h 5139559"/>
              <a:gd name="connsiteX0-1" fmla="*/ 0 w 12234041"/>
              <a:gd name="connsiteY0-2" fmla="*/ 0 h 5311642"/>
              <a:gd name="connsiteX1-3" fmla="*/ 31531 w 12234041"/>
              <a:gd name="connsiteY1-4" fmla="*/ 5139559 h 5311642"/>
              <a:gd name="connsiteX2-5" fmla="*/ 2932386 w 12234041"/>
              <a:gd name="connsiteY2-6" fmla="*/ 5092262 h 5311642"/>
              <a:gd name="connsiteX3-7" fmla="*/ 4335517 w 12234041"/>
              <a:gd name="connsiteY3-8" fmla="*/ 3626069 h 5311642"/>
              <a:gd name="connsiteX4-9" fmla="*/ 5249917 w 12234041"/>
              <a:gd name="connsiteY4-10" fmla="*/ 2758965 h 5311642"/>
              <a:gd name="connsiteX5-11" fmla="*/ 5912069 w 12234041"/>
              <a:gd name="connsiteY5-12" fmla="*/ 2885090 h 5311642"/>
              <a:gd name="connsiteX6-13" fmla="*/ 6731876 w 12234041"/>
              <a:gd name="connsiteY6-14" fmla="*/ 3121572 h 5311642"/>
              <a:gd name="connsiteX7-15" fmla="*/ 7441324 w 12234041"/>
              <a:gd name="connsiteY7-16" fmla="*/ 2554014 h 5311642"/>
              <a:gd name="connsiteX8-17" fmla="*/ 8182303 w 12234041"/>
              <a:gd name="connsiteY8-18" fmla="*/ 1592317 h 5311642"/>
              <a:gd name="connsiteX9-19" fmla="*/ 9096703 w 12234041"/>
              <a:gd name="connsiteY9-20" fmla="*/ 1749972 h 5311642"/>
              <a:gd name="connsiteX10-21" fmla="*/ 9601200 w 12234041"/>
              <a:gd name="connsiteY10-22" fmla="*/ 1844565 h 5311642"/>
              <a:gd name="connsiteX11-23" fmla="*/ 10200290 w 12234041"/>
              <a:gd name="connsiteY11-24" fmla="*/ 1481959 h 5311642"/>
              <a:gd name="connsiteX12-25" fmla="*/ 10736317 w 12234041"/>
              <a:gd name="connsiteY12-26" fmla="*/ 1213945 h 5311642"/>
              <a:gd name="connsiteX13-27" fmla="*/ 11193517 w 12234041"/>
              <a:gd name="connsiteY13-28" fmla="*/ 1308538 h 5311642"/>
              <a:gd name="connsiteX14-29" fmla="*/ 11414234 w 12234041"/>
              <a:gd name="connsiteY14-30" fmla="*/ 1466193 h 5311642"/>
              <a:gd name="connsiteX15-31" fmla="*/ 11761076 w 12234041"/>
              <a:gd name="connsiteY15-32" fmla="*/ 1655379 h 5311642"/>
              <a:gd name="connsiteX16-33" fmla="*/ 12123683 w 12234041"/>
              <a:gd name="connsiteY16-34" fmla="*/ 1466193 h 5311642"/>
              <a:gd name="connsiteX17-35" fmla="*/ 12234041 w 12234041"/>
              <a:gd name="connsiteY17-36" fmla="*/ 1355834 h 5311642"/>
              <a:gd name="connsiteX18-37" fmla="*/ 12202510 w 12234041"/>
              <a:gd name="connsiteY18-38" fmla="*/ 31531 h 5311642"/>
              <a:gd name="connsiteX19-39" fmla="*/ 0 w 12234041"/>
              <a:gd name="connsiteY19-40" fmla="*/ 0 h 5311642"/>
              <a:gd name="connsiteX0-41" fmla="*/ 0 w 12234041"/>
              <a:gd name="connsiteY0-42" fmla="*/ 0 h 5311642"/>
              <a:gd name="connsiteX1-43" fmla="*/ 31531 w 12234041"/>
              <a:gd name="connsiteY1-44" fmla="*/ 5139559 h 5311642"/>
              <a:gd name="connsiteX2-45" fmla="*/ 2932386 w 12234041"/>
              <a:gd name="connsiteY2-46" fmla="*/ 5092262 h 5311642"/>
              <a:gd name="connsiteX3-47" fmla="*/ 4335517 w 12234041"/>
              <a:gd name="connsiteY3-48" fmla="*/ 3626069 h 5311642"/>
              <a:gd name="connsiteX4-49" fmla="*/ 5249917 w 12234041"/>
              <a:gd name="connsiteY4-50" fmla="*/ 2758965 h 5311642"/>
              <a:gd name="connsiteX5-51" fmla="*/ 5912069 w 12234041"/>
              <a:gd name="connsiteY5-52" fmla="*/ 2885090 h 5311642"/>
              <a:gd name="connsiteX6-53" fmla="*/ 6731876 w 12234041"/>
              <a:gd name="connsiteY6-54" fmla="*/ 3121572 h 5311642"/>
              <a:gd name="connsiteX7-55" fmla="*/ 7441324 w 12234041"/>
              <a:gd name="connsiteY7-56" fmla="*/ 2554014 h 5311642"/>
              <a:gd name="connsiteX8-57" fmla="*/ 8182303 w 12234041"/>
              <a:gd name="connsiteY8-58" fmla="*/ 1592317 h 5311642"/>
              <a:gd name="connsiteX9-59" fmla="*/ 9096703 w 12234041"/>
              <a:gd name="connsiteY9-60" fmla="*/ 1749972 h 5311642"/>
              <a:gd name="connsiteX10-61" fmla="*/ 9601200 w 12234041"/>
              <a:gd name="connsiteY10-62" fmla="*/ 1844565 h 5311642"/>
              <a:gd name="connsiteX11-63" fmla="*/ 10200290 w 12234041"/>
              <a:gd name="connsiteY11-64" fmla="*/ 1481959 h 5311642"/>
              <a:gd name="connsiteX12-65" fmla="*/ 10736317 w 12234041"/>
              <a:gd name="connsiteY12-66" fmla="*/ 1213945 h 5311642"/>
              <a:gd name="connsiteX13-67" fmla="*/ 11193517 w 12234041"/>
              <a:gd name="connsiteY13-68" fmla="*/ 1308538 h 5311642"/>
              <a:gd name="connsiteX14-69" fmla="*/ 11414234 w 12234041"/>
              <a:gd name="connsiteY14-70" fmla="*/ 1466193 h 5311642"/>
              <a:gd name="connsiteX15-71" fmla="*/ 11761076 w 12234041"/>
              <a:gd name="connsiteY15-72" fmla="*/ 1655379 h 5311642"/>
              <a:gd name="connsiteX16-73" fmla="*/ 12123683 w 12234041"/>
              <a:gd name="connsiteY16-74" fmla="*/ 1466193 h 5311642"/>
              <a:gd name="connsiteX17-75" fmla="*/ 12234041 w 12234041"/>
              <a:gd name="connsiteY17-76" fmla="*/ 1355834 h 5311642"/>
              <a:gd name="connsiteX18-77" fmla="*/ 12202510 w 12234041"/>
              <a:gd name="connsiteY18-78" fmla="*/ 31531 h 5311642"/>
              <a:gd name="connsiteX19-79" fmla="*/ 0 w 12234041"/>
              <a:gd name="connsiteY19-80" fmla="*/ 0 h 5311642"/>
              <a:gd name="connsiteX0-81" fmla="*/ 0 w 12234041"/>
              <a:gd name="connsiteY0-82" fmla="*/ 0 h 5311642"/>
              <a:gd name="connsiteX1-83" fmla="*/ 31531 w 12234041"/>
              <a:gd name="connsiteY1-84" fmla="*/ 5139559 h 5311642"/>
              <a:gd name="connsiteX2-85" fmla="*/ 2932386 w 12234041"/>
              <a:gd name="connsiteY2-86" fmla="*/ 5092262 h 5311642"/>
              <a:gd name="connsiteX3-87" fmla="*/ 4335517 w 12234041"/>
              <a:gd name="connsiteY3-88" fmla="*/ 3626069 h 5311642"/>
              <a:gd name="connsiteX4-89" fmla="*/ 5249917 w 12234041"/>
              <a:gd name="connsiteY4-90" fmla="*/ 2758965 h 5311642"/>
              <a:gd name="connsiteX5-91" fmla="*/ 5912069 w 12234041"/>
              <a:gd name="connsiteY5-92" fmla="*/ 2885090 h 5311642"/>
              <a:gd name="connsiteX6-93" fmla="*/ 6731876 w 12234041"/>
              <a:gd name="connsiteY6-94" fmla="*/ 3121572 h 5311642"/>
              <a:gd name="connsiteX7-95" fmla="*/ 7441324 w 12234041"/>
              <a:gd name="connsiteY7-96" fmla="*/ 2554014 h 5311642"/>
              <a:gd name="connsiteX8-97" fmla="*/ 8182303 w 12234041"/>
              <a:gd name="connsiteY8-98" fmla="*/ 1592317 h 5311642"/>
              <a:gd name="connsiteX9-99" fmla="*/ 9096703 w 12234041"/>
              <a:gd name="connsiteY9-100" fmla="*/ 1749972 h 5311642"/>
              <a:gd name="connsiteX10-101" fmla="*/ 9601200 w 12234041"/>
              <a:gd name="connsiteY10-102" fmla="*/ 1844565 h 5311642"/>
              <a:gd name="connsiteX11-103" fmla="*/ 10200290 w 12234041"/>
              <a:gd name="connsiteY11-104" fmla="*/ 1481959 h 5311642"/>
              <a:gd name="connsiteX12-105" fmla="*/ 10736317 w 12234041"/>
              <a:gd name="connsiteY12-106" fmla="*/ 1213945 h 5311642"/>
              <a:gd name="connsiteX13-107" fmla="*/ 11193517 w 12234041"/>
              <a:gd name="connsiteY13-108" fmla="*/ 1308538 h 5311642"/>
              <a:gd name="connsiteX14-109" fmla="*/ 11414234 w 12234041"/>
              <a:gd name="connsiteY14-110" fmla="*/ 1466193 h 5311642"/>
              <a:gd name="connsiteX15-111" fmla="*/ 11761076 w 12234041"/>
              <a:gd name="connsiteY15-112" fmla="*/ 1655379 h 5311642"/>
              <a:gd name="connsiteX16-113" fmla="*/ 12123683 w 12234041"/>
              <a:gd name="connsiteY16-114" fmla="*/ 1466193 h 5311642"/>
              <a:gd name="connsiteX17-115" fmla="*/ 12234041 w 12234041"/>
              <a:gd name="connsiteY17-116" fmla="*/ 1355834 h 5311642"/>
              <a:gd name="connsiteX18-117" fmla="*/ 12202510 w 12234041"/>
              <a:gd name="connsiteY18-118" fmla="*/ 31531 h 5311642"/>
              <a:gd name="connsiteX19-119" fmla="*/ 0 w 12234041"/>
              <a:gd name="connsiteY19-120" fmla="*/ 0 h 5311642"/>
              <a:gd name="connsiteX0-121" fmla="*/ 0 w 12234041"/>
              <a:gd name="connsiteY0-122" fmla="*/ 0 h 5311642"/>
              <a:gd name="connsiteX1-123" fmla="*/ 31531 w 12234041"/>
              <a:gd name="connsiteY1-124" fmla="*/ 5139559 h 5311642"/>
              <a:gd name="connsiteX2-125" fmla="*/ 2932386 w 12234041"/>
              <a:gd name="connsiteY2-126" fmla="*/ 5092262 h 5311642"/>
              <a:gd name="connsiteX3-127" fmla="*/ 4335517 w 12234041"/>
              <a:gd name="connsiteY3-128" fmla="*/ 3626069 h 5311642"/>
              <a:gd name="connsiteX4-129" fmla="*/ 5249917 w 12234041"/>
              <a:gd name="connsiteY4-130" fmla="*/ 2758965 h 5311642"/>
              <a:gd name="connsiteX5-131" fmla="*/ 5912069 w 12234041"/>
              <a:gd name="connsiteY5-132" fmla="*/ 2885090 h 5311642"/>
              <a:gd name="connsiteX6-133" fmla="*/ 6731876 w 12234041"/>
              <a:gd name="connsiteY6-134" fmla="*/ 3121572 h 5311642"/>
              <a:gd name="connsiteX7-135" fmla="*/ 7441324 w 12234041"/>
              <a:gd name="connsiteY7-136" fmla="*/ 2554014 h 5311642"/>
              <a:gd name="connsiteX8-137" fmla="*/ 8182303 w 12234041"/>
              <a:gd name="connsiteY8-138" fmla="*/ 1592317 h 5311642"/>
              <a:gd name="connsiteX9-139" fmla="*/ 9096703 w 12234041"/>
              <a:gd name="connsiteY9-140" fmla="*/ 1749972 h 5311642"/>
              <a:gd name="connsiteX10-141" fmla="*/ 9601200 w 12234041"/>
              <a:gd name="connsiteY10-142" fmla="*/ 1844565 h 5311642"/>
              <a:gd name="connsiteX11-143" fmla="*/ 10200290 w 12234041"/>
              <a:gd name="connsiteY11-144" fmla="*/ 1481959 h 5311642"/>
              <a:gd name="connsiteX12-145" fmla="*/ 10736317 w 12234041"/>
              <a:gd name="connsiteY12-146" fmla="*/ 1213945 h 5311642"/>
              <a:gd name="connsiteX13-147" fmla="*/ 11193517 w 12234041"/>
              <a:gd name="connsiteY13-148" fmla="*/ 1308538 h 5311642"/>
              <a:gd name="connsiteX14-149" fmla="*/ 11414234 w 12234041"/>
              <a:gd name="connsiteY14-150" fmla="*/ 1466193 h 5311642"/>
              <a:gd name="connsiteX15-151" fmla="*/ 11761076 w 12234041"/>
              <a:gd name="connsiteY15-152" fmla="*/ 1655379 h 5311642"/>
              <a:gd name="connsiteX16-153" fmla="*/ 12123683 w 12234041"/>
              <a:gd name="connsiteY16-154" fmla="*/ 1466193 h 5311642"/>
              <a:gd name="connsiteX17-155" fmla="*/ 12234041 w 12234041"/>
              <a:gd name="connsiteY17-156" fmla="*/ 1355834 h 5311642"/>
              <a:gd name="connsiteX18-157" fmla="*/ 12202510 w 12234041"/>
              <a:gd name="connsiteY18-158" fmla="*/ 31531 h 5311642"/>
              <a:gd name="connsiteX19-159" fmla="*/ 0 w 12234041"/>
              <a:gd name="connsiteY19-160" fmla="*/ 0 h 5311642"/>
              <a:gd name="connsiteX0-161" fmla="*/ 0 w 12234041"/>
              <a:gd name="connsiteY0-162" fmla="*/ 0 h 5311642"/>
              <a:gd name="connsiteX1-163" fmla="*/ 31531 w 12234041"/>
              <a:gd name="connsiteY1-164" fmla="*/ 5139559 h 5311642"/>
              <a:gd name="connsiteX2-165" fmla="*/ 2932386 w 12234041"/>
              <a:gd name="connsiteY2-166" fmla="*/ 5092262 h 5311642"/>
              <a:gd name="connsiteX3-167" fmla="*/ 4335517 w 12234041"/>
              <a:gd name="connsiteY3-168" fmla="*/ 3626069 h 5311642"/>
              <a:gd name="connsiteX4-169" fmla="*/ 5249917 w 12234041"/>
              <a:gd name="connsiteY4-170" fmla="*/ 2758965 h 5311642"/>
              <a:gd name="connsiteX5-171" fmla="*/ 5912069 w 12234041"/>
              <a:gd name="connsiteY5-172" fmla="*/ 2885090 h 5311642"/>
              <a:gd name="connsiteX6-173" fmla="*/ 6731876 w 12234041"/>
              <a:gd name="connsiteY6-174" fmla="*/ 3121572 h 5311642"/>
              <a:gd name="connsiteX7-175" fmla="*/ 7441324 w 12234041"/>
              <a:gd name="connsiteY7-176" fmla="*/ 2554014 h 5311642"/>
              <a:gd name="connsiteX8-177" fmla="*/ 8182303 w 12234041"/>
              <a:gd name="connsiteY8-178" fmla="*/ 1592317 h 5311642"/>
              <a:gd name="connsiteX9-179" fmla="*/ 9096703 w 12234041"/>
              <a:gd name="connsiteY9-180" fmla="*/ 1749972 h 5311642"/>
              <a:gd name="connsiteX10-181" fmla="*/ 9601200 w 12234041"/>
              <a:gd name="connsiteY10-182" fmla="*/ 1844565 h 5311642"/>
              <a:gd name="connsiteX11-183" fmla="*/ 10200290 w 12234041"/>
              <a:gd name="connsiteY11-184" fmla="*/ 1481959 h 5311642"/>
              <a:gd name="connsiteX12-185" fmla="*/ 10736317 w 12234041"/>
              <a:gd name="connsiteY12-186" fmla="*/ 1213945 h 5311642"/>
              <a:gd name="connsiteX13-187" fmla="*/ 11193517 w 12234041"/>
              <a:gd name="connsiteY13-188" fmla="*/ 1308538 h 5311642"/>
              <a:gd name="connsiteX14-189" fmla="*/ 11414234 w 12234041"/>
              <a:gd name="connsiteY14-190" fmla="*/ 1466193 h 5311642"/>
              <a:gd name="connsiteX15-191" fmla="*/ 11761076 w 12234041"/>
              <a:gd name="connsiteY15-192" fmla="*/ 1655379 h 5311642"/>
              <a:gd name="connsiteX16-193" fmla="*/ 12123683 w 12234041"/>
              <a:gd name="connsiteY16-194" fmla="*/ 1466193 h 5311642"/>
              <a:gd name="connsiteX17-195" fmla="*/ 12234041 w 12234041"/>
              <a:gd name="connsiteY17-196" fmla="*/ 1355834 h 5311642"/>
              <a:gd name="connsiteX18-197" fmla="*/ 12202510 w 12234041"/>
              <a:gd name="connsiteY18-198" fmla="*/ 31531 h 5311642"/>
              <a:gd name="connsiteX19-199" fmla="*/ 0 w 12234041"/>
              <a:gd name="connsiteY19-200" fmla="*/ 0 h 5311642"/>
              <a:gd name="connsiteX0-201" fmla="*/ 0 w 12234041"/>
              <a:gd name="connsiteY0-202" fmla="*/ 0 h 5311642"/>
              <a:gd name="connsiteX1-203" fmla="*/ 31531 w 12234041"/>
              <a:gd name="connsiteY1-204" fmla="*/ 5139559 h 5311642"/>
              <a:gd name="connsiteX2-205" fmla="*/ 2932386 w 12234041"/>
              <a:gd name="connsiteY2-206" fmla="*/ 5092262 h 5311642"/>
              <a:gd name="connsiteX3-207" fmla="*/ 4335517 w 12234041"/>
              <a:gd name="connsiteY3-208" fmla="*/ 3626069 h 5311642"/>
              <a:gd name="connsiteX4-209" fmla="*/ 5249917 w 12234041"/>
              <a:gd name="connsiteY4-210" fmla="*/ 2758965 h 5311642"/>
              <a:gd name="connsiteX5-211" fmla="*/ 5912069 w 12234041"/>
              <a:gd name="connsiteY5-212" fmla="*/ 2885090 h 5311642"/>
              <a:gd name="connsiteX6-213" fmla="*/ 6731876 w 12234041"/>
              <a:gd name="connsiteY6-214" fmla="*/ 3121572 h 5311642"/>
              <a:gd name="connsiteX7-215" fmla="*/ 7441324 w 12234041"/>
              <a:gd name="connsiteY7-216" fmla="*/ 2554014 h 5311642"/>
              <a:gd name="connsiteX8-217" fmla="*/ 8182303 w 12234041"/>
              <a:gd name="connsiteY8-218" fmla="*/ 1592317 h 5311642"/>
              <a:gd name="connsiteX9-219" fmla="*/ 9096703 w 12234041"/>
              <a:gd name="connsiteY9-220" fmla="*/ 1749972 h 5311642"/>
              <a:gd name="connsiteX10-221" fmla="*/ 9601200 w 12234041"/>
              <a:gd name="connsiteY10-222" fmla="*/ 1844565 h 5311642"/>
              <a:gd name="connsiteX11-223" fmla="*/ 10200290 w 12234041"/>
              <a:gd name="connsiteY11-224" fmla="*/ 1481959 h 5311642"/>
              <a:gd name="connsiteX12-225" fmla="*/ 10736317 w 12234041"/>
              <a:gd name="connsiteY12-226" fmla="*/ 1213945 h 5311642"/>
              <a:gd name="connsiteX13-227" fmla="*/ 11193517 w 12234041"/>
              <a:gd name="connsiteY13-228" fmla="*/ 1308538 h 5311642"/>
              <a:gd name="connsiteX14-229" fmla="*/ 11414234 w 12234041"/>
              <a:gd name="connsiteY14-230" fmla="*/ 1466193 h 5311642"/>
              <a:gd name="connsiteX15-231" fmla="*/ 11761076 w 12234041"/>
              <a:gd name="connsiteY15-232" fmla="*/ 1655379 h 5311642"/>
              <a:gd name="connsiteX16-233" fmla="*/ 12123683 w 12234041"/>
              <a:gd name="connsiteY16-234" fmla="*/ 1466193 h 5311642"/>
              <a:gd name="connsiteX17-235" fmla="*/ 12234041 w 12234041"/>
              <a:gd name="connsiteY17-236" fmla="*/ 1355834 h 5311642"/>
              <a:gd name="connsiteX18-237" fmla="*/ 12202510 w 12234041"/>
              <a:gd name="connsiteY18-238" fmla="*/ 31531 h 5311642"/>
              <a:gd name="connsiteX19-239" fmla="*/ 0 w 12234041"/>
              <a:gd name="connsiteY19-240" fmla="*/ 0 h 5311642"/>
              <a:gd name="connsiteX0-241" fmla="*/ 0 w 12234041"/>
              <a:gd name="connsiteY0-242" fmla="*/ 0 h 5311642"/>
              <a:gd name="connsiteX1-243" fmla="*/ 31531 w 12234041"/>
              <a:gd name="connsiteY1-244" fmla="*/ 5139559 h 5311642"/>
              <a:gd name="connsiteX2-245" fmla="*/ 2932386 w 12234041"/>
              <a:gd name="connsiteY2-246" fmla="*/ 5092262 h 5311642"/>
              <a:gd name="connsiteX3-247" fmla="*/ 4335517 w 12234041"/>
              <a:gd name="connsiteY3-248" fmla="*/ 3626069 h 5311642"/>
              <a:gd name="connsiteX4-249" fmla="*/ 5249917 w 12234041"/>
              <a:gd name="connsiteY4-250" fmla="*/ 2758965 h 5311642"/>
              <a:gd name="connsiteX5-251" fmla="*/ 6731876 w 12234041"/>
              <a:gd name="connsiteY5-252" fmla="*/ 3121572 h 5311642"/>
              <a:gd name="connsiteX6-253" fmla="*/ 7441324 w 12234041"/>
              <a:gd name="connsiteY6-254" fmla="*/ 2554014 h 5311642"/>
              <a:gd name="connsiteX7-255" fmla="*/ 8182303 w 12234041"/>
              <a:gd name="connsiteY7-256" fmla="*/ 1592317 h 5311642"/>
              <a:gd name="connsiteX8-257" fmla="*/ 9096703 w 12234041"/>
              <a:gd name="connsiteY8-258" fmla="*/ 1749972 h 5311642"/>
              <a:gd name="connsiteX9-259" fmla="*/ 9601200 w 12234041"/>
              <a:gd name="connsiteY9-260" fmla="*/ 1844565 h 5311642"/>
              <a:gd name="connsiteX10-261" fmla="*/ 10200290 w 12234041"/>
              <a:gd name="connsiteY10-262" fmla="*/ 1481959 h 5311642"/>
              <a:gd name="connsiteX11-263" fmla="*/ 10736317 w 12234041"/>
              <a:gd name="connsiteY11-264" fmla="*/ 1213945 h 5311642"/>
              <a:gd name="connsiteX12-265" fmla="*/ 11193517 w 12234041"/>
              <a:gd name="connsiteY12-266" fmla="*/ 1308538 h 5311642"/>
              <a:gd name="connsiteX13-267" fmla="*/ 11414234 w 12234041"/>
              <a:gd name="connsiteY13-268" fmla="*/ 1466193 h 5311642"/>
              <a:gd name="connsiteX14-269" fmla="*/ 11761076 w 12234041"/>
              <a:gd name="connsiteY14-270" fmla="*/ 1655379 h 5311642"/>
              <a:gd name="connsiteX15-271" fmla="*/ 12123683 w 12234041"/>
              <a:gd name="connsiteY15-272" fmla="*/ 1466193 h 5311642"/>
              <a:gd name="connsiteX16-273" fmla="*/ 12234041 w 12234041"/>
              <a:gd name="connsiteY16-274" fmla="*/ 1355834 h 5311642"/>
              <a:gd name="connsiteX17-275" fmla="*/ 12202510 w 12234041"/>
              <a:gd name="connsiteY17-276" fmla="*/ 31531 h 5311642"/>
              <a:gd name="connsiteX18-277" fmla="*/ 0 w 12234041"/>
              <a:gd name="connsiteY18-278" fmla="*/ 0 h 5311642"/>
              <a:gd name="connsiteX0-279" fmla="*/ 0 w 12234041"/>
              <a:gd name="connsiteY0-280" fmla="*/ 0 h 5311642"/>
              <a:gd name="connsiteX1-281" fmla="*/ 31531 w 12234041"/>
              <a:gd name="connsiteY1-282" fmla="*/ 5139559 h 5311642"/>
              <a:gd name="connsiteX2-283" fmla="*/ 2932386 w 12234041"/>
              <a:gd name="connsiteY2-284" fmla="*/ 5092262 h 5311642"/>
              <a:gd name="connsiteX3-285" fmla="*/ 4335517 w 12234041"/>
              <a:gd name="connsiteY3-286" fmla="*/ 3626069 h 5311642"/>
              <a:gd name="connsiteX4-287" fmla="*/ 5249917 w 12234041"/>
              <a:gd name="connsiteY4-288" fmla="*/ 2758965 h 5311642"/>
              <a:gd name="connsiteX5-289" fmla="*/ 6731876 w 12234041"/>
              <a:gd name="connsiteY5-290" fmla="*/ 3121572 h 5311642"/>
              <a:gd name="connsiteX6-291" fmla="*/ 7441324 w 12234041"/>
              <a:gd name="connsiteY6-292" fmla="*/ 2554014 h 5311642"/>
              <a:gd name="connsiteX7-293" fmla="*/ 8182303 w 12234041"/>
              <a:gd name="connsiteY7-294" fmla="*/ 1592317 h 5311642"/>
              <a:gd name="connsiteX8-295" fmla="*/ 9096703 w 12234041"/>
              <a:gd name="connsiteY8-296" fmla="*/ 1749972 h 5311642"/>
              <a:gd name="connsiteX9-297" fmla="*/ 9601200 w 12234041"/>
              <a:gd name="connsiteY9-298" fmla="*/ 1844565 h 5311642"/>
              <a:gd name="connsiteX10-299" fmla="*/ 10200290 w 12234041"/>
              <a:gd name="connsiteY10-300" fmla="*/ 1481959 h 5311642"/>
              <a:gd name="connsiteX11-301" fmla="*/ 10736317 w 12234041"/>
              <a:gd name="connsiteY11-302" fmla="*/ 1213945 h 5311642"/>
              <a:gd name="connsiteX12-303" fmla="*/ 11193517 w 12234041"/>
              <a:gd name="connsiteY12-304" fmla="*/ 1308538 h 5311642"/>
              <a:gd name="connsiteX13-305" fmla="*/ 11414234 w 12234041"/>
              <a:gd name="connsiteY13-306" fmla="*/ 1466193 h 5311642"/>
              <a:gd name="connsiteX14-307" fmla="*/ 11761076 w 12234041"/>
              <a:gd name="connsiteY14-308" fmla="*/ 1655379 h 5311642"/>
              <a:gd name="connsiteX15-309" fmla="*/ 12123683 w 12234041"/>
              <a:gd name="connsiteY15-310" fmla="*/ 1466193 h 5311642"/>
              <a:gd name="connsiteX16-311" fmla="*/ 12234041 w 12234041"/>
              <a:gd name="connsiteY16-312" fmla="*/ 1355834 h 5311642"/>
              <a:gd name="connsiteX17-313" fmla="*/ 12202510 w 12234041"/>
              <a:gd name="connsiteY17-314" fmla="*/ 31531 h 5311642"/>
              <a:gd name="connsiteX18-315" fmla="*/ 0 w 12234041"/>
              <a:gd name="connsiteY18-316" fmla="*/ 0 h 5311642"/>
              <a:gd name="connsiteX0-317" fmla="*/ 0 w 12234041"/>
              <a:gd name="connsiteY0-318" fmla="*/ 0 h 5311642"/>
              <a:gd name="connsiteX1-319" fmla="*/ 31531 w 12234041"/>
              <a:gd name="connsiteY1-320" fmla="*/ 5139559 h 5311642"/>
              <a:gd name="connsiteX2-321" fmla="*/ 2932386 w 12234041"/>
              <a:gd name="connsiteY2-322" fmla="*/ 5092262 h 5311642"/>
              <a:gd name="connsiteX3-323" fmla="*/ 4335517 w 12234041"/>
              <a:gd name="connsiteY3-324" fmla="*/ 3626069 h 5311642"/>
              <a:gd name="connsiteX4-325" fmla="*/ 5249917 w 12234041"/>
              <a:gd name="connsiteY4-326" fmla="*/ 2758965 h 5311642"/>
              <a:gd name="connsiteX5-327" fmla="*/ 6731876 w 12234041"/>
              <a:gd name="connsiteY5-328" fmla="*/ 3121572 h 5311642"/>
              <a:gd name="connsiteX6-329" fmla="*/ 7441324 w 12234041"/>
              <a:gd name="connsiteY6-330" fmla="*/ 2554014 h 5311642"/>
              <a:gd name="connsiteX7-331" fmla="*/ 8182303 w 12234041"/>
              <a:gd name="connsiteY7-332" fmla="*/ 1592317 h 5311642"/>
              <a:gd name="connsiteX8-333" fmla="*/ 9096703 w 12234041"/>
              <a:gd name="connsiteY8-334" fmla="*/ 1749972 h 5311642"/>
              <a:gd name="connsiteX9-335" fmla="*/ 9601200 w 12234041"/>
              <a:gd name="connsiteY9-336" fmla="*/ 1844565 h 5311642"/>
              <a:gd name="connsiteX10-337" fmla="*/ 10200290 w 12234041"/>
              <a:gd name="connsiteY10-338" fmla="*/ 1481959 h 5311642"/>
              <a:gd name="connsiteX11-339" fmla="*/ 10736317 w 12234041"/>
              <a:gd name="connsiteY11-340" fmla="*/ 1213945 h 5311642"/>
              <a:gd name="connsiteX12-341" fmla="*/ 11193517 w 12234041"/>
              <a:gd name="connsiteY12-342" fmla="*/ 1308538 h 5311642"/>
              <a:gd name="connsiteX13-343" fmla="*/ 11414234 w 12234041"/>
              <a:gd name="connsiteY13-344" fmla="*/ 1466193 h 5311642"/>
              <a:gd name="connsiteX14-345" fmla="*/ 11761076 w 12234041"/>
              <a:gd name="connsiteY14-346" fmla="*/ 1655379 h 5311642"/>
              <a:gd name="connsiteX15-347" fmla="*/ 12123683 w 12234041"/>
              <a:gd name="connsiteY15-348" fmla="*/ 1466193 h 5311642"/>
              <a:gd name="connsiteX16-349" fmla="*/ 12234041 w 12234041"/>
              <a:gd name="connsiteY16-350" fmla="*/ 1355834 h 5311642"/>
              <a:gd name="connsiteX17-351" fmla="*/ 12202510 w 12234041"/>
              <a:gd name="connsiteY17-352" fmla="*/ 31531 h 5311642"/>
              <a:gd name="connsiteX18-353" fmla="*/ 0 w 12234041"/>
              <a:gd name="connsiteY18-354" fmla="*/ 0 h 5311642"/>
              <a:gd name="connsiteX0-355" fmla="*/ 0 w 12234041"/>
              <a:gd name="connsiteY0-356" fmla="*/ 0 h 5311642"/>
              <a:gd name="connsiteX1-357" fmla="*/ 31531 w 12234041"/>
              <a:gd name="connsiteY1-358" fmla="*/ 5139559 h 5311642"/>
              <a:gd name="connsiteX2-359" fmla="*/ 2932386 w 12234041"/>
              <a:gd name="connsiteY2-360" fmla="*/ 5092262 h 5311642"/>
              <a:gd name="connsiteX3-361" fmla="*/ 4335517 w 12234041"/>
              <a:gd name="connsiteY3-362" fmla="*/ 3626069 h 5311642"/>
              <a:gd name="connsiteX4-363" fmla="*/ 5249917 w 12234041"/>
              <a:gd name="connsiteY4-364" fmla="*/ 2758965 h 5311642"/>
              <a:gd name="connsiteX5-365" fmla="*/ 6731876 w 12234041"/>
              <a:gd name="connsiteY5-366" fmla="*/ 3121572 h 5311642"/>
              <a:gd name="connsiteX6-367" fmla="*/ 7441324 w 12234041"/>
              <a:gd name="connsiteY6-368" fmla="*/ 2554014 h 5311642"/>
              <a:gd name="connsiteX7-369" fmla="*/ 8182303 w 12234041"/>
              <a:gd name="connsiteY7-370" fmla="*/ 1592317 h 5311642"/>
              <a:gd name="connsiteX8-371" fmla="*/ 9096703 w 12234041"/>
              <a:gd name="connsiteY8-372" fmla="*/ 1749972 h 5311642"/>
              <a:gd name="connsiteX9-373" fmla="*/ 9601200 w 12234041"/>
              <a:gd name="connsiteY9-374" fmla="*/ 1844565 h 5311642"/>
              <a:gd name="connsiteX10-375" fmla="*/ 10200290 w 12234041"/>
              <a:gd name="connsiteY10-376" fmla="*/ 1481959 h 5311642"/>
              <a:gd name="connsiteX11-377" fmla="*/ 10736317 w 12234041"/>
              <a:gd name="connsiteY11-378" fmla="*/ 1213945 h 5311642"/>
              <a:gd name="connsiteX12-379" fmla="*/ 11193517 w 12234041"/>
              <a:gd name="connsiteY12-380" fmla="*/ 1308538 h 5311642"/>
              <a:gd name="connsiteX13-381" fmla="*/ 11414234 w 12234041"/>
              <a:gd name="connsiteY13-382" fmla="*/ 1466193 h 5311642"/>
              <a:gd name="connsiteX14-383" fmla="*/ 11761076 w 12234041"/>
              <a:gd name="connsiteY14-384" fmla="*/ 1655379 h 5311642"/>
              <a:gd name="connsiteX15-385" fmla="*/ 12123683 w 12234041"/>
              <a:gd name="connsiteY15-386" fmla="*/ 1466193 h 5311642"/>
              <a:gd name="connsiteX16-387" fmla="*/ 12234041 w 12234041"/>
              <a:gd name="connsiteY16-388" fmla="*/ 1355834 h 5311642"/>
              <a:gd name="connsiteX17-389" fmla="*/ 12202510 w 12234041"/>
              <a:gd name="connsiteY17-390" fmla="*/ 31531 h 5311642"/>
              <a:gd name="connsiteX18-391" fmla="*/ 0 w 12234041"/>
              <a:gd name="connsiteY18-392" fmla="*/ 0 h 5311642"/>
              <a:gd name="connsiteX0-393" fmla="*/ 0 w 12234041"/>
              <a:gd name="connsiteY0-394" fmla="*/ 0 h 5311642"/>
              <a:gd name="connsiteX1-395" fmla="*/ 31531 w 12234041"/>
              <a:gd name="connsiteY1-396" fmla="*/ 5139559 h 5311642"/>
              <a:gd name="connsiteX2-397" fmla="*/ 2932386 w 12234041"/>
              <a:gd name="connsiteY2-398" fmla="*/ 5092262 h 5311642"/>
              <a:gd name="connsiteX3-399" fmla="*/ 4335517 w 12234041"/>
              <a:gd name="connsiteY3-400" fmla="*/ 3626069 h 5311642"/>
              <a:gd name="connsiteX4-401" fmla="*/ 5249917 w 12234041"/>
              <a:gd name="connsiteY4-402" fmla="*/ 2758965 h 5311642"/>
              <a:gd name="connsiteX5-403" fmla="*/ 6731876 w 12234041"/>
              <a:gd name="connsiteY5-404" fmla="*/ 3121572 h 5311642"/>
              <a:gd name="connsiteX6-405" fmla="*/ 7441324 w 12234041"/>
              <a:gd name="connsiteY6-406" fmla="*/ 2554014 h 5311642"/>
              <a:gd name="connsiteX7-407" fmla="*/ 8182303 w 12234041"/>
              <a:gd name="connsiteY7-408" fmla="*/ 1592317 h 5311642"/>
              <a:gd name="connsiteX8-409" fmla="*/ 9096703 w 12234041"/>
              <a:gd name="connsiteY8-410" fmla="*/ 1749972 h 5311642"/>
              <a:gd name="connsiteX9-411" fmla="*/ 9601200 w 12234041"/>
              <a:gd name="connsiteY9-412" fmla="*/ 1844565 h 5311642"/>
              <a:gd name="connsiteX10-413" fmla="*/ 10200290 w 12234041"/>
              <a:gd name="connsiteY10-414" fmla="*/ 1481959 h 5311642"/>
              <a:gd name="connsiteX11-415" fmla="*/ 10736317 w 12234041"/>
              <a:gd name="connsiteY11-416" fmla="*/ 1213945 h 5311642"/>
              <a:gd name="connsiteX12-417" fmla="*/ 11193517 w 12234041"/>
              <a:gd name="connsiteY12-418" fmla="*/ 1308538 h 5311642"/>
              <a:gd name="connsiteX13-419" fmla="*/ 11414234 w 12234041"/>
              <a:gd name="connsiteY13-420" fmla="*/ 1466193 h 5311642"/>
              <a:gd name="connsiteX14-421" fmla="*/ 11761076 w 12234041"/>
              <a:gd name="connsiteY14-422" fmla="*/ 1655379 h 5311642"/>
              <a:gd name="connsiteX15-423" fmla="*/ 12123683 w 12234041"/>
              <a:gd name="connsiteY15-424" fmla="*/ 1466193 h 5311642"/>
              <a:gd name="connsiteX16-425" fmla="*/ 12234041 w 12234041"/>
              <a:gd name="connsiteY16-426" fmla="*/ 1355834 h 5311642"/>
              <a:gd name="connsiteX17-427" fmla="*/ 12202510 w 12234041"/>
              <a:gd name="connsiteY17-428" fmla="*/ 31531 h 5311642"/>
              <a:gd name="connsiteX18-429" fmla="*/ 0 w 12234041"/>
              <a:gd name="connsiteY18-430" fmla="*/ 0 h 5311642"/>
              <a:gd name="connsiteX0-431" fmla="*/ 0 w 12234041"/>
              <a:gd name="connsiteY0-432" fmla="*/ 0 h 5311642"/>
              <a:gd name="connsiteX1-433" fmla="*/ 31531 w 12234041"/>
              <a:gd name="connsiteY1-434" fmla="*/ 5139559 h 5311642"/>
              <a:gd name="connsiteX2-435" fmla="*/ 2932386 w 12234041"/>
              <a:gd name="connsiteY2-436" fmla="*/ 5092262 h 5311642"/>
              <a:gd name="connsiteX3-437" fmla="*/ 4335517 w 12234041"/>
              <a:gd name="connsiteY3-438" fmla="*/ 3626069 h 5311642"/>
              <a:gd name="connsiteX4-439" fmla="*/ 5249917 w 12234041"/>
              <a:gd name="connsiteY4-440" fmla="*/ 2758965 h 5311642"/>
              <a:gd name="connsiteX5-441" fmla="*/ 6731876 w 12234041"/>
              <a:gd name="connsiteY5-442" fmla="*/ 3121572 h 5311642"/>
              <a:gd name="connsiteX6-443" fmla="*/ 7394027 w 12234041"/>
              <a:gd name="connsiteY6-444" fmla="*/ 2443656 h 5311642"/>
              <a:gd name="connsiteX7-445" fmla="*/ 8182303 w 12234041"/>
              <a:gd name="connsiteY7-446" fmla="*/ 1592317 h 5311642"/>
              <a:gd name="connsiteX8-447" fmla="*/ 9096703 w 12234041"/>
              <a:gd name="connsiteY8-448" fmla="*/ 1749972 h 5311642"/>
              <a:gd name="connsiteX9-449" fmla="*/ 9601200 w 12234041"/>
              <a:gd name="connsiteY9-450" fmla="*/ 1844565 h 5311642"/>
              <a:gd name="connsiteX10-451" fmla="*/ 10200290 w 12234041"/>
              <a:gd name="connsiteY10-452" fmla="*/ 1481959 h 5311642"/>
              <a:gd name="connsiteX11-453" fmla="*/ 10736317 w 12234041"/>
              <a:gd name="connsiteY11-454" fmla="*/ 1213945 h 5311642"/>
              <a:gd name="connsiteX12-455" fmla="*/ 11193517 w 12234041"/>
              <a:gd name="connsiteY12-456" fmla="*/ 1308538 h 5311642"/>
              <a:gd name="connsiteX13-457" fmla="*/ 11414234 w 12234041"/>
              <a:gd name="connsiteY13-458" fmla="*/ 1466193 h 5311642"/>
              <a:gd name="connsiteX14-459" fmla="*/ 11761076 w 12234041"/>
              <a:gd name="connsiteY14-460" fmla="*/ 1655379 h 5311642"/>
              <a:gd name="connsiteX15-461" fmla="*/ 12123683 w 12234041"/>
              <a:gd name="connsiteY15-462" fmla="*/ 1466193 h 5311642"/>
              <a:gd name="connsiteX16-463" fmla="*/ 12234041 w 12234041"/>
              <a:gd name="connsiteY16-464" fmla="*/ 1355834 h 5311642"/>
              <a:gd name="connsiteX17-465" fmla="*/ 12202510 w 12234041"/>
              <a:gd name="connsiteY17-466" fmla="*/ 31531 h 5311642"/>
              <a:gd name="connsiteX18-467" fmla="*/ 0 w 12234041"/>
              <a:gd name="connsiteY18-468" fmla="*/ 0 h 5311642"/>
              <a:gd name="connsiteX0-469" fmla="*/ 0 w 12234041"/>
              <a:gd name="connsiteY0-470" fmla="*/ 0 h 5311642"/>
              <a:gd name="connsiteX1-471" fmla="*/ 31531 w 12234041"/>
              <a:gd name="connsiteY1-472" fmla="*/ 5139559 h 5311642"/>
              <a:gd name="connsiteX2-473" fmla="*/ 2932386 w 12234041"/>
              <a:gd name="connsiteY2-474" fmla="*/ 5092262 h 5311642"/>
              <a:gd name="connsiteX3-475" fmla="*/ 4335517 w 12234041"/>
              <a:gd name="connsiteY3-476" fmla="*/ 3626069 h 5311642"/>
              <a:gd name="connsiteX4-477" fmla="*/ 5249917 w 12234041"/>
              <a:gd name="connsiteY4-478" fmla="*/ 2758965 h 5311642"/>
              <a:gd name="connsiteX5-479" fmla="*/ 6731876 w 12234041"/>
              <a:gd name="connsiteY5-480" fmla="*/ 3121572 h 5311642"/>
              <a:gd name="connsiteX6-481" fmla="*/ 7394027 w 12234041"/>
              <a:gd name="connsiteY6-482" fmla="*/ 2443656 h 5311642"/>
              <a:gd name="connsiteX7-483" fmla="*/ 8182303 w 12234041"/>
              <a:gd name="connsiteY7-484" fmla="*/ 1592317 h 5311642"/>
              <a:gd name="connsiteX8-485" fmla="*/ 9096703 w 12234041"/>
              <a:gd name="connsiteY8-486" fmla="*/ 1749972 h 5311642"/>
              <a:gd name="connsiteX9-487" fmla="*/ 9601200 w 12234041"/>
              <a:gd name="connsiteY9-488" fmla="*/ 1844565 h 5311642"/>
              <a:gd name="connsiteX10-489" fmla="*/ 10200290 w 12234041"/>
              <a:gd name="connsiteY10-490" fmla="*/ 1481959 h 5311642"/>
              <a:gd name="connsiteX11-491" fmla="*/ 10736317 w 12234041"/>
              <a:gd name="connsiteY11-492" fmla="*/ 1213945 h 5311642"/>
              <a:gd name="connsiteX12-493" fmla="*/ 11193517 w 12234041"/>
              <a:gd name="connsiteY12-494" fmla="*/ 1308538 h 5311642"/>
              <a:gd name="connsiteX13-495" fmla="*/ 11414234 w 12234041"/>
              <a:gd name="connsiteY13-496" fmla="*/ 1466193 h 5311642"/>
              <a:gd name="connsiteX14-497" fmla="*/ 11761076 w 12234041"/>
              <a:gd name="connsiteY14-498" fmla="*/ 1655379 h 5311642"/>
              <a:gd name="connsiteX15-499" fmla="*/ 12123683 w 12234041"/>
              <a:gd name="connsiteY15-500" fmla="*/ 1466193 h 5311642"/>
              <a:gd name="connsiteX16-501" fmla="*/ 12234041 w 12234041"/>
              <a:gd name="connsiteY16-502" fmla="*/ 1355834 h 5311642"/>
              <a:gd name="connsiteX17-503" fmla="*/ 12202510 w 12234041"/>
              <a:gd name="connsiteY17-504" fmla="*/ 31531 h 5311642"/>
              <a:gd name="connsiteX18-505" fmla="*/ 0 w 12234041"/>
              <a:gd name="connsiteY18-506" fmla="*/ 0 h 5311642"/>
              <a:gd name="connsiteX0-507" fmla="*/ 0 w 12234041"/>
              <a:gd name="connsiteY0-508" fmla="*/ 0 h 5311642"/>
              <a:gd name="connsiteX1-509" fmla="*/ 31531 w 12234041"/>
              <a:gd name="connsiteY1-510" fmla="*/ 5139559 h 5311642"/>
              <a:gd name="connsiteX2-511" fmla="*/ 2932386 w 12234041"/>
              <a:gd name="connsiteY2-512" fmla="*/ 5092262 h 5311642"/>
              <a:gd name="connsiteX3-513" fmla="*/ 4335517 w 12234041"/>
              <a:gd name="connsiteY3-514" fmla="*/ 3626069 h 5311642"/>
              <a:gd name="connsiteX4-515" fmla="*/ 5249917 w 12234041"/>
              <a:gd name="connsiteY4-516" fmla="*/ 2758965 h 5311642"/>
              <a:gd name="connsiteX5-517" fmla="*/ 6731876 w 12234041"/>
              <a:gd name="connsiteY5-518" fmla="*/ 3121572 h 5311642"/>
              <a:gd name="connsiteX6-519" fmla="*/ 8182303 w 12234041"/>
              <a:gd name="connsiteY6-520" fmla="*/ 1592317 h 5311642"/>
              <a:gd name="connsiteX7-521" fmla="*/ 9096703 w 12234041"/>
              <a:gd name="connsiteY7-522" fmla="*/ 1749972 h 5311642"/>
              <a:gd name="connsiteX8-523" fmla="*/ 9601200 w 12234041"/>
              <a:gd name="connsiteY8-524" fmla="*/ 1844565 h 5311642"/>
              <a:gd name="connsiteX9-525" fmla="*/ 10200290 w 12234041"/>
              <a:gd name="connsiteY9-526" fmla="*/ 1481959 h 5311642"/>
              <a:gd name="connsiteX10-527" fmla="*/ 10736317 w 12234041"/>
              <a:gd name="connsiteY10-528" fmla="*/ 1213945 h 5311642"/>
              <a:gd name="connsiteX11-529" fmla="*/ 11193517 w 12234041"/>
              <a:gd name="connsiteY11-530" fmla="*/ 1308538 h 5311642"/>
              <a:gd name="connsiteX12-531" fmla="*/ 11414234 w 12234041"/>
              <a:gd name="connsiteY12-532" fmla="*/ 1466193 h 5311642"/>
              <a:gd name="connsiteX13-533" fmla="*/ 11761076 w 12234041"/>
              <a:gd name="connsiteY13-534" fmla="*/ 1655379 h 5311642"/>
              <a:gd name="connsiteX14-535" fmla="*/ 12123683 w 12234041"/>
              <a:gd name="connsiteY14-536" fmla="*/ 1466193 h 5311642"/>
              <a:gd name="connsiteX15-537" fmla="*/ 12234041 w 12234041"/>
              <a:gd name="connsiteY15-538" fmla="*/ 1355834 h 5311642"/>
              <a:gd name="connsiteX16-539" fmla="*/ 12202510 w 12234041"/>
              <a:gd name="connsiteY16-540" fmla="*/ 31531 h 5311642"/>
              <a:gd name="connsiteX17-541" fmla="*/ 0 w 12234041"/>
              <a:gd name="connsiteY17-542" fmla="*/ 0 h 5311642"/>
              <a:gd name="connsiteX0-543" fmla="*/ 0 w 12234041"/>
              <a:gd name="connsiteY0-544" fmla="*/ 0 h 5311642"/>
              <a:gd name="connsiteX1-545" fmla="*/ 31531 w 12234041"/>
              <a:gd name="connsiteY1-546" fmla="*/ 5139559 h 5311642"/>
              <a:gd name="connsiteX2-547" fmla="*/ 2932386 w 12234041"/>
              <a:gd name="connsiteY2-548" fmla="*/ 5092262 h 5311642"/>
              <a:gd name="connsiteX3-549" fmla="*/ 4335517 w 12234041"/>
              <a:gd name="connsiteY3-550" fmla="*/ 3626069 h 5311642"/>
              <a:gd name="connsiteX4-551" fmla="*/ 5249917 w 12234041"/>
              <a:gd name="connsiteY4-552" fmla="*/ 2758965 h 5311642"/>
              <a:gd name="connsiteX5-553" fmla="*/ 6731876 w 12234041"/>
              <a:gd name="connsiteY5-554" fmla="*/ 3121572 h 5311642"/>
              <a:gd name="connsiteX6-555" fmla="*/ 8182303 w 12234041"/>
              <a:gd name="connsiteY6-556" fmla="*/ 1592317 h 5311642"/>
              <a:gd name="connsiteX7-557" fmla="*/ 9096703 w 12234041"/>
              <a:gd name="connsiteY7-558" fmla="*/ 1749972 h 5311642"/>
              <a:gd name="connsiteX8-559" fmla="*/ 9601200 w 12234041"/>
              <a:gd name="connsiteY8-560" fmla="*/ 1844565 h 5311642"/>
              <a:gd name="connsiteX9-561" fmla="*/ 10200290 w 12234041"/>
              <a:gd name="connsiteY9-562" fmla="*/ 1481959 h 5311642"/>
              <a:gd name="connsiteX10-563" fmla="*/ 10736317 w 12234041"/>
              <a:gd name="connsiteY10-564" fmla="*/ 1213945 h 5311642"/>
              <a:gd name="connsiteX11-565" fmla="*/ 11193517 w 12234041"/>
              <a:gd name="connsiteY11-566" fmla="*/ 1308538 h 5311642"/>
              <a:gd name="connsiteX12-567" fmla="*/ 11414234 w 12234041"/>
              <a:gd name="connsiteY12-568" fmla="*/ 1466193 h 5311642"/>
              <a:gd name="connsiteX13-569" fmla="*/ 11761076 w 12234041"/>
              <a:gd name="connsiteY13-570" fmla="*/ 1655379 h 5311642"/>
              <a:gd name="connsiteX14-571" fmla="*/ 12123683 w 12234041"/>
              <a:gd name="connsiteY14-572" fmla="*/ 1466193 h 5311642"/>
              <a:gd name="connsiteX15-573" fmla="*/ 12234041 w 12234041"/>
              <a:gd name="connsiteY15-574" fmla="*/ 1355834 h 5311642"/>
              <a:gd name="connsiteX16-575" fmla="*/ 12202510 w 12234041"/>
              <a:gd name="connsiteY16-576" fmla="*/ 31531 h 5311642"/>
              <a:gd name="connsiteX17-577" fmla="*/ 0 w 12234041"/>
              <a:gd name="connsiteY17-578" fmla="*/ 0 h 5311642"/>
              <a:gd name="connsiteX0-579" fmla="*/ 0 w 12234041"/>
              <a:gd name="connsiteY0-580" fmla="*/ 0 h 5311642"/>
              <a:gd name="connsiteX1-581" fmla="*/ 31531 w 12234041"/>
              <a:gd name="connsiteY1-582" fmla="*/ 5139559 h 5311642"/>
              <a:gd name="connsiteX2-583" fmla="*/ 2932386 w 12234041"/>
              <a:gd name="connsiteY2-584" fmla="*/ 5092262 h 5311642"/>
              <a:gd name="connsiteX3-585" fmla="*/ 4335517 w 12234041"/>
              <a:gd name="connsiteY3-586" fmla="*/ 3626069 h 5311642"/>
              <a:gd name="connsiteX4-587" fmla="*/ 5249917 w 12234041"/>
              <a:gd name="connsiteY4-588" fmla="*/ 2758965 h 5311642"/>
              <a:gd name="connsiteX5-589" fmla="*/ 6731876 w 12234041"/>
              <a:gd name="connsiteY5-590" fmla="*/ 3121572 h 5311642"/>
              <a:gd name="connsiteX6-591" fmla="*/ 8182303 w 12234041"/>
              <a:gd name="connsiteY6-592" fmla="*/ 1592317 h 5311642"/>
              <a:gd name="connsiteX7-593" fmla="*/ 9096703 w 12234041"/>
              <a:gd name="connsiteY7-594" fmla="*/ 1749972 h 5311642"/>
              <a:gd name="connsiteX8-595" fmla="*/ 9601200 w 12234041"/>
              <a:gd name="connsiteY8-596" fmla="*/ 1844565 h 5311642"/>
              <a:gd name="connsiteX9-597" fmla="*/ 10200290 w 12234041"/>
              <a:gd name="connsiteY9-598" fmla="*/ 1481959 h 5311642"/>
              <a:gd name="connsiteX10-599" fmla="*/ 10736317 w 12234041"/>
              <a:gd name="connsiteY10-600" fmla="*/ 1213945 h 5311642"/>
              <a:gd name="connsiteX11-601" fmla="*/ 11193517 w 12234041"/>
              <a:gd name="connsiteY11-602" fmla="*/ 1308538 h 5311642"/>
              <a:gd name="connsiteX12-603" fmla="*/ 11414234 w 12234041"/>
              <a:gd name="connsiteY12-604" fmla="*/ 1466193 h 5311642"/>
              <a:gd name="connsiteX13-605" fmla="*/ 11761076 w 12234041"/>
              <a:gd name="connsiteY13-606" fmla="*/ 1655379 h 5311642"/>
              <a:gd name="connsiteX14-607" fmla="*/ 12123683 w 12234041"/>
              <a:gd name="connsiteY14-608" fmla="*/ 1466193 h 5311642"/>
              <a:gd name="connsiteX15-609" fmla="*/ 12234041 w 12234041"/>
              <a:gd name="connsiteY15-610" fmla="*/ 1355834 h 5311642"/>
              <a:gd name="connsiteX16-611" fmla="*/ 12202510 w 12234041"/>
              <a:gd name="connsiteY16-612" fmla="*/ 31531 h 5311642"/>
              <a:gd name="connsiteX17-613" fmla="*/ 0 w 12234041"/>
              <a:gd name="connsiteY17-614" fmla="*/ 0 h 5311642"/>
              <a:gd name="connsiteX0-615" fmla="*/ 0 w 12234041"/>
              <a:gd name="connsiteY0-616" fmla="*/ 0 h 5311642"/>
              <a:gd name="connsiteX1-617" fmla="*/ 31531 w 12234041"/>
              <a:gd name="connsiteY1-618" fmla="*/ 5139559 h 5311642"/>
              <a:gd name="connsiteX2-619" fmla="*/ 2932386 w 12234041"/>
              <a:gd name="connsiteY2-620" fmla="*/ 5092262 h 5311642"/>
              <a:gd name="connsiteX3-621" fmla="*/ 4335517 w 12234041"/>
              <a:gd name="connsiteY3-622" fmla="*/ 3626069 h 5311642"/>
              <a:gd name="connsiteX4-623" fmla="*/ 5249917 w 12234041"/>
              <a:gd name="connsiteY4-624" fmla="*/ 2758965 h 5311642"/>
              <a:gd name="connsiteX5-625" fmla="*/ 6763407 w 12234041"/>
              <a:gd name="connsiteY5-626" fmla="*/ 3026979 h 5311642"/>
              <a:gd name="connsiteX6-627" fmla="*/ 8182303 w 12234041"/>
              <a:gd name="connsiteY6-628" fmla="*/ 1592317 h 5311642"/>
              <a:gd name="connsiteX7-629" fmla="*/ 9096703 w 12234041"/>
              <a:gd name="connsiteY7-630" fmla="*/ 1749972 h 5311642"/>
              <a:gd name="connsiteX8-631" fmla="*/ 9601200 w 12234041"/>
              <a:gd name="connsiteY8-632" fmla="*/ 1844565 h 5311642"/>
              <a:gd name="connsiteX9-633" fmla="*/ 10200290 w 12234041"/>
              <a:gd name="connsiteY9-634" fmla="*/ 1481959 h 5311642"/>
              <a:gd name="connsiteX10-635" fmla="*/ 10736317 w 12234041"/>
              <a:gd name="connsiteY10-636" fmla="*/ 1213945 h 5311642"/>
              <a:gd name="connsiteX11-637" fmla="*/ 11193517 w 12234041"/>
              <a:gd name="connsiteY11-638" fmla="*/ 1308538 h 5311642"/>
              <a:gd name="connsiteX12-639" fmla="*/ 11414234 w 12234041"/>
              <a:gd name="connsiteY12-640" fmla="*/ 1466193 h 5311642"/>
              <a:gd name="connsiteX13-641" fmla="*/ 11761076 w 12234041"/>
              <a:gd name="connsiteY13-642" fmla="*/ 1655379 h 5311642"/>
              <a:gd name="connsiteX14-643" fmla="*/ 12123683 w 12234041"/>
              <a:gd name="connsiteY14-644" fmla="*/ 1466193 h 5311642"/>
              <a:gd name="connsiteX15-645" fmla="*/ 12234041 w 12234041"/>
              <a:gd name="connsiteY15-646" fmla="*/ 1355834 h 5311642"/>
              <a:gd name="connsiteX16-647" fmla="*/ 12202510 w 12234041"/>
              <a:gd name="connsiteY16-648" fmla="*/ 31531 h 5311642"/>
              <a:gd name="connsiteX17-649" fmla="*/ 0 w 12234041"/>
              <a:gd name="connsiteY17-650" fmla="*/ 0 h 5311642"/>
              <a:gd name="connsiteX0-651" fmla="*/ 0 w 12234041"/>
              <a:gd name="connsiteY0-652" fmla="*/ 0 h 5311642"/>
              <a:gd name="connsiteX1-653" fmla="*/ 31531 w 12234041"/>
              <a:gd name="connsiteY1-654" fmla="*/ 5139559 h 5311642"/>
              <a:gd name="connsiteX2-655" fmla="*/ 2932386 w 12234041"/>
              <a:gd name="connsiteY2-656" fmla="*/ 5092262 h 5311642"/>
              <a:gd name="connsiteX3-657" fmla="*/ 4335517 w 12234041"/>
              <a:gd name="connsiteY3-658" fmla="*/ 3626069 h 5311642"/>
              <a:gd name="connsiteX4-659" fmla="*/ 5249917 w 12234041"/>
              <a:gd name="connsiteY4-660" fmla="*/ 2758965 h 5311642"/>
              <a:gd name="connsiteX5-661" fmla="*/ 6763407 w 12234041"/>
              <a:gd name="connsiteY5-662" fmla="*/ 3026979 h 5311642"/>
              <a:gd name="connsiteX6-663" fmla="*/ 8182303 w 12234041"/>
              <a:gd name="connsiteY6-664" fmla="*/ 1592317 h 5311642"/>
              <a:gd name="connsiteX7-665" fmla="*/ 9096703 w 12234041"/>
              <a:gd name="connsiteY7-666" fmla="*/ 1749972 h 5311642"/>
              <a:gd name="connsiteX8-667" fmla="*/ 9601200 w 12234041"/>
              <a:gd name="connsiteY8-668" fmla="*/ 1844565 h 5311642"/>
              <a:gd name="connsiteX9-669" fmla="*/ 10200290 w 12234041"/>
              <a:gd name="connsiteY9-670" fmla="*/ 1481959 h 5311642"/>
              <a:gd name="connsiteX10-671" fmla="*/ 10736317 w 12234041"/>
              <a:gd name="connsiteY10-672" fmla="*/ 1213945 h 5311642"/>
              <a:gd name="connsiteX11-673" fmla="*/ 11193517 w 12234041"/>
              <a:gd name="connsiteY11-674" fmla="*/ 1308538 h 5311642"/>
              <a:gd name="connsiteX12-675" fmla="*/ 11414234 w 12234041"/>
              <a:gd name="connsiteY12-676" fmla="*/ 1466193 h 5311642"/>
              <a:gd name="connsiteX13-677" fmla="*/ 11761076 w 12234041"/>
              <a:gd name="connsiteY13-678" fmla="*/ 1655379 h 5311642"/>
              <a:gd name="connsiteX14-679" fmla="*/ 12123683 w 12234041"/>
              <a:gd name="connsiteY14-680" fmla="*/ 1466193 h 5311642"/>
              <a:gd name="connsiteX15-681" fmla="*/ 12234041 w 12234041"/>
              <a:gd name="connsiteY15-682" fmla="*/ 1355834 h 5311642"/>
              <a:gd name="connsiteX16-683" fmla="*/ 12202510 w 12234041"/>
              <a:gd name="connsiteY16-684" fmla="*/ 31531 h 5311642"/>
              <a:gd name="connsiteX17-685" fmla="*/ 0 w 12234041"/>
              <a:gd name="connsiteY17-686" fmla="*/ 0 h 5311642"/>
              <a:gd name="connsiteX0-687" fmla="*/ 0 w 12234041"/>
              <a:gd name="connsiteY0-688" fmla="*/ 0 h 5311642"/>
              <a:gd name="connsiteX1-689" fmla="*/ 31531 w 12234041"/>
              <a:gd name="connsiteY1-690" fmla="*/ 5139559 h 5311642"/>
              <a:gd name="connsiteX2-691" fmla="*/ 2932386 w 12234041"/>
              <a:gd name="connsiteY2-692" fmla="*/ 5092262 h 5311642"/>
              <a:gd name="connsiteX3-693" fmla="*/ 4335517 w 12234041"/>
              <a:gd name="connsiteY3-694" fmla="*/ 3626069 h 5311642"/>
              <a:gd name="connsiteX4-695" fmla="*/ 5249917 w 12234041"/>
              <a:gd name="connsiteY4-696" fmla="*/ 2758965 h 5311642"/>
              <a:gd name="connsiteX5-697" fmla="*/ 6763407 w 12234041"/>
              <a:gd name="connsiteY5-698" fmla="*/ 3026979 h 5311642"/>
              <a:gd name="connsiteX6-699" fmla="*/ 8182303 w 12234041"/>
              <a:gd name="connsiteY6-700" fmla="*/ 1592317 h 5311642"/>
              <a:gd name="connsiteX7-701" fmla="*/ 9096703 w 12234041"/>
              <a:gd name="connsiteY7-702" fmla="*/ 1749972 h 5311642"/>
              <a:gd name="connsiteX8-703" fmla="*/ 9601200 w 12234041"/>
              <a:gd name="connsiteY8-704" fmla="*/ 1844565 h 5311642"/>
              <a:gd name="connsiteX9-705" fmla="*/ 10200290 w 12234041"/>
              <a:gd name="connsiteY9-706" fmla="*/ 1481959 h 5311642"/>
              <a:gd name="connsiteX10-707" fmla="*/ 10736317 w 12234041"/>
              <a:gd name="connsiteY10-708" fmla="*/ 1213945 h 5311642"/>
              <a:gd name="connsiteX11-709" fmla="*/ 11193517 w 12234041"/>
              <a:gd name="connsiteY11-710" fmla="*/ 1308538 h 5311642"/>
              <a:gd name="connsiteX12-711" fmla="*/ 11414234 w 12234041"/>
              <a:gd name="connsiteY12-712" fmla="*/ 1466193 h 5311642"/>
              <a:gd name="connsiteX13-713" fmla="*/ 11761076 w 12234041"/>
              <a:gd name="connsiteY13-714" fmla="*/ 1655379 h 5311642"/>
              <a:gd name="connsiteX14-715" fmla="*/ 12123683 w 12234041"/>
              <a:gd name="connsiteY14-716" fmla="*/ 1466193 h 5311642"/>
              <a:gd name="connsiteX15-717" fmla="*/ 12234041 w 12234041"/>
              <a:gd name="connsiteY15-718" fmla="*/ 1355834 h 5311642"/>
              <a:gd name="connsiteX16-719" fmla="*/ 12202510 w 12234041"/>
              <a:gd name="connsiteY16-720" fmla="*/ 31531 h 5311642"/>
              <a:gd name="connsiteX17-721" fmla="*/ 0 w 12234041"/>
              <a:gd name="connsiteY17-722" fmla="*/ 0 h 5311642"/>
              <a:gd name="connsiteX0-723" fmla="*/ 0 w 12234041"/>
              <a:gd name="connsiteY0-724" fmla="*/ 0 h 5311642"/>
              <a:gd name="connsiteX1-725" fmla="*/ 31531 w 12234041"/>
              <a:gd name="connsiteY1-726" fmla="*/ 5139559 h 5311642"/>
              <a:gd name="connsiteX2-727" fmla="*/ 2932386 w 12234041"/>
              <a:gd name="connsiteY2-728" fmla="*/ 5092262 h 5311642"/>
              <a:gd name="connsiteX3-729" fmla="*/ 4335517 w 12234041"/>
              <a:gd name="connsiteY3-730" fmla="*/ 3626069 h 5311642"/>
              <a:gd name="connsiteX4-731" fmla="*/ 5249917 w 12234041"/>
              <a:gd name="connsiteY4-732" fmla="*/ 2758965 h 5311642"/>
              <a:gd name="connsiteX5-733" fmla="*/ 6763407 w 12234041"/>
              <a:gd name="connsiteY5-734" fmla="*/ 3026979 h 5311642"/>
              <a:gd name="connsiteX6-735" fmla="*/ 8182303 w 12234041"/>
              <a:gd name="connsiteY6-736" fmla="*/ 1592317 h 5311642"/>
              <a:gd name="connsiteX7-737" fmla="*/ 9601200 w 12234041"/>
              <a:gd name="connsiteY7-738" fmla="*/ 1844565 h 5311642"/>
              <a:gd name="connsiteX8-739" fmla="*/ 10200290 w 12234041"/>
              <a:gd name="connsiteY8-740" fmla="*/ 1481959 h 5311642"/>
              <a:gd name="connsiteX9-741" fmla="*/ 10736317 w 12234041"/>
              <a:gd name="connsiteY9-742" fmla="*/ 1213945 h 5311642"/>
              <a:gd name="connsiteX10-743" fmla="*/ 11193517 w 12234041"/>
              <a:gd name="connsiteY10-744" fmla="*/ 1308538 h 5311642"/>
              <a:gd name="connsiteX11-745" fmla="*/ 11414234 w 12234041"/>
              <a:gd name="connsiteY11-746" fmla="*/ 1466193 h 5311642"/>
              <a:gd name="connsiteX12-747" fmla="*/ 11761076 w 12234041"/>
              <a:gd name="connsiteY12-748" fmla="*/ 1655379 h 5311642"/>
              <a:gd name="connsiteX13-749" fmla="*/ 12123683 w 12234041"/>
              <a:gd name="connsiteY13-750" fmla="*/ 1466193 h 5311642"/>
              <a:gd name="connsiteX14-751" fmla="*/ 12234041 w 12234041"/>
              <a:gd name="connsiteY14-752" fmla="*/ 1355834 h 5311642"/>
              <a:gd name="connsiteX15-753" fmla="*/ 12202510 w 12234041"/>
              <a:gd name="connsiteY15-754" fmla="*/ 31531 h 5311642"/>
              <a:gd name="connsiteX16-755" fmla="*/ 0 w 12234041"/>
              <a:gd name="connsiteY16-756" fmla="*/ 0 h 5311642"/>
              <a:gd name="connsiteX0-757" fmla="*/ 0 w 12234041"/>
              <a:gd name="connsiteY0-758" fmla="*/ 0 h 5311642"/>
              <a:gd name="connsiteX1-759" fmla="*/ 31531 w 12234041"/>
              <a:gd name="connsiteY1-760" fmla="*/ 5139559 h 5311642"/>
              <a:gd name="connsiteX2-761" fmla="*/ 2932386 w 12234041"/>
              <a:gd name="connsiteY2-762" fmla="*/ 5092262 h 5311642"/>
              <a:gd name="connsiteX3-763" fmla="*/ 4335517 w 12234041"/>
              <a:gd name="connsiteY3-764" fmla="*/ 3626069 h 5311642"/>
              <a:gd name="connsiteX4-765" fmla="*/ 5249917 w 12234041"/>
              <a:gd name="connsiteY4-766" fmla="*/ 2758965 h 5311642"/>
              <a:gd name="connsiteX5-767" fmla="*/ 6763407 w 12234041"/>
              <a:gd name="connsiteY5-768" fmla="*/ 3026979 h 5311642"/>
              <a:gd name="connsiteX6-769" fmla="*/ 8182303 w 12234041"/>
              <a:gd name="connsiteY6-770" fmla="*/ 1592317 h 5311642"/>
              <a:gd name="connsiteX7-771" fmla="*/ 9601200 w 12234041"/>
              <a:gd name="connsiteY7-772" fmla="*/ 1844565 h 5311642"/>
              <a:gd name="connsiteX8-773" fmla="*/ 10200290 w 12234041"/>
              <a:gd name="connsiteY8-774" fmla="*/ 1481959 h 5311642"/>
              <a:gd name="connsiteX9-775" fmla="*/ 10736317 w 12234041"/>
              <a:gd name="connsiteY9-776" fmla="*/ 1213945 h 5311642"/>
              <a:gd name="connsiteX10-777" fmla="*/ 11193517 w 12234041"/>
              <a:gd name="connsiteY10-778" fmla="*/ 1308538 h 5311642"/>
              <a:gd name="connsiteX11-779" fmla="*/ 11414234 w 12234041"/>
              <a:gd name="connsiteY11-780" fmla="*/ 1466193 h 5311642"/>
              <a:gd name="connsiteX12-781" fmla="*/ 11761076 w 12234041"/>
              <a:gd name="connsiteY12-782" fmla="*/ 1655379 h 5311642"/>
              <a:gd name="connsiteX13-783" fmla="*/ 12123683 w 12234041"/>
              <a:gd name="connsiteY13-784" fmla="*/ 1466193 h 5311642"/>
              <a:gd name="connsiteX14-785" fmla="*/ 12234041 w 12234041"/>
              <a:gd name="connsiteY14-786" fmla="*/ 1355834 h 5311642"/>
              <a:gd name="connsiteX15-787" fmla="*/ 12202510 w 12234041"/>
              <a:gd name="connsiteY15-788" fmla="*/ 31531 h 5311642"/>
              <a:gd name="connsiteX16-789" fmla="*/ 0 w 12234041"/>
              <a:gd name="connsiteY16-790" fmla="*/ 0 h 5311642"/>
              <a:gd name="connsiteX0-791" fmla="*/ 0 w 12234041"/>
              <a:gd name="connsiteY0-792" fmla="*/ 0 h 5311642"/>
              <a:gd name="connsiteX1-793" fmla="*/ 31531 w 12234041"/>
              <a:gd name="connsiteY1-794" fmla="*/ 5139559 h 5311642"/>
              <a:gd name="connsiteX2-795" fmla="*/ 2932386 w 12234041"/>
              <a:gd name="connsiteY2-796" fmla="*/ 5092262 h 5311642"/>
              <a:gd name="connsiteX3-797" fmla="*/ 4335517 w 12234041"/>
              <a:gd name="connsiteY3-798" fmla="*/ 3626069 h 5311642"/>
              <a:gd name="connsiteX4-799" fmla="*/ 5249917 w 12234041"/>
              <a:gd name="connsiteY4-800" fmla="*/ 2758965 h 5311642"/>
              <a:gd name="connsiteX5-801" fmla="*/ 6763407 w 12234041"/>
              <a:gd name="connsiteY5-802" fmla="*/ 3026979 h 5311642"/>
              <a:gd name="connsiteX6-803" fmla="*/ 8182303 w 12234041"/>
              <a:gd name="connsiteY6-804" fmla="*/ 1592317 h 5311642"/>
              <a:gd name="connsiteX7-805" fmla="*/ 9601200 w 12234041"/>
              <a:gd name="connsiteY7-806" fmla="*/ 1844565 h 5311642"/>
              <a:gd name="connsiteX8-807" fmla="*/ 10200290 w 12234041"/>
              <a:gd name="connsiteY8-808" fmla="*/ 1481959 h 5311642"/>
              <a:gd name="connsiteX9-809" fmla="*/ 10736317 w 12234041"/>
              <a:gd name="connsiteY9-810" fmla="*/ 1213945 h 5311642"/>
              <a:gd name="connsiteX10-811" fmla="*/ 11193517 w 12234041"/>
              <a:gd name="connsiteY10-812" fmla="*/ 1308538 h 5311642"/>
              <a:gd name="connsiteX11-813" fmla="*/ 11414234 w 12234041"/>
              <a:gd name="connsiteY11-814" fmla="*/ 1466193 h 5311642"/>
              <a:gd name="connsiteX12-815" fmla="*/ 11761076 w 12234041"/>
              <a:gd name="connsiteY12-816" fmla="*/ 1655379 h 5311642"/>
              <a:gd name="connsiteX13-817" fmla="*/ 12123683 w 12234041"/>
              <a:gd name="connsiteY13-818" fmla="*/ 1466193 h 5311642"/>
              <a:gd name="connsiteX14-819" fmla="*/ 12234041 w 12234041"/>
              <a:gd name="connsiteY14-820" fmla="*/ 1355834 h 5311642"/>
              <a:gd name="connsiteX15-821" fmla="*/ 12202510 w 12234041"/>
              <a:gd name="connsiteY15-822" fmla="*/ 31531 h 5311642"/>
              <a:gd name="connsiteX16-823" fmla="*/ 0 w 12234041"/>
              <a:gd name="connsiteY16-824" fmla="*/ 0 h 5311642"/>
              <a:gd name="connsiteX0-825" fmla="*/ 0 w 12234041"/>
              <a:gd name="connsiteY0-826" fmla="*/ 0 h 5311642"/>
              <a:gd name="connsiteX1-827" fmla="*/ 31531 w 12234041"/>
              <a:gd name="connsiteY1-828" fmla="*/ 5139559 h 5311642"/>
              <a:gd name="connsiteX2-829" fmla="*/ 2932386 w 12234041"/>
              <a:gd name="connsiteY2-830" fmla="*/ 5092262 h 5311642"/>
              <a:gd name="connsiteX3-831" fmla="*/ 4335517 w 12234041"/>
              <a:gd name="connsiteY3-832" fmla="*/ 3626069 h 5311642"/>
              <a:gd name="connsiteX4-833" fmla="*/ 5249917 w 12234041"/>
              <a:gd name="connsiteY4-834" fmla="*/ 2758965 h 5311642"/>
              <a:gd name="connsiteX5-835" fmla="*/ 6763407 w 12234041"/>
              <a:gd name="connsiteY5-836" fmla="*/ 3026979 h 5311642"/>
              <a:gd name="connsiteX6-837" fmla="*/ 8182303 w 12234041"/>
              <a:gd name="connsiteY6-838" fmla="*/ 1592317 h 5311642"/>
              <a:gd name="connsiteX7-839" fmla="*/ 9601200 w 12234041"/>
              <a:gd name="connsiteY7-840" fmla="*/ 1844565 h 5311642"/>
              <a:gd name="connsiteX8-841" fmla="*/ 10736317 w 12234041"/>
              <a:gd name="connsiteY8-842" fmla="*/ 1213945 h 5311642"/>
              <a:gd name="connsiteX9-843" fmla="*/ 11193517 w 12234041"/>
              <a:gd name="connsiteY9-844" fmla="*/ 1308538 h 5311642"/>
              <a:gd name="connsiteX10-845" fmla="*/ 11414234 w 12234041"/>
              <a:gd name="connsiteY10-846" fmla="*/ 1466193 h 5311642"/>
              <a:gd name="connsiteX11-847" fmla="*/ 11761076 w 12234041"/>
              <a:gd name="connsiteY11-848" fmla="*/ 1655379 h 5311642"/>
              <a:gd name="connsiteX12-849" fmla="*/ 12123683 w 12234041"/>
              <a:gd name="connsiteY12-850" fmla="*/ 1466193 h 5311642"/>
              <a:gd name="connsiteX13-851" fmla="*/ 12234041 w 12234041"/>
              <a:gd name="connsiteY13-852" fmla="*/ 1355834 h 5311642"/>
              <a:gd name="connsiteX14-853" fmla="*/ 12202510 w 12234041"/>
              <a:gd name="connsiteY14-854" fmla="*/ 31531 h 5311642"/>
              <a:gd name="connsiteX15-855" fmla="*/ 0 w 12234041"/>
              <a:gd name="connsiteY15-856" fmla="*/ 0 h 5311642"/>
              <a:gd name="connsiteX0-857" fmla="*/ 0 w 12234041"/>
              <a:gd name="connsiteY0-858" fmla="*/ 0 h 5311642"/>
              <a:gd name="connsiteX1-859" fmla="*/ 31531 w 12234041"/>
              <a:gd name="connsiteY1-860" fmla="*/ 5139559 h 5311642"/>
              <a:gd name="connsiteX2-861" fmla="*/ 2932386 w 12234041"/>
              <a:gd name="connsiteY2-862" fmla="*/ 5092262 h 5311642"/>
              <a:gd name="connsiteX3-863" fmla="*/ 4335517 w 12234041"/>
              <a:gd name="connsiteY3-864" fmla="*/ 3626069 h 5311642"/>
              <a:gd name="connsiteX4-865" fmla="*/ 5249917 w 12234041"/>
              <a:gd name="connsiteY4-866" fmla="*/ 2758965 h 5311642"/>
              <a:gd name="connsiteX5-867" fmla="*/ 6763407 w 12234041"/>
              <a:gd name="connsiteY5-868" fmla="*/ 3026979 h 5311642"/>
              <a:gd name="connsiteX6-869" fmla="*/ 8182303 w 12234041"/>
              <a:gd name="connsiteY6-870" fmla="*/ 1592317 h 5311642"/>
              <a:gd name="connsiteX7-871" fmla="*/ 9601200 w 12234041"/>
              <a:gd name="connsiteY7-872" fmla="*/ 1844565 h 5311642"/>
              <a:gd name="connsiteX8-873" fmla="*/ 10736317 w 12234041"/>
              <a:gd name="connsiteY8-874" fmla="*/ 1213945 h 5311642"/>
              <a:gd name="connsiteX9-875" fmla="*/ 11193517 w 12234041"/>
              <a:gd name="connsiteY9-876" fmla="*/ 1308538 h 5311642"/>
              <a:gd name="connsiteX10-877" fmla="*/ 11414234 w 12234041"/>
              <a:gd name="connsiteY10-878" fmla="*/ 1466193 h 5311642"/>
              <a:gd name="connsiteX11-879" fmla="*/ 11761076 w 12234041"/>
              <a:gd name="connsiteY11-880" fmla="*/ 1655379 h 5311642"/>
              <a:gd name="connsiteX12-881" fmla="*/ 12123683 w 12234041"/>
              <a:gd name="connsiteY12-882" fmla="*/ 1466193 h 5311642"/>
              <a:gd name="connsiteX13-883" fmla="*/ 12234041 w 12234041"/>
              <a:gd name="connsiteY13-884" fmla="*/ 1355834 h 5311642"/>
              <a:gd name="connsiteX14-885" fmla="*/ 12202510 w 12234041"/>
              <a:gd name="connsiteY14-886" fmla="*/ 31531 h 5311642"/>
              <a:gd name="connsiteX15-887" fmla="*/ 0 w 12234041"/>
              <a:gd name="connsiteY15-888" fmla="*/ 0 h 5311642"/>
              <a:gd name="connsiteX0-889" fmla="*/ 0 w 12234041"/>
              <a:gd name="connsiteY0-890" fmla="*/ 0 h 5311642"/>
              <a:gd name="connsiteX1-891" fmla="*/ 31531 w 12234041"/>
              <a:gd name="connsiteY1-892" fmla="*/ 5139559 h 5311642"/>
              <a:gd name="connsiteX2-893" fmla="*/ 2932386 w 12234041"/>
              <a:gd name="connsiteY2-894" fmla="*/ 5092262 h 5311642"/>
              <a:gd name="connsiteX3-895" fmla="*/ 4335517 w 12234041"/>
              <a:gd name="connsiteY3-896" fmla="*/ 3626069 h 5311642"/>
              <a:gd name="connsiteX4-897" fmla="*/ 5249917 w 12234041"/>
              <a:gd name="connsiteY4-898" fmla="*/ 2758965 h 5311642"/>
              <a:gd name="connsiteX5-899" fmla="*/ 6763407 w 12234041"/>
              <a:gd name="connsiteY5-900" fmla="*/ 3026979 h 5311642"/>
              <a:gd name="connsiteX6-901" fmla="*/ 8182303 w 12234041"/>
              <a:gd name="connsiteY6-902" fmla="*/ 1592317 h 5311642"/>
              <a:gd name="connsiteX7-903" fmla="*/ 9601200 w 12234041"/>
              <a:gd name="connsiteY7-904" fmla="*/ 1844565 h 5311642"/>
              <a:gd name="connsiteX8-905" fmla="*/ 10736317 w 12234041"/>
              <a:gd name="connsiteY8-906" fmla="*/ 1213945 h 5311642"/>
              <a:gd name="connsiteX9-907" fmla="*/ 11414234 w 12234041"/>
              <a:gd name="connsiteY9-908" fmla="*/ 1466193 h 5311642"/>
              <a:gd name="connsiteX10-909" fmla="*/ 11761076 w 12234041"/>
              <a:gd name="connsiteY10-910" fmla="*/ 1655379 h 5311642"/>
              <a:gd name="connsiteX11-911" fmla="*/ 12123683 w 12234041"/>
              <a:gd name="connsiteY11-912" fmla="*/ 1466193 h 5311642"/>
              <a:gd name="connsiteX12-913" fmla="*/ 12234041 w 12234041"/>
              <a:gd name="connsiteY12-914" fmla="*/ 1355834 h 5311642"/>
              <a:gd name="connsiteX13-915" fmla="*/ 12202510 w 12234041"/>
              <a:gd name="connsiteY13-916" fmla="*/ 31531 h 5311642"/>
              <a:gd name="connsiteX14-917" fmla="*/ 0 w 12234041"/>
              <a:gd name="connsiteY14-918" fmla="*/ 0 h 5311642"/>
              <a:gd name="connsiteX0-919" fmla="*/ 0 w 12234041"/>
              <a:gd name="connsiteY0-920" fmla="*/ 0 h 5311642"/>
              <a:gd name="connsiteX1-921" fmla="*/ 31531 w 12234041"/>
              <a:gd name="connsiteY1-922" fmla="*/ 5139559 h 5311642"/>
              <a:gd name="connsiteX2-923" fmla="*/ 2932386 w 12234041"/>
              <a:gd name="connsiteY2-924" fmla="*/ 5092262 h 5311642"/>
              <a:gd name="connsiteX3-925" fmla="*/ 4335517 w 12234041"/>
              <a:gd name="connsiteY3-926" fmla="*/ 3626069 h 5311642"/>
              <a:gd name="connsiteX4-927" fmla="*/ 5249917 w 12234041"/>
              <a:gd name="connsiteY4-928" fmla="*/ 2758965 h 5311642"/>
              <a:gd name="connsiteX5-929" fmla="*/ 6763407 w 12234041"/>
              <a:gd name="connsiteY5-930" fmla="*/ 3026979 h 5311642"/>
              <a:gd name="connsiteX6-931" fmla="*/ 8182303 w 12234041"/>
              <a:gd name="connsiteY6-932" fmla="*/ 1592317 h 5311642"/>
              <a:gd name="connsiteX7-933" fmla="*/ 9601200 w 12234041"/>
              <a:gd name="connsiteY7-934" fmla="*/ 1844565 h 5311642"/>
              <a:gd name="connsiteX8-935" fmla="*/ 10736317 w 12234041"/>
              <a:gd name="connsiteY8-936" fmla="*/ 1213945 h 5311642"/>
              <a:gd name="connsiteX9-937" fmla="*/ 11761076 w 12234041"/>
              <a:gd name="connsiteY9-938" fmla="*/ 1655379 h 5311642"/>
              <a:gd name="connsiteX10-939" fmla="*/ 12123683 w 12234041"/>
              <a:gd name="connsiteY10-940" fmla="*/ 1466193 h 5311642"/>
              <a:gd name="connsiteX11-941" fmla="*/ 12234041 w 12234041"/>
              <a:gd name="connsiteY11-942" fmla="*/ 1355834 h 5311642"/>
              <a:gd name="connsiteX12-943" fmla="*/ 12202510 w 12234041"/>
              <a:gd name="connsiteY12-944" fmla="*/ 31531 h 5311642"/>
              <a:gd name="connsiteX13-945" fmla="*/ 0 w 12234041"/>
              <a:gd name="connsiteY13-946" fmla="*/ 0 h 5311642"/>
              <a:gd name="connsiteX0-947" fmla="*/ 0 w 12234041"/>
              <a:gd name="connsiteY0-948" fmla="*/ 0 h 5311642"/>
              <a:gd name="connsiteX1-949" fmla="*/ 31531 w 12234041"/>
              <a:gd name="connsiteY1-950" fmla="*/ 5139559 h 5311642"/>
              <a:gd name="connsiteX2-951" fmla="*/ 2932386 w 12234041"/>
              <a:gd name="connsiteY2-952" fmla="*/ 5092262 h 5311642"/>
              <a:gd name="connsiteX3-953" fmla="*/ 4335517 w 12234041"/>
              <a:gd name="connsiteY3-954" fmla="*/ 3626069 h 5311642"/>
              <a:gd name="connsiteX4-955" fmla="*/ 5249917 w 12234041"/>
              <a:gd name="connsiteY4-956" fmla="*/ 2758965 h 5311642"/>
              <a:gd name="connsiteX5-957" fmla="*/ 6763407 w 12234041"/>
              <a:gd name="connsiteY5-958" fmla="*/ 3026979 h 5311642"/>
              <a:gd name="connsiteX6-959" fmla="*/ 8182303 w 12234041"/>
              <a:gd name="connsiteY6-960" fmla="*/ 1592317 h 5311642"/>
              <a:gd name="connsiteX7-961" fmla="*/ 9601200 w 12234041"/>
              <a:gd name="connsiteY7-962" fmla="*/ 1844565 h 5311642"/>
              <a:gd name="connsiteX8-963" fmla="*/ 10736317 w 12234041"/>
              <a:gd name="connsiteY8-964" fmla="*/ 1213945 h 5311642"/>
              <a:gd name="connsiteX9-965" fmla="*/ 11761076 w 12234041"/>
              <a:gd name="connsiteY9-966" fmla="*/ 1655379 h 5311642"/>
              <a:gd name="connsiteX10-967" fmla="*/ 12123683 w 12234041"/>
              <a:gd name="connsiteY10-968" fmla="*/ 1466193 h 5311642"/>
              <a:gd name="connsiteX11-969" fmla="*/ 12234041 w 12234041"/>
              <a:gd name="connsiteY11-970" fmla="*/ 1355834 h 5311642"/>
              <a:gd name="connsiteX12-971" fmla="*/ 12202510 w 12234041"/>
              <a:gd name="connsiteY12-972" fmla="*/ 31531 h 5311642"/>
              <a:gd name="connsiteX13-973" fmla="*/ 0 w 12234041"/>
              <a:gd name="connsiteY13-974" fmla="*/ 0 h 5311642"/>
              <a:gd name="connsiteX0-975" fmla="*/ 0 w 12234041"/>
              <a:gd name="connsiteY0-976" fmla="*/ 0 h 5311642"/>
              <a:gd name="connsiteX1-977" fmla="*/ 31531 w 12234041"/>
              <a:gd name="connsiteY1-978" fmla="*/ 5139559 h 5311642"/>
              <a:gd name="connsiteX2-979" fmla="*/ 2932386 w 12234041"/>
              <a:gd name="connsiteY2-980" fmla="*/ 5092262 h 5311642"/>
              <a:gd name="connsiteX3-981" fmla="*/ 4335517 w 12234041"/>
              <a:gd name="connsiteY3-982" fmla="*/ 3626069 h 5311642"/>
              <a:gd name="connsiteX4-983" fmla="*/ 5249917 w 12234041"/>
              <a:gd name="connsiteY4-984" fmla="*/ 2758965 h 5311642"/>
              <a:gd name="connsiteX5-985" fmla="*/ 6763407 w 12234041"/>
              <a:gd name="connsiteY5-986" fmla="*/ 3026979 h 5311642"/>
              <a:gd name="connsiteX6-987" fmla="*/ 8182303 w 12234041"/>
              <a:gd name="connsiteY6-988" fmla="*/ 1592317 h 5311642"/>
              <a:gd name="connsiteX7-989" fmla="*/ 9601200 w 12234041"/>
              <a:gd name="connsiteY7-990" fmla="*/ 1844565 h 5311642"/>
              <a:gd name="connsiteX8-991" fmla="*/ 10736317 w 12234041"/>
              <a:gd name="connsiteY8-992" fmla="*/ 1213945 h 5311642"/>
              <a:gd name="connsiteX9-993" fmla="*/ 11761076 w 12234041"/>
              <a:gd name="connsiteY9-994" fmla="*/ 1655379 h 5311642"/>
              <a:gd name="connsiteX10-995" fmla="*/ 12123683 w 12234041"/>
              <a:gd name="connsiteY10-996" fmla="*/ 1466193 h 5311642"/>
              <a:gd name="connsiteX11-997" fmla="*/ 12234041 w 12234041"/>
              <a:gd name="connsiteY11-998" fmla="*/ 1355834 h 5311642"/>
              <a:gd name="connsiteX12-999" fmla="*/ 12202510 w 12234041"/>
              <a:gd name="connsiteY12-1000" fmla="*/ 31531 h 5311642"/>
              <a:gd name="connsiteX13-1001" fmla="*/ 0 w 12234041"/>
              <a:gd name="connsiteY13-1002" fmla="*/ 0 h 5311642"/>
              <a:gd name="connsiteX0-1003" fmla="*/ 0 w 12234041"/>
              <a:gd name="connsiteY0-1004" fmla="*/ 0 h 5311642"/>
              <a:gd name="connsiteX1-1005" fmla="*/ 31531 w 12234041"/>
              <a:gd name="connsiteY1-1006" fmla="*/ 5139559 h 5311642"/>
              <a:gd name="connsiteX2-1007" fmla="*/ 2932386 w 12234041"/>
              <a:gd name="connsiteY2-1008" fmla="*/ 5092262 h 5311642"/>
              <a:gd name="connsiteX3-1009" fmla="*/ 4335517 w 12234041"/>
              <a:gd name="connsiteY3-1010" fmla="*/ 3626069 h 5311642"/>
              <a:gd name="connsiteX4-1011" fmla="*/ 5249917 w 12234041"/>
              <a:gd name="connsiteY4-1012" fmla="*/ 2758965 h 5311642"/>
              <a:gd name="connsiteX5-1013" fmla="*/ 6763407 w 12234041"/>
              <a:gd name="connsiteY5-1014" fmla="*/ 3026979 h 5311642"/>
              <a:gd name="connsiteX6-1015" fmla="*/ 8182303 w 12234041"/>
              <a:gd name="connsiteY6-1016" fmla="*/ 1592317 h 5311642"/>
              <a:gd name="connsiteX7-1017" fmla="*/ 9601200 w 12234041"/>
              <a:gd name="connsiteY7-1018" fmla="*/ 1844565 h 5311642"/>
              <a:gd name="connsiteX8-1019" fmla="*/ 10736317 w 12234041"/>
              <a:gd name="connsiteY8-1020" fmla="*/ 1213945 h 5311642"/>
              <a:gd name="connsiteX9-1021" fmla="*/ 11761076 w 12234041"/>
              <a:gd name="connsiteY9-1022" fmla="*/ 1655379 h 5311642"/>
              <a:gd name="connsiteX10-1023" fmla="*/ 12234041 w 12234041"/>
              <a:gd name="connsiteY10-1024" fmla="*/ 1355834 h 5311642"/>
              <a:gd name="connsiteX11-1025" fmla="*/ 12202510 w 12234041"/>
              <a:gd name="connsiteY11-1026" fmla="*/ 31531 h 5311642"/>
              <a:gd name="connsiteX12-1027" fmla="*/ 0 w 12234041"/>
              <a:gd name="connsiteY12-1028" fmla="*/ 0 h 5311642"/>
              <a:gd name="connsiteX0-1029" fmla="*/ 0 w 12234041"/>
              <a:gd name="connsiteY0-1030" fmla="*/ 0 h 5311642"/>
              <a:gd name="connsiteX1-1031" fmla="*/ 31531 w 12234041"/>
              <a:gd name="connsiteY1-1032" fmla="*/ 5139559 h 5311642"/>
              <a:gd name="connsiteX2-1033" fmla="*/ 2932386 w 12234041"/>
              <a:gd name="connsiteY2-1034" fmla="*/ 5092262 h 5311642"/>
              <a:gd name="connsiteX3-1035" fmla="*/ 4335517 w 12234041"/>
              <a:gd name="connsiteY3-1036" fmla="*/ 3626069 h 5311642"/>
              <a:gd name="connsiteX4-1037" fmla="*/ 5249917 w 12234041"/>
              <a:gd name="connsiteY4-1038" fmla="*/ 2758965 h 5311642"/>
              <a:gd name="connsiteX5-1039" fmla="*/ 6763407 w 12234041"/>
              <a:gd name="connsiteY5-1040" fmla="*/ 3026979 h 5311642"/>
              <a:gd name="connsiteX6-1041" fmla="*/ 8182303 w 12234041"/>
              <a:gd name="connsiteY6-1042" fmla="*/ 1592317 h 5311642"/>
              <a:gd name="connsiteX7-1043" fmla="*/ 9601200 w 12234041"/>
              <a:gd name="connsiteY7-1044" fmla="*/ 1844565 h 5311642"/>
              <a:gd name="connsiteX8-1045" fmla="*/ 10736317 w 12234041"/>
              <a:gd name="connsiteY8-1046" fmla="*/ 1213945 h 5311642"/>
              <a:gd name="connsiteX9-1047" fmla="*/ 11761076 w 12234041"/>
              <a:gd name="connsiteY9-1048" fmla="*/ 1655379 h 5311642"/>
              <a:gd name="connsiteX10-1049" fmla="*/ 12234041 w 12234041"/>
              <a:gd name="connsiteY10-1050" fmla="*/ 1355834 h 5311642"/>
              <a:gd name="connsiteX11-1051" fmla="*/ 12202510 w 12234041"/>
              <a:gd name="connsiteY11-1052" fmla="*/ 31531 h 5311642"/>
              <a:gd name="connsiteX12-1053" fmla="*/ 0 w 12234041"/>
              <a:gd name="connsiteY12-1054" fmla="*/ 0 h 5311642"/>
              <a:gd name="connsiteX0-1055" fmla="*/ 0 w 12234041"/>
              <a:gd name="connsiteY0-1056" fmla="*/ 0 h 5311642"/>
              <a:gd name="connsiteX1-1057" fmla="*/ 31531 w 12234041"/>
              <a:gd name="connsiteY1-1058" fmla="*/ 5139559 h 5311642"/>
              <a:gd name="connsiteX2-1059" fmla="*/ 2932386 w 12234041"/>
              <a:gd name="connsiteY2-1060" fmla="*/ 5092262 h 5311642"/>
              <a:gd name="connsiteX3-1061" fmla="*/ 4335517 w 12234041"/>
              <a:gd name="connsiteY3-1062" fmla="*/ 3626069 h 5311642"/>
              <a:gd name="connsiteX4-1063" fmla="*/ 5249917 w 12234041"/>
              <a:gd name="connsiteY4-1064" fmla="*/ 2758965 h 5311642"/>
              <a:gd name="connsiteX5-1065" fmla="*/ 6763407 w 12234041"/>
              <a:gd name="connsiteY5-1066" fmla="*/ 3026979 h 5311642"/>
              <a:gd name="connsiteX6-1067" fmla="*/ 8182303 w 12234041"/>
              <a:gd name="connsiteY6-1068" fmla="*/ 1592317 h 5311642"/>
              <a:gd name="connsiteX7-1069" fmla="*/ 9601200 w 12234041"/>
              <a:gd name="connsiteY7-1070" fmla="*/ 1844565 h 5311642"/>
              <a:gd name="connsiteX8-1071" fmla="*/ 10736317 w 12234041"/>
              <a:gd name="connsiteY8-1072" fmla="*/ 1213945 h 5311642"/>
              <a:gd name="connsiteX9-1073" fmla="*/ 11761076 w 12234041"/>
              <a:gd name="connsiteY9-1074" fmla="*/ 1655379 h 5311642"/>
              <a:gd name="connsiteX10-1075" fmla="*/ 12234041 w 12234041"/>
              <a:gd name="connsiteY10-1076" fmla="*/ 1355834 h 5311642"/>
              <a:gd name="connsiteX11-1077" fmla="*/ 12202510 w 12234041"/>
              <a:gd name="connsiteY11-1078" fmla="*/ 31531 h 5311642"/>
              <a:gd name="connsiteX12-1079" fmla="*/ 0 w 12234041"/>
              <a:gd name="connsiteY12-1080" fmla="*/ 0 h 5311642"/>
              <a:gd name="connsiteX0-1081" fmla="*/ 0 w 12249806"/>
              <a:gd name="connsiteY0-1082" fmla="*/ 0 h 5311642"/>
              <a:gd name="connsiteX1-1083" fmla="*/ 31531 w 12249806"/>
              <a:gd name="connsiteY1-1084" fmla="*/ 5139559 h 5311642"/>
              <a:gd name="connsiteX2-1085" fmla="*/ 2932386 w 12249806"/>
              <a:gd name="connsiteY2-1086" fmla="*/ 5092262 h 5311642"/>
              <a:gd name="connsiteX3-1087" fmla="*/ 4335517 w 12249806"/>
              <a:gd name="connsiteY3-1088" fmla="*/ 3626069 h 5311642"/>
              <a:gd name="connsiteX4-1089" fmla="*/ 5249917 w 12249806"/>
              <a:gd name="connsiteY4-1090" fmla="*/ 2758965 h 5311642"/>
              <a:gd name="connsiteX5-1091" fmla="*/ 6763407 w 12249806"/>
              <a:gd name="connsiteY5-1092" fmla="*/ 3026979 h 5311642"/>
              <a:gd name="connsiteX6-1093" fmla="*/ 8182303 w 12249806"/>
              <a:gd name="connsiteY6-1094" fmla="*/ 1592317 h 5311642"/>
              <a:gd name="connsiteX7-1095" fmla="*/ 9601200 w 12249806"/>
              <a:gd name="connsiteY7-1096" fmla="*/ 1844565 h 5311642"/>
              <a:gd name="connsiteX8-1097" fmla="*/ 10736317 w 12249806"/>
              <a:gd name="connsiteY8-1098" fmla="*/ 1213945 h 5311642"/>
              <a:gd name="connsiteX9-1099" fmla="*/ 11761076 w 12249806"/>
              <a:gd name="connsiteY9-1100" fmla="*/ 1655379 h 5311642"/>
              <a:gd name="connsiteX10-1101" fmla="*/ 12234041 w 12249806"/>
              <a:gd name="connsiteY10-1102" fmla="*/ 1355834 h 5311642"/>
              <a:gd name="connsiteX11-1103" fmla="*/ 12249806 w 12249806"/>
              <a:gd name="connsiteY11-1104" fmla="*/ 31531 h 5311642"/>
              <a:gd name="connsiteX12-1105" fmla="*/ 0 w 12249806"/>
              <a:gd name="connsiteY12-1106" fmla="*/ 0 h 5311642"/>
              <a:gd name="connsiteX0-1107" fmla="*/ 0 w 12249806"/>
              <a:gd name="connsiteY0-1108" fmla="*/ 0 h 5406348"/>
              <a:gd name="connsiteX1-1109" fmla="*/ 31531 w 12249806"/>
              <a:gd name="connsiteY1-1110" fmla="*/ 5139559 h 5406348"/>
              <a:gd name="connsiteX2-1111" fmla="*/ 2932386 w 12249806"/>
              <a:gd name="connsiteY2-1112" fmla="*/ 5092262 h 5406348"/>
              <a:gd name="connsiteX3-1113" fmla="*/ 4335517 w 12249806"/>
              <a:gd name="connsiteY3-1114" fmla="*/ 3626069 h 5406348"/>
              <a:gd name="connsiteX4-1115" fmla="*/ 5249917 w 12249806"/>
              <a:gd name="connsiteY4-1116" fmla="*/ 2758965 h 5406348"/>
              <a:gd name="connsiteX5-1117" fmla="*/ 6763407 w 12249806"/>
              <a:gd name="connsiteY5-1118" fmla="*/ 3026979 h 5406348"/>
              <a:gd name="connsiteX6-1119" fmla="*/ 8182303 w 12249806"/>
              <a:gd name="connsiteY6-1120" fmla="*/ 1592317 h 5406348"/>
              <a:gd name="connsiteX7-1121" fmla="*/ 9601200 w 12249806"/>
              <a:gd name="connsiteY7-1122" fmla="*/ 1844565 h 5406348"/>
              <a:gd name="connsiteX8-1123" fmla="*/ 10736317 w 12249806"/>
              <a:gd name="connsiteY8-1124" fmla="*/ 1213945 h 5406348"/>
              <a:gd name="connsiteX9-1125" fmla="*/ 11761076 w 12249806"/>
              <a:gd name="connsiteY9-1126" fmla="*/ 1655379 h 5406348"/>
              <a:gd name="connsiteX10-1127" fmla="*/ 12234041 w 12249806"/>
              <a:gd name="connsiteY10-1128" fmla="*/ 1355834 h 5406348"/>
              <a:gd name="connsiteX11-1129" fmla="*/ 12249806 w 12249806"/>
              <a:gd name="connsiteY11-1130" fmla="*/ 31531 h 5406348"/>
              <a:gd name="connsiteX12-1131" fmla="*/ 0 w 12249806"/>
              <a:gd name="connsiteY12-1132" fmla="*/ 0 h 5406348"/>
              <a:gd name="connsiteX0-1133" fmla="*/ 0 w 12249806"/>
              <a:gd name="connsiteY0-1134" fmla="*/ 0 h 5355107"/>
              <a:gd name="connsiteX1-1135" fmla="*/ 31531 w 12249806"/>
              <a:gd name="connsiteY1-1136" fmla="*/ 5013434 h 5355107"/>
              <a:gd name="connsiteX2-1137" fmla="*/ 2932386 w 12249806"/>
              <a:gd name="connsiteY2-1138" fmla="*/ 5092262 h 5355107"/>
              <a:gd name="connsiteX3-1139" fmla="*/ 4335517 w 12249806"/>
              <a:gd name="connsiteY3-1140" fmla="*/ 3626069 h 5355107"/>
              <a:gd name="connsiteX4-1141" fmla="*/ 5249917 w 12249806"/>
              <a:gd name="connsiteY4-1142" fmla="*/ 2758965 h 5355107"/>
              <a:gd name="connsiteX5-1143" fmla="*/ 6763407 w 12249806"/>
              <a:gd name="connsiteY5-1144" fmla="*/ 3026979 h 5355107"/>
              <a:gd name="connsiteX6-1145" fmla="*/ 8182303 w 12249806"/>
              <a:gd name="connsiteY6-1146" fmla="*/ 1592317 h 5355107"/>
              <a:gd name="connsiteX7-1147" fmla="*/ 9601200 w 12249806"/>
              <a:gd name="connsiteY7-1148" fmla="*/ 1844565 h 5355107"/>
              <a:gd name="connsiteX8-1149" fmla="*/ 10736317 w 12249806"/>
              <a:gd name="connsiteY8-1150" fmla="*/ 1213945 h 5355107"/>
              <a:gd name="connsiteX9-1151" fmla="*/ 11761076 w 12249806"/>
              <a:gd name="connsiteY9-1152" fmla="*/ 1655379 h 5355107"/>
              <a:gd name="connsiteX10-1153" fmla="*/ 12234041 w 12249806"/>
              <a:gd name="connsiteY10-1154" fmla="*/ 1355834 h 5355107"/>
              <a:gd name="connsiteX11-1155" fmla="*/ 12249806 w 12249806"/>
              <a:gd name="connsiteY11-1156" fmla="*/ 31531 h 5355107"/>
              <a:gd name="connsiteX12-1157" fmla="*/ 0 w 12249806"/>
              <a:gd name="connsiteY12-1158" fmla="*/ 0 h 5355107"/>
              <a:gd name="connsiteX0-1159" fmla="*/ 1 w 12249807"/>
              <a:gd name="connsiteY0-1160" fmla="*/ 0 h 5349620"/>
              <a:gd name="connsiteX1-1161" fmla="*/ 0 w 12249807"/>
              <a:gd name="connsiteY1-1162" fmla="*/ 4997669 h 5349620"/>
              <a:gd name="connsiteX2-1163" fmla="*/ 2932387 w 12249807"/>
              <a:gd name="connsiteY2-1164" fmla="*/ 5092262 h 5349620"/>
              <a:gd name="connsiteX3-1165" fmla="*/ 4335518 w 12249807"/>
              <a:gd name="connsiteY3-1166" fmla="*/ 3626069 h 5349620"/>
              <a:gd name="connsiteX4-1167" fmla="*/ 5249918 w 12249807"/>
              <a:gd name="connsiteY4-1168" fmla="*/ 2758965 h 5349620"/>
              <a:gd name="connsiteX5-1169" fmla="*/ 6763408 w 12249807"/>
              <a:gd name="connsiteY5-1170" fmla="*/ 3026979 h 5349620"/>
              <a:gd name="connsiteX6-1171" fmla="*/ 8182304 w 12249807"/>
              <a:gd name="connsiteY6-1172" fmla="*/ 1592317 h 5349620"/>
              <a:gd name="connsiteX7-1173" fmla="*/ 9601201 w 12249807"/>
              <a:gd name="connsiteY7-1174" fmla="*/ 1844565 h 5349620"/>
              <a:gd name="connsiteX8-1175" fmla="*/ 10736318 w 12249807"/>
              <a:gd name="connsiteY8-1176" fmla="*/ 1213945 h 5349620"/>
              <a:gd name="connsiteX9-1177" fmla="*/ 11761077 w 12249807"/>
              <a:gd name="connsiteY9-1178" fmla="*/ 1655379 h 5349620"/>
              <a:gd name="connsiteX10-1179" fmla="*/ 12234042 w 12249807"/>
              <a:gd name="connsiteY10-1180" fmla="*/ 1355834 h 5349620"/>
              <a:gd name="connsiteX11-1181" fmla="*/ 12249807 w 12249807"/>
              <a:gd name="connsiteY11-1182" fmla="*/ 31531 h 5349620"/>
              <a:gd name="connsiteX12-1183" fmla="*/ 1 w 12249807"/>
              <a:gd name="connsiteY12-1184" fmla="*/ 0 h 534962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</a:cxnLst>
            <a:rect l="l" t="t" r="r" b="b"/>
            <a:pathLst>
              <a:path w="12249807" h="5349620">
                <a:moveTo>
                  <a:pt x="1" y="0"/>
                </a:moveTo>
                <a:cubicBezTo>
                  <a:pt x="1" y="1665890"/>
                  <a:pt x="0" y="3331779"/>
                  <a:pt x="0" y="4997669"/>
                </a:cubicBezTo>
                <a:cubicBezTo>
                  <a:pt x="1061545" y="5297213"/>
                  <a:pt x="1145628" y="5565228"/>
                  <a:pt x="2932387" y="5092262"/>
                </a:cubicBezTo>
                <a:cubicBezTo>
                  <a:pt x="3857297" y="4367048"/>
                  <a:pt x="3930870" y="4319752"/>
                  <a:pt x="4335518" y="3626069"/>
                </a:cubicBezTo>
                <a:cubicBezTo>
                  <a:pt x="4593022" y="3100551"/>
                  <a:pt x="4850525" y="2953407"/>
                  <a:pt x="5249918" y="2758965"/>
                </a:cubicBezTo>
                <a:cubicBezTo>
                  <a:pt x="5838497" y="2596054"/>
                  <a:pt x="6256284" y="3076904"/>
                  <a:pt x="6763408" y="3026979"/>
                </a:cubicBezTo>
                <a:cubicBezTo>
                  <a:pt x="7362498" y="2722180"/>
                  <a:pt x="7315201" y="1994338"/>
                  <a:pt x="8182304" y="1592317"/>
                </a:cubicBezTo>
                <a:cubicBezTo>
                  <a:pt x="8655269" y="1395248"/>
                  <a:pt x="8981090" y="1862958"/>
                  <a:pt x="9601201" y="1844565"/>
                </a:cubicBezTo>
                <a:cubicBezTo>
                  <a:pt x="10026870" y="1781503"/>
                  <a:pt x="10013732" y="1255986"/>
                  <a:pt x="10736318" y="1213945"/>
                </a:cubicBezTo>
                <a:cubicBezTo>
                  <a:pt x="11314386" y="1298028"/>
                  <a:pt x="11056884" y="1555531"/>
                  <a:pt x="11761077" y="1655379"/>
                </a:cubicBezTo>
                <a:cubicBezTo>
                  <a:pt x="12060621" y="1602828"/>
                  <a:pt x="11918732" y="1644868"/>
                  <a:pt x="12234042" y="1355834"/>
                </a:cubicBezTo>
                <a:lnTo>
                  <a:pt x="12249807" y="31531"/>
                </a:lnTo>
                <a:lnTo>
                  <a:pt x="1" y="0"/>
                </a:lnTo>
                <a:close/>
              </a:path>
            </a:pathLst>
          </a:custGeom>
          <a:blipFill dpi="0" rotWithShape="1">
            <a:blip r:embed="rId1" cstate="print">
              <a:extLst>
                <a:ext uri="{BEBA8EAE-BF5A-486C-A8C5-ECC9F3942E4B}">
                  <a14:imgProps xmlns:a14="http://schemas.microsoft.com/office/drawing/2010/main">
                    <a14:imgLayer r:embed="rId2">
                      <a14:imgEffect>
                        <a14:colorTemperature colorTemp="47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标题 3"/>
          <p:cNvSpPr txBox="1"/>
          <p:nvPr>
            <p:custDataLst>
              <p:tags r:id="rId3"/>
            </p:custDataLst>
          </p:nvPr>
        </p:nvSpPr>
        <p:spPr>
          <a:xfrm>
            <a:off x="4518660" y="2310765"/>
            <a:ext cx="6146800" cy="104711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altLang="en-US" sz="4400" b="1" i="0" kern="1200" baseline="0">
                <a:solidFill>
                  <a:schemeClr val="accent1"/>
                </a:solidFill>
                <a:effectLst>
                  <a:reflection blurRad="6350" stA="27000" endPos="50000" dist="50800" dir="5400000" sy="-100000" algn="bl" rotWithShape="0"/>
                </a:effectLst>
                <a:latin typeface="Arial Rounded MT Bold" panose="020F0704030504030204" pitchFamily="34" charset="0"/>
                <a:ea typeface="微软雅黑" panose="020B0503020204020204" pitchFamily="34" charset="-122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</a:pPr>
            <a:r>
              <a:rPr lang="en-US" altLang="zh-CN" sz="4800" dirty="0">
                <a:solidFill>
                  <a:schemeClr val="accent2">
                    <a:lumMod val="75000"/>
                  </a:schemeClr>
                </a:solidFill>
                <a:latin typeface="+mj-ea"/>
                <a:ea typeface="+mj-ea"/>
              </a:rPr>
              <a:t>1.1  </a:t>
            </a:r>
            <a:r>
              <a:rPr lang="zh-CN" altLang="en-US" sz="4800" dirty="0">
                <a:solidFill>
                  <a:schemeClr val="accent2">
                    <a:lumMod val="75000"/>
                  </a:schemeClr>
                </a:solidFill>
                <a:latin typeface="+mj-ea"/>
                <a:ea typeface="+mj-ea"/>
              </a:rPr>
              <a:t>走进信息时代</a:t>
            </a:r>
            <a:endParaRPr lang="zh-CN" altLang="en-US" sz="4800" dirty="0">
              <a:solidFill>
                <a:schemeClr val="accent2">
                  <a:lumMod val="75000"/>
                </a:schemeClr>
              </a:solidFill>
              <a:latin typeface="+mj-ea"/>
              <a:ea typeface="+mj-ea"/>
            </a:endParaRPr>
          </a:p>
        </p:txBody>
      </p:sp>
      <p:grpSp>
        <p:nvGrpSpPr>
          <p:cNvPr id="2" name="组合 8"/>
          <p:cNvGrpSpPr/>
          <p:nvPr/>
        </p:nvGrpSpPr>
        <p:grpSpPr>
          <a:xfrm>
            <a:off x="0" y="103472"/>
            <a:ext cx="6903720" cy="694944"/>
            <a:chOff x="536448" y="2731008"/>
            <a:chExt cx="5291328" cy="694944"/>
          </a:xfrm>
        </p:grpSpPr>
        <p:sp>
          <p:nvSpPr>
            <p:cNvPr id="7" name="矩形 6"/>
            <p:cNvSpPr/>
            <p:nvPr/>
          </p:nvSpPr>
          <p:spPr>
            <a:xfrm>
              <a:off x="536448" y="2743200"/>
              <a:ext cx="216000" cy="670560"/>
            </a:xfrm>
            <a:prstGeom prst="rect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829055" y="2731008"/>
              <a:ext cx="4998721" cy="694944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3200" b="1" dirty="0">
                  <a:solidFill>
                    <a:srgbClr val="00B0F0"/>
                  </a:solidFill>
                  <a:latin typeface="叶根友毛笔行书" panose="02010601030101010101" pitchFamily="2" charset="-122"/>
                  <a:ea typeface="叶根友毛笔行书" panose="02010601030101010101" pitchFamily="2" charset="-122"/>
                </a:rPr>
                <a:t>第</a:t>
              </a:r>
              <a:r>
                <a:rPr lang="en-US" altLang="zh-CN" sz="3200" b="1" dirty="0">
                  <a:solidFill>
                    <a:srgbClr val="00B0F0"/>
                  </a:solidFill>
                  <a:latin typeface="叶根友毛笔行书" panose="02010601030101010101" pitchFamily="2" charset="-122"/>
                  <a:ea typeface="叶根友毛笔行书" panose="02010601030101010101" pitchFamily="2" charset="-122"/>
                </a:rPr>
                <a:t>1</a:t>
              </a:r>
              <a:r>
                <a:rPr lang="zh-CN" altLang="en-US" sz="3200" b="1">
                  <a:solidFill>
                    <a:srgbClr val="00B0F0"/>
                  </a:solidFill>
                  <a:latin typeface="叶根友毛笔行书" panose="02010601030101010101" pitchFamily="2" charset="-122"/>
                  <a:ea typeface="叶根友毛笔行书" panose="02010601030101010101" pitchFamily="2" charset="-122"/>
                </a:rPr>
                <a:t>单元</a:t>
              </a:r>
              <a:r>
                <a:rPr lang="en-US" altLang="zh-CN" sz="3200" b="1">
                  <a:solidFill>
                    <a:srgbClr val="00B0F0"/>
                  </a:solidFill>
                  <a:latin typeface="叶根友毛笔行书" panose="02010601030101010101" pitchFamily="2" charset="-122"/>
                  <a:ea typeface="叶根友毛笔行书" panose="02010601030101010101" pitchFamily="2" charset="-122"/>
                </a:rPr>
                <a:t>  </a:t>
              </a:r>
              <a:r>
                <a:rPr lang="zh-CN" altLang="en-US" sz="3200" b="1" dirty="0">
                  <a:solidFill>
                    <a:srgbClr val="00B0F0"/>
                  </a:solidFill>
                  <a:latin typeface="叶根友毛笔行书" panose="02010601030101010101" pitchFamily="2" charset="-122"/>
                  <a:ea typeface="叶根友毛笔行书" panose="02010601030101010101" pitchFamily="2" charset="-122"/>
                </a:rPr>
                <a:t>信息技术应用基础</a:t>
              </a:r>
              <a:endParaRPr lang="zh-CN" altLang="en-US" sz="3200" b="1" dirty="0">
                <a:solidFill>
                  <a:srgbClr val="00B0F0"/>
                </a:solidFill>
                <a:latin typeface="叶根友毛笔行书" panose="02010601030101010101" pitchFamily="2" charset="-122"/>
                <a:ea typeface="叶根友毛笔行书" panose="02010601030101010101" pitchFamily="2" charset="-122"/>
              </a:endParaRPr>
            </a:p>
          </p:txBody>
        </p:sp>
      </p:grpSp>
      <p:pic>
        <p:nvPicPr>
          <p:cNvPr id="6" name="图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31644" y="4792472"/>
            <a:ext cx="5586512" cy="1770888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58900" y="1727200"/>
            <a:ext cx="9474200" cy="3873500"/>
            <a:chOff x="3395663" y="2249488"/>
            <a:chExt cx="5457826" cy="1930400"/>
          </a:xfrm>
        </p:grpSpPr>
        <p:cxnSp>
          <p:nvCxnSpPr>
            <p:cNvPr id="6" name="直接连接符 5"/>
            <p:cNvCxnSpPr/>
            <p:nvPr>
              <p:custDataLst>
                <p:tags r:id="rId1"/>
              </p:custDataLst>
            </p:nvPr>
          </p:nvCxnSpPr>
          <p:spPr>
            <a:xfrm>
              <a:off x="3395664" y="2249488"/>
              <a:ext cx="5457825" cy="0"/>
            </a:xfrm>
            <a:prstGeom prst="line">
              <a:avLst/>
            </a:prstGeom>
            <a:ln w="38100">
              <a:solidFill>
                <a:srgbClr val="FF5F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>
              <p:custDataLst>
                <p:tags r:id="rId2"/>
              </p:custDataLst>
            </p:nvPr>
          </p:nvCxnSpPr>
          <p:spPr>
            <a:xfrm>
              <a:off x="3395664" y="4179888"/>
              <a:ext cx="5457825" cy="0"/>
            </a:xfrm>
            <a:prstGeom prst="line">
              <a:avLst/>
            </a:prstGeom>
            <a:ln w="38100">
              <a:solidFill>
                <a:srgbClr val="FF5F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文本框 7"/>
            <p:cNvSpPr txBox="1"/>
            <p:nvPr>
              <p:custDataLst>
                <p:tags r:id="rId3"/>
              </p:custDataLst>
            </p:nvPr>
          </p:nvSpPr>
          <p:spPr>
            <a:xfrm>
              <a:off x="3395663" y="2484439"/>
              <a:ext cx="1814512" cy="1462087"/>
            </a:xfrm>
            <a:prstGeom prst="rect">
              <a:avLst/>
            </a:prstGeom>
            <a:noFill/>
          </p:spPr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1500" b="1" spc="-500" dirty="0">
                  <a:solidFill>
                    <a:srgbClr val="FF4519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A</a:t>
              </a:r>
              <a:endParaRPr lang="zh-CN" altLang="en-US" sz="11500" b="1" spc="-500" dirty="0">
                <a:solidFill>
                  <a:srgbClr val="FF4519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077" name="文本框 8"/>
            <p:cNvSpPr txBox="1"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>
              <a:off x="5414964" y="2249488"/>
              <a:ext cx="3438525" cy="1930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10000"/>
                </a:lnSpc>
              </a:pPr>
              <a:r>
                <a:rPr lang="zh-CN" altLang="en-US" sz="5400" b="1" dirty="0">
                  <a:solidFill>
                    <a:schemeClr val="accent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关于信息技术课程</a:t>
              </a:r>
              <a:endParaRPr lang="en-US" altLang="zh-CN" sz="5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5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  <p:custDataLst>
              <p:tags r:id="rId1"/>
            </p:custDataLst>
          </p:nvPr>
        </p:nvSpPr>
        <p:spPr>
          <a:xfrm>
            <a:off x="710699" y="555620"/>
            <a:ext cx="7197783" cy="700088"/>
          </a:xfrm>
        </p:spPr>
        <p:txBody>
          <a:bodyPr/>
          <a:lstStyle/>
          <a:p>
            <a:r>
              <a:rPr lang="zh-CN" altLang="en-US" dirty="0">
                <a:solidFill>
                  <a:schemeClr val="tx1"/>
                </a:solidFill>
              </a:rPr>
              <a:t>关于信息技术课程  </a:t>
            </a:r>
            <a:r>
              <a:rPr lang="en-US" altLang="zh-CN" dirty="0">
                <a:solidFill>
                  <a:schemeClr val="tx1"/>
                </a:solidFill>
              </a:rPr>
              <a:t>=&gt; </a:t>
            </a:r>
            <a:r>
              <a:rPr lang="zh-CN" altLang="en-US" dirty="0">
                <a:solidFill>
                  <a:schemeClr val="tx1"/>
                </a:solidFill>
              </a:rPr>
              <a:t>学习要求</a:t>
            </a:r>
            <a:endParaRPr lang="zh-CN" altLang="en-US" dirty="0">
              <a:solidFill>
                <a:schemeClr val="tx1"/>
              </a:solidFill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04162" y="2037324"/>
            <a:ext cx="11143936" cy="3967829"/>
            <a:chOff x="523237" y="1650667"/>
            <a:chExt cx="11143936" cy="3967829"/>
          </a:xfrm>
        </p:grpSpPr>
        <p:grpSp>
          <p:nvGrpSpPr>
            <p:cNvPr id="16" name="组合 15"/>
            <p:cNvGrpSpPr/>
            <p:nvPr/>
          </p:nvGrpSpPr>
          <p:grpSpPr>
            <a:xfrm>
              <a:off x="523237" y="1650667"/>
              <a:ext cx="11143936" cy="3967829"/>
              <a:chOff x="669924" y="1650667"/>
              <a:chExt cx="11143936" cy="3967829"/>
            </a:xfrm>
          </p:grpSpPr>
          <p:grpSp>
            <p:nvGrpSpPr>
              <p:cNvPr id="18" name="4210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    <p:cNvGrpSpPr>
                <a:grpSpLocks noChangeAspect="1"/>
              </p:cNvGrpSpPr>
              <p:nvPr/>
            </p:nvGrpSpPr>
            <p:grpSpPr>
              <a:xfrm>
                <a:off x="669924" y="1650667"/>
                <a:ext cx="11143936" cy="3967829"/>
                <a:chOff x="681547" y="2427730"/>
                <a:chExt cx="8246727" cy="2936269"/>
              </a:xfrm>
            </p:grpSpPr>
            <p:sp>
              <p:nvSpPr>
                <p:cNvPr id="35" name="íṧlîḍè"/>
                <p:cNvSpPr/>
                <p:nvPr/>
              </p:nvSpPr>
              <p:spPr>
                <a:xfrm>
                  <a:off x="3705025" y="3970307"/>
                  <a:ext cx="3412041" cy="594623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583" h="21599" extrusionOk="0">
                      <a:moveTo>
                        <a:pt x="10442" y="1046"/>
                      </a:moveTo>
                      <a:lnTo>
                        <a:pt x="19585" y="1274"/>
                      </a:lnTo>
                      <a:cubicBezTo>
                        <a:pt x="19676" y="1275"/>
                        <a:pt x="19762" y="1492"/>
                        <a:pt x="19823" y="1872"/>
                      </a:cubicBezTo>
                      <a:lnTo>
                        <a:pt x="21531" y="10572"/>
                      </a:lnTo>
                      <a:cubicBezTo>
                        <a:pt x="21599" y="10917"/>
                        <a:pt x="21600" y="11524"/>
                        <a:pt x="21533" y="11878"/>
                      </a:cubicBezTo>
                      <a:lnTo>
                        <a:pt x="19814" y="21008"/>
                      </a:lnTo>
                      <a:cubicBezTo>
                        <a:pt x="19752" y="21387"/>
                        <a:pt x="19666" y="21600"/>
                        <a:pt x="19576" y="21599"/>
                      </a:cubicBezTo>
                      <a:cubicBezTo>
                        <a:pt x="19576" y="21599"/>
                        <a:pt x="11326" y="21382"/>
                        <a:pt x="10952" y="21377"/>
                      </a:cubicBezTo>
                      <a:cubicBezTo>
                        <a:pt x="10599" y="21371"/>
                        <a:pt x="10351" y="20537"/>
                        <a:pt x="10188" y="19685"/>
                      </a:cubicBezTo>
                      <a:cubicBezTo>
                        <a:pt x="10182" y="19650"/>
                        <a:pt x="10172" y="19599"/>
                        <a:pt x="10160" y="19541"/>
                      </a:cubicBezTo>
                      <a:cubicBezTo>
                        <a:pt x="10160" y="19541"/>
                        <a:pt x="8152" y="9137"/>
                        <a:pt x="7505" y="5917"/>
                      </a:cubicBezTo>
                      <a:cubicBezTo>
                        <a:pt x="7393" y="5359"/>
                        <a:pt x="7232" y="4410"/>
                        <a:pt x="6797" y="4402"/>
                      </a:cubicBezTo>
                      <a:cubicBezTo>
                        <a:pt x="6763" y="4401"/>
                        <a:pt x="6732" y="4404"/>
                        <a:pt x="6704" y="4404"/>
                      </a:cubicBezTo>
                      <a:cubicBezTo>
                        <a:pt x="6574" y="4401"/>
                        <a:pt x="5633" y="4689"/>
                        <a:pt x="4226" y="4668"/>
                      </a:cubicBezTo>
                      <a:cubicBezTo>
                        <a:pt x="2972" y="4648"/>
                        <a:pt x="254" y="4606"/>
                        <a:pt x="0" y="4602"/>
                      </a:cubicBezTo>
                      <a:lnTo>
                        <a:pt x="2" y="182"/>
                      </a:lnTo>
                      <a:lnTo>
                        <a:pt x="7826" y="0"/>
                      </a:lnTo>
                      <a:cubicBezTo>
                        <a:pt x="7826" y="0"/>
                        <a:pt x="10225" y="1043"/>
                        <a:pt x="10442" y="1046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12700">
                  <a:miter lim="400000"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j-ea"/>
                    <a:ea typeface="+mj-ea"/>
                  </a:endParaRPr>
                </a:p>
              </p:txBody>
            </p:sp>
            <p:sp>
              <p:nvSpPr>
                <p:cNvPr id="36" name="iŝļíḓé"/>
                <p:cNvSpPr/>
                <p:nvPr/>
              </p:nvSpPr>
              <p:spPr>
                <a:xfrm>
                  <a:off x="3642551" y="4244037"/>
                  <a:ext cx="3474260" cy="107310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583" h="21597" extrusionOk="0">
                      <a:moveTo>
                        <a:pt x="7083" y="0"/>
                      </a:moveTo>
                      <a:cubicBezTo>
                        <a:pt x="7458" y="33"/>
                        <a:pt x="7662" y="624"/>
                        <a:pt x="7771" y="971"/>
                      </a:cubicBezTo>
                      <a:cubicBezTo>
                        <a:pt x="8393" y="2943"/>
                        <a:pt x="10350" y="9086"/>
                        <a:pt x="10350" y="9086"/>
                      </a:cubicBezTo>
                      <a:cubicBezTo>
                        <a:pt x="10529" y="9562"/>
                        <a:pt x="10787" y="10133"/>
                        <a:pt x="11163" y="10135"/>
                      </a:cubicBezTo>
                      <a:cubicBezTo>
                        <a:pt x="11675" y="10140"/>
                        <a:pt x="19622" y="10335"/>
                        <a:pt x="19622" y="10335"/>
                      </a:cubicBezTo>
                      <a:cubicBezTo>
                        <a:pt x="19710" y="10336"/>
                        <a:pt x="19795" y="10456"/>
                        <a:pt x="19855" y="10667"/>
                      </a:cubicBezTo>
                      <a:lnTo>
                        <a:pt x="21534" y="15621"/>
                      </a:lnTo>
                      <a:cubicBezTo>
                        <a:pt x="21600" y="15815"/>
                        <a:pt x="21600" y="16151"/>
                        <a:pt x="21533" y="16345"/>
                      </a:cubicBezTo>
                      <a:lnTo>
                        <a:pt x="19846" y="21269"/>
                      </a:lnTo>
                      <a:cubicBezTo>
                        <a:pt x="19786" y="21479"/>
                        <a:pt x="19701" y="21597"/>
                        <a:pt x="19612" y="21596"/>
                      </a:cubicBezTo>
                      <a:cubicBezTo>
                        <a:pt x="19612" y="21596"/>
                        <a:pt x="11845" y="21402"/>
                        <a:pt x="11489" y="21399"/>
                      </a:cubicBezTo>
                      <a:cubicBezTo>
                        <a:pt x="10771" y="21393"/>
                        <a:pt x="10299" y="19241"/>
                        <a:pt x="10008" y="17357"/>
                      </a:cubicBezTo>
                      <a:cubicBezTo>
                        <a:pt x="9670" y="15162"/>
                        <a:pt x="8041" y="6145"/>
                        <a:pt x="7515" y="3234"/>
                      </a:cubicBezTo>
                      <a:cubicBezTo>
                        <a:pt x="7351" y="2328"/>
                        <a:pt x="7046" y="2284"/>
                        <a:pt x="6926" y="2283"/>
                      </a:cubicBezTo>
                      <a:cubicBezTo>
                        <a:pt x="6854" y="2282"/>
                        <a:pt x="1355" y="2402"/>
                        <a:pt x="901" y="2398"/>
                      </a:cubicBezTo>
                      <a:lnTo>
                        <a:pt x="0" y="413"/>
                      </a:lnTo>
                      <a:lnTo>
                        <a:pt x="408" y="110"/>
                      </a:lnTo>
                      <a:cubicBezTo>
                        <a:pt x="937" y="115"/>
                        <a:pt x="7050" y="-3"/>
                        <a:pt x="7083" y="0"/>
                      </a:cubicBezTo>
                      <a:close/>
                    </a:path>
                  </a:pathLst>
                </a:custGeom>
                <a:solidFill>
                  <a:srgbClr val="74B5E0"/>
                </a:solidFill>
                <a:ln w="12700">
                  <a:miter lim="400000"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j-ea"/>
                    <a:ea typeface="+mj-ea"/>
                  </a:endParaRPr>
                </a:p>
              </p:txBody>
            </p:sp>
            <p:sp>
              <p:nvSpPr>
                <p:cNvPr id="37" name="işḷiḋé"/>
                <p:cNvSpPr/>
                <p:nvPr/>
              </p:nvSpPr>
              <p:spPr>
                <a:xfrm>
                  <a:off x="3705025" y="3236057"/>
                  <a:ext cx="3412041" cy="59461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583" h="21599" extrusionOk="0">
                      <a:moveTo>
                        <a:pt x="10442" y="20553"/>
                      </a:moveTo>
                      <a:lnTo>
                        <a:pt x="19585" y="20326"/>
                      </a:lnTo>
                      <a:cubicBezTo>
                        <a:pt x="19676" y="20324"/>
                        <a:pt x="19762" y="20108"/>
                        <a:pt x="19823" y="19727"/>
                      </a:cubicBezTo>
                      <a:lnTo>
                        <a:pt x="21531" y="11027"/>
                      </a:lnTo>
                      <a:cubicBezTo>
                        <a:pt x="21599" y="10682"/>
                        <a:pt x="21600" y="10075"/>
                        <a:pt x="21533" y="9722"/>
                      </a:cubicBezTo>
                      <a:lnTo>
                        <a:pt x="19814" y="591"/>
                      </a:lnTo>
                      <a:cubicBezTo>
                        <a:pt x="19752" y="212"/>
                        <a:pt x="19666" y="-1"/>
                        <a:pt x="19576" y="0"/>
                      </a:cubicBezTo>
                      <a:cubicBezTo>
                        <a:pt x="19576" y="0"/>
                        <a:pt x="11326" y="216"/>
                        <a:pt x="10952" y="221"/>
                      </a:cubicBezTo>
                      <a:cubicBezTo>
                        <a:pt x="10599" y="228"/>
                        <a:pt x="10351" y="1062"/>
                        <a:pt x="10188" y="1914"/>
                      </a:cubicBezTo>
                      <a:cubicBezTo>
                        <a:pt x="10182" y="1949"/>
                        <a:pt x="10172" y="1999"/>
                        <a:pt x="10160" y="2058"/>
                      </a:cubicBezTo>
                      <a:cubicBezTo>
                        <a:pt x="10160" y="2058"/>
                        <a:pt x="8152" y="12462"/>
                        <a:pt x="7505" y="15682"/>
                      </a:cubicBezTo>
                      <a:cubicBezTo>
                        <a:pt x="7393" y="16240"/>
                        <a:pt x="7232" y="17190"/>
                        <a:pt x="6797" y="17197"/>
                      </a:cubicBezTo>
                      <a:cubicBezTo>
                        <a:pt x="6763" y="17198"/>
                        <a:pt x="6732" y="17195"/>
                        <a:pt x="6704" y="17195"/>
                      </a:cubicBezTo>
                      <a:cubicBezTo>
                        <a:pt x="6574" y="17198"/>
                        <a:pt x="5633" y="16910"/>
                        <a:pt x="4226" y="16931"/>
                      </a:cubicBezTo>
                      <a:cubicBezTo>
                        <a:pt x="2972" y="16950"/>
                        <a:pt x="254" y="16993"/>
                        <a:pt x="0" y="16997"/>
                      </a:cubicBezTo>
                      <a:lnTo>
                        <a:pt x="2" y="21417"/>
                      </a:lnTo>
                      <a:lnTo>
                        <a:pt x="7826" y="21599"/>
                      </a:lnTo>
                      <a:cubicBezTo>
                        <a:pt x="7826" y="21599"/>
                        <a:pt x="10225" y="20556"/>
                        <a:pt x="10442" y="20553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12700">
                  <a:miter lim="400000"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j-ea"/>
                    <a:ea typeface="+mj-ea"/>
                  </a:endParaRPr>
                </a:p>
              </p:txBody>
            </p:sp>
            <p:sp>
              <p:nvSpPr>
                <p:cNvPr id="39" name="iṡľíḓè"/>
                <p:cNvSpPr/>
                <p:nvPr/>
              </p:nvSpPr>
              <p:spPr>
                <a:xfrm>
                  <a:off x="3642551" y="2487382"/>
                  <a:ext cx="3474260" cy="107312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583" h="21597" extrusionOk="0">
                      <a:moveTo>
                        <a:pt x="7083" y="21596"/>
                      </a:moveTo>
                      <a:cubicBezTo>
                        <a:pt x="7458" y="21563"/>
                        <a:pt x="7662" y="20972"/>
                        <a:pt x="7771" y="20625"/>
                      </a:cubicBezTo>
                      <a:cubicBezTo>
                        <a:pt x="8393" y="18654"/>
                        <a:pt x="10350" y="12510"/>
                        <a:pt x="10350" y="12510"/>
                      </a:cubicBezTo>
                      <a:cubicBezTo>
                        <a:pt x="10529" y="12034"/>
                        <a:pt x="10787" y="11464"/>
                        <a:pt x="11163" y="11461"/>
                      </a:cubicBezTo>
                      <a:cubicBezTo>
                        <a:pt x="11675" y="11456"/>
                        <a:pt x="19622" y="11261"/>
                        <a:pt x="19622" y="11261"/>
                      </a:cubicBezTo>
                      <a:cubicBezTo>
                        <a:pt x="19710" y="11260"/>
                        <a:pt x="19795" y="11140"/>
                        <a:pt x="19855" y="10929"/>
                      </a:cubicBezTo>
                      <a:lnTo>
                        <a:pt x="21534" y="5975"/>
                      </a:lnTo>
                      <a:cubicBezTo>
                        <a:pt x="21600" y="5781"/>
                        <a:pt x="21600" y="5445"/>
                        <a:pt x="21533" y="5251"/>
                      </a:cubicBezTo>
                      <a:lnTo>
                        <a:pt x="19846" y="327"/>
                      </a:lnTo>
                      <a:cubicBezTo>
                        <a:pt x="19786" y="117"/>
                        <a:pt x="19701" y="-1"/>
                        <a:pt x="19612" y="0"/>
                      </a:cubicBezTo>
                      <a:cubicBezTo>
                        <a:pt x="19612" y="0"/>
                        <a:pt x="11845" y="194"/>
                        <a:pt x="11489" y="197"/>
                      </a:cubicBezTo>
                      <a:cubicBezTo>
                        <a:pt x="10771" y="203"/>
                        <a:pt x="10299" y="2355"/>
                        <a:pt x="10008" y="4239"/>
                      </a:cubicBezTo>
                      <a:cubicBezTo>
                        <a:pt x="9670" y="6434"/>
                        <a:pt x="8041" y="15451"/>
                        <a:pt x="7515" y="18362"/>
                      </a:cubicBezTo>
                      <a:cubicBezTo>
                        <a:pt x="7351" y="19268"/>
                        <a:pt x="7046" y="19312"/>
                        <a:pt x="6926" y="19313"/>
                      </a:cubicBezTo>
                      <a:cubicBezTo>
                        <a:pt x="6854" y="19314"/>
                        <a:pt x="1355" y="19194"/>
                        <a:pt x="901" y="19198"/>
                      </a:cubicBezTo>
                      <a:lnTo>
                        <a:pt x="0" y="21183"/>
                      </a:lnTo>
                      <a:lnTo>
                        <a:pt x="408" y="21486"/>
                      </a:lnTo>
                      <a:cubicBezTo>
                        <a:pt x="937" y="21481"/>
                        <a:pt x="7050" y="21599"/>
                        <a:pt x="7083" y="21596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12700">
                  <a:miter lim="400000"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j-ea"/>
                    <a:ea typeface="+mj-ea"/>
                  </a:endParaRPr>
                </a:p>
              </p:txBody>
            </p:sp>
            <p:sp>
              <p:nvSpPr>
                <p:cNvPr id="43" name="ïṥliḑe"/>
                <p:cNvSpPr/>
                <p:nvPr/>
              </p:nvSpPr>
              <p:spPr>
                <a:xfrm rot="7570713">
                  <a:off x="599356" y="3693600"/>
                  <a:ext cx="628781" cy="46439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472" h="19773" extrusionOk="0">
                      <a:moveTo>
                        <a:pt x="20408" y="216"/>
                      </a:moveTo>
                      <a:cubicBezTo>
                        <a:pt x="21036" y="1346"/>
                        <a:pt x="16992" y="6592"/>
                        <a:pt x="11374" y="11933"/>
                      </a:cubicBezTo>
                      <a:cubicBezTo>
                        <a:pt x="5756" y="17273"/>
                        <a:pt x="693" y="20686"/>
                        <a:pt x="65" y="19557"/>
                      </a:cubicBezTo>
                      <a:cubicBezTo>
                        <a:pt x="-564" y="18426"/>
                        <a:pt x="3481" y="13181"/>
                        <a:pt x="9099" y="7840"/>
                      </a:cubicBezTo>
                      <a:cubicBezTo>
                        <a:pt x="14716" y="2499"/>
                        <a:pt x="19779" y="-914"/>
                        <a:pt x="20408" y="216"/>
                      </a:cubicBez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</a:schemeClr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solidFill>
                      <a:schemeClr val="tx1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44" name="isḻîdé"/>
                <p:cNvSpPr/>
                <p:nvPr/>
              </p:nvSpPr>
              <p:spPr>
                <a:xfrm rot="5475139">
                  <a:off x="3601739" y="2558188"/>
                  <a:ext cx="2678203" cy="267820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  <a:close/>
                    </a:path>
                  </a:pathLst>
                </a:custGeom>
                <a:solidFill>
                  <a:srgbClr val="DCDEE0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j-ea"/>
                    <a:ea typeface="+mj-ea"/>
                  </a:endParaRPr>
                </a:p>
              </p:txBody>
            </p:sp>
            <p:sp>
              <p:nvSpPr>
                <p:cNvPr id="46" name="ïSḻíḋè"/>
                <p:cNvSpPr/>
                <p:nvPr/>
              </p:nvSpPr>
              <p:spPr>
                <a:xfrm rot="7570713">
                  <a:off x="2810639" y="3525387"/>
                  <a:ext cx="779353" cy="79774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13275"/>
                      </a:moveTo>
                      <a:lnTo>
                        <a:pt x="9878" y="21600"/>
                      </a:lnTo>
                      <a:lnTo>
                        <a:pt x="0" y="8326"/>
                      </a:lnTo>
                      <a:lnTo>
                        <a:pt x="11723" y="0"/>
                      </a:lnTo>
                      <a:cubicBezTo>
                        <a:pt x="11723" y="0"/>
                        <a:pt x="21600" y="13275"/>
                        <a:pt x="21600" y="13275"/>
                      </a:cubicBez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</a:schemeClr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j-ea"/>
                    <a:ea typeface="+mj-ea"/>
                  </a:endParaRPr>
                </a:p>
              </p:txBody>
            </p:sp>
            <p:sp>
              <p:nvSpPr>
                <p:cNvPr id="47" name="ïslíḓé"/>
                <p:cNvSpPr/>
                <p:nvPr/>
              </p:nvSpPr>
              <p:spPr>
                <a:xfrm rot="7570713">
                  <a:off x="2646571" y="3584911"/>
                  <a:ext cx="761960" cy="69896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9506"/>
                      </a:moveTo>
                      <a:lnTo>
                        <a:pt x="6340" y="21600"/>
                      </a:lnTo>
                      <a:lnTo>
                        <a:pt x="0" y="12094"/>
                      </a:lnTo>
                      <a:lnTo>
                        <a:pt x="15260" y="0"/>
                      </a:lnTo>
                      <a:cubicBezTo>
                        <a:pt x="15260" y="0"/>
                        <a:pt x="21600" y="9506"/>
                        <a:pt x="21600" y="9506"/>
                      </a:cubicBez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</a:schemeClr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j-ea"/>
                    <a:ea typeface="+mj-ea"/>
                  </a:endParaRPr>
                </a:p>
              </p:txBody>
            </p:sp>
            <p:sp>
              <p:nvSpPr>
                <p:cNvPr id="48" name="íŝļïde"/>
                <p:cNvSpPr/>
                <p:nvPr/>
              </p:nvSpPr>
              <p:spPr>
                <a:xfrm rot="7570713">
                  <a:off x="1014318" y="2888226"/>
                  <a:ext cx="1805867" cy="207880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600" y="16880"/>
                      </a:moveTo>
                      <a:lnTo>
                        <a:pt x="14126" y="21600"/>
                      </a:lnTo>
                      <a:lnTo>
                        <a:pt x="0" y="4720"/>
                      </a:lnTo>
                      <a:lnTo>
                        <a:pt x="7474" y="0"/>
                      </a:lnTo>
                      <a:cubicBezTo>
                        <a:pt x="7474" y="0"/>
                        <a:pt x="21600" y="16880"/>
                        <a:pt x="21600" y="16880"/>
                      </a:cubicBezTo>
                      <a:close/>
                    </a:path>
                  </a:pathLst>
                </a:custGeom>
                <a:solidFill>
                  <a:schemeClr val="accent2">
                    <a:lumMod val="50000"/>
                  </a:schemeClr>
                </a:solidFill>
                <a:ln w="25400" cap="flat">
                  <a:solidFill>
                    <a:srgbClr val="FFFFFF"/>
                  </a:solidFill>
                  <a:prstDash val="solid"/>
                  <a:miter lim="400000"/>
                </a:ln>
                <a:effectLst/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dirty="0">
                    <a:latin typeface="+mj-ea"/>
                    <a:ea typeface="+mj-ea"/>
                  </a:endParaRPr>
                </a:p>
              </p:txBody>
            </p:sp>
            <p:sp>
              <p:nvSpPr>
                <p:cNvPr id="49" name="işḻîḓê"/>
                <p:cNvSpPr/>
                <p:nvPr/>
              </p:nvSpPr>
              <p:spPr>
                <a:xfrm rot="7570713">
                  <a:off x="3475213" y="2427727"/>
                  <a:ext cx="2936269" cy="293627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144" h="19144" extrusionOk="0">
                      <a:moveTo>
                        <a:pt x="6609" y="17709"/>
                      </a:moveTo>
                      <a:cubicBezTo>
                        <a:pt x="2115" y="16073"/>
                        <a:pt x="-202" y="11103"/>
                        <a:pt x="1435" y="6609"/>
                      </a:cubicBezTo>
                      <a:cubicBezTo>
                        <a:pt x="3071" y="2115"/>
                        <a:pt x="8041" y="-202"/>
                        <a:pt x="12535" y="1435"/>
                      </a:cubicBezTo>
                      <a:cubicBezTo>
                        <a:pt x="17029" y="3071"/>
                        <a:pt x="19346" y="8041"/>
                        <a:pt x="17709" y="12535"/>
                      </a:cubicBezTo>
                      <a:cubicBezTo>
                        <a:pt x="16073" y="17029"/>
                        <a:pt x="11103" y="19346"/>
                        <a:pt x="6609" y="17709"/>
                      </a:cubicBezTo>
                      <a:close/>
                      <a:moveTo>
                        <a:pt x="12846" y="580"/>
                      </a:moveTo>
                      <a:cubicBezTo>
                        <a:pt x="7880" y="-1228"/>
                        <a:pt x="2388" y="1332"/>
                        <a:pt x="580" y="6298"/>
                      </a:cubicBezTo>
                      <a:cubicBezTo>
                        <a:pt x="-1228" y="11264"/>
                        <a:pt x="1332" y="16755"/>
                        <a:pt x="6298" y="18564"/>
                      </a:cubicBezTo>
                      <a:cubicBezTo>
                        <a:pt x="11264" y="20372"/>
                        <a:pt x="16755" y="17812"/>
                        <a:pt x="18564" y="12846"/>
                      </a:cubicBezTo>
                      <a:cubicBezTo>
                        <a:pt x="20372" y="7880"/>
                        <a:pt x="17812" y="2389"/>
                        <a:pt x="12846" y="580"/>
                      </a:cubicBezTo>
                      <a:close/>
                    </a:path>
                  </a:pathLst>
                </a:custGeom>
                <a:solidFill>
                  <a:schemeClr val="tx2">
                    <a:lumMod val="40000"/>
                    <a:lumOff val="60000"/>
                  </a:schemeClr>
                </a:solidFill>
                <a:ln w="25400" cap="flat">
                  <a:solidFill>
                    <a:srgbClr val="FFFFFF"/>
                  </a:solidFill>
                  <a:prstDash val="solid"/>
                  <a:miter lim="400000"/>
                </a:ln>
                <a:effectLst/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j-ea"/>
                    <a:ea typeface="+mj-ea"/>
                  </a:endParaRPr>
                </a:p>
              </p:txBody>
            </p:sp>
            <p:sp>
              <p:nvSpPr>
                <p:cNvPr id="50" name="ïṣ1iḍé"/>
                <p:cNvSpPr/>
                <p:nvPr/>
              </p:nvSpPr>
              <p:spPr>
                <a:xfrm>
                  <a:off x="6561897" y="2486353"/>
                  <a:ext cx="575775" cy="565385"/>
                </a:xfrm>
                <a:prstGeom prst="rect">
                  <a:avLst/>
                </a:prstGeom>
                <a:solidFill>
                  <a:schemeClr val="tx2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j-ea"/>
                    <a:ea typeface="+mj-ea"/>
                  </a:endParaRPr>
                </a:p>
              </p:txBody>
            </p:sp>
            <p:sp>
              <p:nvSpPr>
                <p:cNvPr id="51" name="iṩḷíḑê"/>
                <p:cNvSpPr/>
                <p:nvPr/>
              </p:nvSpPr>
              <p:spPr>
                <a:xfrm>
                  <a:off x="6726815" y="2696206"/>
                  <a:ext cx="245939" cy="145676"/>
                </a:xfrm>
                <a:custGeom>
                  <a:avLst/>
                  <a:gdLst>
                    <a:gd name="connsiteX0" fmla="*/ 359460 w 606862"/>
                    <a:gd name="connsiteY0" fmla="*/ 177864 h 359460"/>
                    <a:gd name="connsiteX1" fmla="*/ 323430 w 606862"/>
                    <a:gd name="connsiteY1" fmla="*/ 187113 h 359460"/>
                    <a:gd name="connsiteX2" fmla="*/ 313928 w 606862"/>
                    <a:gd name="connsiteY2" fmla="*/ 223712 h 359460"/>
                    <a:gd name="connsiteX3" fmla="*/ 316541 w 606862"/>
                    <a:gd name="connsiteY3" fmla="*/ 228613 h 359460"/>
                    <a:gd name="connsiteX4" fmla="*/ 332933 w 606862"/>
                    <a:gd name="connsiteY4" fmla="*/ 236280 h 359460"/>
                    <a:gd name="connsiteX5" fmla="*/ 369833 w 606862"/>
                    <a:gd name="connsiteY5" fmla="*/ 195887 h 359460"/>
                    <a:gd name="connsiteX6" fmla="*/ 369438 w 606862"/>
                    <a:gd name="connsiteY6" fmla="*/ 188457 h 359460"/>
                    <a:gd name="connsiteX7" fmla="*/ 368725 w 606862"/>
                    <a:gd name="connsiteY7" fmla="*/ 186164 h 359460"/>
                    <a:gd name="connsiteX8" fmla="*/ 368091 w 606862"/>
                    <a:gd name="connsiteY8" fmla="*/ 184663 h 359460"/>
                    <a:gd name="connsiteX9" fmla="*/ 359460 w 606862"/>
                    <a:gd name="connsiteY9" fmla="*/ 177864 h 359460"/>
                    <a:gd name="connsiteX10" fmla="*/ 303475 w 606862"/>
                    <a:gd name="connsiteY10" fmla="*/ 113836 h 359460"/>
                    <a:gd name="connsiteX11" fmla="*/ 241235 w 606862"/>
                    <a:gd name="connsiteY11" fmla="*/ 179762 h 359460"/>
                    <a:gd name="connsiteX12" fmla="*/ 251292 w 606862"/>
                    <a:gd name="connsiteY12" fmla="*/ 189801 h 359460"/>
                    <a:gd name="connsiteX13" fmla="*/ 261428 w 606862"/>
                    <a:gd name="connsiteY13" fmla="*/ 179762 h 359460"/>
                    <a:gd name="connsiteX14" fmla="*/ 303475 w 606862"/>
                    <a:gd name="connsiteY14" fmla="*/ 133993 h 359460"/>
                    <a:gd name="connsiteX15" fmla="*/ 313532 w 606862"/>
                    <a:gd name="connsiteY15" fmla="*/ 123954 h 359460"/>
                    <a:gd name="connsiteX16" fmla="*/ 303475 w 606862"/>
                    <a:gd name="connsiteY16" fmla="*/ 113836 h 359460"/>
                    <a:gd name="connsiteX17" fmla="*/ 303792 w 606862"/>
                    <a:gd name="connsiteY17" fmla="*/ 98659 h 359460"/>
                    <a:gd name="connsiteX18" fmla="*/ 384087 w 606862"/>
                    <a:gd name="connsiteY18" fmla="*/ 178892 h 359460"/>
                    <a:gd name="connsiteX19" fmla="*/ 303713 w 606862"/>
                    <a:gd name="connsiteY19" fmla="*/ 259046 h 359460"/>
                    <a:gd name="connsiteX20" fmla="*/ 223418 w 606862"/>
                    <a:gd name="connsiteY20" fmla="*/ 178813 h 359460"/>
                    <a:gd name="connsiteX21" fmla="*/ 303792 w 606862"/>
                    <a:gd name="connsiteY21" fmla="*/ 98659 h 359460"/>
                    <a:gd name="connsiteX22" fmla="*/ 302758 w 606862"/>
                    <a:gd name="connsiteY22" fmla="*/ 41345 h 359460"/>
                    <a:gd name="connsiteX23" fmla="*/ 164047 w 606862"/>
                    <a:gd name="connsiteY23" fmla="*/ 179611 h 359460"/>
                    <a:gd name="connsiteX24" fmla="*/ 302520 w 606862"/>
                    <a:gd name="connsiteY24" fmla="*/ 318115 h 359460"/>
                    <a:gd name="connsiteX25" fmla="*/ 441232 w 606862"/>
                    <a:gd name="connsiteY25" fmla="*/ 179849 h 359460"/>
                    <a:gd name="connsiteX26" fmla="*/ 302758 w 606862"/>
                    <a:gd name="connsiteY26" fmla="*/ 41345 h 359460"/>
                    <a:gd name="connsiteX27" fmla="*/ 303471 w 606862"/>
                    <a:gd name="connsiteY27" fmla="*/ 0 h 359460"/>
                    <a:gd name="connsiteX28" fmla="*/ 606862 w 606862"/>
                    <a:gd name="connsiteY28" fmla="*/ 181351 h 359460"/>
                    <a:gd name="connsiteX29" fmla="*/ 303471 w 606862"/>
                    <a:gd name="connsiteY29" fmla="*/ 359460 h 359460"/>
                    <a:gd name="connsiteX30" fmla="*/ 0 w 606862"/>
                    <a:gd name="connsiteY30" fmla="*/ 181351 h 359460"/>
                    <a:gd name="connsiteX31" fmla="*/ 303471 w 606862"/>
                    <a:gd name="connsiteY31" fmla="*/ 0 h 35946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</a:cxnLst>
                  <a:rect l="l" t="t" r="r" b="b"/>
                  <a:pathLst>
                    <a:path w="606862" h="359460">
                      <a:moveTo>
                        <a:pt x="359460" y="177864"/>
                      </a:moveTo>
                      <a:cubicBezTo>
                        <a:pt x="345998" y="175177"/>
                        <a:pt x="333804" y="178260"/>
                        <a:pt x="323430" y="187113"/>
                      </a:cubicBezTo>
                      <a:cubicBezTo>
                        <a:pt x="313057" y="195887"/>
                        <a:pt x="310127" y="211143"/>
                        <a:pt x="313928" y="223712"/>
                      </a:cubicBezTo>
                      <a:cubicBezTo>
                        <a:pt x="314562" y="225688"/>
                        <a:pt x="315433" y="227269"/>
                        <a:pt x="316541" y="228613"/>
                      </a:cubicBezTo>
                      <a:cubicBezTo>
                        <a:pt x="319550" y="234700"/>
                        <a:pt x="326202" y="237782"/>
                        <a:pt x="332933" y="236280"/>
                      </a:cubicBezTo>
                      <a:cubicBezTo>
                        <a:pt x="352492" y="231854"/>
                        <a:pt x="366349" y="215175"/>
                        <a:pt x="369833" y="195887"/>
                      </a:cubicBezTo>
                      <a:cubicBezTo>
                        <a:pt x="370309" y="193279"/>
                        <a:pt x="370071" y="190828"/>
                        <a:pt x="369438" y="188457"/>
                      </a:cubicBezTo>
                      <a:cubicBezTo>
                        <a:pt x="369279" y="187666"/>
                        <a:pt x="369042" y="186955"/>
                        <a:pt x="368725" y="186164"/>
                      </a:cubicBezTo>
                      <a:cubicBezTo>
                        <a:pt x="368487" y="185690"/>
                        <a:pt x="368329" y="185137"/>
                        <a:pt x="368091" y="184663"/>
                      </a:cubicBezTo>
                      <a:cubicBezTo>
                        <a:pt x="366270" y="181264"/>
                        <a:pt x="363261" y="178655"/>
                        <a:pt x="359460" y="177864"/>
                      </a:cubicBezTo>
                      <a:close/>
                      <a:moveTo>
                        <a:pt x="303475" y="113836"/>
                      </a:moveTo>
                      <a:cubicBezTo>
                        <a:pt x="269109" y="113836"/>
                        <a:pt x="241235" y="143400"/>
                        <a:pt x="241235" y="179762"/>
                      </a:cubicBezTo>
                      <a:cubicBezTo>
                        <a:pt x="241235" y="185295"/>
                        <a:pt x="245749" y="189801"/>
                        <a:pt x="251292" y="189801"/>
                      </a:cubicBezTo>
                      <a:cubicBezTo>
                        <a:pt x="256914" y="189801"/>
                        <a:pt x="261428" y="185295"/>
                        <a:pt x="261428" y="179762"/>
                      </a:cubicBezTo>
                      <a:cubicBezTo>
                        <a:pt x="261428" y="154546"/>
                        <a:pt x="280274" y="133993"/>
                        <a:pt x="303475" y="133993"/>
                      </a:cubicBezTo>
                      <a:cubicBezTo>
                        <a:pt x="309018" y="133993"/>
                        <a:pt x="313532" y="129488"/>
                        <a:pt x="313532" y="123954"/>
                      </a:cubicBezTo>
                      <a:cubicBezTo>
                        <a:pt x="313532" y="118342"/>
                        <a:pt x="309018" y="113836"/>
                        <a:pt x="303475" y="113836"/>
                      </a:cubicBezTo>
                      <a:close/>
                      <a:moveTo>
                        <a:pt x="303792" y="98659"/>
                      </a:moveTo>
                      <a:cubicBezTo>
                        <a:pt x="348136" y="98659"/>
                        <a:pt x="384087" y="134626"/>
                        <a:pt x="384087" y="178892"/>
                      </a:cubicBezTo>
                      <a:cubicBezTo>
                        <a:pt x="384087" y="223159"/>
                        <a:pt x="348057" y="259046"/>
                        <a:pt x="303713" y="259046"/>
                      </a:cubicBezTo>
                      <a:cubicBezTo>
                        <a:pt x="259290" y="259046"/>
                        <a:pt x="223339" y="223080"/>
                        <a:pt x="223418" y="178813"/>
                      </a:cubicBezTo>
                      <a:cubicBezTo>
                        <a:pt x="223418" y="134468"/>
                        <a:pt x="259448" y="98580"/>
                        <a:pt x="303792" y="98659"/>
                      </a:cubicBezTo>
                      <a:close/>
                      <a:moveTo>
                        <a:pt x="302758" y="41345"/>
                      </a:moveTo>
                      <a:cubicBezTo>
                        <a:pt x="226198" y="41345"/>
                        <a:pt x="164126" y="103245"/>
                        <a:pt x="164047" y="179611"/>
                      </a:cubicBezTo>
                      <a:cubicBezTo>
                        <a:pt x="164047" y="256057"/>
                        <a:pt x="226039" y="318036"/>
                        <a:pt x="302520" y="318115"/>
                      </a:cubicBezTo>
                      <a:cubicBezTo>
                        <a:pt x="379081" y="318115"/>
                        <a:pt x="441153" y="256215"/>
                        <a:pt x="441232" y="179849"/>
                      </a:cubicBezTo>
                      <a:cubicBezTo>
                        <a:pt x="441232" y="103403"/>
                        <a:pt x="379239" y="41425"/>
                        <a:pt x="302758" y="41345"/>
                      </a:cubicBezTo>
                      <a:close/>
                      <a:moveTo>
                        <a:pt x="303471" y="0"/>
                      </a:moveTo>
                      <a:cubicBezTo>
                        <a:pt x="497524" y="0"/>
                        <a:pt x="606862" y="152891"/>
                        <a:pt x="606862" y="181351"/>
                      </a:cubicBezTo>
                      <a:cubicBezTo>
                        <a:pt x="606862" y="206727"/>
                        <a:pt x="519455" y="359460"/>
                        <a:pt x="303471" y="359460"/>
                      </a:cubicBezTo>
                      <a:cubicBezTo>
                        <a:pt x="101896" y="359460"/>
                        <a:pt x="0" y="211391"/>
                        <a:pt x="0" y="181351"/>
                      </a:cubicBezTo>
                      <a:cubicBezTo>
                        <a:pt x="0" y="150678"/>
                        <a:pt x="101896" y="0"/>
                        <a:pt x="303471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j-ea"/>
                    <a:ea typeface="+mj-ea"/>
                  </a:endParaRPr>
                </a:p>
              </p:txBody>
            </p:sp>
            <p:sp>
              <p:nvSpPr>
                <p:cNvPr id="52" name="íś1ïḑe"/>
                <p:cNvSpPr/>
                <p:nvPr/>
              </p:nvSpPr>
              <p:spPr>
                <a:xfrm>
                  <a:off x="6561897" y="3234729"/>
                  <a:ext cx="575775" cy="565385"/>
                </a:xfrm>
                <a:prstGeom prst="rect">
                  <a:avLst/>
                </a:prstGeom>
                <a:solidFill>
                  <a:schemeClr val="tx2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j-ea"/>
                    <a:ea typeface="+mj-ea"/>
                  </a:endParaRPr>
                </a:p>
              </p:txBody>
            </p:sp>
            <p:sp>
              <p:nvSpPr>
                <p:cNvPr id="53" name="î$lïḋe"/>
                <p:cNvSpPr/>
                <p:nvPr/>
              </p:nvSpPr>
              <p:spPr>
                <a:xfrm>
                  <a:off x="6760114" y="3414346"/>
                  <a:ext cx="179340" cy="206151"/>
                </a:xfrm>
                <a:custGeom>
                  <a:avLst/>
                  <a:gdLst>
                    <a:gd name="connsiteX0" fmla="*/ 176844 w 528061"/>
                    <a:gd name="connsiteY0" fmla="*/ 237091 h 607004"/>
                    <a:gd name="connsiteX1" fmla="*/ 169951 w 528061"/>
                    <a:gd name="connsiteY1" fmla="*/ 244413 h 607004"/>
                    <a:gd name="connsiteX2" fmla="*/ 183590 w 528061"/>
                    <a:gd name="connsiteY2" fmla="*/ 243534 h 607004"/>
                    <a:gd name="connsiteX3" fmla="*/ 176844 w 528061"/>
                    <a:gd name="connsiteY3" fmla="*/ 237091 h 607004"/>
                    <a:gd name="connsiteX4" fmla="*/ 331824 w 528061"/>
                    <a:gd name="connsiteY4" fmla="*/ 236920 h 607004"/>
                    <a:gd name="connsiteX5" fmla="*/ 323621 w 528061"/>
                    <a:gd name="connsiteY5" fmla="*/ 255666 h 607004"/>
                    <a:gd name="connsiteX6" fmla="*/ 331824 w 528061"/>
                    <a:gd name="connsiteY6" fmla="*/ 273973 h 607004"/>
                    <a:gd name="connsiteX7" fmla="*/ 340026 w 528061"/>
                    <a:gd name="connsiteY7" fmla="*/ 255227 h 607004"/>
                    <a:gd name="connsiteX8" fmla="*/ 331824 w 528061"/>
                    <a:gd name="connsiteY8" fmla="*/ 236920 h 607004"/>
                    <a:gd name="connsiteX9" fmla="*/ 254234 w 528061"/>
                    <a:gd name="connsiteY9" fmla="*/ 236920 h 607004"/>
                    <a:gd name="connsiteX10" fmla="*/ 246017 w 528061"/>
                    <a:gd name="connsiteY10" fmla="*/ 255666 h 607004"/>
                    <a:gd name="connsiteX11" fmla="*/ 254234 w 528061"/>
                    <a:gd name="connsiteY11" fmla="*/ 273973 h 607004"/>
                    <a:gd name="connsiteX12" fmla="*/ 262451 w 528061"/>
                    <a:gd name="connsiteY12" fmla="*/ 255227 h 607004"/>
                    <a:gd name="connsiteX13" fmla="*/ 254234 w 528061"/>
                    <a:gd name="connsiteY13" fmla="*/ 236920 h 607004"/>
                    <a:gd name="connsiteX14" fmla="*/ 408553 w 528061"/>
                    <a:gd name="connsiteY14" fmla="*/ 229197 h 607004"/>
                    <a:gd name="connsiteX15" fmla="*/ 414278 w 528061"/>
                    <a:gd name="connsiteY15" fmla="*/ 229197 h 607004"/>
                    <a:gd name="connsiteX16" fmla="*/ 416040 w 528061"/>
                    <a:gd name="connsiteY16" fmla="*/ 230954 h 607004"/>
                    <a:gd name="connsiteX17" fmla="*/ 416040 w 528061"/>
                    <a:gd name="connsiteY17" fmla="*/ 280011 h 607004"/>
                    <a:gd name="connsiteX18" fmla="*/ 414278 w 528061"/>
                    <a:gd name="connsiteY18" fmla="*/ 281768 h 607004"/>
                    <a:gd name="connsiteX19" fmla="*/ 407819 w 528061"/>
                    <a:gd name="connsiteY19" fmla="*/ 281768 h 607004"/>
                    <a:gd name="connsiteX20" fmla="*/ 406058 w 528061"/>
                    <a:gd name="connsiteY20" fmla="*/ 280011 h 607004"/>
                    <a:gd name="connsiteX21" fmla="*/ 406058 w 528061"/>
                    <a:gd name="connsiteY21" fmla="*/ 240034 h 607004"/>
                    <a:gd name="connsiteX22" fmla="*/ 399892 w 528061"/>
                    <a:gd name="connsiteY22" fmla="*/ 243255 h 607004"/>
                    <a:gd name="connsiteX23" fmla="*/ 398425 w 528061"/>
                    <a:gd name="connsiteY23" fmla="*/ 243402 h 607004"/>
                    <a:gd name="connsiteX24" fmla="*/ 397397 w 528061"/>
                    <a:gd name="connsiteY24" fmla="*/ 242230 h 607004"/>
                    <a:gd name="connsiteX25" fmla="*/ 396076 w 528061"/>
                    <a:gd name="connsiteY25" fmla="*/ 237105 h 607004"/>
                    <a:gd name="connsiteX26" fmla="*/ 396957 w 528061"/>
                    <a:gd name="connsiteY26" fmla="*/ 235201 h 607004"/>
                    <a:gd name="connsiteX27" fmla="*/ 407673 w 528061"/>
                    <a:gd name="connsiteY27" fmla="*/ 229344 h 607004"/>
                    <a:gd name="connsiteX28" fmla="*/ 408553 w 528061"/>
                    <a:gd name="connsiteY28" fmla="*/ 229197 h 607004"/>
                    <a:gd name="connsiteX29" fmla="*/ 369817 w 528061"/>
                    <a:gd name="connsiteY29" fmla="*/ 229197 h 607004"/>
                    <a:gd name="connsiteX30" fmla="*/ 375397 w 528061"/>
                    <a:gd name="connsiteY30" fmla="*/ 229197 h 607004"/>
                    <a:gd name="connsiteX31" fmla="*/ 377159 w 528061"/>
                    <a:gd name="connsiteY31" fmla="*/ 230954 h 607004"/>
                    <a:gd name="connsiteX32" fmla="*/ 377159 w 528061"/>
                    <a:gd name="connsiteY32" fmla="*/ 280011 h 607004"/>
                    <a:gd name="connsiteX33" fmla="*/ 375397 w 528061"/>
                    <a:gd name="connsiteY33" fmla="*/ 281768 h 607004"/>
                    <a:gd name="connsiteX34" fmla="*/ 368936 w 528061"/>
                    <a:gd name="connsiteY34" fmla="*/ 281768 h 607004"/>
                    <a:gd name="connsiteX35" fmla="*/ 367174 w 528061"/>
                    <a:gd name="connsiteY35" fmla="*/ 280011 h 607004"/>
                    <a:gd name="connsiteX36" fmla="*/ 367174 w 528061"/>
                    <a:gd name="connsiteY36" fmla="*/ 240034 h 607004"/>
                    <a:gd name="connsiteX37" fmla="*/ 361154 w 528061"/>
                    <a:gd name="connsiteY37" fmla="*/ 243255 h 607004"/>
                    <a:gd name="connsiteX38" fmla="*/ 359538 w 528061"/>
                    <a:gd name="connsiteY38" fmla="*/ 243402 h 607004"/>
                    <a:gd name="connsiteX39" fmla="*/ 358657 w 528061"/>
                    <a:gd name="connsiteY39" fmla="*/ 242230 h 607004"/>
                    <a:gd name="connsiteX40" fmla="*/ 357336 w 528061"/>
                    <a:gd name="connsiteY40" fmla="*/ 237105 h 607004"/>
                    <a:gd name="connsiteX41" fmla="*/ 358217 w 528061"/>
                    <a:gd name="connsiteY41" fmla="*/ 235201 h 607004"/>
                    <a:gd name="connsiteX42" fmla="*/ 368936 w 528061"/>
                    <a:gd name="connsiteY42" fmla="*/ 229344 h 607004"/>
                    <a:gd name="connsiteX43" fmla="*/ 369817 w 528061"/>
                    <a:gd name="connsiteY43" fmla="*/ 229197 h 607004"/>
                    <a:gd name="connsiteX44" fmla="*/ 292262 w 528061"/>
                    <a:gd name="connsiteY44" fmla="*/ 229197 h 607004"/>
                    <a:gd name="connsiteX45" fmla="*/ 297987 w 528061"/>
                    <a:gd name="connsiteY45" fmla="*/ 229197 h 607004"/>
                    <a:gd name="connsiteX46" fmla="*/ 299749 w 528061"/>
                    <a:gd name="connsiteY46" fmla="*/ 230954 h 607004"/>
                    <a:gd name="connsiteX47" fmla="*/ 299749 w 528061"/>
                    <a:gd name="connsiteY47" fmla="*/ 280011 h 607004"/>
                    <a:gd name="connsiteX48" fmla="*/ 297987 w 528061"/>
                    <a:gd name="connsiteY48" fmla="*/ 281768 h 607004"/>
                    <a:gd name="connsiteX49" fmla="*/ 291528 w 528061"/>
                    <a:gd name="connsiteY49" fmla="*/ 281768 h 607004"/>
                    <a:gd name="connsiteX50" fmla="*/ 289767 w 528061"/>
                    <a:gd name="connsiteY50" fmla="*/ 280011 h 607004"/>
                    <a:gd name="connsiteX51" fmla="*/ 289767 w 528061"/>
                    <a:gd name="connsiteY51" fmla="*/ 240034 h 607004"/>
                    <a:gd name="connsiteX52" fmla="*/ 283601 w 528061"/>
                    <a:gd name="connsiteY52" fmla="*/ 243255 h 607004"/>
                    <a:gd name="connsiteX53" fmla="*/ 282134 w 528061"/>
                    <a:gd name="connsiteY53" fmla="*/ 243402 h 607004"/>
                    <a:gd name="connsiteX54" fmla="*/ 281106 w 528061"/>
                    <a:gd name="connsiteY54" fmla="*/ 242230 h 607004"/>
                    <a:gd name="connsiteX55" fmla="*/ 279785 w 528061"/>
                    <a:gd name="connsiteY55" fmla="*/ 237105 h 607004"/>
                    <a:gd name="connsiteX56" fmla="*/ 280666 w 528061"/>
                    <a:gd name="connsiteY56" fmla="*/ 235201 h 607004"/>
                    <a:gd name="connsiteX57" fmla="*/ 291382 w 528061"/>
                    <a:gd name="connsiteY57" fmla="*/ 229344 h 607004"/>
                    <a:gd name="connsiteX58" fmla="*/ 292262 w 528061"/>
                    <a:gd name="connsiteY58" fmla="*/ 229197 h 607004"/>
                    <a:gd name="connsiteX59" fmla="*/ 332263 w 528061"/>
                    <a:gd name="connsiteY59" fmla="*/ 228279 h 607004"/>
                    <a:gd name="connsiteX60" fmla="*/ 350133 w 528061"/>
                    <a:gd name="connsiteY60" fmla="*/ 254934 h 607004"/>
                    <a:gd name="connsiteX61" fmla="*/ 331384 w 528061"/>
                    <a:gd name="connsiteY61" fmla="*/ 282614 h 607004"/>
                    <a:gd name="connsiteX62" fmla="*/ 313368 w 528061"/>
                    <a:gd name="connsiteY62" fmla="*/ 255666 h 607004"/>
                    <a:gd name="connsiteX63" fmla="*/ 332263 w 528061"/>
                    <a:gd name="connsiteY63" fmla="*/ 228279 h 607004"/>
                    <a:gd name="connsiteX64" fmla="*/ 254674 w 528061"/>
                    <a:gd name="connsiteY64" fmla="*/ 228279 h 607004"/>
                    <a:gd name="connsiteX65" fmla="*/ 272722 w 528061"/>
                    <a:gd name="connsiteY65" fmla="*/ 254934 h 607004"/>
                    <a:gd name="connsiteX66" fmla="*/ 253794 w 528061"/>
                    <a:gd name="connsiteY66" fmla="*/ 282614 h 607004"/>
                    <a:gd name="connsiteX67" fmla="*/ 235746 w 528061"/>
                    <a:gd name="connsiteY67" fmla="*/ 255666 h 607004"/>
                    <a:gd name="connsiteX68" fmla="*/ 254674 w 528061"/>
                    <a:gd name="connsiteY68" fmla="*/ 228279 h 607004"/>
                    <a:gd name="connsiteX69" fmla="*/ 370526 w 528061"/>
                    <a:gd name="connsiteY69" fmla="*/ 146456 h 607004"/>
                    <a:gd name="connsiteX70" fmla="*/ 362309 w 528061"/>
                    <a:gd name="connsiteY70" fmla="*/ 165204 h 607004"/>
                    <a:gd name="connsiteX71" fmla="*/ 370526 w 528061"/>
                    <a:gd name="connsiteY71" fmla="*/ 183367 h 607004"/>
                    <a:gd name="connsiteX72" fmla="*/ 378743 w 528061"/>
                    <a:gd name="connsiteY72" fmla="*/ 164765 h 607004"/>
                    <a:gd name="connsiteX73" fmla="*/ 370526 w 528061"/>
                    <a:gd name="connsiteY73" fmla="*/ 146456 h 607004"/>
                    <a:gd name="connsiteX74" fmla="*/ 331824 w 528061"/>
                    <a:gd name="connsiteY74" fmla="*/ 146456 h 607004"/>
                    <a:gd name="connsiteX75" fmla="*/ 323621 w 528061"/>
                    <a:gd name="connsiteY75" fmla="*/ 165204 h 607004"/>
                    <a:gd name="connsiteX76" fmla="*/ 331824 w 528061"/>
                    <a:gd name="connsiteY76" fmla="*/ 183367 h 607004"/>
                    <a:gd name="connsiteX77" fmla="*/ 340026 w 528061"/>
                    <a:gd name="connsiteY77" fmla="*/ 164765 h 607004"/>
                    <a:gd name="connsiteX78" fmla="*/ 331824 w 528061"/>
                    <a:gd name="connsiteY78" fmla="*/ 146456 h 607004"/>
                    <a:gd name="connsiteX79" fmla="*/ 293118 w 528061"/>
                    <a:gd name="connsiteY79" fmla="*/ 146456 h 607004"/>
                    <a:gd name="connsiteX80" fmla="*/ 284753 w 528061"/>
                    <a:gd name="connsiteY80" fmla="*/ 165204 h 607004"/>
                    <a:gd name="connsiteX81" fmla="*/ 292971 w 528061"/>
                    <a:gd name="connsiteY81" fmla="*/ 183367 h 607004"/>
                    <a:gd name="connsiteX82" fmla="*/ 301336 w 528061"/>
                    <a:gd name="connsiteY82" fmla="*/ 164765 h 607004"/>
                    <a:gd name="connsiteX83" fmla="*/ 293118 w 528061"/>
                    <a:gd name="connsiteY83" fmla="*/ 146456 h 607004"/>
                    <a:gd name="connsiteX84" fmla="*/ 448166 w 528061"/>
                    <a:gd name="connsiteY84" fmla="*/ 146443 h 607004"/>
                    <a:gd name="connsiteX85" fmla="*/ 439806 w 528061"/>
                    <a:gd name="connsiteY85" fmla="*/ 165187 h 607004"/>
                    <a:gd name="connsiteX86" fmla="*/ 448019 w 528061"/>
                    <a:gd name="connsiteY86" fmla="*/ 183346 h 607004"/>
                    <a:gd name="connsiteX87" fmla="*/ 456379 w 528061"/>
                    <a:gd name="connsiteY87" fmla="*/ 164748 h 607004"/>
                    <a:gd name="connsiteX88" fmla="*/ 448166 w 528061"/>
                    <a:gd name="connsiteY88" fmla="*/ 146443 h 607004"/>
                    <a:gd name="connsiteX89" fmla="*/ 137979 w 528061"/>
                    <a:gd name="connsiteY89" fmla="*/ 146443 h 607004"/>
                    <a:gd name="connsiteX90" fmla="*/ 129766 w 528061"/>
                    <a:gd name="connsiteY90" fmla="*/ 165187 h 607004"/>
                    <a:gd name="connsiteX91" fmla="*/ 137979 w 528061"/>
                    <a:gd name="connsiteY91" fmla="*/ 183346 h 607004"/>
                    <a:gd name="connsiteX92" fmla="*/ 146192 w 528061"/>
                    <a:gd name="connsiteY92" fmla="*/ 164748 h 607004"/>
                    <a:gd name="connsiteX93" fmla="*/ 137979 w 528061"/>
                    <a:gd name="connsiteY93" fmla="*/ 146443 h 607004"/>
                    <a:gd name="connsiteX94" fmla="*/ 408553 w 528061"/>
                    <a:gd name="connsiteY94" fmla="*/ 138661 h 607004"/>
                    <a:gd name="connsiteX95" fmla="*/ 414278 w 528061"/>
                    <a:gd name="connsiteY95" fmla="*/ 138661 h 607004"/>
                    <a:gd name="connsiteX96" fmla="*/ 416040 w 528061"/>
                    <a:gd name="connsiteY96" fmla="*/ 140418 h 607004"/>
                    <a:gd name="connsiteX97" fmla="*/ 416040 w 528061"/>
                    <a:gd name="connsiteY97" fmla="*/ 189475 h 607004"/>
                    <a:gd name="connsiteX98" fmla="*/ 414278 w 528061"/>
                    <a:gd name="connsiteY98" fmla="*/ 191232 h 607004"/>
                    <a:gd name="connsiteX99" fmla="*/ 407819 w 528061"/>
                    <a:gd name="connsiteY99" fmla="*/ 191232 h 607004"/>
                    <a:gd name="connsiteX100" fmla="*/ 406058 w 528061"/>
                    <a:gd name="connsiteY100" fmla="*/ 189475 h 607004"/>
                    <a:gd name="connsiteX101" fmla="*/ 406058 w 528061"/>
                    <a:gd name="connsiteY101" fmla="*/ 149498 h 607004"/>
                    <a:gd name="connsiteX102" fmla="*/ 399892 w 528061"/>
                    <a:gd name="connsiteY102" fmla="*/ 152719 h 607004"/>
                    <a:gd name="connsiteX103" fmla="*/ 398425 w 528061"/>
                    <a:gd name="connsiteY103" fmla="*/ 152866 h 607004"/>
                    <a:gd name="connsiteX104" fmla="*/ 397397 w 528061"/>
                    <a:gd name="connsiteY104" fmla="*/ 151548 h 607004"/>
                    <a:gd name="connsiteX105" fmla="*/ 396076 w 528061"/>
                    <a:gd name="connsiteY105" fmla="*/ 146569 h 607004"/>
                    <a:gd name="connsiteX106" fmla="*/ 396957 w 528061"/>
                    <a:gd name="connsiteY106" fmla="*/ 144519 h 607004"/>
                    <a:gd name="connsiteX107" fmla="*/ 407673 w 528061"/>
                    <a:gd name="connsiteY107" fmla="*/ 138808 h 607004"/>
                    <a:gd name="connsiteX108" fmla="*/ 408553 w 528061"/>
                    <a:gd name="connsiteY108" fmla="*/ 138661 h 607004"/>
                    <a:gd name="connsiteX109" fmla="*/ 253525 w 528061"/>
                    <a:gd name="connsiteY109" fmla="*/ 138661 h 607004"/>
                    <a:gd name="connsiteX110" fmla="*/ 259105 w 528061"/>
                    <a:gd name="connsiteY110" fmla="*/ 138661 h 607004"/>
                    <a:gd name="connsiteX111" fmla="*/ 260867 w 528061"/>
                    <a:gd name="connsiteY111" fmla="*/ 140418 h 607004"/>
                    <a:gd name="connsiteX112" fmla="*/ 260867 w 528061"/>
                    <a:gd name="connsiteY112" fmla="*/ 189475 h 607004"/>
                    <a:gd name="connsiteX113" fmla="*/ 259105 w 528061"/>
                    <a:gd name="connsiteY113" fmla="*/ 191232 h 607004"/>
                    <a:gd name="connsiteX114" fmla="*/ 252791 w 528061"/>
                    <a:gd name="connsiteY114" fmla="*/ 191232 h 607004"/>
                    <a:gd name="connsiteX115" fmla="*/ 251029 w 528061"/>
                    <a:gd name="connsiteY115" fmla="*/ 189475 h 607004"/>
                    <a:gd name="connsiteX116" fmla="*/ 251029 w 528061"/>
                    <a:gd name="connsiteY116" fmla="*/ 149498 h 607004"/>
                    <a:gd name="connsiteX117" fmla="*/ 244862 w 528061"/>
                    <a:gd name="connsiteY117" fmla="*/ 152719 h 607004"/>
                    <a:gd name="connsiteX118" fmla="*/ 243246 w 528061"/>
                    <a:gd name="connsiteY118" fmla="*/ 152866 h 607004"/>
                    <a:gd name="connsiteX119" fmla="*/ 242365 w 528061"/>
                    <a:gd name="connsiteY119" fmla="*/ 151548 h 607004"/>
                    <a:gd name="connsiteX120" fmla="*/ 241044 w 528061"/>
                    <a:gd name="connsiteY120" fmla="*/ 146569 h 607004"/>
                    <a:gd name="connsiteX121" fmla="*/ 241925 w 528061"/>
                    <a:gd name="connsiteY121" fmla="*/ 144519 h 607004"/>
                    <a:gd name="connsiteX122" fmla="*/ 252644 w 528061"/>
                    <a:gd name="connsiteY122" fmla="*/ 138808 h 607004"/>
                    <a:gd name="connsiteX123" fmla="*/ 253525 w 528061"/>
                    <a:gd name="connsiteY123" fmla="*/ 138661 h 607004"/>
                    <a:gd name="connsiteX124" fmla="*/ 214640 w 528061"/>
                    <a:gd name="connsiteY124" fmla="*/ 138661 h 607004"/>
                    <a:gd name="connsiteX125" fmla="*/ 220365 w 528061"/>
                    <a:gd name="connsiteY125" fmla="*/ 138661 h 607004"/>
                    <a:gd name="connsiteX126" fmla="*/ 222127 w 528061"/>
                    <a:gd name="connsiteY126" fmla="*/ 140418 h 607004"/>
                    <a:gd name="connsiteX127" fmla="*/ 222127 w 528061"/>
                    <a:gd name="connsiteY127" fmla="*/ 189475 h 607004"/>
                    <a:gd name="connsiteX128" fmla="*/ 220365 w 528061"/>
                    <a:gd name="connsiteY128" fmla="*/ 191232 h 607004"/>
                    <a:gd name="connsiteX129" fmla="*/ 213906 w 528061"/>
                    <a:gd name="connsiteY129" fmla="*/ 191232 h 607004"/>
                    <a:gd name="connsiteX130" fmla="*/ 212145 w 528061"/>
                    <a:gd name="connsiteY130" fmla="*/ 189475 h 607004"/>
                    <a:gd name="connsiteX131" fmla="*/ 212145 w 528061"/>
                    <a:gd name="connsiteY131" fmla="*/ 149498 h 607004"/>
                    <a:gd name="connsiteX132" fmla="*/ 206126 w 528061"/>
                    <a:gd name="connsiteY132" fmla="*/ 152719 h 607004"/>
                    <a:gd name="connsiteX133" fmla="*/ 204512 w 528061"/>
                    <a:gd name="connsiteY133" fmla="*/ 152866 h 607004"/>
                    <a:gd name="connsiteX134" fmla="*/ 203484 w 528061"/>
                    <a:gd name="connsiteY134" fmla="*/ 151548 h 607004"/>
                    <a:gd name="connsiteX135" fmla="*/ 202310 w 528061"/>
                    <a:gd name="connsiteY135" fmla="*/ 146569 h 607004"/>
                    <a:gd name="connsiteX136" fmla="*/ 203190 w 528061"/>
                    <a:gd name="connsiteY136" fmla="*/ 144519 h 607004"/>
                    <a:gd name="connsiteX137" fmla="*/ 213906 w 528061"/>
                    <a:gd name="connsiteY137" fmla="*/ 138808 h 607004"/>
                    <a:gd name="connsiteX138" fmla="*/ 214640 w 528061"/>
                    <a:gd name="connsiteY138" fmla="*/ 138661 h 607004"/>
                    <a:gd name="connsiteX139" fmla="*/ 175926 w 528061"/>
                    <a:gd name="connsiteY139" fmla="*/ 138661 h 607004"/>
                    <a:gd name="connsiteX140" fmla="*/ 181632 w 528061"/>
                    <a:gd name="connsiteY140" fmla="*/ 138661 h 607004"/>
                    <a:gd name="connsiteX141" fmla="*/ 183387 w 528061"/>
                    <a:gd name="connsiteY141" fmla="*/ 140418 h 607004"/>
                    <a:gd name="connsiteX142" fmla="*/ 183387 w 528061"/>
                    <a:gd name="connsiteY142" fmla="*/ 189475 h 607004"/>
                    <a:gd name="connsiteX143" fmla="*/ 181632 w 528061"/>
                    <a:gd name="connsiteY143" fmla="*/ 191232 h 607004"/>
                    <a:gd name="connsiteX144" fmla="*/ 175195 w 528061"/>
                    <a:gd name="connsiteY144" fmla="*/ 191232 h 607004"/>
                    <a:gd name="connsiteX145" fmla="*/ 173440 w 528061"/>
                    <a:gd name="connsiteY145" fmla="*/ 189475 h 607004"/>
                    <a:gd name="connsiteX146" fmla="*/ 173440 w 528061"/>
                    <a:gd name="connsiteY146" fmla="*/ 149498 h 607004"/>
                    <a:gd name="connsiteX147" fmla="*/ 167296 w 528061"/>
                    <a:gd name="connsiteY147" fmla="*/ 152719 h 607004"/>
                    <a:gd name="connsiteX148" fmla="*/ 165833 w 528061"/>
                    <a:gd name="connsiteY148" fmla="*/ 152866 h 607004"/>
                    <a:gd name="connsiteX149" fmla="*/ 164809 w 528061"/>
                    <a:gd name="connsiteY149" fmla="*/ 151548 h 607004"/>
                    <a:gd name="connsiteX150" fmla="*/ 163492 w 528061"/>
                    <a:gd name="connsiteY150" fmla="*/ 146569 h 607004"/>
                    <a:gd name="connsiteX151" fmla="*/ 164370 w 528061"/>
                    <a:gd name="connsiteY151" fmla="*/ 144519 h 607004"/>
                    <a:gd name="connsiteX152" fmla="*/ 175049 w 528061"/>
                    <a:gd name="connsiteY152" fmla="*/ 138808 h 607004"/>
                    <a:gd name="connsiteX153" fmla="*/ 175926 w 528061"/>
                    <a:gd name="connsiteY153" fmla="*/ 138661 h 607004"/>
                    <a:gd name="connsiteX154" fmla="*/ 370966 w 528061"/>
                    <a:gd name="connsiteY154" fmla="*/ 137814 h 607004"/>
                    <a:gd name="connsiteX155" fmla="*/ 389014 w 528061"/>
                    <a:gd name="connsiteY155" fmla="*/ 164472 h 607004"/>
                    <a:gd name="connsiteX156" fmla="*/ 370086 w 528061"/>
                    <a:gd name="connsiteY156" fmla="*/ 192008 h 607004"/>
                    <a:gd name="connsiteX157" fmla="*/ 352038 w 528061"/>
                    <a:gd name="connsiteY157" fmla="*/ 165058 h 607004"/>
                    <a:gd name="connsiteX158" fmla="*/ 370966 w 528061"/>
                    <a:gd name="connsiteY158" fmla="*/ 137814 h 607004"/>
                    <a:gd name="connsiteX159" fmla="*/ 332263 w 528061"/>
                    <a:gd name="connsiteY159" fmla="*/ 137814 h 607004"/>
                    <a:gd name="connsiteX160" fmla="*/ 350133 w 528061"/>
                    <a:gd name="connsiteY160" fmla="*/ 164472 h 607004"/>
                    <a:gd name="connsiteX161" fmla="*/ 331384 w 528061"/>
                    <a:gd name="connsiteY161" fmla="*/ 192008 h 607004"/>
                    <a:gd name="connsiteX162" fmla="*/ 313368 w 528061"/>
                    <a:gd name="connsiteY162" fmla="*/ 165058 h 607004"/>
                    <a:gd name="connsiteX163" fmla="*/ 332263 w 528061"/>
                    <a:gd name="connsiteY163" fmla="*/ 137814 h 607004"/>
                    <a:gd name="connsiteX164" fmla="*/ 293411 w 528061"/>
                    <a:gd name="connsiteY164" fmla="*/ 137814 h 607004"/>
                    <a:gd name="connsiteX165" fmla="*/ 311462 w 528061"/>
                    <a:gd name="connsiteY165" fmla="*/ 164472 h 607004"/>
                    <a:gd name="connsiteX166" fmla="*/ 292678 w 528061"/>
                    <a:gd name="connsiteY166" fmla="*/ 192008 h 607004"/>
                    <a:gd name="connsiteX167" fmla="*/ 274627 w 528061"/>
                    <a:gd name="connsiteY167" fmla="*/ 165058 h 607004"/>
                    <a:gd name="connsiteX168" fmla="*/ 293411 w 528061"/>
                    <a:gd name="connsiteY168" fmla="*/ 137814 h 607004"/>
                    <a:gd name="connsiteX169" fmla="*/ 363250 w 528061"/>
                    <a:gd name="connsiteY169" fmla="*/ 65460 h 607004"/>
                    <a:gd name="connsiteX170" fmla="*/ 362370 w 528061"/>
                    <a:gd name="connsiteY170" fmla="*/ 74685 h 607004"/>
                    <a:gd name="connsiteX171" fmla="*/ 370583 w 528061"/>
                    <a:gd name="connsiteY171" fmla="*/ 92844 h 607004"/>
                    <a:gd name="connsiteX172" fmla="*/ 378796 w 528061"/>
                    <a:gd name="connsiteY172" fmla="*/ 74100 h 607004"/>
                    <a:gd name="connsiteX173" fmla="*/ 378796 w 528061"/>
                    <a:gd name="connsiteY173" fmla="*/ 72196 h 607004"/>
                    <a:gd name="connsiteX174" fmla="*/ 363250 w 528061"/>
                    <a:gd name="connsiteY174" fmla="*/ 65460 h 607004"/>
                    <a:gd name="connsiteX175" fmla="*/ 222602 w 528061"/>
                    <a:gd name="connsiteY175" fmla="*/ 63263 h 607004"/>
                    <a:gd name="connsiteX176" fmla="*/ 208669 w 528061"/>
                    <a:gd name="connsiteY176" fmla="*/ 69853 h 607004"/>
                    <a:gd name="connsiteX177" fmla="*/ 207496 w 528061"/>
                    <a:gd name="connsiteY177" fmla="*/ 70439 h 607004"/>
                    <a:gd name="connsiteX178" fmla="*/ 207349 w 528061"/>
                    <a:gd name="connsiteY178" fmla="*/ 74685 h 607004"/>
                    <a:gd name="connsiteX179" fmla="*/ 215562 w 528061"/>
                    <a:gd name="connsiteY179" fmla="*/ 92844 h 607004"/>
                    <a:gd name="connsiteX180" fmla="*/ 223775 w 528061"/>
                    <a:gd name="connsiteY180" fmla="*/ 74100 h 607004"/>
                    <a:gd name="connsiteX181" fmla="*/ 222602 w 528061"/>
                    <a:gd name="connsiteY181" fmla="*/ 63263 h 607004"/>
                    <a:gd name="connsiteX182" fmla="*/ 293146 w 528061"/>
                    <a:gd name="connsiteY182" fmla="*/ 55941 h 607004"/>
                    <a:gd name="connsiteX183" fmla="*/ 284786 w 528061"/>
                    <a:gd name="connsiteY183" fmla="*/ 74685 h 607004"/>
                    <a:gd name="connsiteX184" fmla="*/ 292999 w 528061"/>
                    <a:gd name="connsiteY184" fmla="*/ 92844 h 607004"/>
                    <a:gd name="connsiteX185" fmla="*/ 301359 w 528061"/>
                    <a:gd name="connsiteY185" fmla="*/ 74100 h 607004"/>
                    <a:gd name="connsiteX186" fmla="*/ 293146 w 528061"/>
                    <a:gd name="connsiteY186" fmla="*/ 55941 h 607004"/>
                    <a:gd name="connsiteX187" fmla="*/ 282733 w 528061"/>
                    <a:gd name="connsiteY187" fmla="*/ 51108 h 607004"/>
                    <a:gd name="connsiteX188" fmla="*/ 260881 w 528061"/>
                    <a:gd name="connsiteY188" fmla="*/ 53012 h 607004"/>
                    <a:gd name="connsiteX189" fmla="*/ 260881 w 528061"/>
                    <a:gd name="connsiteY189" fmla="*/ 98848 h 607004"/>
                    <a:gd name="connsiteX190" fmla="*/ 259121 w 528061"/>
                    <a:gd name="connsiteY190" fmla="*/ 100606 h 607004"/>
                    <a:gd name="connsiteX191" fmla="*/ 252814 w 528061"/>
                    <a:gd name="connsiteY191" fmla="*/ 100606 h 607004"/>
                    <a:gd name="connsiteX192" fmla="*/ 251054 w 528061"/>
                    <a:gd name="connsiteY192" fmla="*/ 98848 h 607004"/>
                    <a:gd name="connsiteX193" fmla="*/ 251054 w 528061"/>
                    <a:gd name="connsiteY193" fmla="*/ 58870 h 607004"/>
                    <a:gd name="connsiteX194" fmla="*/ 244895 w 528061"/>
                    <a:gd name="connsiteY194" fmla="*/ 62238 h 607004"/>
                    <a:gd name="connsiteX195" fmla="*/ 243428 w 528061"/>
                    <a:gd name="connsiteY195" fmla="*/ 62238 h 607004"/>
                    <a:gd name="connsiteX196" fmla="*/ 242401 w 528061"/>
                    <a:gd name="connsiteY196" fmla="*/ 61066 h 607004"/>
                    <a:gd name="connsiteX197" fmla="*/ 241375 w 528061"/>
                    <a:gd name="connsiteY197" fmla="*/ 56966 h 607004"/>
                    <a:gd name="connsiteX198" fmla="*/ 231842 w 528061"/>
                    <a:gd name="connsiteY198" fmla="*/ 59895 h 607004"/>
                    <a:gd name="connsiteX199" fmla="*/ 234042 w 528061"/>
                    <a:gd name="connsiteY199" fmla="*/ 73807 h 607004"/>
                    <a:gd name="connsiteX200" fmla="*/ 215122 w 528061"/>
                    <a:gd name="connsiteY200" fmla="*/ 101484 h 607004"/>
                    <a:gd name="connsiteX201" fmla="*/ 197230 w 528061"/>
                    <a:gd name="connsiteY201" fmla="*/ 76150 h 607004"/>
                    <a:gd name="connsiteX202" fmla="*/ 183444 w 528061"/>
                    <a:gd name="connsiteY202" fmla="*/ 84351 h 607004"/>
                    <a:gd name="connsiteX203" fmla="*/ 183444 w 528061"/>
                    <a:gd name="connsiteY203" fmla="*/ 98848 h 607004"/>
                    <a:gd name="connsiteX204" fmla="*/ 181684 w 528061"/>
                    <a:gd name="connsiteY204" fmla="*/ 100606 h 607004"/>
                    <a:gd name="connsiteX205" fmla="*/ 175231 w 528061"/>
                    <a:gd name="connsiteY205" fmla="*/ 100606 h 607004"/>
                    <a:gd name="connsiteX206" fmla="*/ 173471 w 528061"/>
                    <a:gd name="connsiteY206" fmla="*/ 98848 h 607004"/>
                    <a:gd name="connsiteX207" fmla="*/ 173471 w 528061"/>
                    <a:gd name="connsiteY207" fmla="*/ 90941 h 607004"/>
                    <a:gd name="connsiteX208" fmla="*/ 131819 w 528061"/>
                    <a:gd name="connsiteY208" fmla="*/ 139121 h 607004"/>
                    <a:gd name="connsiteX209" fmla="*/ 138419 w 528061"/>
                    <a:gd name="connsiteY209" fmla="*/ 137802 h 607004"/>
                    <a:gd name="connsiteX210" fmla="*/ 156458 w 528061"/>
                    <a:gd name="connsiteY210" fmla="*/ 164455 h 607004"/>
                    <a:gd name="connsiteX211" fmla="*/ 137539 w 528061"/>
                    <a:gd name="connsiteY211" fmla="*/ 191986 h 607004"/>
                    <a:gd name="connsiteX212" fmla="*/ 120966 w 528061"/>
                    <a:gd name="connsiteY212" fmla="*/ 176171 h 607004"/>
                    <a:gd name="connsiteX213" fmla="*/ 135926 w 528061"/>
                    <a:gd name="connsiteY213" fmla="*/ 229622 h 607004"/>
                    <a:gd name="connsiteX214" fmla="*/ 136366 w 528061"/>
                    <a:gd name="connsiteY214" fmla="*/ 229476 h 607004"/>
                    <a:gd name="connsiteX215" fmla="*/ 137246 w 528061"/>
                    <a:gd name="connsiteY215" fmla="*/ 229183 h 607004"/>
                    <a:gd name="connsiteX216" fmla="*/ 142819 w 528061"/>
                    <a:gd name="connsiteY216" fmla="*/ 229183 h 607004"/>
                    <a:gd name="connsiteX217" fmla="*/ 144579 w 528061"/>
                    <a:gd name="connsiteY217" fmla="*/ 230940 h 607004"/>
                    <a:gd name="connsiteX218" fmla="*/ 144579 w 528061"/>
                    <a:gd name="connsiteY218" fmla="*/ 238555 h 607004"/>
                    <a:gd name="connsiteX219" fmla="*/ 159685 w 528061"/>
                    <a:gd name="connsiteY219" fmla="*/ 244120 h 607004"/>
                    <a:gd name="connsiteX220" fmla="*/ 177137 w 528061"/>
                    <a:gd name="connsiteY220" fmla="*/ 228304 h 607004"/>
                    <a:gd name="connsiteX221" fmla="*/ 194150 w 528061"/>
                    <a:gd name="connsiteY221" fmla="*/ 244266 h 607004"/>
                    <a:gd name="connsiteX222" fmla="*/ 207643 w 528061"/>
                    <a:gd name="connsiteY222" fmla="*/ 260521 h 607004"/>
                    <a:gd name="connsiteX223" fmla="*/ 212189 w 528061"/>
                    <a:gd name="connsiteY223" fmla="*/ 274141 h 607004"/>
                    <a:gd name="connsiteX224" fmla="*/ 212189 w 528061"/>
                    <a:gd name="connsiteY224" fmla="*/ 240019 h 607004"/>
                    <a:gd name="connsiteX225" fmla="*/ 206176 w 528061"/>
                    <a:gd name="connsiteY225" fmla="*/ 243241 h 607004"/>
                    <a:gd name="connsiteX226" fmla="*/ 204563 w 528061"/>
                    <a:gd name="connsiteY226" fmla="*/ 243388 h 607004"/>
                    <a:gd name="connsiteX227" fmla="*/ 203536 w 528061"/>
                    <a:gd name="connsiteY227" fmla="*/ 242216 h 607004"/>
                    <a:gd name="connsiteX228" fmla="*/ 202363 w 528061"/>
                    <a:gd name="connsiteY228" fmla="*/ 237091 h 607004"/>
                    <a:gd name="connsiteX229" fmla="*/ 203243 w 528061"/>
                    <a:gd name="connsiteY229" fmla="*/ 235187 h 607004"/>
                    <a:gd name="connsiteX230" fmla="*/ 213949 w 528061"/>
                    <a:gd name="connsiteY230" fmla="*/ 229329 h 607004"/>
                    <a:gd name="connsiteX231" fmla="*/ 214682 w 528061"/>
                    <a:gd name="connsiteY231" fmla="*/ 229183 h 607004"/>
                    <a:gd name="connsiteX232" fmla="*/ 220402 w 528061"/>
                    <a:gd name="connsiteY232" fmla="*/ 229183 h 607004"/>
                    <a:gd name="connsiteX233" fmla="*/ 222162 w 528061"/>
                    <a:gd name="connsiteY233" fmla="*/ 230940 h 607004"/>
                    <a:gd name="connsiteX234" fmla="*/ 222162 w 528061"/>
                    <a:gd name="connsiteY234" fmla="*/ 279998 h 607004"/>
                    <a:gd name="connsiteX235" fmla="*/ 220402 w 528061"/>
                    <a:gd name="connsiteY235" fmla="*/ 281756 h 607004"/>
                    <a:gd name="connsiteX236" fmla="*/ 218056 w 528061"/>
                    <a:gd name="connsiteY236" fmla="*/ 281756 h 607004"/>
                    <a:gd name="connsiteX237" fmla="*/ 244748 w 528061"/>
                    <a:gd name="connsiteY237" fmla="*/ 292446 h 607004"/>
                    <a:gd name="connsiteX238" fmla="*/ 291973 w 528061"/>
                    <a:gd name="connsiteY238" fmla="*/ 286735 h 607004"/>
                    <a:gd name="connsiteX239" fmla="*/ 328491 w 528061"/>
                    <a:gd name="connsiteY239" fmla="*/ 343994 h 607004"/>
                    <a:gd name="connsiteX240" fmla="*/ 328491 w 528061"/>
                    <a:gd name="connsiteY240" fmla="*/ 330521 h 607004"/>
                    <a:gd name="connsiteX241" fmla="*/ 322478 w 528061"/>
                    <a:gd name="connsiteY241" fmla="*/ 333889 h 607004"/>
                    <a:gd name="connsiteX242" fmla="*/ 320865 w 528061"/>
                    <a:gd name="connsiteY242" fmla="*/ 333889 h 607004"/>
                    <a:gd name="connsiteX243" fmla="*/ 319838 w 528061"/>
                    <a:gd name="connsiteY243" fmla="*/ 332718 h 607004"/>
                    <a:gd name="connsiteX244" fmla="*/ 318665 w 528061"/>
                    <a:gd name="connsiteY244" fmla="*/ 327738 h 607004"/>
                    <a:gd name="connsiteX245" fmla="*/ 319545 w 528061"/>
                    <a:gd name="connsiteY245" fmla="*/ 325688 h 607004"/>
                    <a:gd name="connsiteX246" fmla="*/ 330251 w 528061"/>
                    <a:gd name="connsiteY246" fmla="*/ 319977 h 607004"/>
                    <a:gd name="connsiteX247" fmla="*/ 330984 w 528061"/>
                    <a:gd name="connsiteY247" fmla="*/ 319684 h 607004"/>
                    <a:gd name="connsiteX248" fmla="*/ 336704 w 528061"/>
                    <a:gd name="connsiteY248" fmla="*/ 319684 h 607004"/>
                    <a:gd name="connsiteX249" fmla="*/ 338464 w 528061"/>
                    <a:gd name="connsiteY249" fmla="*/ 321441 h 607004"/>
                    <a:gd name="connsiteX250" fmla="*/ 338464 w 528061"/>
                    <a:gd name="connsiteY250" fmla="*/ 349119 h 607004"/>
                    <a:gd name="connsiteX251" fmla="*/ 362223 w 528061"/>
                    <a:gd name="connsiteY251" fmla="*/ 335500 h 607004"/>
                    <a:gd name="connsiteX252" fmla="*/ 362076 w 528061"/>
                    <a:gd name="connsiteY252" fmla="*/ 333450 h 607004"/>
                    <a:gd name="connsiteX253" fmla="*/ 361196 w 528061"/>
                    <a:gd name="connsiteY253" fmla="*/ 333889 h 607004"/>
                    <a:gd name="connsiteX254" fmla="*/ 359583 w 528061"/>
                    <a:gd name="connsiteY254" fmla="*/ 333889 h 607004"/>
                    <a:gd name="connsiteX255" fmla="*/ 358703 w 528061"/>
                    <a:gd name="connsiteY255" fmla="*/ 332718 h 607004"/>
                    <a:gd name="connsiteX256" fmla="*/ 357383 w 528061"/>
                    <a:gd name="connsiteY256" fmla="*/ 327738 h 607004"/>
                    <a:gd name="connsiteX257" fmla="*/ 358263 w 528061"/>
                    <a:gd name="connsiteY257" fmla="*/ 325688 h 607004"/>
                    <a:gd name="connsiteX258" fmla="*/ 361050 w 528061"/>
                    <a:gd name="connsiteY258" fmla="*/ 324224 h 607004"/>
                    <a:gd name="connsiteX259" fmla="*/ 362370 w 528061"/>
                    <a:gd name="connsiteY259" fmla="*/ 300061 h 607004"/>
                    <a:gd name="connsiteX260" fmla="*/ 424554 w 528061"/>
                    <a:gd name="connsiteY260" fmla="*/ 289078 h 607004"/>
                    <a:gd name="connsiteX261" fmla="*/ 437753 w 528061"/>
                    <a:gd name="connsiteY261" fmla="*/ 264475 h 607004"/>
                    <a:gd name="connsiteX262" fmla="*/ 444793 w 528061"/>
                    <a:gd name="connsiteY262" fmla="*/ 259203 h 607004"/>
                    <a:gd name="connsiteX263" fmla="*/ 444793 w 528061"/>
                    <a:gd name="connsiteY263" fmla="*/ 240019 h 607004"/>
                    <a:gd name="connsiteX264" fmla="*/ 438780 w 528061"/>
                    <a:gd name="connsiteY264" fmla="*/ 243241 h 607004"/>
                    <a:gd name="connsiteX265" fmla="*/ 437166 w 528061"/>
                    <a:gd name="connsiteY265" fmla="*/ 243388 h 607004"/>
                    <a:gd name="connsiteX266" fmla="*/ 436140 w 528061"/>
                    <a:gd name="connsiteY266" fmla="*/ 242216 h 607004"/>
                    <a:gd name="connsiteX267" fmla="*/ 434820 w 528061"/>
                    <a:gd name="connsiteY267" fmla="*/ 237091 h 607004"/>
                    <a:gd name="connsiteX268" fmla="*/ 435700 w 528061"/>
                    <a:gd name="connsiteY268" fmla="*/ 235187 h 607004"/>
                    <a:gd name="connsiteX269" fmla="*/ 446553 w 528061"/>
                    <a:gd name="connsiteY269" fmla="*/ 229329 h 607004"/>
                    <a:gd name="connsiteX270" fmla="*/ 447286 w 528061"/>
                    <a:gd name="connsiteY270" fmla="*/ 229183 h 607004"/>
                    <a:gd name="connsiteX271" fmla="*/ 453006 w 528061"/>
                    <a:gd name="connsiteY271" fmla="*/ 229183 h 607004"/>
                    <a:gd name="connsiteX272" fmla="*/ 454766 w 528061"/>
                    <a:gd name="connsiteY272" fmla="*/ 230940 h 607004"/>
                    <a:gd name="connsiteX273" fmla="*/ 454766 w 528061"/>
                    <a:gd name="connsiteY273" fmla="*/ 258618 h 607004"/>
                    <a:gd name="connsiteX274" fmla="*/ 456232 w 528061"/>
                    <a:gd name="connsiteY274" fmla="*/ 258032 h 607004"/>
                    <a:gd name="connsiteX275" fmla="*/ 466058 w 528061"/>
                    <a:gd name="connsiteY275" fmla="*/ 171777 h 607004"/>
                    <a:gd name="connsiteX276" fmla="*/ 447726 w 528061"/>
                    <a:gd name="connsiteY276" fmla="*/ 191986 h 607004"/>
                    <a:gd name="connsiteX277" fmla="*/ 429687 w 528061"/>
                    <a:gd name="connsiteY277" fmla="*/ 165041 h 607004"/>
                    <a:gd name="connsiteX278" fmla="*/ 448606 w 528061"/>
                    <a:gd name="connsiteY278" fmla="*/ 137802 h 607004"/>
                    <a:gd name="connsiteX279" fmla="*/ 452859 w 528061"/>
                    <a:gd name="connsiteY279" fmla="*/ 138388 h 607004"/>
                    <a:gd name="connsiteX280" fmla="*/ 416047 w 528061"/>
                    <a:gd name="connsiteY280" fmla="*/ 95773 h 607004"/>
                    <a:gd name="connsiteX281" fmla="*/ 416047 w 528061"/>
                    <a:gd name="connsiteY281" fmla="*/ 98848 h 607004"/>
                    <a:gd name="connsiteX282" fmla="*/ 414287 w 528061"/>
                    <a:gd name="connsiteY282" fmla="*/ 100606 h 607004"/>
                    <a:gd name="connsiteX283" fmla="*/ 407834 w 528061"/>
                    <a:gd name="connsiteY283" fmla="*/ 100606 h 607004"/>
                    <a:gd name="connsiteX284" fmla="*/ 406074 w 528061"/>
                    <a:gd name="connsiteY284" fmla="*/ 98848 h 607004"/>
                    <a:gd name="connsiteX285" fmla="*/ 406074 w 528061"/>
                    <a:gd name="connsiteY285" fmla="*/ 88158 h 607004"/>
                    <a:gd name="connsiteX286" fmla="*/ 388915 w 528061"/>
                    <a:gd name="connsiteY286" fmla="*/ 77468 h 607004"/>
                    <a:gd name="connsiteX287" fmla="*/ 370143 w 528061"/>
                    <a:gd name="connsiteY287" fmla="*/ 101484 h 607004"/>
                    <a:gd name="connsiteX288" fmla="*/ 352103 w 528061"/>
                    <a:gd name="connsiteY288" fmla="*/ 74539 h 607004"/>
                    <a:gd name="connsiteX289" fmla="*/ 353863 w 528061"/>
                    <a:gd name="connsiteY289" fmla="*/ 61945 h 607004"/>
                    <a:gd name="connsiteX290" fmla="*/ 338464 w 528061"/>
                    <a:gd name="connsiteY290" fmla="*/ 57552 h 607004"/>
                    <a:gd name="connsiteX291" fmla="*/ 338464 w 528061"/>
                    <a:gd name="connsiteY291" fmla="*/ 98848 h 607004"/>
                    <a:gd name="connsiteX292" fmla="*/ 336704 w 528061"/>
                    <a:gd name="connsiteY292" fmla="*/ 100606 h 607004"/>
                    <a:gd name="connsiteX293" fmla="*/ 330251 w 528061"/>
                    <a:gd name="connsiteY293" fmla="*/ 100606 h 607004"/>
                    <a:gd name="connsiteX294" fmla="*/ 328491 w 528061"/>
                    <a:gd name="connsiteY294" fmla="*/ 98848 h 607004"/>
                    <a:gd name="connsiteX295" fmla="*/ 328491 w 528061"/>
                    <a:gd name="connsiteY295" fmla="*/ 58870 h 607004"/>
                    <a:gd name="connsiteX296" fmla="*/ 322478 w 528061"/>
                    <a:gd name="connsiteY296" fmla="*/ 62238 h 607004"/>
                    <a:gd name="connsiteX297" fmla="*/ 320865 w 528061"/>
                    <a:gd name="connsiteY297" fmla="*/ 62238 h 607004"/>
                    <a:gd name="connsiteX298" fmla="*/ 319838 w 528061"/>
                    <a:gd name="connsiteY298" fmla="*/ 61066 h 607004"/>
                    <a:gd name="connsiteX299" fmla="*/ 318665 w 528061"/>
                    <a:gd name="connsiteY299" fmla="*/ 56087 h 607004"/>
                    <a:gd name="connsiteX300" fmla="*/ 319545 w 528061"/>
                    <a:gd name="connsiteY300" fmla="*/ 54037 h 607004"/>
                    <a:gd name="connsiteX301" fmla="*/ 320131 w 528061"/>
                    <a:gd name="connsiteY301" fmla="*/ 53744 h 607004"/>
                    <a:gd name="connsiteX302" fmla="*/ 304585 w 528061"/>
                    <a:gd name="connsiteY302" fmla="*/ 51840 h 607004"/>
                    <a:gd name="connsiteX303" fmla="*/ 311478 w 528061"/>
                    <a:gd name="connsiteY303" fmla="*/ 73807 h 607004"/>
                    <a:gd name="connsiteX304" fmla="*/ 292706 w 528061"/>
                    <a:gd name="connsiteY304" fmla="*/ 101484 h 607004"/>
                    <a:gd name="connsiteX305" fmla="*/ 274667 w 528061"/>
                    <a:gd name="connsiteY305" fmla="*/ 74539 h 607004"/>
                    <a:gd name="connsiteX306" fmla="*/ 282733 w 528061"/>
                    <a:gd name="connsiteY306" fmla="*/ 51108 h 607004"/>
                    <a:gd name="connsiteX307" fmla="*/ 296812 w 528061"/>
                    <a:gd name="connsiteY307" fmla="*/ 0 h 607004"/>
                    <a:gd name="connsiteX308" fmla="*/ 481751 w 528061"/>
                    <a:gd name="connsiteY308" fmla="*/ 87572 h 607004"/>
                    <a:gd name="connsiteX309" fmla="*/ 527216 w 528061"/>
                    <a:gd name="connsiteY309" fmla="*/ 234015 h 607004"/>
                    <a:gd name="connsiteX310" fmla="*/ 487618 w 528061"/>
                    <a:gd name="connsiteY310" fmla="*/ 372989 h 607004"/>
                    <a:gd name="connsiteX311" fmla="*/ 464885 w 528061"/>
                    <a:gd name="connsiteY311" fmla="*/ 585917 h 607004"/>
                    <a:gd name="connsiteX312" fmla="*/ 464152 w 528061"/>
                    <a:gd name="connsiteY312" fmla="*/ 600121 h 607004"/>
                    <a:gd name="connsiteX313" fmla="*/ 451686 w 528061"/>
                    <a:gd name="connsiteY313" fmla="*/ 607004 h 607004"/>
                    <a:gd name="connsiteX314" fmla="*/ 189457 w 528061"/>
                    <a:gd name="connsiteY314" fmla="*/ 607004 h 607004"/>
                    <a:gd name="connsiteX315" fmla="*/ 175524 w 528061"/>
                    <a:gd name="connsiteY315" fmla="*/ 597193 h 607004"/>
                    <a:gd name="connsiteX316" fmla="*/ 173471 w 528061"/>
                    <a:gd name="connsiteY316" fmla="*/ 570833 h 607004"/>
                    <a:gd name="connsiteX317" fmla="*/ 173178 w 528061"/>
                    <a:gd name="connsiteY317" fmla="*/ 563804 h 607004"/>
                    <a:gd name="connsiteX318" fmla="*/ 129473 w 528061"/>
                    <a:gd name="connsiteY318" fmla="*/ 532319 h 607004"/>
                    <a:gd name="connsiteX319" fmla="*/ 56729 w 528061"/>
                    <a:gd name="connsiteY319" fmla="*/ 502884 h 607004"/>
                    <a:gd name="connsiteX320" fmla="*/ 44556 w 528061"/>
                    <a:gd name="connsiteY320" fmla="*/ 426294 h 607004"/>
                    <a:gd name="connsiteX321" fmla="*/ 39130 w 528061"/>
                    <a:gd name="connsiteY321" fmla="*/ 377090 h 607004"/>
                    <a:gd name="connsiteX322" fmla="*/ 28424 w 528061"/>
                    <a:gd name="connsiteY322" fmla="*/ 371378 h 607004"/>
                    <a:gd name="connsiteX323" fmla="*/ 998 w 528061"/>
                    <a:gd name="connsiteY323" fmla="*/ 347069 h 607004"/>
                    <a:gd name="connsiteX324" fmla="*/ 7305 w 528061"/>
                    <a:gd name="connsiteY324" fmla="*/ 319391 h 607004"/>
                    <a:gd name="connsiteX325" fmla="*/ 41916 w 528061"/>
                    <a:gd name="connsiteY325" fmla="*/ 228597 h 607004"/>
                    <a:gd name="connsiteX326" fmla="*/ 53503 w 528061"/>
                    <a:gd name="connsiteY326" fmla="*/ 175585 h 607004"/>
                    <a:gd name="connsiteX327" fmla="*/ 147512 w 528061"/>
                    <a:gd name="connsiteY327" fmla="*/ 46422 h 607004"/>
                    <a:gd name="connsiteX328" fmla="*/ 296812 w 528061"/>
                    <a:gd name="connsiteY328" fmla="*/ 0 h 6070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  <a:cxn ang="0">
                      <a:pos x="connsiteX191" y="connsiteY191"/>
                    </a:cxn>
                    <a:cxn ang="0">
                      <a:pos x="connsiteX192" y="connsiteY192"/>
                    </a:cxn>
                    <a:cxn ang="0">
                      <a:pos x="connsiteX193" y="connsiteY193"/>
                    </a:cxn>
                    <a:cxn ang="0">
                      <a:pos x="connsiteX194" y="connsiteY194"/>
                    </a:cxn>
                    <a:cxn ang="0">
                      <a:pos x="connsiteX195" y="connsiteY195"/>
                    </a:cxn>
                    <a:cxn ang="0">
                      <a:pos x="connsiteX196" y="connsiteY196"/>
                    </a:cxn>
                    <a:cxn ang="0">
                      <a:pos x="connsiteX197" y="connsiteY197"/>
                    </a:cxn>
                    <a:cxn ang="0">
                      <a:pos x="connsiteX198" y="connsiteY198"/>
                    </a:cxn>
                    <a:cxn ang="0">
                      <a:pos x="connsiteX199" y="connsiteY199"/>
                    </a:cxn>
                    <a:cxn ang="0">
                      <a:pos x="connsiteX200" y="connsiteY200"/>
                    </a:cxn>
                    <a:cxn ang="0">
                      <a:pos x="connsiteX201" y="connsiteY201"/>
                    </a:cxn>
                    <a:cxn ang="0">
                      <a:pos x="connsiteX202" y="connsiteY202"/>
                    </a:cxn>
                    <a:cxn ang="0">
                      <a:pos x="connsiteX203" y="connsiteY203"/>
                    </a:cxn>
                    <a:cxn ang="0">
                      <a:pos x="connsiteX204" y="connsiteY204"/>
                    </a:cxn>
                    <a:cxn ang="0">
                      <a:pos x="connsiteX205" y="connsiteY205"/>
                    </a:cxn>
                    <a:cxn ang="0">
                      <a:pos x="connsiteX206" y="connsiteY206"/>
                    </a:cxn>
                    <a:cxn ang="0">
                      <a:pos x="connsiteX207" y="connsiteY207"/>
                    </a:cxn>
                    <a:cxn ang="0">
                      <a:pos x="connsiteX208" y="connsiteY208"/>
                    </a:cxn>
                    <a:cxn ang="0">
                      <a:pos x="connsiteX209" y="connsiteY209"/>
                    </a:cxn>
                    <a:cxn ang="0">
                      <a:pos x="connsiteX210" y="connsiteY210"/>
                    </a:cxn>
                    <a:cxn ang="0">
                      <a:pos x="connsiteX211" y="connsiteY211"/>
                    </a:cxn>
                    <a:cxn ang="0">
                      <a:pos x="connsiteX212" y="connsiteY212"/>
                    </a:cxn>
                    <a:cxn ang="0">
                      <a:pos x="connsiteX213" y="connsiteY213"/>
                    </a:cxn>
                    <a:cxn ang="0">
                      <a:pos x="connsiteX214" y="connsiteY214"/>
                    </a:cxn>
                    <a:cxn ang="0">
                      <a:pos x="connsiteX215" y="connsiteY215"/>
                    </a:cxn>
                    <a:cxn ang="0">
                      <a:pos x="connsiteX216" y="connsiteY216"/>
                    </a:cxn>
                    <a:cxn ang="0">
                      <a:pos x="connsiteX217" y="connsiteY217"/>
                    </a:cxn>
                    <a:cxn ang="0">
                      <a:pos x="connsiteX218" y="connsiteY218"/>
                    </a:cxn>
                    <a:cxn ang="0">
                      <a:pos x="connsiteX219" y="connsiteY219"/>
                    </a:cxn>
                    <a:cxn ang="0">
                      <a:pos x="connsiteX220" y="connsiteY220"/>
                    </a:cxn>
                    <a:cxn ang="0">
                      <a:pos x="connsiteX221" y="connsiteY221"/>
                    </a:cxn>
                    <a:cxn ang="0">
                      <a:pos x="connsiteX222" y="connsiteY222"/>
                    </a:cxn>
                    <a:cxn ang="0">
                      <a:pos x="connsiteX223" y="connsiteY223"/>
                    </a:cxn>
                    <a:cxn ang="0">
                      <a:pos x="connsiteX224" y="connsiteY224"/>
                    </a:cxn>
                    <a:cxn ang="0">
                      <a:pos x="connsiteX225" y="connsiteY225"/>
                    </a:cxn>
                    <a:cxn ang="0">
                      <a:pos x="connsiteX226" y="connsiteY226"/>
                    </a:cxn>
                    <a:cxn ang="0">
                      <a:pos x="connsiteX227" y="connsiteY227"/>
                    </a:cxn>
                    <a:cxn ang="0">
                      <a:pos x="connsiteX228" y="connsiteY228"/>
                    </a:cxn>
                    <a:cxn ang="0">
                      <a:pos x="connsiteX229" y="connsiteY229"/>
                    </a:cxn>
                    <a:cxn ang="0">
                      <a:pos x="connsiteX230" y="connsiteY230"/>
                    </a:cxn>
                    <a:cxn ang="0">
                      <a:pos x="connsiteX231" y="connsiteY231"/>
                    </a:cxn>
                    <a:cxn ang="0">
                      <a:pos x="connsiteX232" y="connsiteY232"/>
                    </a:cxn>
                    <a:cxn ang="0">
                      <a:pos x="connsiteX233" y="connsiteY233"/>
                    </a:cxn>
                    <a:cxn ang="0">
                      <a:pos x="connsiteX234" y="connsiteY234"/>
                    </a:cxn>
                    <a:cxn ang="0">
                      <a:pos x="connsiteX235" y="connsiteY235"/>
                    </a:cxn>
                    <a:cxn ang="0">
                      <a:pos x="connsiteX236" y="connsiteY236"/>
                    </a:cxn>
                    <a:cxn ang="0">
                      <a:pos x="connsiteX237" y="connsiteY237"/>
                    </a:cxn>
                    <a:cxn ang="0">
                      <a:pos x="connsiteX238" y="connsiteY238"/>
                    </a:cxn>
                    <a:cxn ang="0">
                      <a:pos x="connsiteX239" y="connsiteY239"/>
                    </a:cxn>
                    <a:cxn ang="0">
                      <a:pos x="connsiteX240" y="connsiteY240"/>
                    </a:cxn>
                    <a:cxn ang="0">
                      <a:pos x="connsiteX241" y="connsiteY241"/>
                    </a:cxn>
                    <a:cxn ang="0">
                      <a:pos x="connsiteX242" y="connsiteY242"/>
                    </a:cxn>
                    <a:cxn ang="0">
                      <a:pos x="connsiteX243" y="connsiteY243"/>
                    </a:cxn>
                    <a:cxn ang="0">
                      <a:pos x="connsiteX244" y="connsiteY244"/>
                    </a:cxn>
                    <a:cxn ang="0">
                      <a:pos x="connsiteX245" y="connsiteY245"/>
                    </a:cxn>
                    <a:cxn ang="0">
                      <a:pos x="connsiteX246" y="connsiteY246"/>
                    </a:cxn>
                    <a:cxn ang="0">
                      <a:pos x="connsiteX247" y="connsiteY247"/>
                    </a:cxn>
                    <a:cxn ang="0">
                      <a:pos x="connsiteX248" y="connsiteY248"/>
                    </a:cxn>
                    <a:cxn ang="0">
                      <a:pos x="connsiteX249" y="connsiteY249"/>
                    </a:cxn>
                    <a:cxn ang="0">
                      <a:pos x="connsiteX250" y="connsiteY250"/>
                    </a:cxn>
                    <a:cxn ang="0">
                      <a:pos x="connsiteX251" y="connsiteY251"/>
                    </a:cxn>
                    <a:cxn ang="0">
                      <a:pos x="connsiteX252" y="connsiteY252"/>
                    </a:cxn>
                    <a:cxn ang="0">
                      <a:pos x="connsiteX253" y="connsiteY253"/>
                    </a:cxn>
                    <a:cxn ang="0">
                      <a:pos x="connsiteX254" y="connsiteY254"/>
                    </a:cxn>
                    <a:cxn ang="0">
                      <a:pos x="connsiteX255" y="connsiteY255"/>
                    </a:cxn>
                    <a:cxn ang="0">
                      <a:pos x="connsiteX256" y="connsiteY256"/>
                    </a:cxn>
                    <a:cxn ang="0">
                      <a:pos x="connsiteX257" y="connsiteY257"/>
                    </a:cxn>
                    <a:cxn ang="0">
                      <a:pos x="connsiteX258" y="connsiteY258"/>
                    </a:cxn>
                    <a:cxn ang="0">
                      <a:pos x="connsiteX259" y="connsiteY259"/>
                    </a:cxn>
                    <a:cxn ang="0">
                      <a:pos x="connsiteX260" y="connsiteY260"/>
                    </a:cxn>
                    <a:cxn ang="0">
                      <a:pos x="connsiteX261" y="connsiteY261"/>
                    </a:cxn>
                    <a:cxn ang="0">
                      <a:pos x="connsiteX262" y="connsiteY262"/>
                    </a:cxn>
                    <a:cxn ang="0">
                      <a:pos x="connsiteX263" y="connsiteY263"/>
                    </a:cxn>
                    <a:cxn ang="0">
                      <a:pos x="connsiteX264" y="connsiteY264"/>
                    </a:cxn>
                    <a:cxn ang="0">
                      <a:pos x="connsiteX265" y="connsiteY265"/>
                    </a:cxn>
                    <a:cxn ang="0">
                      <a:pos x="connsiteX266" y="connsiteY266"/>
                    </a:cxn>
                    <a:cxn ang="0">
                      <a:pos x="connsiteX267" y="connsiteY267"/>
                    </a:cxn>
                    <a:cxn ang="0">
                      <a:pos x="connsiteX268" y="connsiteY268"/>
                    </a:cxn>
                    <a:cxn ang="0">
                      <a:pos x="connsiteX269" y="connsiteY269"/>
                    </a:cxn>
                    <a:cxn ang="0">
                      <a:pos x="connsiteX270" y="connsiteY270"/>
                    </a:cxn>
                    <a:cxn ang="0">
                      <a:pos x="connsiteX271" y="connsiteY271"/>
                    </a:cxn>
                    <a:cxn ang="0">
                      <a:pos x="connsiteX272" y="connsiteY272"/>
                    </a:cxn>
                    <a:cxn ang="0">
                      <a:pos x="connsiteX273" y="connsiteY273"/>
                    </a:cxn>
                    <a:cxn ang="0">
                      <a:pos x="connsiteX274" y="connsiteY274"/>
                    </a:cxn>
                    <a:cxn ang="0">
                      <a:pos x="connsiteX275" y="connsiteY275"/>
                    </a:cxn>
                    <a:cxn ang="0">
                      <a:pos x="connsiteX276" y="connsiteY276"/>
                    </a:cxn>
                    <a:cxn ang="0">
                      <a:pos x="connsiteX277" y="connsiteY277"/>
                    </a:cxn>
                    <a:cxn ang="0">
                      <a:pos x="connsiteX278" y="connsiteY278"/>
                    </a:cxn>
                    <a:cxn ang="0">
                      <a:pos x="connsiteX279" y="connsiteY279"/>
                    </a:cxn>
                    <a:cxn ang="0">
                      <a:pos x="connsiteX280" y="connsiteY280"/>
                    </a:cxn>
                    <a:cxn ang="0">
                      <a:pos x="connsiteX281" y="connsiteY281"/>
                    </a:cxn>
                    <a:cxn ang="0">
                      <a:pos x="connsiteX282" y="connsiteY282"/>
                    </a:cxn>
                    <a:cxn ang="0">
                      <a:pos x="connsiteX283" y="connsiteY283"/>
                    </a:cxn>
                    <a:cxn ang="0">
                      <a:pos x="connsiteX284" y="connsiteY284"/>
                    </a:cxn>
                    <a:cxn ang="0">
                      <a:pos x="connsiteX285" y="connsiteY285"/>
                    </a:cxn>
                    <a:cxn ang="0">
                      <a:pos x="connsiteX286" y="connsiteY286"/>
                    </a:cxn>
                    <a:cxn ang="0">
                      <a:pos x="connsiteX287" y="connsiteY287"/>
                    </a:cxn>
                    <a:cxn ang="0">
                      <a:pos x="connsiteX288" y="connsiteY288"/>
                    </a:cxn>
                    <a:cxn ang="0">
                      <a:pos x="connsiteX289" y="connsiteY289"/>
                    </a:cxn>
                    <a:cxn ang="0">
                      <a:pos x="connsiteX290" y="connsiteY290"/>
                    </a:cxn>
                    <a:cxn ang="0">
                      <a:pos x="connsiteX291" y="connsiteY291"/>
                    </a:cxn>
                    <a:cxn ang="0">
                      <a:pos x="connsiteX292" y="connsiteY292"/>
                    </a:cxn>
                    <a:cxn ang="0">
                      <a:pos x="connsiteX293" y="connsiteY293"/>
                    </a:cxn>
                    <a:cxn ang="0">
                      <a:pos x="connsiteX294" y="connsiteY294"/>
                    </a:cxn>
                    <a:cxn ang="0">
                      <a:pos x="connsiteX295" y="connsiteY295"/>
                    </a:cxn>
                    <a:cxn ang="0">
                      <a:pos x="connsiteX296" y="connsiteY296"/>
                    </a:cxn>
                    <a:cxn ang="0">
                      <a:pos x="connsiteX297" y="connsiteY297"/>
                    </a:cxn>
                    <a:cxn ang="0">
                      <a:pos x="connsiteX298" y="connsiteY298"/>
                    </a:cxn>
                    <a:cxn ang="0">
                      <a:pos x="connsiteX299" y="connsiteY299"/>
                    </a:cxn>
                    <a:cxn ang="0">
                      <a:pos x="connsiteX300" y="connsiteY300"/>
                    </a:cxn>
                    <a:cxn ang="0">
                      <a:pos x="connsiteX301" y="connsiteY301"/>
                    </a:cxn>
                    <a:cxn ang="0">
                      <a:pos x="connsiteX302" y="connsiteY302"/>
                    </a:cxn>
                    <a:cxn ang="0">
                      <a:pos x="connsiteX303" y="connsiteY303"/>
                    </a:cxn>
                    <a:cxn ang="0">
                      <a:pos x="connsiteX304" y="connsiteY304"/>
                    </a:cxn>
                    <a:cxn ang="0">
                      <a:pos x="connsiteX305" y="connsiteY305"/>
                    </a:cxn>
                    <a:cxn ang="0">
                      <a:pos x="connsiteX306" y="connsiteY306"/>
                    </a:cxn>
                    <a:cxn ang="0">
                      <a:pos x="connsiteX307" y="connsiteY307"/>
                    </a:cxn>
                    <a:cxn ang="0">
                      <a:pos x="connsiteX308" y="connsiteY308"/>
                    </a:cxn>
                    <a:cxn ang="0">
                      <a:pos x="connsiteX309" y="connsiteY309"/>
                    </a:cxn>
                    <a:cxn ang="0">
                      <a:pos x="connsiteX310" y="connsiteY310"/>
                    </a:cxn>
                    <a:cxn ang="0">
                      <a:pos x="connsiteX311" y="connsiteY311"/>
                    </a:cxn>
                    <a:cxn ang="0">
                      <a:pos x="connsiteX312" y="connsiteY312"/>
                    </a:cxn>
                    <a:cxn ang="0">
                      <a:pos x="connsiteX313" y="connsiteY313"/>
                    </a:cxn>
                    <a:cxn ang="0">
                      <a:pos x="connsiteX314" y="connsiteY314"/>
                    </a:cxn>
                    <a:cxn ang="0">
                      <a:pos x="connsiteX315" y="connsiteY315"/>
                    </a:cxn>
                    <a:cxn ang="0">
                      <a:pos x="connsiteX316" y="connsiteY316"/>
                    </a:cxn>
                    <a:cxn ang="0">
                      <a:pos x="connsiteX317" y="connsiteY317"/>
                    </a:cxn>
                    <a:cxn ang="0">
                      <a:pos x="connsiteX318" y="connsiteY318"/>
                    </a:cxn>
                    <a:cxn ang="0">
                      <a:pos x="connsiteX319" y="connsiteY319"/>
                    </a:cxn>
                    <a:cxn ang="0">
                      <a:pos x="connsiteX320" y="connsiteY320"/>
                    </a:cxn>
                    <a:cxn ang="0">
                      <a:pos x="connsiteX321" y="connsiteY321"/>
                    </a:cxn>
                    <a:cxn ang="0">
                      <a:pos x="connsiteX322" y="connsiteY322"/>
                    </a:cxn>
                    <a:cxn ang="0">
                      <a:pos x="connsiteX323" y="connsiteY323"/>
                    </a:cxn>
                    <a:cxn ang="0">
                      <a:pos x="connsiteX324" y="connsiteY324"/>
                    </a:cxn>
                    <a:cxn ang="0">
                      <a:pos x="connsiteX325" y="connsiteY325"/>
                    </a:cxn>
                    <a:cxn ang="0">
                      <a:pos x="connsiteX326" y="connsiteY326"/>
                    </a:cxn>
                    <a:cxn ang="0">
                      <a:pos x="connsiteX327" y="connsiteY327"/>
                    </a:cxn>
                    <a:cxn ang="0">
                      <a:pos x="connsiteX328" y="connsiteY328"/>
                    </a:cxn>
                  </a:cxnLst>
                  <a:rect l="l" t="t" r="r" b="b"/>
                  <a:pathLst>
                    <a:path w="528061" h="607004">
                      <a:moveTo>
                        <a:pt x="176844" y="237091"/>
                      </a:moveTo>
                      <a:cubicBezTo>
                        <a:pt x="173764" y="237091"/>
                        <a:pt x="171418" y="239727"/>
                        <a:pt x="169951" y="244413"/>
                      </a:cubicBezTo>
                      <a:cubicBezTo>
                        <a:pt x="174644" y="244120"/>
                        <a:pt x="179191" y="243680"/>
                        <a:pt x="183590" y="243534"/>
                      </a:cubicBezTo>
                      <a:cubicBezTo>
                        <a:pt x="182417" y="239873"/>
                        <a:pt x="180364" y="237091"/>
                        <a:pt x="176844" y="237091"/>
                      </a:cubicBezTo>
                      <a:close/>
                      <a:moveTo>
                        <a:pt x="331824" y="236920"/>
                      </a:moveTo>
                      <a:cubicBezTo>
                        <a:pt x="326844" y="236920"/>
                        <a:pt x="323621" y="244389"/>
                        <a:pt x="323621" y="255666"/>
                      </a:cubicBezTo>
                      <a:cubicBezTo>
                        <a:pt x="323621" y="266944"/>
                        <a:pt x="326697" y="273973"/>
                        <a:pt x="331824" y="273973"/>
                      </a:cubicBezTo>
                      <a:cubicBezTo>
                        <a:pt x="339001" y="273973"/>
                        <a:pt x="340026" y="262257"/>
                        <a:pt x="340026" y="255227"/>
                      </a:cubicBezTo>
                      <a:cubicBezTo>
                        <a:pt x="340026" y="248344"/>
                        <a:pt x="339001" y="236920"/>
                        <a:pt x="331824" y="236920"/>
                      </a:cubicBezTo>
                      <a:close/>
                      <a:moveTo>
                        <a:pt x="254234" y="236920"/>
                      </a:moveTo>
                      <a:cubicBezTo>
                        <a:pt x="249245" y="236920"/>
                        <a:pt x="246017" y="244389"/>
                        <a:pt x="246017" y="255666"/>
                      </a:cubicBezTo>
                      <a:cubicBezTo>
                        <a:pt x="246017" y="266944"/>
                        <a:pt x="249098" y="273973"/>
                        <a:pt x="254234" y="273973"/>
                      </a:cubicBezTo>
                      <a:cubicBezTo>
                        <a:pt x="261424" y="273973"/>
                        <a:pt x="262451" y="262257"/>
                        <a:pt x="262451" y="255227"/>
                      </a:cubicBezTo>
                      <a:cubicBezTo>
                        <a:pt x="262451" y="248344"/>
                        <a:pt x="261424" y="236920"/>
                        <a:pt x="254234" y="236920"/>
                      </a:cubicBezTo>
                      <a:close/>
                      <a:moveTo>
                        <a:pt x="408553" y="229197"/>
                      </a:moveTo>
                      <a:lnTo>
                        <a:pt x="414278" y="229197"/>
                      </a:lnTo>
                      <a:cubicBezTo>
                        <a:pt x="415159" y="229197"/>
                        <a:pt x="416040" y="229929"/>
                        <a:pt x="416040" y="230954"/>
                      </a:cubicBezTo>
                      <a:lnTo>
                        <a:pt x="416040" y="280011"/>
                      </a:lnTo>
                      <a:cubicBezTo>
                        <a:pt x="416040" y="281036"/>
                        <a:pt x="415159" y="281768"/>
                        <a:pt x="414278" y="281768"/>
                      </a:cubicBezTo>
                      <a:lnTo>
                        <a:pt x="407819" y="281768"/>
                      </a:lnTo>
                      <a:cubicBezTo>
                        <a:pt x="406792" y="281768"/>
                        <a:pt x="406058" y="281036"/>
                        <a:pt x="406058" y="280011"/>
                      </a:cubicBezTo>
                      <a:lnTo>
                        <a:pt x="406058" y="240034"/>
                      </a:lnTo>
                      <a:lnTo>
                        <a:pt x="399892" y="243255"/>
                      </a:lnTo>
                      <a:cubicBezTo>
                        <a:pt x="399452" y="243548"/>
                        <a:pt x="398865" y="243548"/>
                        <a:pt x="398425" y="243402"/>
                      </a:cubicBezTo>
                      <a:cubicBezTo>
                        <a:pt x="397837" y="243109"/>
                        <a:pt x="397544" y="242669"/>
                        <a:pt x="397397" y="242230"/>
                      </a:cubicBezTo>
                      <a:lnTo>
                        <a:pt x="396076" y="237105"/>
                      </a:lnTo>
                      <a:cubicBezTo>
                        <a:pt x="395929" y="236373"/>
                        <a:pt x="396223" y="235494"/>
                        <a:pt x="396957" y="235201"/>
                      </a:cubicBezTo>
                      <a:lnTo>
                        <a:pt x="407673" y="229344"/>
                      </a:lnTo>
                      <a:cubicBezTo>
                        <a:pt x="407966" y="229344"/>
                        <a:pt x="408260" y="229197"/>
                        <a:pt x="408553" y="229197"/>
                      </a:cubicBezTo>
                      <a:close/>
                      <a:moveTo>
                        <a:pt x="369817" y="229197"/>
                      </a:moveTo>
                      <a:lnTo>
                        <a:pt x="375397" y="229197"/>
                      </a:lnTo>
                      <a:cubicBezTo>
                        <a:pt x="376425" y="229197"/>
                        <a:pt x="377159" y="229929"/>
                        <a:pt x="377159" y="230954"/>
                      </a:cubicBezTo>
                      <a:lnTo>
                        <a:pt x="377159" y="280011"/>
                      </a:lnTo>
                      <a:cubicBezTo>
                        <a:pt x="377159" y="281036"/>
                        <a:pt x="376425" y="281768"/>
                        <a:pt x="375397" y="281768"/>
                      </a:cubicBezTo>
                      <a:lnTo>
                        <a:pt x="368936" y="281768"/>
                      </a:lnTo>
                      <a:cubicBezTo>
                        <a:pt x="368055" y="281768"/>
                        <a:pt x="367174" y="281036"/>
                        <a:pt x="367174" y="280011"/>
                      </a:cubicBezTo>
                      <a:lnTo>
                        <a:pt x="367174" y="240034"/>
                      </a:lnTo>
                      <a:lnTo>
                        <a:pt x="361154" y="243255"/>
                      </a:lnTo>
                      <a:cubicBezTo>
                        <a:pt x="360713" y="243548"/>
                        <a:pt x="360126" y="243548"/>
                        <a:pt x="359538" y="243402"/>
                      </a:cubicBezTo>
                      <a:cubicBezTo>
                        <a:pt x="359098" y="243109"/>
                        <a:pt x="358804" y="242669"/>
                        <a:pt x="358657" y="242230"/>
                      </a:cubicBezTo>
                      <a:lnTo>
                        <a:pt x="357336" y="237105"/>
                      </a:lnTo>
                      <a:cubicBezTo>
                        <a:pt x="357189" y="236373"/>
                        <a:pt x="357483" y="235494"/>
                        <a:pt x="358217" y="235201"/>
                      </a:cubicBezTo>
                      <a:lnTo>
                        <a:pt x="368936" y="229344"/>
                      </a:lnTo>
                      <a:cubicBezTo>
                        <a:pt x="369230" y="229344"/>
                        <a:pt x="369523" y="229197"/>
                        <a:pt x="369817" y="229197"/>
                      </a:cubicBezTo>
                      <a:close/>
                      <a:moveTo>
                        <a:pt x="292262" y="229197"/>
                      </a:moveTo>
                      <a:lnTo>
                        <a:pt x="297987" y="229197"/>
                      </a:lnTo>
                      <a:cubicBezTo>
                        <a:pt x="298868" y="229197"/>
                        <a:pt x="299749" y="229929"/>
                        <a:pt x="299749" y="230954"/>
                      </a:cubicBezTo>
                      <a:lnTo>
                        <a:pt x="299749" y="280011"/>
                      </a:lnTo>
                      <a:cubicBezTo>
                        <a:pt x="299749" y="281036"/>
                        <a:pt x="298868" y="281768"/>
                        <a:pt x="297987" y="281768"/>
                      </a:cubicBezTo>
                      <a:lnTo>
                        <a:pt x="291528" y="281768"/>
                      </a:lnTo>
                      <a:cubicBezTo>
                        <a:pt x="290501" y="281768"/>
                        <a:pt x="289767" y="281036"/>
                        <a:pt x="289767" y="280011"/>
                      </a:cubicBezTo>
                      <a:lnTo>
                        <a:pt x="289767" y="240034"/>
                      </a:lnTo>
                      <a:lnTo>
                        <a:pt x="283601" y="243255"/>
                      </a:lnTo>
                      <a:cubicBezTo>
                        <a:pt x="283161" y="243548"/>
                        <a:pt x="282574" y="243548"/>
                        <a:pt x="282134" y="243402"/>
                      </a:cubicBezTo>
                      <a:cubicBezTo>
                        <a:pt x="281546" y="243109"/>
                        <a:pt x="281253" y="242669"/>
                        <a:pt x="281106" y="242230"/>
                      </a:cubicBezTo>
                      <a:lnTo>
                        <a:pt x="279785" y="237105"/>
                      </a:lnTo>
                      <a:cubicBezTo>
                        <a:pt x="279638" y="236373"/>
                        <a:pt x="279932" y="235494"/>
                        <a:pt x="280666" y="235201"/>
                      </a:cubicBezTo>
                      <a:lnTo>
                        <a:pt x="291382" y="229344"/>
                      </a:lnTo>
                      <a:cubicBezTo>
                        <a:pt x="291675" y="229344"/>
                        <a:pt x="291969" y="229197"/>
                        <a:pt x="292262" y="229197"/>
                      </a:cubicBezTo>
                      <a:close/>
                      <a:moveTo>
                        <a:pt x="332263" y="228279"/>
                      </a:moveTo>
                      <a:cubicBezTo>
                        <a:pt x="343395" y="228279"/>
                        <a:pt x="350133" y="238238"/>
                        <a:pt x="350133" y="254934"/>
                      </a:cubicBezTo>
                      <a:cubicBezTo>
                        <a:pt x="350133" y="272509"/>
                        <a:pt x="343395" y="282614"/>
                        <a:pt x="331384" y="282614"/>
                      </a:cubicBezTo>
                      <a:cubicBezTo>
                        <a:pt x="320399" y="282614"/>
                        <a:pt x="313514" y="272216"/>
                        <a:pt x="313368" y="255666"/>
                      </a:cubicBezTo>
                      <a:cubicBezTo>
                        <a:pt x="313368" y="238824"/>
                        <a:pt x="320545" y="228279"/>
                        <a:pt x="332263" y="228279"/>
                      </a:cubicBezTo>
                      <a:close/>
                      <a:moveTo>
                        <a:pt x="254674" y="228279"/>
                      </a:moveTo>
                      <a:cubicBezTo>
                        <a:pt x="265972" y="228279"/>
                        <a:pt x="272722" y="238238"/>
                        <a:pt x="272722" y="254934"/>
                      </a:cubicBezTo>
                      <a:cubicBezTo>
                        <a:pt x="272722" y="272509"/>
                        <a:pt x="265826" y="282614"/>
                        <a:pt x="253794" y="282614"/>
                      </a:cubicBezTo>
                      <a:cubicBezTo>
                        <a:pt x="242936" y="282614"/>
                        <a:pt x="236039" y="272216"/>
                        <a:pt x="235746" y="255666"/>
                      </a:cubicBezTo>
                      <a:cubicBezTo>
                        <a:pt x="235746" y="238824"/>
                        <a:pt x="243083" y="228279"/>
                        <a:pt x="254674" y="228279"/>
                      </a:cubicBezTo>
                      <a:close/>
                      <a:moveTo>
                        <a:pt x="370526" y="146456"/>
                      </a:moveTo>
                      <a:cubicBezTo>
                        <a:pt x="365537" y="146456"/>
                        <a:pt x="362309" y="153780"/>
                        <a:pt x="362309" y="165204"/>
                      </a:cubicBezTo>
                      <a:cubicBezTo>
                        <a:pt x="362309" y="176482"/>
                        <a:pt x="365390" y="183367"/>
                        <a:pt x="370526" y="183367"/>
                      </a:cubicBezTo>
                      <a:cubicBezTo>
                        <a:pt x="377716" y="183367"/>
                        <a:pt x="378743" y="171649"/>
                        <a:pt x="378743" y="164765"/>
                      </a:cubicBezTo>
                      <a:cubicBezTo>
                        <a:pt x="378743" y="157881"/>
                        <a:pt x="377716" y="146456"/>
                        <a:pt x="370526" y="146456"/>
                      </a:cubicBezTo>
                      <a:close/>
                      <a:moveTo>
                        <a:pt x="331824" y="146456"/>
                      </a:moveTo>
                      <a:cubicBezTo>
                        <a:pt x="326844" y="146456"/>
                        <a:pt x="323621" y="153780"/>
                        <a:pt x="323621" y="165204"/>
                      </a:cubicBezTo>
                      <a:cubicBezTo>
                        <a:pt x="323621" y="176482"/>
                        <a:pt x="326697" y="183367"/>
                        <a:pt x="331824" y="183367"/>
                      </a:cubicBezTo>
                      <a:cubicBezTo>
                        <a:pt x="339001" y="183367"/>
                        <a:pt x="340026" y="171649"/>
                        <a:pt x="340026" y="164765"/>
                      </a:cubicBezTo>
                      <a:cubicBezTo>
                        <a:pt x="340026" y="157881"/>
                        <a:pt x="339001" y="146456"/>
                        <a:pt x="331824" y="146456"/>
                      </a:cubicBezTo>
                      <a:close/>
                      <a:moveTo>
                        <a:pt x="293118" y="146456"/>
                      </a:moveTo>
                      <a:cubicBezTo>
                        <a:pt x="287982" y="146456"/>
                        <a:pt x="284753" y="153780"/>
                        <a:pt x="284753" y="165204"/>
                      </a:cubicBezTo>
                      <a:cubicBezTo>
                        <a:pt x="284753" y="176482"/>
                        <a:pt x="287982" y="183367"/>
                        <a:pt x="292971" y="183367"/>
                      </a:cubicBezTo>
                      <a:cubicBezTo>
                        <a:pt x="300162" y="183367"/>
                        <a:pt x="301336" y="171649"/>
                        <a:pt x="301336" y="164765"/>
                      </a:cubicBezTo>
                      <a:cubicBezTo>
                        <a:pt x="301336" y="157881"/>
                        <a:pt x="300162" y="146456"/>
                        <a:pt x="293118" y="146456"/>
                      </a:cubicBezTo>
                      <a:close/>
                      <a:moveTo>
                        <a:pt x="448166" y="146443"/>
                      </a:moveTo>
                      <a:cubicBezTo>
                        <a:pt x="443179" y="146443"/>
                        <a:pt x="439806" y="153765"/>
                        <a:pt x="439806" y="165187"/>
                      </a:cubicBezTo>
                      <a:cubicBezTo>
                        <a:pt x="439806" y="176463"/>
                        <a:pt x="443033" y="183346"/>
                        <a:pt x="448019" y="183346"/>
                      </a:cubicBezTo>
                      <a:cubicBezTo>
                        <a:pt x="455352" y="183346"/>
                        <a:pt x="456379" y="171631"/>
                        <a:pt x="456379" y="164748"/>
                      </a:cubicBezTo>
                      <a:cubicBezTo>
                        <a:pt x="456379" y="157865"/>
                        <a:pt x="455352" y="146443"/>
                        <a:pt x="448166" y="146443"/>
                      </a:cubicBezTo>
                      <a:close/>
                      <a:moveTo>
                        <a:pt x="137979" y="146443"/>
                      </a:moveTo>
                      <a:cubicBezTo>
                        <a:pt x="132993" y="146443"/>
                        <a:pt x="129766" y="153765"/>
                        <a:pt x="129766" y="165187"/>
                      </a:cubicBezTo>
                      <a:cubicBezTo>
                        <a:pt x="129766" y="176463"/>
                        <a:pt x="132846" y="183346"/>
                        <a:pt x="137979" y="183346"/>
                      </a:cubicBezTo>
                      <a:cubicBezTo>
                        <a:pt x="145165" y="183346"/>
                        <a:pt x="146192" y="171631"/>
                        <a:pt x="146192" y="164748"/>
                      </a:cubicBezTo>
                      <a:cubicBezTo>
                        <a:pt x="146192" y="157865"/>
                        <a:pt x="145165" y="146443"/>
                        <a:pt x="137979" y="146443"/>
                      </a:cubicBezTo>
                      <a:close/>
                      <a:moveTo>
                        <a:pt x="408553" y="138661"/>
                      </a:moveTo>
                      <a:lnTo>
                        <a:pt x="414278" y="138661"/>
                      </a:lnTo>
                      <a:cubicBezTo>
                        <a:pt x="415159" y="138661"/>
                        <a:pt x="416040" y="139393"/>
                        <a:pt x="416040" y="140418"/>
                      </a:cubicBezTo>
                      <a:lnTo>
                        <a:pt x="416040" y="189475"/>
                      </a:lnTo>
                      <a:cubicBezTo>
                        <a:pt x="416040" y="190354"/>
                        <a:pt x="415159" y="191232"/>
                        <a:pt x="414278" y="191232"/>
                      </a:cubicBezTo>
                      <a:lnTo>
                        <a:pt x="407819" y="191232"/>
                      </a:lnTo>
                      <a:cubicBezTo>
                        <a:pt x="406792" y="191232"/>
                        <a:pt x="406058" y="190354"/>
                        <a:pt x="406058" y="189475"/>
                      </a:cubicBezTo>
                      <a:lnTo>
                        <a:pt x="406058" y="149498"/>
                      </a:lnTo>
                      <a:lnTo>
                        <a:pt x="399892" y="152719"/>
                      </a:lnTo>
                      <a:cubicBezTo>
                        <a:pt x="399452" y="153012"/>
                        <a:pt x="398865" y="153012"/>
                        <a:pt x="398425" y="152866"/>
                      </a:cubicBezTo>
                      <a:cubicBezTo>
                        <a:pt x="397837" y="152573"/>
                        <a:pt x="397544" y="152133"/>
                        <a:pt x="397397" y="151548"/>
                      </a:cubicBezTo>
                      <a:lnTo>
                        <a:pt x="396076" y="146569"/>
                      </a:lnTo>
                      <a:cubicBezTo>
                        <a:pt x="395929" y="145837"/>
                        <a:pt x="396223" y="144958"/>
                        <a:pt x="396957" y="144519"/>
                      </a:cubicBezTo>
                      <a:lnTo>
                        <a:pt x="407673" y="138808"/>
                      </a:lnTo>
                      <a:cubicBezTo>
                        <a:pt x="407966" y="138661"/>
                        <a:pt x="408260" y="138661"/>
                        <a:pt x="408553" y="138661"/>
                      </a:cubicBezTo>
                      <a:close/>
                      <a:moveTo>
                        <a:pt x="253525" y="138661"/>
                      </a:moveTo>
                      <a:lnTo>
                        <a:pt x="259105" y="138661"/>
                      </a:lnTo>
                      <a:cubicBezTo>
                        <a:pt x="260133" y="138661"/>
                        <a:pt x="260867" y="139393"/>
                        <a:pt x="260867" y="140418"/>
                      </a:cubicBezTo>
                      <a:lnTo>
                        <a:pt x="260867" y="189475"/>
                      </a:lnTo>
                      <a:cubicBezTo>
                        <a:pt x="260867" y="190354"/>
                        <a:pt x="260133" y="191232"/>
                        <a:pt x="259105" y="191232"/>
                      </a:cubicBezTo>
                      <a:lnTo>
                        <a:pt x="252791" y="191232"/>
                      </a:lnTo>
                      <a:cubicBezTo>
                        <a:pt x="251763" y="191232"/>
                        <a:pt x="251029" y="190354"/>
                        <a:pt x="251029" y="189475"/>
                      </a:cubicBezTo>
                      <a:lnTo>
                        <a:pt x="251029" y="149498"/>
                      </a:lnTo>
                      <a:lnTo>
                        <a:pt x="244862" y="152719"/>
                      </a:lnTo>
                      <a:cubicBezTo>
                        <a:pt x="244421" y="153012"/>
                        <a:pt x="243834" y="153012"/>
                        <a:pt x="243246" y="152866"/>
                      </a:cubicBezTo>
                      <a:cubicBezTo>
                        <a:pt x="242806" y="152573"/>
                        <a:pt x="242512" y="152133"/>
                        <a:pt x="242365" y="151548"/>
                      </a:cubicBezTo>
                      <a:lnTo>
                        <a:pt x="241044" y="146569"/>
                      </a:lnTo>
                      <a:cubicBezTo>
                        <a:pt x="240897" y="145837"/>
                        <a:pt x="241191" y="144958"/>
                        <a:pt x="241925" y="144519"/>
                      </a:cubicBezTo>
                      <a:lnTo>
                        <a:pt x="252644" y="138808"/>
                      </a:lnTo>
                      <a:cubicBezTo>
                        <a:pt x="252938" y="138661"/>
                        <a:pt x="253231" y="138661"/>
                        <a:pt x="253525" y="138661"/>
                      </a:cubicBezTo>
                      <a:close/>
                      <a:moveTo>
                        <a:pt x="214640" y="138661"/>
                      </a:moveTo>
                      <a:lnTo>
                        <a:pt x="220365" y="138661"/>
                      </a:lnTo>
                      <a:cubicBezTo>
                        <a:pt x="221393" y="138661"/>
                        <a:pt x="222127" y="139393"/>
                        <a:pt x="222127" y="140418"/>
                      </a:cubicBezTo>
                      <a:lnTo>
                        <a:pt x="222127" y="189475"/>
                      </a:lnTo>
                      <a:cubicBezTo>
                        <a:pt x="222127" y="190354"/>
                        <a:pt x="221393" y="191232"/>
                        <a:pt x="220365" y="191232"/>
                      </a:cubicBezTo>
                      <a:lnTo>
                        <a:pt x="213906" y="191232"/>
                      </a:lnTo>
                      <a:cubicBezTo>
                        <a:pt x="213026" y="191232"/>
                        <a:pt x="212145" y="190354"/>
                        <a:pt x="212145" y="189475"/>
                      </a:cubicBezTo>
                      <a:lnTo>
                        <a:pt x="212145" y="149498"/>
                      </a:lnTo>
                      <a:lnTo>
                        <a:pt x="206126" y="152719"/>
                      </a:lnTo>
                      <a:cubicBezTo>
                        <a:pt x="205539" y="153012"/>
                        <a:pt x="205099" y="153012"/>
                        <a:pt x="204512" y="152866"/>
                      </a:cubicBezTo>
                      <a:cubicBezTo>
                        <a:pt x="204071" y="152573"/>
                        <a:pt x="203631" y="152133"/>
                        <a:pt x="203484" y="151548"/>
                      </a:cubicBezTo>
                      <a:lnTo>
                        <a:pt x="202310" y="146569"/>
                      </a:lnTo>
                      <a:cubicBezTo>
                        <a:pt x="202016" y="145837"/>
                        <a:pt x="202456" y="144958"/>
                        <a:pt x="203190" y="144519"/>
                      </a:cubicBezTo>
                      <a:lnTo>
                        <a:pt x="213906" y="138808"/>
                      </a:lnTo>
                      <a:cubicBezTo>
                        <a:pt x="214053" y="138661"/>
                        <a:pt x="214347" y="138661"/>
                        <a:pt x="214640" y="138661"/>
                      </a:cubicBezTo>
                      <a:close/>
                      <a:moveTo>
                        <a:pt x="175926" y="138661"/>
                      </a:moveTo>
                      <a:lnTo>
                        <a:pt x="181632" y="138661"/>
                      </a:lnTo>
                      <a:cubicBezTo>
                        <a:pt x="182509" y="138661"/>
                        <a:pt x="183387" y="139393"/>
                        <a:pt x="183387" y="140418"/>
                      </a:cubicBezTo>
                      <a:lnTo>
                        <a:pt x="183387" y="189475"/>
                      </a:lnTo>
                      <a:cubicBezTo>
                        <a:pt x="183387" y="190354"/>
                        <a:pt x="182509" y="191232"/>
                        <a:pt x="181632" y="191232"/>
                      </a:cubicBezTo>
                      <a:lnTo>
                        <a:pt x="175195" y="191232"/>
                      </a:lnTo>
                      <a:cubicBezTo>
                        <a:pt x="174171" y="191232"/>
                        <a:pt x="173440" y="190354"/>
                        <a:pt x="173440" y="189475"/>
                      </a:cubicBezTo>
                      <a:lnTo>
                        <a:pt x="173440" y="149498"/>
                      </a:lnTo>
                      <a:lnTo>
                        <a:pt x="167296" y="152719"/>
                      </a:lnTo>
                      <a:cubicBezTo>
                        <a:pt x="166857" y="153012"/>
                        <a:pt x="166272" y="153012"/>
                        <a:pt x="165833" y="152866"/>
                      </a:cubicBezTo>
                      <a:cubicBezTo>
                        <a:pt x="165248" y="152573"/>
                        <a:pt x="164955" y="152133"/>
                        <a:pt x="164809" y="151548"/>
                      </a:cubicBezTo>
                      <a:lnTo>
                        <a:pt x="163492" y="146569"/>
                      </a:lnTo>
                      <a:cubicBezTo>
                        <a:pt x="163346" y="145837"/>
                        <a:pt x="163639" y="144958"/>
                        <a:pt x="164370" y="144519"/>
                      </a:cubicBezTo>
                      <a:lnTo>
                        <a:pt x="175049" y="138808"/>
                      </a:lnTo>
                      <a:cubicBezTo>
                        <a:pt x="175341" y="138661"/>
                        <a:pt x="175634" y="138661"/>
                        <a:pt x="175926" y="138661"/>
                      </a:cubicBezTo>
                      <a:close/>
                      <a:moveTo>
                        <a:pt x="370966" y="137814"/>
                      </a:moveTo>
                      <a:cubicBezTo>
                        <a:pt x="382264" y="137814"/>
                        <a:pt x="389014" y="147774"/>
                        <a:pt x="389014" y="164472"/>
                      </a:cubicBezTo>
                      <a:cubicBezTo>
                        <a:pt x="389014" y="182048"/>
                        <a:pt x="382118" y="192008"/>
                        <a:pt x="370086" y="192008"/>
                      </a:cubicBezTo>
                      <a:cubicBezTo>
                        <a:pt x="359228" y="192008"/>
                        <a:pt x="352185" y="181755"/>
                        <a:pt x="352038" y="165058"/>
                      </a:cubicBezTo>
                      <a:cubicBezTo>
                        <a:pt x="352038" y="148214"/>
                        <a:pt x="359375" y="137814"/>
                        <a:pt x="370966" y="137814"/>
                      </a:cubicBezTo>
                      <a:close/>
                      <a:moveTo>
                        <a:pt x="332263" y="137814"/>
                      </a:moveTo>
                      <a:cubicBezTo>
                        <a:pt x="343395" y="137814"/>
                        <a:pt x="350133" y="147774"/>
                        <a:pt x="350133" y="164472"/>
                      </a:cubicBezTo>
                      <a:cubicBezTo>
                        <a:pt x="350133" y="182048"/>
                        <a:pt x="343395" y="192008"/>
                        <a:pt x="331384" y="192008"/>
                      </a:cubicBezTo>
                      <a:cubicBezTo>
                        <a:pt x="320399" y="192008"/>
                        <a:pt x="313514" y="181755"/>
                        <a:pt x="313368" y="165058"/>
                      </a:cubicBezTo>
                      <a:cubicBezTo>
                        <a:pt x="313368" y="148214"/>
                        <a:pt x="320545" y="137814"/>
                        <a:pt x="332263" y="137814"/>
                      </a:cubicBezTo>
                      <a:close/>
                      <a:moveTo>
                        <a:pt x="293411" y="137814"/>
                      </a:moveTo>
                      <a:cubicBezTo>
                        <a:pt x="304711" y="137814"/>
                        <a:pt x="311462" y="147774"/>
                        <a:pt x="311462" y="164472"/>
                      </a:cubicBezTo>
                      <a:cubicBezTo>
                        <a:pt x="311462" y="182048"/>
                        <a:pt x="304565" y="192008"/>
                        <a:pt x="292678" y="192008"/>
                      </a:cubicBezTo>
                      <a:cubicBezTo>
                        <a:pt x="281671" y="192008"/>
                        <a:pt x="274774" y="181755"/>
                        <a:pt x="274627" y="165058"/>
                      </a:cubicBezTo>
                      <a:cubicBezTo>
                        <a:pt x="274627" y="148214"/>
                        <a:pt x="281818" y="137814"/>
                        <a:pt x="293411" y="137814"/>
                      </a:cubicBezTo>
                      <a:close/>
                      <a:moveTo>
                        <a:pt x="363250" y="65460"/>
                      </a:moveTo>
                      <a:cubicBezTo>
                        <a:pt x="362663" y="68095"/>
                        <a:pt x="362370" y="71171"/>
                        <a:pt x="362370" y="74685"/>
                      </a:cubicBezTo>
                      <a:cubicBezTo>
                        <a:pt x="362370" y="85815"/>
                        <a:pt x="365449" y="92844"/>
                        <a:pt x="370583" y="92844"/>
                      </a:cubicBezTo>
                      <a:cubicBezTo>
                        <a:pt x="377769" y="92844"/>
                        <a:pt x="378796" y="81129"/>
                        <a:pt x="378796" y="74100"/>
                      </a:cubicBezTo>
                      <a:cubicBezTo>
                        <a:pt x="378796" y="73514"/>
                        <a:pt x="378796" y="72928"/>
                        <a:pt x="378796" y="72196"/>
                      </a:cubicBezTo>
                      <a:cubicBezTo>
                        <a:pt x="373662" y="69706"/>
                        <a:pt x="368529" y="67510"/>
                        <a:pt x="363250" y="65460"/>
                      </a:cubicBezTo>
                      <a:close/>
                      <a:moveTo>
                        <a:pt x="222602" y="63263"/>
                      </a:moveTo>
                      <a:cubicBezTo>
                        <a:pt x="217762" y="65167"/>
                        <a:pt x="213216" y="67363"/>
                        <a:pt x="208669" y="69853"/>
                      </a:cubicBezTo>
                      <a:cubicBezTo>
                        <a:pt x="208229" y="69999"/>
                        <a:pt x="207789" y="70292"/>
                        <a:pt x="207496" y="70439"/>
                      </a:cubicBezTo>
                      <a:cubicBezTo>
                        <a:pt x="207349" y="71757"/>
                        <a:pt x="207349" y="73221"/>
                        <a:pt x="207349" y="74685"/>
                      </a:cubicBezTo>
                      <a:cubicBezTo>
                        <a:pt x="207349" y="85815"/>
                        <a:pt x="210429" y="92844"/>
                        <a:pt x="215562" y="92844"/>
                      </a:cubicBezTo>
                      <a:cubicBezTo>
                        <a:pt x="222749" y="92844"/>
                        <a:pt x="223775" y="81129"/>
                        <a:pt x="223775" y="74100"/>
                      </a:cubicBezTo>
                      <a:cubicBezTo>
                        <a:pt x="223775" y="71024"/>
                        <a:pt x="223482" y="66778"/>
                        <a:pt x="222602" y="63263"/>
                      </a:cubicBezTo>
                      <a:close/>
                      <a:moveTo>
                        <a:pt x="293146" y="55941"/>
                      </a:moveTo>
                      <a:cubicBezTo>
                        <a:pt x="288013" y="55941"/>
                        <a:pt x="284786" y="63263"/>
                        <a:pt x="284786" y="74685"/>
                      </a:cubicBezTo>
                      <a:cubicBezTo>
                        <a:pt x="284786" y="85815"/>
                        <a:pt x="288013" y="92844"/>
                        <a:pt x="292999" y="92844"/>
                      </a:cubicBezTo>
                      <a:cubicBezTo>
                        <a:pt x="300186" y="92844"/>
                        <a:pt x="301359" y="81129"/>
                        <a:pt x="301359" y="74100"/>
                      </a:cubicBezTo>
                      <a:cubicBezTo>
                        <a:pt x="301359" y="67363"/>
                        <a:pt x="300186" y="55941"/>
                        <a:pt x="293146" y="55941"/>
                      </a:cubicBezTo>
                      <a:close/>
                      <a:moveTo>
                        <a:pt x="282733" y="51108"/>
                      </a:moveTo>
                      <a:cubicBezTo>
                        <a:pt x="275400" y="51401"/>
                        <a:pt x="268067" y="51987"/>
                        <a:pt x="260881" y="53012"/>
                      </a:cubicBezTo>
                      <a:lnTo>
                        <a:pt x="260881" y="98848"/>
                      </a:lnTo>
                      <a:cubicBezTo>
                        <a:pt x="260881" y="99874"/>
                        <a:pt x="260147" y="100606"/>
                        <a:pt x="259121" y="100606"/>
                      </a:cubicBezTo>
                      <a:lnTo>
                        <a:pt x="252814" y="100606"/>
                      </a:lnTo>
                      <a:cubicBezTo>
                        <a:pt x="251788" y="100606"/>
                        <a:pt x="251054" y="99874"/>
                        <a:pt x="251054" y="98848"/>
                      </a:cubicBezTo>
                      <a:lnTo>
                        <a:pt x="251054" y="58870"/>
                      </a:lnTo>
                      <a:lnTo>
                        <a:pt x="244895" y="62238"/>
                      </a:lnTo>
                      <a:cubicBezTo>
                        <a:pt x="244455" y="62531"/>
                        <a:pt x="243868" y="62531"/>
                        <a:pt x="243428" y="62238"/>
                      </a:cubicBezTo>
                      <a:cubicBezTo>
                        <a:pt x="242841" y="62091"/>
                        <a:pt x="242548" y="61652"/>
                        <a:pt x="242401" y="61066"/>
                      </a:cubicBezTo>
                      <a:lnTo>
                        <a:pt x="241375" y="56966"/>
                      </a:lnTo>
                      <a:cubicBezTo>
                        <a:pt x="238148" y="57845"/>
                        <a:pt x="235068" y="58870"/>
                        <a:pt x="231842" y="59895"/>
                      </a:cubicBezTo>
                      <a:cubicBezTo>
                        <a:pt x="233308" y="63702"/>
                        <a:pt x="234042" y="68388"/>
                        <a:pt x="234042" y="73807"/>
                      </a:cubicBezTo>
                      <a:cubicBezTo>
                        <a:pt x="234042" y="91380"/>
                        <a:pt x="227149" y="101484"/>
                        <a:pt x="215122" y="101484"/>
                      </a:cubicBezTo>
                      <a:cubicBezTo>
                        <a:pt x="204563" y="101484"/>
                        <a:pt x="197670" y="91819"/>
                        <a:pt x="197230" y="76150"/>
                      </a:cubicBezTo>
                      <a:cubicBezTo>
                        <a:pt x="192390" y="78786"/>
                        <a:pt x="187844" y="81568"/>
                        <a:pt x="183444" y="84351"/>
                      </a:cubicBezTo>
                      <a:lnTo>
                        <a:pt x="183444" y="98848"/>
                      </a:lnTo>
                      <a:cubicBezTo>
                        <a:pt x="183444" y="99874"/>
                        <a:pt x="182564" y="100606"/>
                        <a:pt x="181684" y="100606"/>
                      </a:cubicBezTo>
                      <a:lnTo>
                        <a:pt x="175231" y="100606"/>
                      </a:lnTo>
                      <a:cubicBezTo>
                        <a:pt x="174204" y="100606"/>
                        <a:pt x="173471" y="99874"/>
                        <a:pt x="173471" y="98848"/>
                      </a:cubicBezTo>
                      <a:lnTo>
                        <a:pt x="173471" y="90941"/>
                      </a:lnTo>
                      <a:cubicBezTo>
                        <a:pt x="155285" y="103681"/>
                        <a:pt x="141499" y="118179"/>
                        <a:pt x="131819" y="139121"/>
                      </a:cubicBezTo>
                      <a:cubicBezTo>
                        <a:pt x="133873" y="138242"/>
                        <a:pt x="136072" y="137802"/>
                        <a:pt x="138419" y="137802"/>
                      </a:cubicBezTo>
                      <a:cubicBezTo>
                        <a:pt x="149712" y="137802"/>
                        <a:pt x="156458" y="147761"/>
                        <a:pt x="156458" y="164455"/>
                      </a:cubicBezTo>
                      <a:cubicBezTo>
                        <a:pt x="156458" y="182028"/>
                        <a:pt x="149565" y="191986"/>
                        <a:pt x="137539" y="191986"/>
                      </a:cubicBezTo>
                      <a:cubicBezTo>
                        <a:pt x="129326" y="191986"/>
                        <a:pt x="123460" y="186129"/>
                        <a:pt x="120966" y="176171"/>
                      </a:cubicBezTo>
                      <a:cubicBezTo>
                        <a:pt x="119940" y="192865"/>
                        <a:pt x="125953" y="215710"/>
                        <a:pt x="135926" y="229622"/>
                      </a:cubicBezTo>
                      <a:lnTo>
                        <a:pt x="136366" y="229476"/>
                      </a:lnTo>
                      <a:cubicBezTo>
                        <a:pt x="136659" y="229329"/>
                        <a:pt x="136952" y="229183"/>
                        <a:pt x="137246" y="229183"/>
                      </a:cubicBezTo>
                      <a:lnTo>
                        <a:pt x="142819" y="229183"/>
                      </a:lnTo>
                      <a:cubicBezTo>
                        <a:pt x="143845" y="229183"/>
                        <a:pt x="144579" y="230061"/>
                        <a:pt x="144579" y="230940"/>
                      </a:cubicBezTo>
                      <a:lnTo>
                        <a:pt x="144579" y="238555"/>
                      </a:lnTo>
                      <a:cubicBezTo>
                        <a:pt x="149419" y="241923"/>
                        <a:pt x="154552" y="243534"/>
                        <a:pt x="159685" y="244120"/>
                      </a:cubicBezTo>
                      <a:cubicBezTo>
                        <a:pt x="162325" y="234162"/>
                        <a:pt x="168484" y="228304"/>
                        <a:pt x="177137" y="228304"/>
                      </a:cubicBezTo>
                      <a:cubicBezTo>
                        <a:pt x="185790" y="228304"/>
                        <a:pt x="191803" y="234162"/>
                        <a:pt x="194150" y="244266"/>
                      </a:cubicBezTo>
                      <a:cubicBezTo>
                        <a:pt x="200456" y="245877"/>
                        <a:pt x="205443" y="250124"/>
                        <a:pt x="207643" y="260521"/>
                      </a:cubicBezTo>
                      <a:cubicBezTo>
                        <a:pt x="208963" y="266233"/>
                        <a:pt x="210429" y="270626"/>
                        <a:pt x="212189" y="274141"/>
                      </a:cubicBezTo>
                      <a:lnTo>
                        <a:pt x="212189" y="240019"/>
                      </a:lnTo>
                      <a:lnTo>
                        <a:pt x="206176" y="243241"/>
                      </a:lnTo>
                      <a:cubicBezTo>
                        <a:pt x="205590" y="243534"/>
                        <a:pt x="205150" y="243534"/>
                        <a:pt x="204563" y="243388"/>
                      </a:cubicBezTo>
                      <a:cubicBezTo>
                        <a:pt x="204123" y="243095"/>
                        <a:pt x="203683" y="242655"/>
                        <a:pt x="203536" y="242216"/>
                      </a:cubicBezTo>
                      <a:lnTo>
                        <a:pt x="202363" y="237091"/>
                      </a:lnTo>
                      <a:cubicBezTo>
                        <a:pt x="202070" y="236358"/>
                        <a:pt x="202510" y="235480"/>
                        <a:pt x="203243" y="235187"/>
                      </a:cubicBezTo>
                      <a:lnTo>
                        <a:pt x="213949" y="229329"/>
                      </a:lnTo>
                      <a:cubicBezTo>
                        <a:pt x="214096" y="229329"/>
                        <a:pt x="214389" y="229183"/>
                        <a:pt x="214682" y="229183"/>
                      </a:cubicBezTo>
                      <a:lnTo>
                        <a:pt x="220402" y="229183"/>
                      </a:lnTo>
                      <a:cubicBezTo>
                        <a:pt x="221429" y="229183"/>
                        <a:pt x="222162" y="229915"/>
                        <a:pt x="222162" y="230940"/>
                      </a:cubicBezTo>
                      <a:lnTo>
                        <a:pt x="222162" y="279998"/>
                      </a:lnTo>
                      <a:cubicBezTo>
                        <a:pt x="222162" y="281023"/>
                        <a:pt x="221429" y="281756"/>
                        <a:pt x="220402" y="281756"/>
                      </a:cubicBezTo>
                      <a:lnTo>
                        <a:pt x="218056" y="281756"/>
                      </a:lnTo>
                      <a:cubicBezTo>
                        <a:pt x="223922" y="287027"/>
                        <a:pt x="232428" y="288931"/>
                        <a:pt x="244748" y="292446"/>
                      </a:cubicBezTo>
                      <a:cubicBezTo>
                        <a:pt x="261760" y="297425"/>
                        <a:pt x="288599" y="271944"/>
                        <a:pt x="291973" y="286735"/>
                      </a:cubicBezTo>
                      <a:cubicBezTo>
                        <a:pt x="298279" y="315144"/>
                        <a:pt x="313678" y="334182"/>
                        <a:pt x="328491" y="343994"/>
                      </a:cubicBezTo>
                      <a:lnTo>
                        <a:pt x="328491" y="330521"/>
                      </a:lnTo>
                      <a:lnTo>
                        <a:pt x="322478" y="333889"/>
                      </a:lnTo>
                      <a:cubicBezTo>
                        <a:pt x="321891" y="334035"/>
                        <a:pt x="321451" y="334182"/>
                        <a:pt x="320865" y="333889"/>
                      </a:cubicBezTo>
                      <a:cubicBezTo>
                        <a:pt x="320425" y="333743"/>
                        <a:pt x="319985" y="333303"/>
                        <a:pt x="319838" y="332718"/>
                      </a:cubicBezTo>
                      <a:lnTo>
                        <a:pt x="318665" y="327738"/>
                      </a:lnTo>
                      <a:cubicBezTo>
                        <a:pt x="318371" y="326860"/>
                        <a:pt x="318811" y="326128"/>
                        <a:pt x="319545" y="325688"/>
                      </a:cubicBezTo>
                      <a:lnTo>
                        <a:pt x="330251" y="319977"/>
                      </a:lnTo>
                      <a:cubicBezTo>
                        <a:pt x="330398" y="319831"/>
                        <a:pt x="330691" y="319684"/>
                        <a:pt x="330984" y="319684"/>
                      </a:cubicBezTo>
                      <a:lnTo>
                        <a:pt x="336704" y="319684"/>
                      </a:lnTo>
                      <a:cubicBezTo>
                        <a:pt x="337731" y="319684"/>
                        <a:pt x="338464" y="320563"/>
                        <a:pt x="338464" y="321441"/>
                      </a:cubicBezTo>
                      <a:lnTo>
                        <a:pt x="338464" y="349119"/>
                      </a:lnTo>
                      <a:cubicBezTo>
                        <a:pt x="352690" y="354537"/>
                        <a:pt x="364129" y="350144"/>
                        <a:pt x="362223" y="335500"/>
                      </a:cubicBezTo>
                      <a:cubicBezTo>
                        <a:pt x="362223" y="334768"/>
                        <a:pt x="362076" y="334035"/>
                        <a:pt x="362076" y="333450"/>
                      </a:cubicBezTo>
                      <a:lnTo>
                        <a:pt x="361196" y="333889"/>
                      </a:lnTo>
                      <a:cubicBezTo>
                        <a:pt x="360756" y="334035"/>
                        <a:pt x="360170" y="334182"/>
                        <a:pt x="359583" y="333889"/>
                      </a:cubicBezTo>
                      <a:cubicBezTo>
                        <a:pt x="359143" y="333743"/>
                        <a:pt x="358850" y="333303"/>
                        <a:pt x="358703" y="332718"/>
                      </a:cubicBezTo>
                      <a:lnTo>
                        <a:pt x="357383" y="327738"/>
                      </a:lnTo>
                      <a:cubicBezTo>
                        <a:pt x="357236" y="326860"/>
                        <a:pt x="357530" y="326128"/>
                        <a:pt x="358263" y="325688"/>
                      </a:cubicBezTo>
                      <a:lnTo>
                        <a:pt x="361050" y="324224"/>
                      </a:lnTo>
                      <a:cubicBezTo>
                        <a:pt x="359290" y="302257"/>
                        <a:pt x="362370" y="300061"/>
                        <a:pt x="362370" y="300061"/>
                      </a:cubicBezTo>
                      <a:cubicBezTo>
                        <a:pt x="362370" y="300061"/>
                        <a:pt x="409741" y="302843"/>
                        <a:pt x="424554" y="289078"/>
                      </a:cubicBezTo>
                      <a:cubicBezTo>
                        <a:pt x="431153" y="282195"/>
                        <a:pt x="435553" y="273848"/>
                        <a:pt x="437753" y="264475"/>
                      </a:cubicBezTo>
                      <a:cubicBezTo>
                        <a:pt x="438926" y="260228"/>
                        <a:pt x="441566" y="259350"/>
                        <a:pt x="444793" y="259203"/>
                      </a:cubicBezTo>
                      <a:lnTo>
                        <a:pt x="444793" y="240019"/>
                      </a:lnTo>
                      <a:lnTo>
                        <a:pt x="438780" y="243241"/>
                      </a:lnTo>
                      <a:cubicBezTo>
                        <a:pt x="438193" y="243534"/>
                        <a:pt x="437606" y="243534"/>
                        <a:pt x="437166" y="243388"/>
                      </a:cubicBezTo>
                      <a:cubicBezTo>
                        <a:pt x="436726" y="243095"/>
                        <a:pt x="436286" y="242655"/>
                        <a:pt x="436140" y="242216"/>
                      </a:cubicBezTo>
                      <a:lnTo>
                        <a:pt x="434820" y="237091"/>
                      </a:lnTo>
                      <a:cubicBezTo>
                        <a:pt x="434673" y="236358"/>
                        <a:pt x="435113" y="235480"/>
                        <a:pt x="435700" y="235187"/>
                      </a:cubicBezTo>
                      <a:lnTo>
                        <a:pt x="446553" y="229329"/>
                      </a:lnTo>
                      <a:cubicBezTo>
                        <a:pt x="446699" y="229329"/>
                        <a:pt x="446993" y="229183"/>
                        <a:pt x="447286" y="229183"/>
                      </a:cubicBezTo>
                      <a:lnTo>
                        <a:pt x="453006" y="229183"/>
                      </a:lnTo>
                      <a:cubicBezTo>
                        <a:pt x="454032" y="229183"/>
                        <a:pt x="454766" y="229915"/>
                        <a:pt x="454766" y="230940"/>
                      </a:cubicBezTo>
                      <a:lnTo>
                        <a:pt x="454766" y="258618"/>
                      </a:lnTo>
                      <a:cubicBezTo>
                        <a:pt x="455206" y="258471"/>
                        <a:pt x="455646" y="258325"/>
                        <a:pt x="456232" y="258032"/>
                      </a:cubicBezTo>
                      <a:cubicBezTo>
                        <a:pt x="478525" y="246756"/>
                        <a:pt x="474565" y="203116"/>
                        <a:pt x="466058" y="171777"/>
                      </a:cubicBezTo>
                      <a:cubicBezTo>
                        <a:pt x="464445" y="184664"/>
                        <a:pt x="457845" y="191986"/>
                        <a:pt x="447726" y="191986"/>
                      </a:cubicBezTo>
                      <a:cubicBezTo>
                        <a:pt x="436726" y="191986"/>
                        <a:pt x="429833" y="181735"/>
                        <a:pt x="429687" y="165041"/>
                      </a:cubicBezTo>
                      <a:cubicBezTo>
                        <a:pt x="429687" y="148200"/>
                        <a:pt x="436873" y="137802"/>
                        <a:pt x="448606" y="137802"/>
                      </a:cubicBezTo>
                      <a:cubicBezTo>
                        <a:pt x="450072" y="137802"/>
                        <a:pt x="451539" y="137949"/>
                        <a:pt x="452859" y="138388"/>
                      </a:cubicBezTo>
                      <a:cubicBezTo>
                        <a:pt x="443473" y="122133"/>
                        <a:pt x="430860" y="107781"/>
                        <a:pt x="416047" y="95773"/>
                      </a:cubicBezTo>
                      <a:lnTo>
                        <a:pt x="416047" y="98848"/>
                      </a:lnTo>
                      <a:cubicBezTo>
                        <a:pt x="416047" y="99874"/>
                        <a:pt x="415167" y="100606"/>
                        <a:pt x="414287" y="100606"/>
                      </a:cubicBezTo>
                      <a:lnTo>
                        <a:pt x="407834" y="100606"/>
                      </a:lnTo>
                      <a:cubicBezTo>
                        <a:pt x="406808" y="100606"/>
                        <a:pt x="406074" y="99874"/>
                        <a:pt x="406074" y="98848"/>
                      </a:cubicBezTo>
                      <a:lnTo>
                        <a:pt x="406074" y="88158"/>
                      </a:lnTo>
                      <a:cubicBezTo>
                        <a:pt x="400501" y="84351"/>
                        <a:pt x="394782" y="80690"/>
                        <a:pt x="388915" y="77468"/>
                      </a:cubicBezTo>
                      <a:cubicBezTo>
                        <a:pt x="388035" y="92844"/>
                        <a:pt x="381289" y="101484"/>
                        <a:pt x="370143" y="101484"/>
                      </a:cubicBezTo>
                      <a:cubicBezTo>
                        <a:pt x="359290" y="101484"/>
                        <a:pt x="352250" y="91233"/>
                        <a:pt x="352103" y="74539"/>
                      </a:cubicBezTo>
                      <a:cubicBezTo>
                        <a:pt x="352103" y="69853"/>
                        <a:pt x="352690" y="65606"/>
                        <a:pt x="353863" y="61945"/>
                      </a:cubicBezTo>
                      <a:cubicBezTo>
                        <a:pt x="348730" y="60334"/>
                        <a:pt x="343597" y="58870"/>
                        <a:pt x="338464" y="57552"/>
                      </a:cubicBezTo>
                      <a:lnTo>
                        <a:pt x="338464" y="98848"/>
                      </a:lnTo>
                      <a:cubicBezTo>
                        <a:pt x="338464" y="99874"/>
                        <a:pt x="337731" y="100606"/>
                        <a:pt x="336704" y="100606"/>
                      </a:cubicBezTo>
                      <a:lnTo>
                        <a:pt x="330251" y="100606"/>
                      </a:lnTo>
                      <a:cubicBezTo>
                        <a:pt x="329371" y="100606"/>
                        <a:pt x="328491" y="99874"/>
                        <a:pt x="328491" y="98848"/>
                      </a:cubicBezTo>
                      <a:lnTo>
                        <a:pt x="328491" y="58870"/>
                      </a:lnTo>
                      <a:lnTo>
                        <a:pt x="322478" y="62238"/>
                      </a:lnTo>
                      <a:cubicBezTo>
                        <a:pt x="321891" y="62531"/>
                        <a:pt x="321451" y="62531"/>
                        <a:pt x="320865" y="62238"/>
                      </a:cubicBezTo>
                      <a:cubicBezTo>
                        <a:pt x="320425" y="62091"/>
                        <a:pt x="319985" y="61652"/>
                        <a:pt x="319838" y="61066"/>
                      </a:cubicBezTo>
                      <a:lnTo>
                        <a:pt x="318665" y="56087"/>
                      </a:lnTo>
                      <a:cubicBezTo>
                        <a:pt x="318371" y="55209"/>
                        <a:pt x="318811" y="54476"/>
                        <a:pt x="319545" y="54037"/>
                      </a:cubicBezTo>
                      <a:lnTo>
                        <a:pt x="320131" y="53744"/>
                      </a:lnTo>
                      <a:cubicBezTo>
                        <a:pt x="314998" y="52865"/>
                        <a:pt x="309865" y="52280"/>
                        <a:pt x="304585" y="51840"/>
                      </a:cubicBezTo>
                      <a:cubicBezTo>
                        <a:pt x="308985" y="56234"/>
                        <a:pt x="311478" y="63849"/>
                        <a:pt x="311478" y="73807"/>
                      </a:cubicBezTo>
                      <a:cubicBezTo>
                        <a:pt x="311478" y="91380"/>
                        <a:pt x="304585" y="101484"/>
                        <a:pt x="292706" y="101484"/>
                      </a:cubicBezTo>
                      <a:cubicBezTo>
                        <a:pt x="281706" y="101484"/>
                        <a:pt x="274813" y="91233"/>
                        <a:pt x="274667" y="74539"/>
                      </a:cubicBezTo>
                      <a:cubicBezTo>
                        <a:pt x="274667" y="63849"/>
                        <a:pt x="277600" y="55648"/>
                        <a:pt x="282733" y="51108"/>
                      </a:cubicBezTo>
                      <a:close/>
                      <a:moveTo>
                        <a:pt x="296812" y="0"/>
                      </a:moveTo>
                      <a:cubicBezTo>
                        <a:pt x="370583" y="0"/>
                        <a:pt x="436286" y="31046"/>
                        <a:pt x="481751" y="87572"/>
                      </a:cubicBezTo>
                      <a:cubicBezTo>
                        <a:pt x="517096" y="131359"/>
                        <a:pt x="531909" y="179246"/>
                        <a:pt x="527216" y="234015"/>
                      </a:cubicBezTo>
                      <a:cubicBezTo>
                        <a:pt x="523109" y="281170"/>
                        <a:pt x="505070" y="327885"/>
                        <a:pt x="487618" y="372989"/>
                      </a:cubicBezTo>
                      <a:cubicBezTo>
                        <a:pt x="459019" y="447382"/>
                        <a:pt x="431887" y="517528"/>
                        <a:pt x="464885" y="585917"/>
                      </a:cubicBezTo>
                      <a:cubicBezTo>
                        <a:pt x="467085" y="590456"/>
                        <a:pt x="466792" y="595875"/>
                        <a:pt x="464152" y="600121"/>
                      </a:cubicBezTo>
                      <a:cubicBezTo>
                        <a:pt x="461512" y="604368"/>
                        <a:pt x="456819" y="607004"/>
                        <a:pt x="451686" y="607004"/>
                      </a:cubicBezTo>
                      <a:lnTo>
                        <a:pt x="189457" y="607004"/>
                      </a:lnTo>
                      <a:cubicBezTo>
                        <a:pt x="183150" y="607004"/>
                        <a:pt x="177577" y="603050"/>
                        <a:pt x="175524" y="597193"/>
                      </a:cubicBezTo>
                      <a:cubicBezTo>
                        <a:pt x="174498" y="594117"/>
                        <a:pt x="174204" y="591335"/>
                        <a:pt x="173471" y="570833"/>
                      </a:cubicBezTo>
                      <a:cubicBezTo>
                        <a:pt x="173324" y="567904"/>
                        <a:pt x="173178" y="564682"/>
                        <a:pt x="173178" y="563804"/>
                      </a:cubicBezTo>
                      <a:cubicBezTo>
                        <a:pt x="170244" y="532758"/>
                        <a:pt x="157485" y="532611"/>
                        <a:pt x="129473" y="532319"/>
                      </a:cubicBezTo>
                      <a:cubicBezTo>
                        <a:pt x="105567" y="532026"/>
                        <a:pt x="75942" y="531733"/>
                        <a:pt x="56729" y="502884"/>
                      </a:cubicBezTo>
                      <a:cubicBezTo>
                        <a:pt x="43090" y="482382"/>
                        <a:pt x="43823" y="453825"/>
                        <a:pt x="44556" y="426294"/>
                      </a:cubicBezTo>
                      <a:cubicBezTo>
                        <a:pt x="44996" y="406964"/>
                        <a:pt x="45583" y="384997"/>
                        <a:pt x="39130" y="377090"/>
                      </a:cubicBezTo>
                      <a:cubicBezTo>
                        <a:pt x="37810" y="375625"/>
                        <a:pt x="31944" y="372989"/>
                        <a:pt x="28424" y="371378"/>
                      </a:cubicBezTo>
                      <a:cubicBezTo>
                        <a:pt x="18011" y="366692"/>
                        <a:pt x="4811" y="360688"/>
                        <a:pt x="998" y="347069"/>
                      </a:cubicBezTo>
                      <a:cubicBezTo>
                        <a:pt x="-1495" y="338429"/>
                        <a:pt x="705" y="329203"/>
                        <a:pt x="7305" y="319391"/>
                      </a:cubicBezTo>
                      <a:cubicBezTo>
                        <a:pt x="32237" y="282781"/>
                        <a:pt x="36197" y="260082"/>
                        <a:pt x="41916" y="228597"/>
                      </a:cubicBezTo>
                      <a:cubicBezTo>
                        <a:pt x="44556" y="213367"/>
                        <a:pt x="47636" y="196233"/>
                        <a:pt x="53503" y="175585"/>
                      </a:cubicBezTo>
                      <a:cubicBezTo>
                        <a:pt x="68609" y="123158"/>
                        <a:pt x="101167" y="78493"/>
                        <a:pt x="147512" y="46422"/>
                      </a:cubicBezTo>
                      <a:cubicBezTo>
                        <a:pt x="190923" y="16548"/>
                        <a:pt x="243868" y="0"/>
                        <a:pt x="296812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j-ea"/>
                    <a:ea typeface="+mj-ea"/>
                  </a:endParaRPr>
                </a:p>
              </p:txBody>
            </p:sp>
            <p:sp>
              <p:nvSpPr>
                <p:cNvPr id="54" name="íṩ1îḓe"/>
                <p:cNvSpPr/>
                <p:nvPr/>
              </p:nvSpPr>
              <p:spPr>
                <a:xfrm>
                  <a:off x="6561897" y="4004121"/>
                  <a:ext cx="575775" cy="565385"/>
                </a:xfrm>
                <a:prstGeom prst="rect">
                  <a:avLst/>
                </a:prstGeom>
                <a:solidFill>
                  <a:schemeClr val="tx2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j-ea"/>
                    <a:ea typeface="+mj-ea"/>
                  </a:endParaRPr>
                </a:p>
              </p:txBody>
            </p:sp>
            <p:sp>
              <p:nvSpPr>
                <p:cNvPr id="55" name="ïsľíďè"/>
                <p:cNvSpPr/>
                <p:nvPr/>
              </p:nvSpPr>
              <p:spPr>
                <a:xfrm>
                  <a:off x="6718031" y="4153893"/>
                  <a:ext cx="263507" cy="227448"/>
                </a:xfrm>
                <a:custGeom>
                  <a:avLst/>
                  <a:gdLst>
                    <a:gd name="connsiteX0" fmla="*/ 222210 w 606439"/>
                    <a:gd name="connsiteY0" fmla="*/ 476810 h 523454"/>
                    <a:gd name="connsiteX1" fmla="*/ 591037 w 606439"/>
                    <a:gd name="connsiteY1" fmla="*/ 476810 h 523454"/>
                    <a:gd name="connsiteX2" fmla="*/ 606439 w 606439"/>
                    <a:gd name="connsiteY2" fmla="*/ 492071 h 523454"/>
                    <a:gd name="connsiteX3" fmla="*/ 591037 w 606439"/>
                    <a:gd name="connsiteY3" fmla="*/ 507435 h 523454"/>
                    <a:gd name="connsiteX4" fmla="*/ 222210 w 606439"/>
                    <a:gd name="connsiteY4" fmla="*/ 507435 h 523454"/>
                    <a:gd name="connsiteX5" fmla="*/ 15301 w 606439"/>
                    <a:gd name="connsiteY5" fmla="*/ 476810 h 523454"/>
                    <a:gd name="connsiteX6" fmla="*/ 163006 w 606439"/>
                    <a:gd name="connsiteY6" fmla="*/ 476810 h 523454"/>
                    <a:gd name="connsiteX7" fmla="*/ 163006 w 606439"/>
                    <a:gd name="connsiteY7" fmla="*/ 507435 h 523454"/>
                    <a:gd name="connsiteX8" fmla="*/ 15301 w 606439"/>
                    <a:gd name="connsiteY8" fmla="*/ 507435 h 523454"/>
                    <a:gd name="connsiteX9" fmla="*/ 0 w 606439"/>
                    <a:gd name="connsiteY9" fmla="*/ 492071 h 523454"/>
                    <a:gd name="connsiteX10" fmla="*/ 15301 w 606439"/>
                    <a:gd name="connsiteY10" fmla="*/ 476810 h 523454"/>
                    <a:gd name="connsiteX11" fmla="*/ 192556 w 606439"/>
                    <a:gd name="connsiteY11" fmla="*/ 460792 h 523454"/>
                    <a:gd name="connsiteX12" fmla="*/ 211061 w 606439"/>
                    <a:gd name="connsiteY12" fmla="*/ 479185 h 523454"/>
                    <a:gd name="connsiteX13" fmla="*/ 211061 w 606439"/>
                    <a:gd name="connsiteY13" fmla="*/ 505061 h 523454"/>
                    <a:gd name="connsiteX14" fmla="*/ 192556 w 606439"/>
                    <a:gd name="connsiteY14" fmla="*/ 523454 h 523454"/>
                    <a:gd name="connsiteX15" fmla="*/ 174155 w 606439"/>
                    <a:gd name="connsiteY15" fmla="*/ 505061 h 523454"/>
                    <a:gd name="connsiteX16" fmla="*/ 174155 w 606439"/>
                    <a:gd name="connsiteY16" fmla="*/ 479185 h 523454"/>
                    <a:gd name="connsiteX17" fmla="*/ 192556 w 606439"/>
                    <a:gd name="connsiteY17" fmla="*/ 460792 h 523454"/>
                    <a:gd name="connsiteX18" fmla="*/ 270917 w 606439"/>
                    <a:gd name="connsiteY18" fmla="*/ 230890 h 523454"/>
                    <a:gd name="connsiteX19" fmla="*/ 301415 w 606439"/>
                    <a:gd name="connsiteY19" fmla="*/ 261132 h 523454"/>
                    <a:gd name="connsiteX20" fmla="*/ 288300 w 606439"/>
                    <a:gd name="connsiteY20" fmla="*/ 349051 h 523454"/>
                    <a:gd name="connsiteX21" fmla="*/ 288508 w 606439"/>
                    <a:gd name="connsiteY21" fmla="*/ 349883 h 523454"/>
                    <a:gd name="connsiteX22" fmla="*/ 302248 w 606439"/>
                    <a:gd name="connsiteY22" fmla="*/ 368693 h 523454"/>
                    <a:gd name="connsiteX23" fmla="*/ 303184 w 606439"/>
                    <a:gd name="connsiteY23" fmla="*/ 369109 h 523454"/>
                    <a:gd name="connsiteX24" fmla="*/ 304121 w 606439"/>
                    <a:gd name="connsiteY24" fmla="*/ 368693 h 523454"/>
                    <a:gd name="connsiteX25" fmla="*/ 317965 w 606439"/>
                    <a:gd name="connsiteY25" fmla="*/ 349883 h 523454"/>
                    <a:gd name="connsiteX26" fmla="*/ 318173 w 606439"/>
                    <a:gd name="connsiteY26" fmla="*/ 349051 h 523454"/>
                    <a:gd name="connsiteX27" fmla="*/ 304954 w 606439"/>
                    <a:gd name="connsiteY27" fmla="*/ 261132 h 523454"/>
                    <a:gd name="connsiteX28" fmla="*/ 335452 w 606439"/>
                    <a:gd name="connsiteY28" fmla="*/ 230890 h 523454"/>
                    <a:gd name="connsiteX29" fmla="*/ 354500 w 606439"/>
                    <a:gd name="connsiteY29" fmla="*/ 246894 h 523454"/>
                    <a:gd name="connsiteX30" fmla="*/ 393950 w 606439"/>
                    <a:gd name="connsiteY30" fmla="*/ 265081 h 523454"/>
                    <a:gd name="connsiteX31" fmla="*/ 408522 w 606439"/>
                    <a:gd name="connsiteY31" fmla="*/ 277344 h 523454"/>
                    <a:gd name="connsiteX32" fmla="*/ 428091 w 606439"/>
                    <a:gd name="connsiteY32" fmla="*/ 379501 h 523454"/>
                    <a:gd name="connsiteX33" fmla="*/ 178278 w 606439"/>
                    <a:gd name="connsiteY33" fmla="*/ 379501 h 523454"/>
                    <a:gd name="connsiteX34" fmla="*/ 197951 w 606439"/>
                    <a:gd name="connsiteY34" fmla="*/ 277344 h 523454"/>
                    <a:gd name="connsiteX35" fmla="*/ 212419 w 606439"/>
                    <a:gd name="connsiteY35" fmla="*/ 265081 h 523454"/>
                    <a:gd name="connsiteX36" fmla="*/ 251973 w 606439"/>
                    <a:gd name="connsiteY36" fmla="*/ 246894 h 523454"/>
                    <a:gd name="connsiteX37" fmla="*/ 276624 w 606439"/>
                    <a:gd name="connsiteY37" fmla="*/ 129744 h 523454"/>
                    <a:gd name="connsiteX38" fmla="*/ 249081 w 606439"/>
                    <a:gd name="connsiteY38" fmla="*/ 154506 h 523454"/>
                    <a:gd name="connsiteX39" fmla="*/ 303203 w 606439"/>
                    <a:gd name="connsiteY39" fmla="*/ 223727 h 523454"/>
                    <a:gd name="connsiteX40" fmla="*/ 357324 w 606439"/>
                    <a:gd name="connsiteY40" fmla="*/ 154506 h 523454"/>
                    <a:gd name="connsiteX41" fmla="*/ 288944 w 606439"/>
                    <a:gd name="connsiteY41" fmla="*/ 155961 h 523454"/>
                    <a:gd name="connsiteX42" fmla="*/ 276624 w 606439"/>
                    <a:gd name="connsiteY42" fmla="*/ 129744 h 523454"/>
                    <a:gd name="connsiteX43" fmla="*/ 303203 w 606439"/>
                    <a:gd name="connsiteY43" fmla="*/ 68448 h 523454"/>
                    <a:gd name="connsiteX44" fmla="*/ 374498 w 606439"/>
                    <a:gd name="connsiteY44" fmla="*/ 138396 h 523454"/>
                    <a:gd name="connsiteX45" fmla="*/ 303203 w 606439"/>
                    <a:gd name="connsiteY45" fmla="*/ 239005 h 523454"/>
                    <a:gd name="connsiteX46" fmla="*/ 232012 w 606439"/>
                    <a:gd name="connsiteY46" fmla="*/ 138396 h 523454"/>
                    <a:gd name="connsiteX47" fmla="*/ 303203 w 606439"/>
                    <a:gd name="connsiteY47" fmla="*/ 68448 h 523454"/>
                    <a:gd name="connsiteX48" fmla="*/ 41630 w 606439"/>
                    <a:gd name="connsiteY48" fmla="*/ 41570 h 523454"/>
                    <a:gd name="connsiteX49" fmla="*/ 41630 w 606439"/>
                    <a:gd name="connsiteY49" fmla="*/ 406450 h 523454"/>
                    <a:gd name="connsiteX50" fmla="*/ 564809 w 606439"/>
                    <a:gd name="connsiteY50" fmla="*/ 406450 h 523454"/>
                    <a:gd name="connsiteX51" fmla="*/ 564809 w 606439"/>
                    <a:gd name="connsiteY51" fmla="*/ 41570 h 523454"/>
                    <a:gd name="connsiteX52" fmla="*/ 27788 w 606439"/>
                    <a:gd name="connsiteY52" fmla="*/ 0 h 523454"/>
                    <a:gd name="connsiteX53" fmla="*/ 578651 w 606439"/>
                    <a:gd name="connsiteY53" fmla="*/ 0 h 523454"/>
                    <a:gd name="connsiteX54" fmla="*/ 606439 w 606439"/>
                    <a:gd name="connsiteY54" fmla="*/ 27644 h 523454"/>
                    <a:gd name="connsiteX55" fmla="*/ 606439 w 606439"/>
                    <a:gd name="connsiteY55" fmla="*/ 420376 h 523454"/>
                    <a:gd name="connsiteX56" fmla="*/ 578651 w 606439"/>
                    <a:gd name="connsiteY56" fmla="*/ 448020 h 523454"/>
                    <a:gd name="connsiteX57" fmla="*/ 27788 w 606439"/>
                    <a:gd name="connsiteY57" fmla="*/ 448020 h 523454"/>
                    <a:gd name="connsiteX58" fmla="*/ 0 w 606439"/>
                    <a:gd name="connsiteY58" fmla="*/ 420376 h 523454"/>
                    <a:gd name="connsiteX59" fmla="*/ 0 w 606439"/>
                    <a:gd name="connsiteY59" fmla="*/ 27644 h 523454"/>
                    <a:gd name="connsiteX60" fmla="*/ 27788 w 606439"/>
                    <a:gd name="connsiteY60" fmla="*/ 0 h 5234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</a:cxnLst>
                  <a:rect l="l" t="t" r="r" b="b"/>
                  <a:pathLst>
                    <a:path w="606439" h="523454">
                      <a:moveTo>
                        <a:pt x="222210" y="476810"/>
                      </a:moveTo>
                      <a:lnTo>
                        <a:pt x="591037" y="476810"/>
                      </a:lnTo>
                      <a:cubicBezTo>
                        <a:pt x="599570" y="476810"/>
                        <a:pt x="606439" y="483662"/>
                        <a:pt x="606439" y="492071"/>
                      </a:cubicBezTo>
                      <a:cubicBezTo>
                        <a:pt x="606439" y="500583"/>
                        <a:pt x="599570" y="507435"/>
                        <a:pt x="591037" y="507435"/>
                      </a:cubicBezTo>
                      <a:lnTo>
                        <a:pt x="222210" y="507435"/>
                      </a:lnTo>
                      <a:close/>
                      <a:moveTo>
                        <a:pt x="15301" y="476810"/>
                      </a:moveTo>
                      <a:lnTo>
                        <a:pt x="163006" y="476810"/>
                      </a:lnTo>
                      <a:lnTo>
                        <a:pt x="163006" y="507435"/>
                      </a:lnTo>
                      <a:lnTo>
                        <a:pt x="15301" y="507435"/>
                      </a:lnTo>
                      <a:cubicBezTo>
                        <a:pt x="6870" y="507435"/>
                        <a:pt x="0" y="500583"/>
                        <a:pt x="0" y="492071"/>
                      </a:cubicBezTo>
                      <a:cubicBezTo>
                        <a:pt x="0" y="483662"/>
                        <a:pt x="6870" y="476810"/>
                        <a:pt x="15301" y="476810"/>
                      </a:cubicBezTo>
                      <a:close/>
                      <a:moveTo>
                        <a:pt x="192556" y="460792"/>
                      </a:moveTo>
                      <a:cubicBezTo>
                        <a:pt x="202744" y="460792"/>
                        <a:pt x="211061" y="469001"/>
                        <a:pt x="211061" y="479185"/>
                      </a:cubicBezTo>
                      <a:lnTo>
                        <a:pt x="211061" y="505061"/>
                      </a:lnTo>
                      <a:cubicBezTo>
                        <a:pt x="211061" y="515245"/>
                        <a:pt x="202744" y="523454"/>
                        <a:pt x="192556" y="523454"/>
                      </a:cubicBezTo>
                      <a:cubicBezTo>
                        <a:pt x="182472" y="523454"/>
                        <a:pt x="174155" y="515245"/>
                        <a:pt x="174155" y="505061"/>
                      </a:cubicBezTo>
                      <a:lnTo>
                        <a:pt x="174155" y="479185"/>
                      </a:lnTo>
                      <a:cubicBezTo>
                        <a:pt x="174155" y="469001"/>
                        <a:pt x="182472" y="460792"/>
                        <a:pt x="192556" y="460792"/>
                      </a:cubicBezTo>
                      <a:close/>
                      <a:moveTo>
                        <a:pt x="270917" y="230890"/>
                      </a:moveTo>
                      <a:lnTo>
                        <a:pt x="301415" y="261132"/>
                      </a:lnTo>
                      <a:lnTo>
                        <a:pt x="288300" y="349051"/>
                      </a:lnTo>
                      <a:cubicBezTo>
                        <a:pt x="288300" y="349363"/>
                        <a:pt x="288300" y="349675"/>
                        <a:pt x="288508" y="349883"/>
                      </a:cubicBezTo>
                      <a:lnTo>
                        <a:pt x="302248" y="368693"/>
                      </a:lnTo>
                      <a:cubicBezTo>
                        <a:pt x="302456" y="369005"/>
                        <a:pt x="302872" y="369109"/>
                        <a:pt x="303184" y="369109"/>
                      </a:cubicBezTo>
                      <a:cubicBezTo>
                        <a:pt x="303601" y="369109"/>
                        <a:pt x="303913" y="369005"/>
                        <a:pt x="304121" y="368693"/>
                      </a:cubicBezTo>
                      <a:lnTo>
                        <a:pt x="317965" y="349883"/>
                      </a:lnTo>
                      <a:cubicBezTo>
                        <a:pt x="318069" y="349675"/>
                        <a:pt x="318173" y="349363"/>
                        <a:pt x="318173" y="349051"/>
                      </a:cubicBezTo>
                      <a:lnTo>
                        <a:pt x="304954" y="261132"/>
                      </a:lnTo>
                      <a:lnTo>
                        <a:pt x="335452" y="230890"/>
                      </a:lnTo>
                      <a:lnTo>
                        <a:pt x="354500" y="246894"/>
                      </a:lnTo>
                      <a:lnTo>
                        <a:pt x="393950" y="265081"/>
                      </a:lnTo>
                      <a:cubicBezTo>
                        <a:pt x="399779" y="267471"/>
                        <a:pt x="405920" y="271316"/>
                        <a:pt x="408522" y="277344"/>
                      </a:cubicBezTo>
                      <a:cubicBezTo>
                        <a:pt x="408522" y="277344"/>
                        <a:pt x="451407" y="379501"/>
                        <a:pt x="428091" y="379501"/>
                      </a:cubicBezTo>
                      <a:lnTo>
                        <a:pt x="178278" y="379501"/>
                      </a:lnTo>
                      <a:cubicBezTo>
                        <a:pt x="154962" y="379501"/>
                        <a:pt x="197951" y="277344"/>
                        <a:pt x="197951" y="277344"/>
                      </a:cubicBezTo>
                      <a:cubicBezTo>
                        <a:pt x="200865" y="271108"/>
                        <a:pt x="206590" y="267471"/>
                        <a:pt x="212419" y="265081"/>
                      </a:cubicBezTo>
                      <a:lnTo>
                        <a:pt x="251973" y="246894"/>
                      </a:lnTo>
                      <a:close/>
                      <a:moveTo>
                        <a:pt x="276624" y="129744"/>
                      </a:moveTo>
                      <a:cubicBezTo>
                        <a:pt x="263028" y="128497"/>
                        <a:pt x="246896" y="135746"/>
                        <a:pt x="249081" y="154506"/>
                      </a:cubicBezTo>
                      <a:cubicBezTo>
                        <a:pt x="253245" y="189116"/>
                        <a:pt x="273644" y="223727"/>
                        <a:pt x="303203" y="223727"/>
                      </a:cubicBezTo>
                      <a:cubicBezTo>
                        <a:pt x="331409" y="223727"/>
                        <a:pt x="357012" y="182049"/>
                        <a:pt x="357324" y="154506"/>
                      </a:cubicBezTo>
                      <a:cubicBezTo>
                        <a:pt x="357845" y="108463"/>
                        <a:pt x="325788" y="159911"/>
                        <a:pt x="288944" y="155961"/>
                      </a:cubicBezTo>
                      <a:cubicBezTo>
                        <a:pt x="301278" y="140735"/>
                        <a:pt x="290219" y="130991"/>
                        <a:pt x="276624" y="129744"/>
                      </a:cubicBezTo>
                      <a:close/>
                      <a:moveTo>
                        <a:pt x="303203" y="68448"/>
                      </a:moveTo>
                      <a:cubicBezTo>
                        <a:pt x="354098" y="68448"/>
                        <a:pt x="374914" y="94640"/>
                        <a:pt x="374498" y="138396"/>
                      </a:cubicBezTo>
                      <a:cubicBezTo>
                        <a:pt x="373769" y="201381"/>
                        <a:pt x="333386" y="239005"/>
                        <a:pt x="303203" y="239005"/>
                      </a:cubicBezTo>
                      <a:cubicBezTo>
                        <a:pt x="268024" y="239005"/>
                        <a:pt x="232637" y="201381"/>
                        <a:pt x="232012" y="138396"/>
                      </a:cubicBezTo>
                      <a:cubicBezTo>
                        <a:pt x="231596" y="94640"/>
                        <a:pt x="252412" y="68448"/>
                        <a:pt x="303203" y="68448"/>
                      </a:cubicBezTo>
                      <a:close/>
                      <a:moveTo>
                        <a:pt x="41630" y="41570"/>
                      </a:moveTo>
                      <a:lnTo>
                        <a:pt x="41630" y="406450"/>
                      </a:lnTo>
                      <a:lnTo>
                        <a:pt x="564809" y="406450"/>
                      </a:lnTo>
                      <a:lnTo>
                        <a:pt x="564809" y="41570"/>
                      </a:lnTo>
                      <a:close/>
                      <a:moveTo>
                        <a:pt x="27788" y="0"/>
                      </a:moveTo>
                      <a:lnTo>
                        <a:pt x="578651" y="0"/>
                      </a:lnTo>
                      <a:cubicBezTo>
                        <a:pt x="593950" y="0"/>
                        <a:pt x="606439" y="12367"/>
                        <a:pt x="606439" y="27644"/>
                      </a:cubicBezTo>
                      <a:lnTo>
                        <a:pt x="606439" y="420376"/>
                      </a:lnTo>
                      <a:cubicBezTo>
                        <a:pt x="606439" y="435653"/>
                        <a:pt x="593950" y="448020"/>
                        <a:pt x="578651" y="448020"/>
                      </a:cubicBezTo>
                      <a:lnTo>
                        <a:pt x="27788" y="448020"/>
                      </a:lnTo>
                      <a:cubicBezTo>
                        <a:pt x="12385" y="448020"/>
                        <a:pt x="0" y="435653"/>
                        <a:pt x="0" y="420376"/>
                      </a:cubicBezTo>
                      <a:lnTo>
                        <a:pt x="0" y="27644"/>
                      </a:lnTo>
                      <a:cubicBezTo>
                        <a:pt x="0" y="12367"/>
                        <a:pt x="12385" y="0"/>
                        <a:pt x="27788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j-ea"/>
                    <a:ea typeface="+mj-ea"/>
                  </a:endParaRPr>
                </a:p>
              </p:txBody>
            </p:sp>
            <p:sp>
              <p:nvSpPr>
                <p:cNvPr id="56" name="ïSļíḍè"/>
                <p:cNvSpPr/>
                <p:nvPr/>
              </p:nvSpPr>
              <p:spPr>
                <a:xfrm>
                  <a:off x="6561896" y="4755753"/>
                  <a:ext cx="575775" cy="565385"/>
                </a:xfrm>
                <a:prstGeom prst="rect">
                  <a:avLst/>
                </a:prstGeom>
                <a:solidFill>
                  <a:schemeClr val="tx2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j-ea"/>
                    <a:ea typeface="+mj-ea"/>
                  </a:endParaRPr>
                </a:p>
              </p:txBody>
            </p:sp>
            <p:sp>
              <p:nvSpPr>
                <p:cNvPr id="57" name="iŝľiďê"/>
                <p:cNvSpPr/>
                <p:nvPr/>
              </p:nvSpPr>
              <p:spPr>
                <a:xfrm>
                  <a:off x="6764168" y="4915475"/>
                  <a:ext cx="171230" cy="245938"/>
                </a:xfrm>
                <a:custGeom>
                  <a:avLst/>
                  <a:gdLst>
                    <a:gd name="connsiteX0" fmla="*/ 194743 w 422334"/>
                    <a:gd name="connsiteY0" fmla="*/ 208182 h 606599"/>
                    <a:gd name="connsiteX1" fmla="*/ 121890 w 422334"/>
                    <a:gd name="connsiteY1" fmla="*/ 418440 h 606599"/>
                    <a:gd name="connsiteX2" fmla="*/ 193335 w 422334"/>
                    <a:gd name="connsiteY2" fmla="*/ 418440 h 606599"/>
                    <a:gd name="connsiteX3" fmla="*/ 193335 w 422334"/>
                    <a:gd name="connsiteY3" fmla="*/ 413872 h 606599"/>
                    <a:gd name="connsiteX4" fmla="*/ 211167 w 422334"/>
                    <a:gd name="connsiteY4" fmla="*/ 396067 h 606599"/>
                    <a:gd name="connsiteX5" fmla="*/ 228999 w 422334"/>
                    <a:gd name="connsiteY5" fmla="*/ 413872 h 606599"/>
                    <a:gd name="connsiteX6" fmla="*/ 228999 w 422334"/>
                    <a:gd name="connsiteY6" fmla="*/ 418440 h 606599"/>
                    <a:gd name="connsiteX7" fmla="*/ 300561 w 422334"/>
                    <a:gd name="connsiteY7" fmla="*/ 418440 h 606599"/>
                    <a:gd name="connsiteX8" fmla="*/ 227591 w 422334"/>
                    <a:gd name="connsiteY8" fmla="*/ 208182 h 606599"/>
                    <a:gd name="connsiteX9" fmla="*/ 211167 w 422334"/>
                    <a:gd name="connsiteY9" fmla="*/ 209822 h 606599"/>
                    <a:gd name="connsiteX10" fmla="*/ 194743 w 422334"/>
                    <a:gd name="connsiteY10" fmla="*/ 208182 h 606599"/>
                    <a:gd name="connsiteX11" fmla="*/ 173274 w 422334"/>
                    <a:gd name="connsiteY11" fmla="*/ 54618 h 606599"/>
                    <a:gd name="connsiteX12" fmla="*/ 173274 w 422334"/>
                    <a:gd name="connsiteY12" fmla="*/ 93858 h 606599"/>
                    <a:gd name="connsiteX13" fmla="*/ 174330 w 422334"/>
                    <a:gd name="connsiteY13" fmla="*/ 102761 h 606599"/>
                    <a:gd name="connsiteX14" fmla="*/ 166705 w 422334"/>
                    <a:gd name="connsiteY14" fmla="*/ 127593 h 606599"/>
                    <a:gd name="connsiteX15" fmla="*/ 211167 w 422334"/>
                    <a:gd name="connsiteY15" fmla="*/ 171988 h 606599"/>
                    <a:gd name="connsiteX16" fmla="*/ 255629 w 422334"/>
                    <a:gd name="connsiteY16" fmla="*/ 127593 h 606599"/>
                    <a:gd name="connsiteX17" fmla="*/ 248004 w 422334"/>
                    <a:gd name="connsiteY17" fmla="*/ 102761 h 606599"/>
                    <a:gd name="connsiteX18" fmla="*/ 249177 w 422334"/>
                    <a:gd name="connsiteY18" fmla="*/ 93858 h 606599"/>
                    <a:gd name="connsiteX19" fmla="*/ 249177 w 422334"/>
                    <a:gd name="connsiteY19" fmla="*/ 54618 h 606599"/>
                    <a:gd name="connsiteX20" fmla="*/ 293522 w 422334"/>
                    <a:gd name="connsiteY20" fmla="*/ 127593 h 606599"/>
                    <a:gd name="connsiteX21" fmla="*/ 275925 w 422334"/>
                    <a:gd name="connsiteY21" fmla="*/ 178430 h 606599"/>
                    <a:gd name="connsiteX22" fmla="*/ 359219 w 422334"/>
                    <a:gd name="connsiteY22" fmla="*/ 418440 h 606599"/>
                    <a:gd name="connsiteX23" fmla="*/ 413418 w 422334"/>
                    <a:gd name="connsiteY23" fmla="*/ 418440 h 606599"/>
                    <a:gd name="connsiteX24" fmla="*/ 422334 w 422334"/>
                    <a:gd name="connsiteY24" fmla="*/ 427460 h 606599"/>
                    <a:gd name="connsiteX25" fmla="*/ 422334 w 422334"/>
                    <a:gd name="connsiteY25" fmla="*/ 442453 h 606599"/>
                    <a:gd name="connsiteX26" fmla="*/ 413418 w 422334"/>
                    <a:gd name="connsiteY26" fmla="*/ 451355 h 606599"/>
                    <a:gd name="connsiteX27" fmla="*/ 370598 w 422334"/>
                    <a:gd name="connsiteY27" fmla="*/ 451355 h 606599"/>
                    <a:gd name="connsiteX28" fmla="*/ 391246 w 422334"/>
                    <a:gd name="connsiteY28" fmla="*/ 511094 h 606599"/>
                    <a:gd name="connsiteX29" fmla="*/ 388078 w 422334"/>
                    <a:gd name="connsiteY29" fmla="*/ 517771 h 606599"/>
                    <a:gd name="connsiteX30" fmla="*/ 385966 w 422334"/>
                    <a:gd name="connsiteY30" fmla="*/ 518474 h 606599"/>
                    <a:gd name="connsiteX31" fmla="*/ 412362 w 422334"/>
                    <a:gd name="connsiteY31" fmla="*/ 594729 h 606599"/>
                    <a:gd name="connsiteX32" fmla="*/ 409195 w 422334"/>
                    <a:gd name="connsiteY32" fmla="*/ 601405 h 606599"/>
                    <a:gd name="connsiteX33" fmla="*/ 395000 w 422334"/>
                    <a:gd name="connsiteY33" fmla="*/ 606325 h 606599"/>
                    <a:gd name="connsiteX34" fmla="*/ 388547 w 422334"/>
                    <a:gd name="connsiteY34" fmla="*/ 603631 h 606599"/>
                    <a:gd name="connsiteX35" fmla="*/ 353236 w 422334"/>
                    <a:gd name="connsiteY35" fmla="*/ 529719 h 606599"/>
                    <a:gd name="connsiteX36" fmla="*/ 345610 w 422334"/>
                    <a:gd name="connsiteY36" fmla="*/ 532413 h 606599"/>
                    <a:gd name="connsiteX37" fmla="*/ 338923 w 422334"/>
                    <a:gd name="connsiteY37" fmla="*/ 529133 h 606599"/>
                    <a:gd name="connsiteX38" fmla="*/ 311941 w 422334"/>
                    <a:gd name="connsiteY38" fmla="*/ 451355 h 606599"/>
                    <a:gd name="connsiteX39" fmla="*/ 228999 w 422334"/>
                    <a:gd name="connsiteY39" fmla="*/ 451355 h 606599"/>
                    <a:gd name="connsiteX40" fmla="*/ 228999 w 422334"/>
                    <a:gd name="connsiteY40" fmla="*/ 456041 h 606599"/>
                    <a:gd name="connsiteX41" fmla="*/ 211167 w 422334"/>
                    <a:gd name="connsiteY41" fmla="*/ 473845 h 606599"/>
                    <a:gd name="connsiteX42" fmla="*/ 193335 w 422334"/>
                    <a:gd name="connsiteY42" fmla="*/ 456041 h 606599"/>
                    <a:gd name="connsiteX43" fmla="*/ 193335 w 422334"/>
                    <a:gd name="connsiteY43" fmla="*/ 451355 h 606599"/>
                    <a:gd name="connsiteX44" fmla="*/ 110393 w 422334"/>
                    <a:gd name="connsiteY44" fmla="*/ 451355 h 606599"/>
                    <a:gd name="connsiteX45" fmla="*/ 83411 w 422334"/>
                    <a:gd name="connsiteY45" fmla="*/ 529133 h 606599"/>
                    <a:gd name="connsiteX46" fmla="*/ 76841 w 422334"/>
                    <a:gd name="connsiteY46" fmla="*/ 532413 h 606599"/>
                    <a:gd name="connsiteX47" fmla="*/ 69099 w 422334"/>
                    <a:gd name="connsiteY47" fmla="*/ 529719 h 606599"/>
                    <a:gd name="connsiteX48" fmla="*/ 33787 w 422334"/>
                    <a:gd name="connsiteY48" fmla="*/ 603631 h 606599"/>
                    <a:gd name="connsiteX49" fmla="*/ 27334 w 422334"/>
                    <a:gd name="connsiteY49" fmla="*/ 606325 h 606599"/>
                    <a:gd name="connsiteX50" fmla="*/ 13257 w 422334"/>
                    <a:gd name="connsiteY50" fmla="*/ 601405 h 606599"/>
                    <a:gd name="connsiteX51" fmla="*/ 9972 w 422334"/>
                    <a:gd name="connsiteY51" fmla="*/ 594729 h 606599"/>
                    <a:gd name="connsiteX52" fmla="*/ 36485 w 422334"/>
                    <a:gd name="connsiteY52" fmla="*/ 518474 h 606599"/>
                    <a:gd name="connsiteX53" fmla="*/ 34373 w 422334"/>
                    <a:gd name="connsiteY53" fmla="*/ 517771 h 606599"/>
                    <a:gd name="connsiteX54" fmla="*/ 31089 w 422334"/>
                    <a:gd name="connsiteY54" fmla="*/ 511094 h 606599"/>
                    <a:gd name="connsiteX55" fmla="*/ 51853 w 422334"/>
                    <a:gd name="connsiteY55" fmla="*/ 451355 h 606599"/>
                    <a:gd name="connsiteX56" fmla="*/ 9033 w 422334"/>
                    <a:gd name="connsiteY56" fmla="*/ 451355 h 606599"/>
                    <a:gd name="connsiteX57" fmla="*/ 0 w 422334"/>
                    <a:gd name="connsiteY57" fmla="*/ 442453 h 606599"/>
                    <a:gd name="connsiteX58" fmla="*/ 0 w 422334"/>
                    <a:gd name="connsiteY58" fmla="*/ 427460 h 606599"/>
                    <a:gd name="connsiteX59" fmla="*/ 9033 w 422334"/>
                    <a:gd name="connsiteY59" fmla="*/ 418440 h 606599"/>
                    <a:gd name="connsiteX60" fmla="*/ 63233 w 422334"/>
                    <a:gd name="connsiteY60" fmla="*/ 418440 h 606599"/>
                    <a:gd name="connsiteX61" fmla="*/ 146527 w 422334"/>
                    <a:gd name="connsiteY61" fmla="*/ 178430 h 606599"/>
                    <a:gd name="connsiteX62" fmla="*/ 128812 w 422334"/>
                    <a:gd name="connsiteY62" fmla="*/ 127593 h 606599"/>
                    <a:gd name="connsiteX63" fmla="*/ 173274 w 422334"/>
                    <a:gd name="connsiteY63" fmla="*/ 54618 h 606599"/>
                    <a:gd name="connsiteX64" fmla="*/ 211168 w 422334"/>
                    <a:gd name="connsiteY64" fmla="*/ 0 h 606599"/>
                    <a:gd name="connsiteX65" fmla="*/ 230185 w 422334"/>
                    <a:gd name="connsiteY65" fmla="*/ 18978 h 606599"/>
                    <a:gd name="connsiteX66" fmla="*/ 230185 w 422334"/>
                    <a:gd name="connsiteY66" fmla="*/ 88681 h 606599"/>
                    <a:gd name="connsiteX67" fmla="*/ 211168 w 422334"/>
                    <a:gd name="connsiteY67" fmla="*/ 107542 h 606599"/>
                    <a:gd name="connsiteX68" fmla="*/ 192150 w 422334"/>
                    <a:gd name="connsiteY68" fmla="*/ 88681 h 606599"/>
                    <a:gd name="connsiteX69" fmla="*/ 192150 w 422334"/>
                    <a:gd name="connsiteY69" fmla="*/ 18978 h 606599"/>
                    <a:gd name="connsiteX70" fmla="*/ 211168 w 422334"/>
                    <a:gd name="connsiteY70" fmla="*/ 0 h 6065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</a:cxnLst>
                  <a:rect l="l" t="t" r="r" b="b"/>
                  <a:pathLst>
                    <a:path w="422334" h="606599">
                      <a:moveTo>
                        <a:pt x="194743" y="208182"/>
                      </a:moveTo>
                      <a:lnTo>
                        <a:pt x="121890" y="418440"/>
                      </a:lnTo>
                      <a:lnTo>
                        <a:pt x="193335" y="418440"/>
                      </a:lnTo>
                      <a:lnTo>
                        <a:pt x="193335" y="413872"/>
                      </a:lnTo>
                      <a:cubicBezTo>
                        <a:pt x="193335" y="404032"/>
                        <a:pt x="201313" y="396067"/>
                        <a:pt x="211167" y="396067"/>
                      </a:cubicBezTo>
                      <a:cubicBezTo>
                        <a:pt x="221022" y="396067"/>
                        <a:pt x="228999" y="404032"/>
                        <a:pt x="228999" y="413872"/>
                      </a:cubicBezTo>
                      <a:lnTo>
                        <a:pt x="228999" y="418440"/>
                      </a:lnTo>
                      <a:lnTo>
                        <a:pt x="300561" y="418440"/>
                      </a:lnTo>
                      <a:lnTo>
                        <a:pt x="227591" y="208182"/>
                      </a:lnTo>
                      <a:cubicBezTo>
                        <a:pt x="222312" y="209237"/>
                        <a:pt x="216798" y="209822"/>
                        <a:pt x="211167" y="209822"/>
                      </a:cubicBezTo>
                      <a:cubicBezTo>
                        <a:pt x="205536" y="209822"/>
                        <a:pt x="200139" y="209237"/>
                        <a:pt x="194743" y="208182"/>
                      </a:cubicBezTo>
                      <a:close/>
                      <a:moveTo>
                        <a:pt x="173274" y="54618"/>
                      </a:moveTo>
                      <a:lnTo>
                        <a:pt x="173274" y="93858"/>
                      </a:lnTo>
                      <a:cubicBezTo>
                        <a:pt x="173274" y="96904"/>
                        <a:pt x="173626" y="99949"/>
                        <a:pt x="174330" y="102761"/>
                      </a:cubicBezTo>
                      <a:cubicBezTo>
                        <a:pt x="169520" y="109906"/>
                        <a:pt x="166705" y="118457"/>
                        <a:pt x="166705" y="127593"/>
                      </a:cubicBezTo>
                      <a:cubicBezTo>
                        <a:pt x="166705" y="152075"/>
                        <a:pt x="186648" y="171988"/>
                        <a:pt x="211167" y="171988"/>
                      </a:cubicBezTo>
                      <a:cubicBezTo>
                        <a:pt x="235686" y="171988"/>
                        <a:pt x="255629" y="152075"/>
                        <a:pt x="255629" y="127593"/>
                      </a:cubicBezTo>
                      <a:cubicBezTo>
                        <a:pt x="255629" y="118457"/>
                        <a:pt x="252814" y="109906"/>
                        <a:pt x="248004" y="102761"/>
                      </a:cubicBezTo>
                      <a:cubicBezTo>
                        <a:pt x="248708" y="99949"/>
                        <a:pt x="249177" y="96904"/>
                        <a:pt x="249177" y="93858"/>
                      </a:cubicBezTo>
                      <a:lnTo>
                        <a:pt x="249177" y="54618"/>
                      </a:lnTo>
                      <a:cubicBezTo>
                        <a:pt x="275456" y="68323"/>
                        <a:pt x="293522" y="95850"/>
                        <a:pt x="293522" y="127593"/>
                      </a:cubicBezTo>
                      <a:cubicBezTo>
                        <a:pt x="293522" y="146686"/>
                        <a:pt x="286953" y="164374"/>
                        <a:pt x="275925" y="178430"/>
                      </a:cubicBezTo>
                      <a:lnTo>
                        <a:pt x="359219" y="418440"/>
                      </a:lnTo>
                      <a:lnTo>
                        <a:pt x="413418" y="418440"/>
                      </a:lnTo>
                      <a:cubicBezTo>
                        <a:pt x="418345" y="418440"/>
                        <a:pt x="422334" y="422540"/>
                        <a:pt x="422334" y="427460"/>
                      </a:cubicBezTo>
                      <a:lnTo>
                        <a:pt x="422334" y="442453"/>
                      </a:lnTo>
                      <a:cubicBezTo>
                        <a:pt x="422334" y="447372"/>
                        <a:pt x="418345" y="451355"/>
                        <a:pt x="413418" y="451355"/>
                      </a:cubicBezTo>
                      <a:lnTo>
                        <a:pt x="370598" y="451355"/>
                      </a:lnTo>
                      <a:lnTo>
                        <a:pt x="391246" y="511094"/>
                      </a:lnTo>
                      <a:cubicBezTo>
                        <a:pt x="392301" y="513788"/>
                        <a:pt x="390776" y="516834"/>
                        <a:pt x="388078" y="517771"/>
                      </a:cubicBezTo>
                      <a:lnTo>
                        <a:pt x="385966" y="518474"/>
                      </a:lnTo>
                      <a:lnTo>
                        <a:pt x="412362" y="594729"/>
                      </a:lnTo>
                      <a:cubicBezTo>
                        <a:pt x="413301" y="597540"/>
                        <a:pt x="411893" y="600468"/>
                        <a:pt x="409195" y="601405"/>
                      </a:cubicBezTo>
                      <a:lnTo>
                        <a:pt x="395000" y="606325"/>
                      </a:lnTo>
                      <a:cubicBezTo>
                        <a:pt x="392536" y="607145"/>
                        <a:pt x="389721" y="606091"/>
                        <a:pt x="388547" y="603631"/>
                      </a:cubicBezTo>
                      <a:lnTo>
                        <a:pt x="353236" y="529719"/>
                      </a:lnTo>
                      <a:lnTo>
                        <a:pt x="345610" y="532413"/>
                      </a:lnTo>
                      <a:cubicBezTo>
                        <a:pt x="342912" y="533350"/>
                        <a:pt x="339862" y="531944"/>
                        <a:pt x="338923" y="529133"/>
                      </a:cubicBezTo>
                      <a:lnTo>
                        <a:pt x="311941" y="451355"/>
                      </a:lnTo>
                      <a:lnTo>
                        <a:pt x="228999" y="451355"/>
                      </a:lnTo>
                      <a:lnTo>
                        <a:pt x="228999" y="456041"/>
                      </a:lnTo>
                      <a:cubicBezTo>
                        <a:pt x="228999" y="465880"/>
                        <a:pt x="221022" y="473845"/>
                        <a:pt x="211167" y="473845"/>
                      </a:cubicBezTo>
                      <a:cubicBezTo>
                        <a:pt x="201313" y="473845"/>
                        <a:pt x="193335" y="465763"/>
                        <a:pt x="193335" y="456041"/>
                      </a:cubicBezTo>
                      <a:lnTo>
                        <a:pt x="193335" y="451355"/>
                      </a:lnTo>
                      <a:lnTo>
                        <a:pt x="110393" y="451355"/>
                      </a:lnTo>
                      <a:lnTo>
                        <a:pt x="83411" y="529133"/>
                      </a:lnTo>
                      <a:cubicBezTo>
                        <a:pt x="82473" y="531944"/>
                        <a:pt x="79540" y="533350"/>
                        <a:pt x="76841" y="532413"/>
                      </a:cubicBezTo>
                      <a:lnTo>
                        <a:pt x="69099" y="529719"/>
                      </a:lnTo>
                      <a:lnTo>
                        <a:pt x="33787" y="603631"/>
                      </a:lnTo>
                      <a:cubicBezTo>
                        <a:pt x="32614" y="606091"/>
                        <a:pt x="29915" y="607145"/>
                        <a:pt x="27334" y="606325"/>
                      </a:cubicBezTo>
                      <a:lnTo>
                        <a:pt x="13257" y="601405"/>
                      </a:lnTo>
                      <a:cubicBezTo>
                        <a:pt x="10441" y="600468"/>
                        <a:pt x="9033" y="597540"/>
                        <a:pt x="9972" y="594729"/>
                      </a:cubicBezTo>
                      <a:lnTo>
                        <a:pt x="36485" y="518474"/>
                      </a:lnTo>
                      <a:lnTo>
                        <a:pt x="34373" y="517771"/>
                      </a:lnTo>
                      <a:cubicBezTo>
                        <a:pt x="31558" y="516834"/>
                        <a:pt x="30150" y="513788"/>
                        <a:pt x="31089" y="511094"/>
                      </a:cubicBezTo>
                      <a:lnTo>
                        <a:pt x="51853" y="451355"/>
                      </a:lnTo>
                      <a:lnTo>
                        <a:pt x="9033" y="451355"/>
                      </a:lnTo>
                      <a:cubicBezTo>
                        <a:pt x="4106" y="451355"/>
                        <a:pt x="0" y="447372"/>
                        <a:pt x="0" y="442453"/>
                      </a:cubicBezTo>
                      <a:lnTo>
                        <a:pt x="0" y="427460"/>
                      </a:lnTo>
                      <a:cubicBezTo>
                        <a:pt x="0" y="422540"/>
                        <a:pt x="4106" y="418440"/>
                        <a:pt x="9033" y="418440"/>
                      </a:cubicBezTo>
                      <a:lnTo>
                        <a:pt x="63233" y="418440"/>
                      </a:lnTo>
                      <a:lnTo>
                        <a:pt x="146527" y="178430"/>
                      </a:lnTo>
                      <a:cubicBezTo>
                        <a:pt x="135499" y="164374"/>
                        <a:pt x="128812" y="146686"/>
                        <a:pt x="128812" y="127593"/>
                      </a:cubicBezTo>
                      <a:cubicBezTo>
                        <a:pt x="128812" y="95850"/>
                        <a:pt x="146878" y="68323"/>
                        <a:pt x="173274" y="54618"/>
                      </a:cubicBezTo>
                      <a:close/>
                      <a:moveTo>
                        <a:pt x="211168" y="0"/>
                      </a:moveTo>
                      <a:cubicBezTo>
                        <a:pt x="221733" y="0"/>
                        <a:pt x="230185" y="8435"/>
                        <a:pt x="230185" y="18978"/>
                      </a:cubicBezTo>
                      <a:lnTo>
                        <a:pt x="230185" y="88681"/>
                      </a:lnTo>
                      <a:cubicBezTo>
                        <a:pt x="230185" y="99107"/>
                        <a:pt x="221733" y="107542"/>
                        <a:pt x="211168" y="107542"/>
                      </a:cubicBezTo>
                      <a:cubicBezTo>
                        <a:pt x="200720" y="107542"/>
                        <a:pt x="192150" y="99107"/>
                        <a:pt x="192150" y="88681"/>
                      </a:cubicBezTo>
                      <a:lnTo>
                        <a:pt x="192150" y="18978"/>
                      </a:lnTo>
                      <a:cubicBezTo>
                        <a:pt x="192150" y="8435"/>
                        <a:pt x="200720" y="0"/>
                        <a:pt x="211168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j-ea"/>
                    <a:ea typeface="+mj-ea"/>
                  </a:endParaRPr>
                </a:p>
              </p:txBody>
            </p:sp>
            <p:sp>
              <p:nvSpPr>
                <p:cNvPr id="58" name="îṧḻîḓe"/>
                <p:cNvSpPr/>
                <p:nvPr/>
              </p:nvSpPr>
              <p:spPr>
                <a:xfrm>
                  <a:off x="7173010" y="2605609"/>
                  <a:ext cx="1716357" cy="326867"/>
                </a:xfrm>
                <a:prstGeom prst="rect">
                  <a:avLst/>
                </a:prstGeom>
              </p:spPr>
              <p:txBody>
                <a:bodyPr wrap="none" lIns="90000" tIns="46800" rIns="90000" bIns="46800" anchor="ctr">
                  <a:no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zh-CN" altLang="en-US" sz="2400" b="1" dirty="0">
                      <a:solidFill>
                        <a:srgbClr val="002060"/>
                      </a:solidFill>
                      <a:latin typeface="+mj-ea"/>
                      <a:ea typeface="+mj-ea"/>
                    </a:rPr>
                    <a:t>信息意识</a:t>
                  </a:r>
                  <a:endParaRPr lang="zh-CN" altLang="en-US" sz="2400" b="1" dirty="0">
                    <a:solidFill>
                      <a:srgbClr val="002060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59" name="îṣḷîḑé"/>
                <p:cNvSpPr/>
                <p:nvPr/>
              </p:nvSpPr>
              <p:spPr>
                <a:xfrm>
                  <a:off x="7211917" y="3353986"/>
                  <a:ext cx="1716357" cy="326867"/>
                </a:xfrm>
                <a:prstGeom prst="rect">
                  <a:avLst/>
                </a:prstGeom>
              </p:spPr>
              <p:txBody>
                <a:bodyPr wrap="none" lIns="90000" tIns="46800" rIns="90000" bIns="46800" anchor="ctr">
                  <a:no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zh-CN" altLang="en-US" sz="2400" b="1" dirty="0">
                      <a:solidFill>
                        <a:srgbClr val="002060"/>
                      </a:solidFill>
                      <a:latin typeface="+mj-ea"/>
                      <a:ea typeface="+mj-ea"/>
                    </a:rPr>
                    <a:t>计算思维</a:t>
                  </a:r>
                  <a:endParaRPr lang="zh-CN" altLang="en-US" sz="2400" b="1" dirty="0">
                    <a:solidFill>
                      <a:srgbClr val="002060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60" name="î$ḷïďé"/>
                <p:cNvSpPr/>
                <p:nvPr/>
              </p:nvSpPr>
              <p:spPr>
                <a:xfrm>
                  <a:off x="7179281" y="4144646"/>
                  <a:ext cx="1716357" cy="326867"/>
                </a:xfrm>
                <a:prstGeom prst="rect">
                  <a:avLst/>
                </a:prstGeom>
              </p:spPr>
              <p:txBody>
                <a:bodyPr wrap="none" lIns="90000" tIns="46800" rIns="90000" bIns="46800" anchor="ctr">
                  <a:no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zh-CN" altLang="en-US" sz="2400" b="1" dirty="0">
                      <a:solidFill>
                        <a:srgbClr val="002060"/>
                      </a:solidFill>
                      <a:latin typeface="+mj-ea"/>
                      <a:ea typeface="+mj-ea"/>
                    </a:rPr>
                    <a:t>数字化学习与创新</a:t>
                  </a:r>
                  <a:endParaRPr lang="zh-CN" altLang="en-US" sz="2400" b="1" dirty="0">
                    <a:solidFill>
                      <a:srgbClr val="002060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61" name="íśľíḍe"/>
                <p:cNvSpPr/>
                <p:nvPr/>
              </p:nvSpPr>
              <p:spPr>
                <a:xfrm>
                  <a:off x="7186569" y="4875010"/>
                  <a:ext cx="1716357" cy="326867"/>
                </a:xfrm>
                <a:prstGeom prst="rect">
                  <a:avLst/>
                </a:prstGeom>
              </p:spPr>
              <p:txBody>
                <a:bodyPr wrap="none" lIns="90000" tIns="46800" rIns="90000" bIns="46800" anchor="ctr">
                  <a:normAutofit lnSpcReduction="10000"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zh-CN" altLang="en-US" sz="2400" b="1" dirty="0">
                      <a:solidFill>
                        <a:srgbClr val="002060"/>
                      </a:solidFill>
                      <a:latin typeface="+mj-ea"/>
                      <a:ea typeface="+mj-ea"/>
                    </a:rPr>
                    <a:t>信息社会责任</a:t>
                  </a:r>
                  <a:endParaRPr lang="zh-CN" altLang="en-US" sz="2400" b="1" dirty="0">
                    <a:solidFill>
                      <a:srgbClr val="002060"/>
                    </a:solidFill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19" name="文本框 36"/>
              <p:cNvSpPr txBox="1"/>
              <p:nvPr/>
            </p:nvSpPr>
            <p:spPr>
              <a:xfrm>
                <a:off x="1032705" y="3380565"/>
                <a:ext cx="262342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zh-CN" altLang="en-US" sz="32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信息技术课程</a:t>
                </a:r>
                <a:endParaRPr lang="zh-CN" altLang="en-US" sz="32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grpSp>
            <p:nvGrpSpPr>
              <p:cNvPr id="20" name="a2b07127-7530-4f8f-868c-227b06e0b1f7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    <p:cNvGrpSpPr>
                <a:grpSpLocks noChangeAspect="1"/>
              </p:cNvGrpSpPr>
              <p:nvPr/>
            </p:nvGrpSpPr>
            <p:grpSpPr>
              <a:xfrm>
                <a:off x="5166426" y="2741179"/>
                <a:ext cx="2404487" cy="1919334"/>
                <a:chOff x="2397129" y="636780"/>
                <a:chExt cx="7400926" cy="5907633"/>
              </a:xfrm>
            </p:grpSpPr>
            <p:sp>
              <p:nvSpPr>
                <p:cNvPr id="21" name="íSḻîďé"/>
                <p:cNvSpPr/>
                <p:nvPr/>
              </p:nvSpPr>
              <p:spPr bwMode="auto">
                <a:xfrm>
                  <a:off x="3146429" y="636780"/>
                  <a:ext cx="5903915" cy="4170167"/>
                </a:xfrm>
                <a:custGeom>
                  <a:avLst/>
                  <a:gdLst>
                    <a:gd name="T0" fmla="*/ 74 w 2632"/>
                    <a:gd name="T1" fmla="*/ 0 h 1676"/>
                    <a:gd name="T2" fmla="*/ 0 w 2632"/>
                    <a:gd name="T3" fmla="*/ 74 h 1676"/>
                    <a:gd name="T4" fmla="*/ 0 w 2632"/>
                    <a:gd name="T5" fmla="*/ 1602 h 1676"/>
                    <a:gd name="T6" fmla="*/ 74 w 2632"/>
                    <a:gd name="T7" fmla="*/ 1676 h 1676"/>
                    <a:gd name="T8" fmla="*/ 2558 w 2632"/>
                    <a:gd name="T9" fmla="*/ 1676 h 1676"/>
                    <a:gd name="T10" fmla="*/ 2632 w 2632"/>
                    <a:gd name="T11" fmla="*/ 1602 h 1676"/>
                    <a:gd name="T12" fmla="*/ 2632 w 2632"/>
                    <a:gd name="T13" fmla="*/ 74 h 1676"/>
                    <a:gd name="T14" fmla="*/ 2558 w 2632"/>
                    <a:gd name="T15" fmla="*/ 0 h 1676"/>
                    <a:gd name="T16" fmla="*/ 74 w 2632"/>
                    <a:gd name="T17" fmla="*/ 0 h 1676"/>
                    <a:gd name="T18" fmla="*/ 2458 w 2632"/>
                    <a:gd name="T19" fmla="*/ 1511 h 1676"/>
                    <a:gd name="T20" fmla="*/ 169 w 2632"/>
                    <a:gd name="T21" fmla="*/ 1511 h 1676"/>
                    <a:gd name="T22" fmla="*/ 169 w 2632"/>
                    <a:gd name="T23" fmla="*/ 160 h 1676"/>
                    <a:gd name="T24" fmla="*/ 2458 w 2632"/>
                    <a:gd name="T25" fmla="*/ 160 h 1676"/>
                    <a:gd name="T26" fmla="*/ 2458 w 2632"/>
                    <a:gd name="T27" fmla="*/ 1511 h 16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632" h="1676">
                      <a:moveTo>
                        <a:pt x="74" y="0"/>
                      </a:moveTo>
                      <a:cubicBezTo>
                        <a:pt x="33" y="0"/>
                        <a:pt x="0" y="33"/>
                        <a:pt x="0" y="74"/>
                      </a:cubicBezTo>
                      <a:cubicBezTo>
                        <a:pt x="0" y="1602"/>
                        <a:pt x="0" y="1602"/>
                        <a:pt x="0" y="1602"/>
                      </a:cubicBezTo>
                      <a:cubicBezTo>
                        <a:pt x="0" y="1643"/>
                        <a:pt x="33" y="1676"/>
                        <a:pt x="74" y="1676"/>
                      </a:cubicBezTo>
                      <a:cubicBezTo>
                        <a:pt x="2558" y="1676"/>
                        <a:pt x="2558" y="1676"/>
                        <a:pt x="2558" y="1676"/>
                      </a:cubicBezTo>
                      <a:cubicBezTo>
                        <a:pt x="2599" y="1676"/>
                        <a:pt x="2632" y="1643"/>
                        <a:pt x="2632" y="1602"/>
                      </a:cubicBezTo>
                      <a:cubicBezTo>
                        <a:pt x="2632" y="74"/>
                        <a:pt x="2632" y="74"/>
                        <a:pt x="2632" y="74"/>
                      </a:cubicBezTo>
                      <a:cubicBezTo>
                        <a:pt x="2632" y="33"/>
                        <a:pt x="2599" y="0"/>
                        <a:pt x="2558" y="0"/>
                      </a:cubicBezTo>
                      <a:lnTo>
                        <a:pt x="74" y="0"/>
                      </a:lnTo>
                      <a:close/>
                      <a:moveTo>
                        <a:pt x="2458" y="1511"/>
                      </a:moveTo>
                      <a:cubicBezTo>
                        <a:pt x="169" y="1511"/>
                        <a:pt x="169" y="1511"/>
                        <a:pt x="169" y="1511"/>
                      </a:cubicBezTo>
                      <a:cubicBezTo>
                        <a:pt x="169" y="160"/>
                        <a:pt x="169" y="160"/>
                        <a:pt x="169" y="160"/>
                      </a:cubicBezTo>
                      <a:cubicBezTo>
                        <a:pt x="2458" y="160"/>
                        <a:pt x="2458" y="160"/>
                        <a:pt x="2458" y="160"/>
                      </a:cubicBezTo>
                      <a:lnTo>
                        <a:pt x="2458" y="1511"/>
                      </a:lnTo>
                      <a:close/>
                    </a:path>
                  </a:pathLst>
                </a:custGeom>
                <a:solidFill>
                  <a:srgbClr val="616E7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j-ea"/>
                    <a:ea typeface="+mj-ea"/>
                  </a:endParaRPr>
                </a:p>
              </p:txBody>
            </p:sp>
            <p:sp>
              <p:nvSpPr>
                <p:cNvPr id="22" name="îŝḻiḑe"/>
                <p:cNvSpPr/>
                <p:nvPr/>
              </p:nvSpPr>
              <p:spPr bwMode="auto">
                <a:xfrm>
                  <a:off x="2397129" y="4878378"/>
                  <a:ext cx="7400926" cy="1666035"/>
                </a:xfrm>
                <a:custGeom>
                  <a:avLst/>
                  <a:gdLst>
                    <a:gd name="T0" fmla="*/ 2939 w 3300"/>
                    <a:gd name="T1" fmla="*/ 0 h 414"/>
                    <a:gd name="T2" fmla="*/ 361 w 3300"/>
                    <a:gd name="T3" fmla="*/ 0 h 414"/>
                    <a:gd name="T4" fmla="*/ 314 w 3300"/>
                    <a:gd name="T5" fmla="*/ 19 h 414"/>
                    <a:gd name="T6" fmla="*/ 54 w 3300"/>
                    <a:gd name="T7" fmla="*/ 263 h 414"/>
                    <a:gd name="T8" fmla="*/ 101 w 3300"/>
                    <a:gd name="T9" fmla="*/ 414 h 414"/>
                    <a:gd name="T10" fmla="*/ 3199 w 3300"/>
                    <a:gd name="T11" fmla="*/ 414 h 414"/>
                    <a:gd name="T12" fmla="*/ 3246 w 3300"/>
                    <a:gd name="T13" fmla="*/ 263 h 414"/>
                    <a:gd name="T14" fmla="*/ 2986 w 3300"/>
                    <a:gd name="T15" fmla="*/ 19 h 414"/>
                    <a:gd name="T16" fmla="*/ 2939 w 3300"/>
                    <a:gd name="T17" fmla="*/ 0 h 4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300" h="414">
                      <a:moveTo>
                        <a:pt x="2939" y="0"/>
                      </a:moveTo>
                      <a:cubicBezTo>
                        <a:pt x="361" y="0"/>
                        <a:pt x="361" y="0"/>
                        <a:pt x="361" y="0"/>
                      </a:cubicBezTo>
                      <a:cubicBezTo>
                        <a:pt x="344" y="0"/>
                        <a:pt x="327" y="7"/>
                        <a:pt x="314" y="19"/>
                      </a:cubicBezTo>
                      <a:cubicBezTo>
                        <a:pt x="54" y="263"/>
                        <a:pt x="54" y="263"/>
                        <a:pt x="54" y="263"/>
                      </a:cubicBezTo>
                      <a:cubicBezTo>
                        <a:pt x="0" y="314"/>
                        <a:pt x="31" y="414"/>
                        <a:pt x="101" y="414"/>
                      </a:cubicBezTo>
                      <a:cubicBezTo>
                        <a:pt x="3199" y="414"/>
                        <a:pt x="3199" y="414"/>
                        <a:pt x="3199" y="414"/>
                      </a:cubicBezTo>
                      <a:cubicBezTo>
                        <a:pt x="3269" y="414"/>
                        <a:pt x="3300" y="314"/>
                        <a:pt x="3246" y="263"/>
                      </a:cubicBezTo>
                      <a:cubicBezTo>
                        <a:pt x="2986" y="19"/>
                        <a:pt x="2986" y="19"/>
                        <a:pt x="2986" y="19"/>
                      </a:cubicBezTo>
                      <a:cubicBezTo>
                        <a:pt x="2973" y="7"/>
                        <a:pt x="2956" y="0"/>
                        <a:pt x="2939" y="0"/>
                      </a:cubicBezTo>
                      <a:close/>
                    </a:path>
                  </a:pathLst>
                </a:custGeom>
                <a:solidFill>
                  <a:srgbClr val="616E7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j-ea"/>
                    <a:ea typeface="+mj-ea"/>
                  </a:endParaRPr>
                </a:p>
              </p:txBody>
            </p:sp>
            <p:sp>
              <p:nvSpPr>
                <p:cNvPr id="23" name="îṥ1îdè"/>
                <p:cNvSpPr/>
                <p:nvPr/>
              </p:nvSpPr>
              <p:spPr bwMode="auto">
                <a:xfrm>
                  <a:off x="3525840" y="1132802"/>
                  <a:ext cx="5133974" cy="3304255"/>
                </a:xfrm>
                <a:custGeom>
                  <a:avLst/>
                  <a:gdLst>
                    <a:gd name="T0" fmla="*/ 3234 w 3234"/>
                    <a:gd name="T1" fmla="*/ 1907 h 1907"/>
                    <a:gd name="T2" fmla="*/ 3234 w 3234"/>
                    <a:gd name="T3" fmla="*/ 0 h 1907"/>
                    <a:gd name="T4" fmla="*/ 0 w 3234"/>
                    <a:gd name="T5" fmla="*/ 0 h 1907"/>
                    <a:gd name="T6" fmla="*/ 0 w 3234"/>
                    <a:gd name="T7" fmla="*/ 1907 h 1907"/>
                    <a:gd name="T8" fmla="*/ 3234 w 3234"/>
                    <a:gd name="T9" fmla="*/ 1907 h 1907"/>
                    <a:gd name="T10" fmla="*/ 1586 w 3234"/>
                    <a:gd name="T11" fmla="*/ 1221 h 1907"/>
                    <a:gd name="T12" fmla="*/ 886 w 3234"/>
                    <a:gd name="T13" fmla="*/ 1221 h 1907"/>
                    <a:gd name="T14" fmla="*/ 886 w 3234"/>
                    <a:gd name="T15" fmla="*/ 1135 h 1907"/>
                    <a:gd name="T16" fmla="*/ 1586 w 3234"/>
                    <a:gd name="T17" fmla="*/ 1135 h 1907"/>
                    <a:gd name="T18" fmla="*/ 1586 w 3234"/>
                    <a:gd name="T19" fmla="*/ 1221 h 1907"/>
                    <a:gd name="T20" fmla="*/ 2380 w 3234"/>
                    <a:gd name="T21" fmla="*/ 1701 h 1907"/>
                    <a:gd name="T22" fmla="*/ 1630 w 3234"/>
                    <a:gd name="T23" fmla="*/ 1701 h 1907"/>
                    <a:gd name="T24" fmla="*/ 1630 w 3234"/>
                    <a:gd name="T25" fmla="*/ 1635 h 1907"/>
                    <a:gd name="T26" fmla="*/ 2380 w 3234"/>
                    <a:gd name="T27" fmla="*/ 1635 h 1907"/>
                    <a:gd name="T28" fmla="*/ 2380 w 3234"/>
                    <a:gd name="T29" fmla="*/ 1701 h 1907"/>
                    <a:gd name="T30" fmla="*/ 3073 w 3234"/>
                    <a:gd name="T31" fmla="*/ 1588 h 1907"/>
                    <a:gd name="T32" fmla="*/ 1630 w 3234"/>
                    <a:gd name="T33" fmla="*/ 1588 h 1907"/>
                    <a:gd name="T34" fmla="*/ 1630 w 3234"/>
                    <a:gd name="T35" fmla="*/ 1522 h 1907"/>
                    <a:gd name="T36" fmla="*/ 3073 w 3234"/>
                    <a:gd name="T37" fmla="*/ 1522 h 1907"/>
                    <a:gd name="T38" fmla="*/ 3073 w 3234"/>
                    <a:gd name="T39" fmla="*/ 1588 h 1907"/>
                    <a:gd name="T40" fmla="*/ 3073 w 3234"/>
                    <a:gd name="T41" fmla="*/ 1474 h 1907"/>
                    <a:gd name="T42" fmla="*/ 1630 w 3234"/>
                    <a:gd name="T43" fmla="*/ 1474 h 1907"/>
                    <a:gd name="T44" fmla="*/ 1630 w 3234"/>
                    <a:gd name="T45" fmla="*/ 1409 h 1907"/>
                    <a:gd name="T46" fmla="*/ 3073 w 3234"/>
                    <a:gd name="T47" fmla="*/ 1409 h 1907"/>
                    <a:gd name="T48" fmla="*/ 3073 w 3234"/>
                    <a:gd name="T49" fmla="*/ 1474 h 1907"/>
                    <a:gd name="T50" fmla="*/ 3073 w 3234"/>
                    <a:gd name="T51" fmla="*/ 1361 h 1907"/>
                    <a:gd name="T52" fmla="*/ 1630 w 3234"/>
                    <a:gd name="T53" fmla="*/ 1361 h 1907"/>
                    <a:gd name="T54" fmla="*/ 1630 w 3234"/>
                    <a:gd name="T55" fmla="*/ 1296 h 1907"/>
                    <a:gd name="T56" fmla="*/ 3073 w 3234"/>
                    <a:gd name="T57" fmla="*/ 1296 h 1907"/>
                    <a:gd name="T58" fmla="*/ 3073 w 3234"/>
                    <a:gd name="T59" fmla="*/ 1361 h 1907"/>
                    <a:gd name="T60" fmla="*/ 1630 w 3234"/>
                    <a:gd name="T61" fmla="*/ 1221 h 1907"/>
                    <a:gd name="T62" fmla="*/ 1630 w 3234"/>
                    <a:gd name="T63" fmla="*/ 1135 h 1907"/>
                    <a:gd name="T64" fmla="*/ 2330 w 3234"/>
                    <a:gd name="T65" fmla="*/ 1135 h 1907"/>
                    <a:gd name="T66" fmla="*/ 2330 w 3234"/>
                    <a:gd name="T67" fmla="*/ 1221 h 1907"/>
                    <a:gd name="T68" fmla="*/ 1630 w 3234"/>
                    <a:gd name="T69" fmla="*/ 1221 h 1907"/>
                    <a:gd name="T70" fmla="*/ 3073 w 3234"/>
                    <a:gd name="T71" fmla="*/ 1221 h 1907"/>
                    <a:gd name="T72" fmla="*/ 2373 w 3234"/>
                    <a:gd name="T73" fmla="*/ 1221 h 1907"/>
                    <a:gd name="T74" fmla="*/ 2373 w 3234"/>
                    <a:gd name="T75" fmla="*/ 1135 h 1907"/>
                    <a:gd name="T76" fmla="*/ 3073 w 3234"/>
                    <a:gd name="T77" fmla="*/ 1135 h 1907"/>
                    <a:gd name="T78" fmla="*/ 3073 w 3234"/>
                    <a:gd name="T79" fmla="*/ 1221 h 1907"/>
                    <a:gd name="T80" fmla="*/ 143 w 3234"/>
                    <a:gd name="T81" fmla="*/ 163 h 1907"/>
                    <a:gd name="T82" fmla="*/ 3073 w 3234"/>
                    <a:gd name="T83" fmla="*/ 163 h 1907"/>
                    <a:gd name="T84" fmla="*/ 3073 w 3234"/>
                    <a:gd name="T85" fmla="*/ 1056 h 1907"/>
                    <a:gd name="T86" fmla="*/ 143 w 3234"/>
                    <a:gd name="T87" fmla="*/ 1056 h 1907"/>
                    <a:gd name="T88" fmla="*/ 143 w 3234"/>
                    <a:gd name="T89" fmla="*/ 163 h 1907"/>
                    <a:gd name="T90" fmla="*/ 143 w 3234"/>
                    <a:gd name="T91" fmla="*/ 1135 h 1907"/>
                    <a:gd name="T92" fmla="*/ 842 w 3234"/>
                    <a:gd name="T93" fmla="*/ 1135 h 1907"/>
                    <a:gd name="T94" fmla="*/ 842 w 3234"/>
                    <a:gd name="T95" fmla="*/ 1221 h 1907"/>
                    <a:gd name="T96" fmla="*/ 143 w 3234"/>
                    <a:gd name="T97" fmla="*/ 1221 h 1907"/>
                    <a:gd name="T98" fmla="*/ 143 w 3234"/>
                    <a:gd name="T99" fmla="*/ 1135 h 1907"/>
                    <a:gd name="T100" fmla="*/ 143 w 3234"/>
                    <a:gd name="T101" fmla="*/ 1300 h 1907"/>
                    <a:gd name="T102" fmla="*/ 1585 w 3234"/>
                    <a:gd name="T103" fmla="*/ 1300 h 1907"/>
                    <a:gd name="T104" fmla="*/ 1585 w 3234"/>
                    <a:gd name="T105" fmla="*/ 1739 h 1907"/>
                    <a:gd name="T106" fmla="*/ 143 w 3234"/>
                    <a:gd name="T107" fmla="*/ 1739 h 1907"/>
                    <a:gd name="T108" fmla="*/ 143 w 3234"/>
                    <a:gd name="T109" fmla="*/ 1300 h 19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3234" h="1907">
                      <a:moveTo>
                        <a:pt x="3234" y="1907"/>
                      </a:moveTo>
                      <a:lnTo>
                        <a:pt x="3234" y="0"/>
                      </a:lnTo>
                      <a:lnTo>
                        <a:pt x="0" y="0"/>
                      </a:lnTo>
                      <a:lnTo>
                        <a:pt x="0" y="1907"/>
                      </a:lnTo>
                      <a:lnTo>
                        <a:pt x="3234" y="1907"/>
                      </a:lnTo>
                      <a:close/>
                      <a:moveTo>
                        <a:pt x="1586" y="1221"/>
                      </a:moveTo>
                      <a:lnTo>
                        <a:pt x="886" y="1221"/>
                      </a:lnTo>
                      <a:lnTo>
                        <a:pt x="886" y="1135"/>
                      </a:lnTo>
                      <a:lnTo>
                        <a:pt x="1586" y="1135"/>
                      </a:lnTo>
                      <a:lnTo>
                        <a:pt x="1586" y="1221"/>
                      </a:lnTo>
                      <a:close/>
                      <a:moveTo>
                        <a:pt x="2380" y="1701"/>
                      </a:moveTo>
                      <a:lnTo>
                        <a:pt x="1630" y="1701"/>
                      </a:lnTo>
                      <a:lnTo>
                        <a:pt x="1630" y="1635"/>
                      </a:lnTo>
                      <a:lnTo>
                        <a:pt x="2380" y="1635"/>
                      </a:lnTo>
                      <a:lnTo>
                        <a:pt x="2380" y="1701"/>
                      </a:lnTo>
                      <a:close/>
                      <a:moveTo>
                        <a:pt x="3073" y="1588"/>
                      </a:moveTo>
                      <a:lnTo>
                        <a:pt x="1630" y="1588"/>
                      </a:lnTo>
                      <a:lnTo>
                        <a:pt x="1630" y="1522"/>
                      </a:lnTo>
                      <a:lnTo>
                        <a:pt x="3073" y="1522"/>
                      </a:lnTo>
                      <a:lnTo>
                        <a:pt x="3073" y="1588"/>
                      </a:lnTo>
                      <a:close/>
                      <a:moveTo>
                        <a:pt x="3073" y="1474"/>
                      </a:moveTo>
                      <a:lnTo>
                        <a:pt x="1630" y="1474"/>
                      </a:lnTo>
                      <a:lnTo>
                        <a:pt x="1630" y="1409"/>
                      </a:lnTo>
                      <a:lnTo>
                        <a:pt x="3073" y="1409"/>
                      </a:lnTo>
                      <a:lnTo>
                        <a:pt x="3073" y="1474"/>
                      </a:lnTo>
                      <a:close/>
                      <a:moveTo>
                        <a:pt x="3073" y="1361"/>
                      </a:moveTo>
                      <a:lnTo>
                        <a:pt x="1630" y="1361"/>
                      </a:lnTo>
                      <a:lnTo>
                        <a:pt x="1630" y="1296"/>
                      </a:lnTo>
                      <a:lnTo>
                        <a:pt x="3073" y="1296"/>
                      </a:lnTo>
                      <a:lnTo>
                        <a:pt x="3073" y="1361"/>
                      </a:lnTo>
                      <a:close/>
                      <a:moveTo>
                        <a:pt x="1630" y="1221"/>
                      </a:moveTo>
                      <a:lnTo>
                        <a:pt x="1630" y="1135"/>
                      </a:lnTo>
                      <a:lnTo>
                        <a:pt x="2330" y="1135"/>
                      </a:lnTo>
                      <a:lnTo>
                        <a:pt x="2330" y="1221"/>
                      </a:lnTo>
                      <a:lnTo>
                        <a:pt x="1630" y="1221"/>
                      </a:lnTo>
                      <a:close/>
                      <a:moveTo>
                        <a:pt x="3073" y="1221"/>
                      </a:moveTo>
                      <a:lnTo>
                        <a:pt x="2373" y="1221"/>
                      </a:lnTo>
                      <a:lnTo>
                        <a:pt x="2373" y="1135"/>
                      </a:lnTo>
                      <a:lnTo>
                        <a:pt x="3073" y="1135"/>
                      </a:lnTo>
                      <a:lnTo>
                        <a:pt x="3073" y="1221"/>
                      </a:lnTo>
                      <a:close/>
                      <a:moveTo>
                        <a:pt x="143" y="163"/>
                      </a:moveTo>
                      <a:lnTo>
                        <a:pt x="3073" y="163"/>
                      </a:lnTo>
                      <a:lnTo>
                        <a:pt x="3073" y="1056"/>
                      </a:lnTo>
                      <a:lnTo>
                        <a:pt x="143" y="1056"/>
                      </a:lnTo>
                      <a:lnTo>
                        <a:pt x="143" y="163"/>
                      </a:lnTo>
                      <a:close/>
                      <a:moveTo>
                        <a:pt x="143" y="1135"/>
                      </a:moveTo>
                      <a:lnTo>
                        <a:pt x="842" y="1135"/>
                      </a:lnTo>
                      <a:lnTo>
                        <a:pt x="842" y="1221"/>
                      </a:lnTo>
                      <a:lnTo>
                        <a:pt x="143" y="1221"/>
                      </a:lnTo>
                      <a:lnTo>
                        <a:pt x="143" y="1135"/>
                      </a:lnTo>
                      <a:close/>
                      <a:moveTo>
                        <a:pt x="143" y="1300"/>
                      </a:moveTo>
                      <a:lnTo>
                        <a:pt x="1585" y="1300"/>
                      </a:lnTo>
                      <a:lnTo>
                        <a:pt x="1585" y="1739"/>
                      </a:lnTo>
                      <a:lnTo>
                        <a:pt x="143" y="1739"/>
                      </a:lnTo>
                      <a:lnTo>
                        <a:pt x="143" y="130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j-ea"/>
                    <a:ea typeface="+mj-ea"/>
                  </a:endParaRPr>
                </a:p>
              </p:txBody>
            </p:sp>
            <p:sp>
              <p:nvSpPr>
                <p:cNvPr id="24" name="ïṧlîḓê"/>
                <p:cNvSpPr/>
                <p:nvPr/>
              </p:nvSpPr>
              <p:spPr bwMode="auto">
                <a:xfrm>
                  <a:off x="3752855" y="1668463"/>
                  <a:ext cx="4651377" cy="1417637"/>
                </a:xfrm>
                <a:prstGeom prst="rect">
                  <a:avLst/>
                </a:prstGeom>
                <a:solidFill>
                  <a:srgbClr val="AAD4C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j-ea"/>
                    <a:ea typeface="+mj-ea"/>
                  </a:endParaRPr>
                </a:p>
              </p:txBody>
            </p:sp>
            <p:sp>
              <p:nvSpPr>
                <p:cNvPr id="25" name="ïṧļídê"/>
                <p:cNvSpPr/>
                <p:nvPr/>
              </p:nvSpPr>
              <p:spPr bwMode="auto">
                <a:xfrm>
                  <a:off x="3752855" y="3211509"/>
                  <a:ext cx="1109662" cy="136526"/>
                </a:xfrm>
                <a:prstGeom prst="rect">
                  <a:avLst/>
                </a:prstGeom>
                <a:solidFill>
                  <a:srgbClr val="82BFA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j-ea"/>
                    <a:ea typeface="+mj-ea"/>
                  </a:endParaRPr>
                </a:p>
              </p:txBody>
            </p:sp>
            <p:sp>
              <p:nvSpPr>
                <p:cNvPr id="27" name="íSļíḋé"/>
                <p:cNvSpPr/>
                <p:nvPr/>
              </p:nvSpPr>
              <p:spPr bwMode="auto">
                <a:xfrm>
                  <a:off x="3752855" y="3473446"/>
                  <a:ext cx="2289175" cy="696912"/>
                </a:xfrm>
                <a:prstGeom prst="rect">
                  <a:avLst/>
                </a:prstGeom>
                <a:solidFill>
                  <a:srgbClr val="82BFA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j-ea"/>
                    <a:ea typeface="+mj-ea"/>
                  </a:endParaRPr>
                </a:p>
              </p:txBody>
            </p:sp>
            <p:sp>
              <p:nvSpPr>
                <p:cNvPr id="28" name="íślïďè"/>
                <p:cNvSpPr/>
                <p:nvPr/>
              </p:nvSpPr>
              <p:spPr bwMode="auto">
                <a:xfrm>
                  <a:off x="4932365" y="3211509"/>
                  <a:ext cx="1111250" cy="136526"/>
                </a:xfrm>
                <a:prstGeom prst="rect">
                  <a:avLst/>
                </a:prstGeom>
                <a:solidFill>
                  <a:srgbClr val="82BFA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j-ea"/>
                    <a:ea typeface="+mj-ea"/>
                  </a:endParaRPr>
                </a:p>
              </p:txBody>
            </p:sp>
            <p:sp>
              <p:nvSpPr>
                <p:cNvPr id="29" name="iśļïḑe"/>
                <p:cNvSpPr/>
                <p:nvPr/>
              </p:nvSpPr>
              <p:spPr bwMode="auto">
                <a:xfrm>
                  <a:off x="6113466" y="3211509"/>
                  <a:ext cx="1111250" cy="136526"/>
                </a:xfrm>
                <a:prstGeom prst="rect">
                  <a:avLst/>
                </a:prstGeom>
                <a:solidFill>
                  <a:srgbClr val="82BFA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j-ea"/>
                    <a:ea typeface="+mj-ea"/>
                  </a:endParaRPr>
                </a:p>
              </p:txBody>
            </p:sp>
            <p:sp>
              <p:nvSpPr>
                <p:cNvPr id="30" name="íṧlîḑé"/>
                <p:cNvSpPr/>
                <p:nvPr/>
              </p:nvSpPr>
              <p:spPr bwMode="auto">
                <a:xfrm>
                  <a:off x="6113466" y="3467097"/>
                  <a:ext cx="2290763" cy="103189"/>
                </a:xfrm>
                <a:prstGeom prst="rect">
                  <a:avLst/>
                </a:prstGeom>
                <a:solidFill>
                  <a:srgbClr val="AAD4C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j-ea"/>
                    <a:ea typeface="+mj-ea"/>
                  </a:endParaRPr>
                </a:p>
              </p:txBody>
            </p:sp>
            <p:sp>
              <p:nvSpPr>
                <p:cNvPr id="31" name="iṧľiḓe"/>
                <p:cNvSpPr/>
                <p:nvPr/>
              </p:nvSpPr>
              <p:spPr bwMode="auto">
                <a:xfrm>
                  <a:off x="6113466" y="3646483"/>
                  <a:ext cx="2290763" cy="103189"/>
                </a:xfrm>
                <a:prstGeom prst="rect">
                  <a:avLst/>
                </a:prstGeom>
                <a:solidFill>
                  <a:srgbClr val="AAD4C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j-ea"/>
                    <a:ea typeface="+mj-ea"/>
                  </a:endParaRPr>
                </a:p>
              </p:txBody>
            </p:sp>
            <p:sp>
              <p:nvSpPr>
                <p:cNvPr id="32" name="ï$ḷïḑè"/>
                <p:cNvSpPr/>
                <p:nvPr/>
              </p:nvSpPr>
              <p:spPr bwMode="auto">
                <a:xfrm>
                  <a:off x="6113466" y="3825873"/>
                  <a:ext cx="2290763" cy="104774"/>
                </a:xfrm>
                <a:prstGeom prst="rect">
                  <a:avLst/>
                </a:prstGeom>
                <a:solidFill>
                  <a:srgbClr val="AAD4C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j-ea"/>
                    <a:ea typeface="+mj-ea"/>
                  </a:endParaRPr>
                </a:p>
              </p:txBody>
            </p:sp>
            <p:sp>
              <p:nvSpPr>
                <p:cNvPr id="33" name="îSlíḋê"/>
                <p:cNvSpPr/>
                <p:nvPr/>
              </p:nvSpPr>
              <p:spPr bwMode="auto">
                <a:xfrm>
                  <a:off x="6113466" y="4005259"/>
                  <a:ext cx="1190625" cy="104774"/>
                </a:xfrm>
                <a:prstGeom prst="rect">
                  <a:avLst/>
                </a:prstGeom>
                <a:solidFill>
                  <a:srgbClr val="AAD4C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j-ea"/>
                    <a:ea typeface="+mj-ea"/>
                  </a:endParaRPr>
                </a:p>
              </p:txBody>
            </p:sp>
            <p:sp>
              <p:nvSpPr>
                <p:cNvPr id="34" name="iSḻïḍè"/>
                <p:cNvSpPr/>
                <p:nvPr/>
              </p:nvSpPr>
              <p:spPr bwMode="auto">
                <a:xfrm>
                  <a:off x="7292976" y="3211512"/>
                  <a:ext cx="1111250" cy="136526"/>
                </a:xfrm>
                <a:prstGeom prst="rect">
                  <a:avLst/>
                </a:prstGeom>
                <a:solidFill>
                  <a:srgbClr val="82BFA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>
                    <a:latin typeface="+mj-ea"/>
                    <a:ea typeface="+mj-ea"/>
                  </a:endParaRPr>
                </a:p>
              </p:txBody>
            </p:sp>
          </p:grpSp>
        </p:grpSp>
        <p:sp>
          <p:nvSpPr>
            <p:cNvPr id="17" name="矩形 16"/>
            <p:cNvSpPr/>
            <p:nvPr/>
          </p:nvSpPr>
          <p:spPr>
            <a:xfrm>
              <a:off x="5521252" y="3098926"/>
              <a:ext cx="141577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b="1" dirty="0">
                  <a:solidFill>
                    <a:srgbClr val="0070C0"/>
                  </a:solidFill>
                  <a:latin typeface="+mj-ea"/>
                  <a:ea typeface="+mj-ea"/>
                </a:rPr>
                <a:t>核心素养</a:t>
              </a:r>
              <a:endParaRPr lang="zh-CN" altLang="en-US" sz="2400" dirty="0">
                <a:solidFill>
                  <a:srgbClr val="0070C0"/>
                </a:solidFill>
                <a:latin typeface="+mj-ea"/>
                <a:ea typeface="+mj-ea"/>
              </a:endParaRPr>
            </a:p>
          </p:txBody>
        </p:sp>
      </p:grpSp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  <p:custDataLst>
              <p:tags r:id="rId1"/>
            </p:custDataLst>
          </p:nvPr>
        </p:nvSpPr>
        <p:spPr>
          <a:xfrm>
            <a:off x="364936" y="552224"/>
            <a:ext cx="6759764" cy="700088"/>
          </a:xfrm>
        </p:spPr>
        <p:txBody>
          <a:bodyPr/>
          <a:lstStyle/>
          <a:p>
            <a:r>
              <a:rPr lang="zh-CN" altLang="en-US" dirty="0">
                <a:solidFill>
                  <a:schemeClr val="tx1"/>
                </a:solidFill>
              </a:rPr>
              <a:t>关于信息技术课程 </a:t>
            </a:r>
            <a:r>
              <a:rPr lang="en-US" altLang="zh-CN" dirty="0">
                <a:solidFill>
                  <a:schemeClr val="tx1"/>
                </a:solidFill>
              </a:rPr>
              <a:t>=&gt; </a:t>
            </a:r>
            <a:r>
              <a:rPr lang="zh-CN" altLang="en-US" dirty="0">
                <a:solidFill>
                  <a:schemeClr val="tx1"/>
                </a:solidFill>
              </a:rPr>
              <a:t>学习内容</a:t>
            </a:r>
            <a:endParaRPr lang="zh-CN" altLang="en-US" dirty="0">
              <a:solidFill>
                <a:schemeClr val="tx1"/>
              </a:solidFill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266699" y="1799618"/>
            <a:ext cx="11560365" cy="4887332"/>
            <a:chOff x="266699" y="1799618"/>
            <a:chExt cx="11560365" cy="4887332"/>
          </a:xfrm>
        </p:grpSpPr>
        <p:graphicFrame>
          <p:nvGraphicFramePr>
            <p:cNvPr id="62" name="图示 61"/>
            <p:cNvGraphicFramePr/>
            <p:nvPr/>
          </p:nvGraphicFramePr>
          <p:xfrm>
            <a:off x="364936" y="2156970"/>
            <a:ext cx="5592032" cy="3273666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graphicFrame>
          <p:nvGraphicFramePr>
            <p:cNvPr id="63" name="图示 62"/>
            <p:cNvGraphicFramePr/>
            <p:nvPr/>
          </p:nvGraphicFramePr>
          <p:xfrm>
            <a:off x="6093305" y="1799618"/>
            <a:ext cx="5733759" cy="4887332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7" r:lo="rId8" r:qs="rId9" r:cs="rId10"/>
            </a:graphicData>
          </a:graphic>
        </p:graphicFrame>
        <p:sp>
          <p:nvSpPr>
            <p:cNvPr id="66" name="虚尾箭头 1"/>
            <p:cNvSpPr/>
            <p:nvPr/>
          </p:nvSpPr>
          <p:spPr>
            <a:xfrm>
              <a:off x="266699" y="5450772"/>
              <a:ext cx="6006435" cy="1045278"/>
            </a:xfrm>
            <a:prstGeom prst="stripedRightArrow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r>
                <a:rPr lang="zh-CN" altLang="en-US" sz="16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结合同学们所学专业和个人兴趣，选取部分专题进行学习。</a:t>
              </a:r>
              <a:endPara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1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  <p:custDataLst>
              <p:tags r:id="rId1"/>
            </p:custDataLst>
          </p:nvPr>
        </p:nvSpPr>
        <p:spPr>
          <a:xfrm>
            <a:off x="364936" y="552224"/>
            <a:ext cx="6772464" cy="700088"/>
          </a:xfrm>
        </p:spPr>
        <p:txBody>
          <a:bodyPr/>
          <a:lstStyle/>
          <a:p>
            <a:r>
              <a:rPr lang="zh-CN" altLang="en-US" dirty="0">
                <a:solidFill>
                  <a:schemeClr val="tx1"/>
                </a:solidFill>
              </a:rPr>
              <a:t>关于信息技术课程 </a:t>
            </a:r>
            <a:r>
              <a:rPr lang="en-US" altLang="zh-CN" dirty="0">
                <a:solidFill>
                  <a:schemeClr val="tx1"/>
                </a:solidFill>
              </a:rPr>
              <a:t>=&gt; </a:t>
            </a:r>
            <a:r>
              <a:rPr lang="zh-CN" altLang="en-US" dirty="0">
                <a:solidFill>
                  <a:schemeClr val="tx1"/>
                </a:solidFill>
              </a:rPr>
              <a:t>学习要求</a:t>
            </a:r>
            <a:endParaRPr lang="zh-CN" altLang="en-US" dirty="0">
              <a:solidFill>
                <a:schemeClr val="tx1"/>
              </a:solidFill>
            </a:endParaRPr>
          </a:p>
        </p:txBody>
      </p:sp>
      <p:graphicFrame>
        <p:nvGraphicFramePr>
          <p:cNvPr id="3" name="图示 2"/>
          <p:cNvGraphicFramePr/>
          <p:nvPr/>
        </p:nvGraphicFramePr>
        <p:xfrm>
          <a:off x="152400" y="1524227"/>
          <a:ext cx="7550413" cy="51908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2" name="组合 11"/>
          <p:cNvGrpSpPr/>
          <p:nvPr/>
        </p:nvGrpSpPr>
        <p:grpSpPr>
          <a:xfrm>
            <a:off x="7988489" y="857212"/>
            <a:ext cx="3838575" cy="2819401"/>
            <a:chOff x="734377" y="1569845"/>
            <a:chExt cx="5789867" cy="4142780"/>
          </a:xfrm>
        </p:grpSpPr>
        <p:grpSp>
          <p:nvGrpSpPr>
            <p:cNvPr id="13" name="264761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  <p:cNvGrpSpPr>
              <a:grpSpLocks noChangeAspect="1"/>
            </p:cNvGrpSpPr>
            <p:nvPr>
              <p:custDataLst>
                <p:tags r:id="rId7"/>
              </p:custDataLst>
            </p:nvPr>
          </p:nvGrpSpPr>
          <p:grpSpPr>
            <a:xfrm>
              <a:off x="734377" y="1569845"/>
              <a:ext cx="5789867" cy="4142780"/>
              <a:chOff x="724852" y="1560810"/>
              <a:chExt cx="5789867" cy="4142780"/>
            </a:xfrm>
          </p:grpSpPr>
          <p:sp>
            <p:nvSpPr>
              <p:cNvPr id="16" name="ïsḻïďé"/>
              <p:cNvSpPr/>
              <p:nvPr/>
            </p:nvSpPr>
            <p:spPr bwMode="auto">
              <a:xfrm>
                <a:off x="724852" y="2885403"/>
                <a:ext cx="1534794" cy="1493592"/>
              </a:xfrm>
              <a:prstGeom prst="ellipse">
                <a:avLst/>
              </a:prstGeom>
              <a:solidFill>
                <a:schemeClr val="accent1"/>
              </a:solidFill>
              <a:ln w="12700">
                <a:solidFill>
                  <a:schemeClr val="bg1">
                    <a:lumMod val="95000"/>
                  </a:schemeClr>
                </a:solidFill>
              </a:ln>
            </p:spPr>
            <p:txBody>
              <a:bodyPr vert="horz" wrap="square" lIns="91440" tIns="45720" rIns="91440" bIns="45720" numCol="1" anchor="ctr" anchorCtr="0" compatLnSpc="1">
                <a:norm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>
                  <a:spcBef>
                    <a:spcPct val="0"/>
                  </a:spcBef>
                </a:pPr>
                <a:r>
                  <a:rPr lang="zh-CN" altLang="en-US" sz="20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课前</a:t>
                </a:r>
                <a:endParaRPr lang="en-US" altLang="zh-CN" sz="2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17" name="íşļîḓê"/>
              <p:cNvSpPr/>
              <p:nvPr/>
            </p:nvSpPr>
            <p:spPr bwMode="auto">
              <a:xfrm>
                <a:off x="5361162" y="3042634"/>
                <a:ext cx="1153557" cy="1155597"/>
              </a:xfrm>
              <a:prstGeom prst="ellipse">
                <a:avLst/>
              </a:prstGeom>
              <a:solidFill>
                <a:srgbClr val="358CC1"/>
              </a:solidFill>
              <a:ln w="12700" cap="flat" cmpd="sng" algn="ctr">
                <a:solidFill>
                  <a:schemeClr val="bg1">
                    <a:lumMod val="95000"/>
                  </a:schemeClr>
                </a:solidFill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Autofit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实践</a:t>
                </a:r>
                <a:endParaRPr lang="en-US" altLang="zh-CN" sz="1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  <a:p>
                <a:pPr algn="ctr"/>
                <a:r>
                  <a:rPr lang="zh-CN" altLang="en-US" sz="14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体验</a:t>
                </a:r>
                <a:endParaRPr lang="ko-KR" altLang="en-US" sz="1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18" name="ïŝḻîḑé"/>
              <p:cNvSpPr/>
              <p:nvPr/>
            </p:nvSpPr>
            <p:spPr bwMode="auto">
              <a:xfrm>
                <a:off x="4538043" y="4547993"/>
                <a:ext cx="1153557" cy="1155597"/>
              </a:xfrm>
              <a:prstGeom prst="ellipse">
                <a:avLst/>
              </a:prstGeom>
              <a:solidFill>
                <a:srgbClr val="358CC1"/>
              </a:solidFill>
              <a:ln w="12700" cap="flat" cmpd="sng" algn="ctr">
                <a:solidFill>
                  <a:schemeClr val="bg1">
                    <a:lumMod val="95000"/>
                  </a:schemeClr>
                </a:solidFill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Autofit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在线测试</a:t>
                </a:r>
                <a:endParaRPr lang="ko-KR" altLang="en-US" sz="1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19" name="î$líḓé"/>
              <p:cNvSpPr/>
              <p:nvPr/>
            </p:nvSpPr>
            <p:spPr bwMode="auto">
              <a:xfrm>
                <a:off x="4538043" y="1560810"/>
                <a:ext cx="1153557" cy="1155597"/>
              </a:xfrm>
              <a:prstGeom prst="ellipse">
                <a:avLst/>
              </a:prstGeom>
              <a:solidFill>
                <a:srgbClr val="358CC1"/>
              </a:solidFill>
              <a:ln w="12700" cap="flat" cmpd="sng" algn="ctr">
                <a:solidFill>
                  <a:schemeClr val="bg1">
                    <a:lumMod val="95000"/>
                  </a:schemeClr>
                </a:solidFill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Autofit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知识</a:t>
                </a:r>
                <a:endParaRPr lang="en-US" altLang="zh-CN" sz="1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  <a:p>
                <a:pPr algn="ctr"/>
                <a:r>
                  <a:rPr lang="zh-CN" altLang="en-US" sz="1400" b="1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j-ea"/>
                    <a:ea typeface="+mj-ea"/>
                  </a:rPr>
                  <a:t>预习</a:t>
                </a:r>
                <a:endParaRPr lang="ko-KR" altLang="en-US" sz="1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</a:endParaRPr>
              </a:p>
            </p:txBody>
          </p:sp>
          <p:sp>
            <p:nvSpPr>
              <p:cNvPr id="20" name="îś1idè"/>
              <p:cNvSpPr/>
              <p:nvPr/>
            </p:nvSpPr>
            <p:spPr>
              <a:xfrm>
                <a:off x="2787345" y="2920508"/>
                <a:ext cx="1534794" cy="1534794"/>
              </a:xfrm>
              <a:prstGeom prst="ellipse">
                <a:avLst/>
              </a:prstGeom>
              <a:solidFill>
                <a:srgbClr val="FFFFFF"/>
              </a:solidFill>
              <a:ln w="381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endParaRPr lang="en-US" dirty="0"/>
              </a:p>
            </p:txBody>
          </p:sp>
          <p:sp>
            <p:nvSpPr>
              <p:cNvPr id="21" name="îṧļîḋê"/>
              <p:cNvSpPr/>
              <p:nvPr/>
            </p:nvSpPr>
            <p:spPr bwMode="auto">
              <a:xfrm rot="10800000">
                <a:off x="2046323" y="3336817"/>
                <a:ext cx="1004016" cy="575201"/>
              </a:xfrm>
              <a:custGeom>
                <a:avLst/>
                <a:gdLst>
                  <a:gd name="T0" fmla="*/ 881 w 881"/>
                  <a:gd name="T1" fmla="*/ 129 h 257"/>
                  <a:gd name="T2" fmla="*/ 831 w 881"/>
                  <a:gd name="T3" fmla="*/ 79 h 257"/>
                  <a:gd name="T4" fmla="*/ 170 w 881"/>
                  <a:gd name="T5" fmla="*/ 79 h 257"/>
                  <a:gd name="T6" fmla="*/ 170 w 881"/>
                  <a:gd name="T7" fmla="*/ 0 h 257"/>
                  <a:gd name="T8" fmla="*/ 0 w 881"/>
                  <a:gd name="T9" fmla="*/ 129 h 257"/>
                  <a:gd name="T10" fmla="*/ 170 w 881"/>
                  <a:gd name="T11" fmla="*/ 257 h 257"/>
                  <a:gd name="T12" fmla="*/ 170 w 881"/>
                  <a:gd name="T13" fmla="*/ 178 h 257"/>
                  <a:gd name="T14" fmla="*/ 831 w 881"/>
                  <a:gd name="T15" fmla="*/ 178 h 257"/>
                  <a:gd name="T16" fmla="*/ 881 w 881"/>
                  <a:gd name="T17" fmla="*/ 129 h 2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81" h="257">
                    <a:moveTo>
                      <a:pt x="881" y="129"/>
                    </a:moveTo>
                    <a:cubicBezTo>
                      <a:pt x="881" y="100"/>
                      <a:pt x="860" y="79"/>
                      <a:pt x="831" y="79"/>
                    </a:cubicBezTo>
                    <a:cubicBezTo>
                      <a:pt x="170" y="79"/>
                      <a:pt x="170" y="79"/>
                      <a:pt x="170" y="79"/>
                    </a:cubicBezTo>
                    <a:cubicBezTo>
                      <a:pt x="170" y="0"/>
                      <a:pt x="170" y="0"/>
                      <a:pt x="170" y="0"/>
                    </a:cubicBezTo>
                    <a:cubicBezTo>
                      <a:pt x="0" y="129"/>
                      <a:pt x="0" y="129"/>
                      <a:pt x="0" y="129"/>
                    </a:cubicBezTo>
                    <a:cubicBezTo>
                      <a:pt x="170" y="257"/>
                      <a:pt x="170" y="257"/>
                      <a:pt x="170" y="257"/>
                    </a:cubicBezTo>
                    <a:cubicBezTo>
                      <a:pt x="170" y="178"/>
                      <a:pt x="170" y="178"/>
                      <a:pt x="170" y="178"/>
                    </a:cubicBezTo>
                    <a:cubicBezTo>
                      <a:pt x="831" y="178"/>
                      <a:pt x="831" y="178"/>
                      <a:pt x="831" y="178"/>
                    </a:cubicBezTo>
                    <a:cubicBezTo>
                      <a:pt x="861" y="178"/>
                      <a:pt x="881" y="153"/>
                      <a:pt x="881" y="129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38100">
                <a:solidFill>
                  <a:schemeClr val="bg1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>
                <a:norm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en-US" dirty="0"/>
              </a:p>
            </p:txBody>
          </p:sp>
          <p:sp>
            <p:nvSpPr>
              <p:cNvPr id="22" name="iŝľîḍè"/>
              <p:cNvSpPr/>
              <p:nvPr/>
            </p:nvSpPr>
            <p:spPr bwMode="auto">
              <a:xfrm>
                <a:off x="4076465" y="3474651"/>
                <a:ext cx="1084852" cy="315096"/>
              </a:xfrm>
              <a:custGeom>
                <a:avLst/>
                <a:gdLst>
                  <a:gd name="T0" fmla="*/ 881 w 881"/>
                  <a:gd name="T1" fmla="*/ 129 h 257"/>
                  <a:gd name="T2" fmla="*/ 711 w 881"/>
                  <a:gd name="T3" fmla="*/ 0 h 257"/>
                  <a:gd name="T4" fmla="*/ 711 w 881"/>
                  <a:gd name="T5" fmla="*/ 79 h 257"/>
                  <a:gd name="T6" fmla="*/ 50 w 881"/>
                  <a:gd name="T7" fmla="*/ 79 h 257"/>
                  <a:gd name="T8" fmla="*/ 0 w 881"/>
                  <a:gd name="T9" fmla="*/ 129 h 257"/>
                  <a:gd name="T10" fmla="*/ 50 w 881"/>
                  <a:gd name="T11" fmla="*/ 178 h 257"/>
                  <a:gd name="T12" fmla="*/ 711 w 881"/>
                  <a:gd name="T13" fmla="*/ 178 h 257"/>
                  <a:gd name="T14" fmla="*/ 711 w 881"/>
                  <a:gd name="T15" fmla="*/ 257 h 257"/>
                  <a:gd name="T16" fmla="*/ 881 w 881"/>
                  <a:gd name="T17" fmla="*/ 129 h 2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81" h="257">
                    <a:moveTo>
                      <a:pt x="881" y="129"/>
                    </a:moveTo>
                    <a:cubicBezTo>
                      <a:pt x="711" y="0"/>
                      <a:pt x="711" y="0"/>
                      <a:pt x="711" y="0"/>
                    </a:cubicBezTo>
                    <a:cubicBezTo>
                      <a:pt x="711" y="79"/>
                      <a:pt x="711" y="79"/>
                      <a:pt x="711" y="79"/>
                    </a:cubicBezTo>
                    <a:cubicBezTo>
                      <a:pt x="50" y="79"/>
                      <a:pt x="50" y="79"/>
                      <a:pt x="50" y="79"/>
                    </a:cubicBezTo>
                    <a:cubicBezTo>
                      <a:pt x="21" y="79"/>
                      <a:pt x="0" y="100"/>
                      <a:pt x="0" y="129"/>
                    </a:cubicBezTo>
                    <a:cubicBezTo>
                      <a:pt x="0" y="153"/>
                      <a:pt x="20" y="178"/>
                      <a:pt x="50" y="178"/>
                    </a:cubicBezTo>
                    <a:cubicBezTo>
                      <a:pt x="711" y="178"/>
                      <a:pt x="711" y="178"/>
                      <a:pt x="711" y="178"/>
                    </a:cubicBezTo>
                    <a:cubicBezTo>
                      <a:pt x="711" y="257"/>
                      <a:pt x="711" y="257"/>
                      <a:pt x="711" y="257"/>
                    </a:cubicBezTo>
                    <a:lnTo>
                      <a:pt x="881" y="129"/>
                    </a:lnTo>
                    <a:close/>
                  </a:path>
                </a:pathLst>
              </a:custGeom>
              <a:solidFill>
                <a:schemeClr val="accent1"/>
              </a:solidFill>
              <a:ln w="38100">
                <a:solidFill>
                  <a:schemeClr val="bg1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>
                <a:normAutofit fontScale="47500" lnSpcReduction="20000"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en-US" dirty="0"/>
              </a:p>
            </p:txBody>
          </p:sp>
          <p:sp>
            <p:nvSpPr>
              <p:cNvPr id="23" name="ísḷíde"/>
              <p:cNvSpPr/>
              <p:nvPr/>
            </p:nvSpPr>
            <p:spPr bwMode="auto">
              <a:xfrm>
                <a:off x="3934743" y="4040818"/>
                <a:ext cx="513650" cy="507176"/>
              </a:xfrm>
              <a:custGeom>
                <a:avLst/>
                <a:gdLst>
                  <a:gd name="T0" fmla="*/ 330 w 417"/>
                  <a:gd name="T1" fmla="*/ 259 h 413"/>
                  <a:gd name="T2" fmla="*/ 87 w 417"/>
                  <a:gd name="T3" fmla="*/ 20 h 413"/>
                  <a:gd name="T4" fmla="*/ 16 w 417"/>
                  <a:gd name="T5" fmla="*/ 20 h 413"/>
                  <a:gd name="T6" fmla="*/ 0 w 417"/>
                  <a:gd name="T7" fmla="*/ 52 h 413"/>
                  <a:gd name="T8" fmla="*/ 16 w 417"/>
                  <a:gd name="T9" fmla="*/ 91 h 413"/>
                  <a:gd name="T10" fmla="*/ 258 w 417"/>
                  <a:gd name="T11" fmla="*/ 329 h 413"/>
                  <a:gd name="T12" fmla="*/ 204 w 417"/>
                  <a:gd name="T13" fmla="*/ 383 h 413"/>
                  <a:gd name="T14" fmla="*/ 417 w 417"/>
                  <a:gd name="T15" fmla="*/ 413 h 413"/>
                  <a:gd name="T16" fmla="*/ 387 w 417"/>
                  <a:gd name="T17" fmla="*/ 203 h 413"/>
                  <a:gd name="T18" fmla="*/ 330 w 417"/>
                  <a:gd name="T19" fmla="*/ 259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17" h="413">
                    <a:moveTo>
                      <a:pt x="330" y="259"/>
                    </a:moveTo>
                    <a:cubicBezTo>
                      <a:pt x="87" y="20"/>
                      <a:pt x="87" y="20"/>
                      <a:pt x="87" y="20"/>
                    </a:cubicBezTo>
                    <a:cubicBezTo>
                      <a:pt x="66" y="0"/>
                      <a:pt x="37" y="0"/>
                      <a:pt x="16" y="20"/>
                    </a:cubicBezTo>
                    <a:cubicBezTo>
                      <a:pt x="7" y="27"/>
                      <a:pt x="1" y="39"/>
                      <a:pt x="0" y="52"/>
                    </a:cubicBezTo>
                    <a:cubicBezTo>
                      <a:pt x="0" y="66"/>
                      <a:pt x="5" y="80"/>
                      <a:pt x="16" y="91"/>
                    </a:cubicBezTo>
                    <a:cubicBezTo>
                      <a:pt x="258" y="329"/>
                      <a:pt x="258" y="329"/>
                      <a:pt x="258" y="329"/>
                    </a:cubicBezTo>
                    <a:cubicBezTo>
                      <a:pt x="204" y="383"/>
                      <a:pt x="204" y="383"/>
                      <a:pt x="204" y="383"/>
                    </a:cubicBezTo>
                    <a:cubicBezTo>
                      <a:pt x="417" y="413"/>
                      <a:pt x="417" y="413"/>
                      <a:pt x="417" y="413"/>
                    </a:cubicBezTo>
                    <a:cubicBezTo>
                      <a:pt x="387" y="203"/>
                      <a:pt x="387" y="203"/>
                      <a:pt x="387" y="203"/>
                    </a:cubicBezTo>
                    <a:lnTo>
                      <a:pt x="330" y="259"/>
                    </a:lnTo>
                    <a:close/>
                  </a:path>
                </a:pathLst>
              </a:custGeom>
              <a:solidFill>
                <a:schemeClr val="accent1"/>
              </a:solidFill>
              <a:ln w="38100">
                <a:solidFill>
                  <a:schemeClr val="bg1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>
                <a:normAutofit lnSpcReduction="10000"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en-US" dirty="0"/>
              </a:p>
            </p:txBody>
          </p:sp>
          <p:sp>
            <p:nvSpPr>
              <p:cNvPr id="24" name="iS1ídé"/>
              <p:cNvSpPr/>
              <p:nvPr/>
            </p:nvSpPr>
            <p:spPr bwMode="auto">
              <a:xfrm>
                <a:off x="3934743" y="2716407"/>
                <a:ext cx="513650" cy="507176"/>
              </a:xfrm>
              <a:custGeom>
                <a:avLst/>
                <a:gdLst>
                  <a:gd name="T0" fmla="*/ 50 w 417"/>
                  <a:gd name="T1" fmla="*/ 411 h 411"/>
                  <a:gd name="T2" fmla="*/ 87 w 417"/>
                  <a:gd name="T3" fmla="*/ 398 h 411"/>
                  <a:gd name="T4" fmla="*/ 330 w 417"/>
                  <a:gd name="T5" fmla="*/ 157 h 411"/>
                  <a:gd name="T6" fmla="*/ 387 w 417"/>
                  <a:gd name="T7" fmla="*/ 210 h 411"/>
                  <a:gd name="T8" fmla="*/ 417 w 417"/>
                  <a:gd name="T9" fmla="*/ 0 h 411"/>
                  <a:gd name="T10" fmla="*/ 205 w 417"/>
                  <a:gd name="T11" fmla="*/ 30 h 411"/>
                  <a:gd name="T12" fmla="*/ 259 w 417"/>
                  <a:gd name="T13" fmla="*/ 86 h 411"/>
                  <a:gd name="T14" fmla="*/ 16 w 417"/>
                  <a:gd name="T15" fmla="*/ 327 h 411"/>
                  <a:gd name="T16" fmla="*/ 0 w 417"/>
                  <a:gd name="T17" fmla="*/ 363 h 411"/>
                  <a:gd name="T18" fmla="*/ 16 w 417"/>
                  <a:gd name="T19" fmla="*/ 398 h 411"/>
                  <a:gd name="T20" fmla="*/ 50 w 417"/>
                  <a:gd name="T21" fmla="*/ 411 h 4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17" h="411">
                    <a:moveTo>
                      <a:pt x="50" y="411"/>
                    </a:moveTo>
                    <a:cubicBezTo>
                      <a:pt x="66" y="411"/>
                      <a:pt x="78" y="407"/>
                      <a:pt x="87" y="398"/>
                    </a:cubicBezTo>
                    <a:cubicBezTo>
                      <a:pt x="330" y="157"/>
                      <a:pt x="330" y="157"/>
                      <a:pt x="330" y="157"/>
                    </a:cubicBezTo>
                    <a:cubicBezTo>
                      <a:pt x="387" y="210"/>
                      <a:pt x="387" y="210"/>
                      <a:pt x="387" y="210"/>
                    </a:cubicBezTo>
                    <a:cubicBezTo>
                      <a:pt x="417" y="0"/>
                      <a:pt x="417" y="0"/>
                      <a:pt x="417" y="0"/>
                    </a:cubicBezTo>
                    <a:cubicBezTo>
                      <a:pt x="205" y="30"/>
                      <a:pt x="205" y="30"/>
                      <a:pt x="205" y="30"/>
                    </a:cubicBezTo>
                    <a:cubicBezTo>
                      <a:pt x="259" y="86"/>
                      <a:pt x="259" y="86"/>
                      <a:pt x="259" y="86"/>
                    </a:cubicBezTo>
                    <a:cubicBezTo>
                      <a:pt x="16" y="327"/>
                      <a:pt x="16" y="327"/>
                      <a:pt x="16" y="327"/>
                    </a:cubicBezTo>
                    <a:cubicBezTo>
                      <a:pt x="6" y="337"/>
                      <a:pt x="0" y="350"/>
                      <a:pt x="0" y="363"/>
                    </a:cubicBezTo>
                    <a:cubicBezTo>
                      <a:pt x="0" y="376"/>
                      <a:pt x="6" y="388"/>
                      <a:pt x="16" y="398"/>
                    </a:cubicBezTo>
                    <a:cubicBezTo>
                      <a:pt x="24" y="406"/>
                      <a:pt x="37" y="411"/>
                      <a:pt x="50" y="41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38100">
                <a:solidFill>
                  <a:schemeClr val="bg1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>
                <a:normAutofit lnSpcReduction="10000"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en-US" dirty="0"/>
              </a:p>
            </p:txBody>
          </p:sp>
        </p:grpSp>
        <p:sp>
          <p:nvSpPr>
            <p:cNvPr id="14" name="networking_348253"/>
            <p:cNvSpPr>
              <a:spLocks noChangeAspect="1"/>
            </p:cNvSpPr>
            <p:nvPr/>
          </p:nvSpPr>
          <p:spPr bwMode="auto">
            <a:xfrm>
              <a:off x="3155082" y="3232618"/>
              <a:ext cx="789186" cy="788090"/>
            </a:xfrm>
            <a:custGeom>
              <a:avLst/>
              <a:gdLst>
                <a:gd name="T0" fmla="*/ 472622 w 604011"/>
                <a:gd name="T1" fmla="*/ 472622 w 604011"/>
                <a:gd name="T2" fmla="*/ 472622 w 604011"/>
                <a:gd name="T3" fmla="*/ 472622 w 604011"/>
                <a:gd name="T4" fmla="*/ 472622 w 604011"/>
                <a:gd name="T5" fmla="*/ 472622 w 604011"/>
                <a:gd name="T6" fmla="*/ 472622 w 604011"/>
                <a:gd name="T7" fmla="*/ 472622 w 604011"/>
                <a:gd name="T8" fmla="*/ 472622 w 604011"/>
                <a:gd name="T9" fmla="*/ 472622 w 604011"/>
                <a:gd name="T10" fmla="*/ 472622 w 604011"/>
                <a:gd name="T11" fmla="*/ 472622 w 604011"/>
                <a:gd name="T12" fmla="*/ 472622 w 604011"/>
                <a:gd name="T13" fmla="*/ 472622 w 604011"/>
                <a:gd name="T14" fmla="*/ 472622 w 604011"/>
                <a:gd name="T15" fmla="*/ 472622 w 604011"/>
                <a:gd name="T16" fmla="*/ 472622 w 604011"/>
                <a:gd name="T17" fmla="*/ 472622 w 604011"/>
                <a:gd name="T18" fmla="*/ 472622 w 604011"/>
                <a:gd name="T19" fmla="*/ 472622 w 604011"/>
                <a:gd name="T20" fmla="*/ 472622 w 604011"/>
                <a:gd name="T21" fmla="*/ 472622 w 604011"/>
                <a:gd name="T22" fmla="*/ 472622 w 604011"/>
                <a:gd name="T23" fmla="*/ 472622 w 604011"/>
                <a:gd name="T24" fmla="*/ 472622 w 604011"/>
                <a:gd name="T25" fmla="*/ 472622 w 604011"/>
                <a:gd name="T26" fmla="*/ 472622 w 604011"/>
                <a:gd name="T27" fmla="*/ 472622 w 604011"/>
                <a:gd name="T28" fmla="*/ 472622 w 604011"/>
                <a:gd name="T29" fmla="*/ 472622 w 604011"/>
                <a:gd name="T30" fmla="*/ 472622 w 604011"/>
                <a:gd name="T31" fmla="*/ 472622 w 604011"/>
                <a:gd name="T32" fmla="*/ 472622 w 604011"/>
                <a:gd name="T33" fmla="*/ 472622 w 604011"/>
                <a:gd name="T34" fmla="*/ 472622 w 604011"/>
                <a:gd name="T35" fmla="*/ 472622 w 604011"/>
                <a:gd name="T36" fmla="*/ 472622 w 604011"/>
                <a:gd name="T37" fmla="*/ 472622 w 604011"/>
                <a:gd name="T38" fmla="*/ 472622 w 604011"/>
                <a:gd name="T39" fmla="*/ 472622 w 604011"/>
                <a:gd name="T40" fmla="*/ 472622 w 604011"/>
                <a:gd name="T41" fmla="*/ 472622 w 604011"/>
                <a:gd name="T42" fmla="*/ 472622 w 604011"/>
                <a:gd name="T43" fmla="*/ 472622 w 604011"/>
                <a:gd name="T44" fmla="*/ 472622 w 604011"/>
                <a:gd name="T45" fmla="*/ 472622 w 604011"/>
                <a:gd name="T46" fmla="*/ 472622 w 604011"/>
                <a:gd name="T47" fmla="*/ 472622 w 604011"/>
                <a:gd name="T48" fmla="*/ 472622 w 604011"/>
                <a:gd name="T49" fmla="*/ 472622 w 604011"/>
                <a:gd name="T50" fmla="*/ 472622 w 604011"/>
                <a:gd name="T51" fmla="*/ 472622 w 604011"/>
                <a:gd name="T52" fmla="*/ 472622 w 604011"/>
                <a:gd name="T53" fmla="*/ 472622 w 604011"/>
                <a:gd name="T54" fmla="*/ 472622 w 604011"/>
                <a:gd name="T55" fmla="*/ 472622 w 604011"/>
                <a:gd name="T56" fmla="*/ 472622 w 604011"/>
                <a:gd name="T57" fmla="*/ 472622 w 604011"/>
                <a:gd name="T58" fmla="*/ 472622 w 604011"/>
                <a:gd name="T59" fmla="*/ 472622 w 604011"/>
                <a:gd name="T60" fmla="*/ 472622 w 604011"/>
                <a:gd name="T61" fmla="*/ 472622 w 604011"/>
                <a:gd name="T62" fmla="*/ 472622 w 604011"/>
                <a:gd name="T63" fmla="*/ 472622 w 604011"/>
                <a:gd name="T64" fmla="*/ 472622 w 604011"/>
                <a:gd name="T65" fmla="*/ 472622 w 604011"/>
                <a:gd name="T66" fmla="*/ 472622 w 604011"/>
                <a:gd name="T67" fmla="*/ 472622 w 604011"/>
                <a:gd name="T68" fmla="*/ 472622 w 604011"/>
                <a:gd name="T69" fmla="*/ 472622 w 604011"/>
                <a:gd name="T70" fmla="*/ 472622 w 604011"/>
                <a:gd name="T71" fmla="*/ 472622 w 604011"/>
                <a:gd name="T72" fmla="*/ 472622 w 604011"/>
                <a:gd name="T73" fmla="*/ 472622 w 604011"/>
                <a:gd name="T74" fmla="*/ 472622 w 604011"/>
                <a:gd name="T75" fmla="*/ 472622 w 604011"/>
                <a:gd name="T76" fmla="*/ 472622 w 604011"/>
                <a:gd name="T77" fmla="*/ 472622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554" h="6555">
                  <a:moveTo>
                    <a:pt x="6554" y="6008"/>
                  </a:moveTo>
                  <a:lnTo>
                    <a:pt x="6554" y="4370"/>
                  </a:lnTo>
                  <a:lnTo>
                    <a:pt x="4369" y="4370"/>
                  </a:lnTo>
                  <a:lnTo>
                    <a:pt x="4369" y="5053"/>
                  </a:lnTo>
                  <a:lnTo>
                    <a:pt x="3823" y="5053"/>
                  </a:lnTo>
                  <a:lnTo>
                    <a:pt x="3823" y="3883"/>
                  </a:lnTo>
                  <a:lnTo>
                    <a:pt x="4730" y="3883"/>
                  </a:lnTo>
                  <a:cubicBezTo>
                    <a:pt x="5470" y="3883"/>
                    <a:pt x="6007" y="3399"/>
                    <a:pt x="6007" y="2732"/>
                  </a:cubicBezTo>
                  <a:cubicBezTo>
                    <a:pt x="6007" y="2247"/>
                    <a:pt x="5698" y="1814"/>
                    <a:pt x="5252" y="1650"/>
                  </a:cubicBezTo>
                  <a:cubicBezTo>
                    <a:pt x="5293" y="1515"/>
                    <a:pt x="5307" y="1376"/>
                    <a:pt x="5297" y="1220"/>
                  </a:cubicBezTo>
                  <a:cubicBezTo>
                    <a:pt x="5257" y="553"/>
                    <a:pt x="4663" y="6"/>
                    <a:pt x="3974" y="1"/>
                  </a:cubicBezTo>
                  <a:cubicBezTo>
                    <a:pt x="3427" y="0"/>
                    <a:pt x="2933" y="324"/>
                    <a:pt x="2728" y="804"/>
                  </a:cubicBezTo>
                  <a:cubicBezTo>
                    <a:pt x="2527" y="654"/>
                    <a:pt x="2273" y="582"/>
                    <a:pt x="2014" y="606"/>
                  </a:cubicBezTo>
                  <a:cubicBezTo>
                    <a:pt x="1641" y="641"/>
                    <a:pt x="1315" y="890"/>
                    <a:pt x="1163" y="1254"/>
                  </a:cubicBezTo>
                  <a:cubicBezTo>
                    <a:pt x="1091" y="1427"/>
                    <a:pt x="1101" y="1620"/>
                    <a:pt x="1117" y="1737"/>
                  </a:cubicBezTo>
                  <a:cubicBezTo>
                    <a:pt x="767" y="1942"/>
                    <a:pt x="546" y="2321"/>
                    <a:pt x="546" y="2732"/>
                  </a:cubicBezTo>
                  <a:cubicBezTo>
                    <a:pt x="546" y="3388"/>
                    <a:pt x="1095" y="3883"/>
                    <a:pt x="1824" y="3883"/>
                  </a:cubicBezTo>
                  <a:lnTo>
                    <a:pt x="2731" y="3883"/>
                  </a:lnTo>
                  <a:lnTo>
                    <a:pt x="2731" y="5053"/>
                  </a:lnTo>
                  <a:lnTo>
                    <a:pt x="2185" y="5053"/>
                  </a:lnTo>
                  <a:lnTo>
                    <a:pt x="2185" y="4370"/>
                  </a:lnTo>
                  <a:lnTo>
                    <a:pt x="0" y="4370"/>
                  </a:lnTo>
                  <a:lnTo>
                    <a:pt x="0" y="6008"/>
                  </a:lnTo>
                  <a:lnTo>
                    <a:pt x="956" y="6008"/>
                  </a:lnTo>
                  <a:lnTo>
                    <a:pt x="956" y="6282"/>
                  </a:lnTo>
                  <a:lnTo>
                    <a:pt x="410" y="6282"/>
                  </a:lnTo>
                  <a:lnTo>
                    <a:pt x="410" y="6555"/>
                  </a:lnTo>
                  <a:lnTo>
                    <a:pt x="1775" y="6555"/>
                  </a:lnTo>
                  <a:lnTo>
                    <a:pt x="1775" y="6282"/>
                  </a:lnTo>
                  <a:lnTo>
                    <a:pt x="1229" y="6282"/>
                  </a:lnTo>
                  <a:lnTo>
                    <a:pt x="1229" y="6008"/>
                  </a:lnTo>
                  <a:lnTo>
                    <a:pt x="2185" y="6008"/>
                  </a:lnTo>
                  <a:lnTo>
                    <a:pt x="2185" y="5326"/>
                  </a:lnTo>
                  <a:lnTo>
                    <a:pt x="3004" y="5326"/>
                  </a:lnTo>
                  <a:lnTo>
                    <a:pt x="3004" y="3883"/>
                  </a:lnTo>
                  <a:lnTo>
                    <a:pt x="3550" y="3883"/>
                  </a:lnTo>
                  <a:lnTo>
                    <a:pt x="3550" y="5326"/>
                  </a:lnTo>
                  <a:lnTo>
                    <a:pt x="4369" y="5326"/>
                  </a:lnTo>
                  <a:lnTo>
                    <a:pt x="4369" y="6008"/>
                  </a:lnTo>
                  <a:lnTo>
                    <a:pt x="5325" y="6008"/>
                  </a:lnTo>
                  <a:lnTo>
                    <a:pt x="5325" y="6282"/>
                  </a:lnTo>
                  <a:lnTo>
                    <a:pt x="4779" y="6282"/>
                  </a:lnTo>
                  <a:lnTo>
                    <a:pt x="4779" y="6555"/>
                  </a:lnTo>
                  <a:lnTo>
                    <a:pt x="6144" y="6555"/>
                  </a:lnTo>
                  <a:lnTo>
                    <a:pt x="6144" y="6282"/>
                  </a:lnTo>
                  <a:lnTo>
                    <a:pt x="5598" y="6282"/>
                  </a:lnTo>
                  <a:lnTo>
                    <a:pt x="5598" y="6008"/>
                  </a:lnTo>
                  <a:lnTo>
                    <a:pt x="6554" y="6008"/>
                  </a:lnTo>
                  <a:close/>
                  <a:moveTo>
                    <a:pt x="1911" y="5735"/>
                  </a:moveTo>
                  <a:lnTo>
                    <a:pt x="273" y="5735"/>
                  </a:lnTo>
                  <a:lnTo>
                    <a:pt x="273" y="4643"/>
                  </a:lnTo>
                  <a:lnTo>
                    <a:pt x="1911" y="4643"/>
                  </a:lnTo>
                  <a:lnTo>
                    <a:pt x="1911" y="5735"/>
                  </a:lnTo>
                  <a:close/>
                  <a:moveTo>
                    <a:pt x="1824" y="3610"/>
                  </a:moveTo>
                  <a:cubicBezTo>
                    <a:pt x="1242" y="3610"/>
                    <a:pt x="819" y="3241"/>
                    <a:pt x="819" y="2732"/>
                  </a:cubicBezTo>
                  <a:cubicBezTo>
                    <a:pt x="819" y="2391"/>
                    <a:pt x="1019" y="2078"/>
                    <a:pt x="1328" y="1935"/>
                  </a:cubicBezTo>
                  <a:lnTo>
                    <a:pt x="1431" y="1886"/>
                  </a:lnTo>
                  <a:lnTo>
                    <a:pt x="1402" y="1775"/>
                  </a:lnTo>
                  <a:cubicBezTo>
                    <a:pt x="1401" y="1773"/>
                    <a:pt x="1341" y="1538"/>
                    <a:pt x="1415" y="1359"/>
                  </a:cubicBezTo>
                  <a:cubicBezTo>
                    <a:pt x="1528" y="1088"/>
                    <a:pt x="1767" y="904"/>
                    <a:pt x="2039" y="878"/>
                  </a:cubicBezTo>
                  <a:cubicBezTo>
                    <a:pt x="2064" y="876"/>
                    <a:pt x="2088" y="875"/>
                    <a:pt x="2113" y="875"/>
                  </a:cubicBezTo>
                  <a:cubicBezTo>
                    <a:pt x="2335" y="875"/>
                    <a:pt x="2546" y="970"/>
                    <a:pt x="2687" y="1137"/>
                  </a:cubicBezTo>
                  <a:lnTo>
                    <a:pt x="2864" y="1346"/>
                  </a:lnTo>
                  <a:lnTo>
                    <a:pt x="2925" y="1079"/>
                  </a:lnTo>
                  <a:cubicBezTo>
                    <a:pt x="3031" y="612"/>
                    <a:pt x="3467" y="274"/>
                    <a:pt x="3964" y="274"/>
                  </a:cubicBezTo>
                  <a:lnTo>
                    <a:pt x="3972" y="274"/>
                  </a:lnTo>
                  <a:cubicBezTo>
                    <a:pt x="4520" y="278"/>
                    <a:pt x="4993" y="710"/>
                    <a:pt x="5025" y="1237"/>
                  </a:cubicBezTo>
                  <a:cubicBezTo>
                    <a:pt x="5035" y="1405"/>
                    <a:pt x="5012" y="1543"/>
                    <a:pt x="4948" y="1684"/>
                  </a:cubicBezTo>
                  <a:lnTo>
                    <a:pt x="4879" y="1837"/>
                  </a:lnTo>
                  <a:lnTo>
                    <a:pt x="5044" y="1873"/>
                  </a:lnTo>
                  <a:cubicBezTo>
                    <a:pt x="5444" y="1960"/>
                    <a:pt x="5734" y="2321"/>
                    <a:pt x="5734" y="2732"/>
                  </a:cubicBezTo>
                  <a:cubicBezTo>
                    <a:pt x="5734" y="3249"/>
                    <a:pt x="5321" y="3610"/>
                    <a:pt x="4730" y="3610"/>
                  </a:cubicBezTo>
                  <a:lnTo>
                    <a:pt x="1824" y="3610"/>
                  </a:lnTo>
                  <a:close/>
                  <a:moveTo>
                    <a:pt x="4642" y="5735"/>
                  </a:moveTo>
                  <a:lnTo>
                    <a:pt x="4642" y="4643"/>
                  </a:lnTo>
                  <a:lnTo>
                    <a:pt x="6281" y="4643"/>
                  </a:lnTo>
                  <a:lnTo>
                    <a:pt x="6281" y="5735"/>
                  </a:lnTo>
                  <a:lnTo>
                    <a:pt x="4642" y="573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</p:grpSp>
      <p:grpSp>
        <p:nvGrpSpPr>
          <p:cNvPr id="28" name="组合 27"/>
          <p:cNvGrpSpPr/>
          <p:nvPr/>
        </p:nvGrpSpPr>
        <p:grpSpPr>
          <a:xfrm>
            <a:off x="9593371" y="4073582"/>
            <a:ext cx="2551353" cy="2026693"/>
            <a:chOff x="817563" y="1941513"/>
            <a:chExt cx="5194300" cy="4141787"/>
          </a:xfrm>
        </p:grpSpPr>
        <p:sp>
          <p:nvSpPr>
            <p:cNvPr id="29" name="MH_Other_1"/>
            <p:cNvSpPr/>
            <p:nvPr>
              <p:custDataLst>
                <p:tags r:id="rId8"/>
              </p:custDataLst>
            </p:nvPr>
          </p:nvSpPr>
          <p:spPr>
            <a:xfrm>
              <a:off x="4738688" y="2187575"/>
              <a:ext cx="1273175" cy="1273175"/>
            </a:xfrm>
            <a:prstGeom prst="ellipse">
              <a:avLst/>
            </a:prstGeom>
            <a:solidFill>
              <a:srgbClr val="1EC3FE"/>
            </a:solidFill>
            <a:ln w="3175" cmpd="sng">
              <a:noFill/>
            </a:ln>
            <a:effectLst>
              <a:outerShdw blurRad="177800" dist="88900" dir="9000000" algn="tr" rotWithShape="0">
                <a:schemeClr val="bg1">
                  <a:lumMod val="6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lnSpc>
                  <a:spcPct val="105000"/>
                </a:lnSpc>
                <a:defRPr/>
              </a:pPr>
              <a:endParaRPr lang="zh-CN" altLang="en-US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n-ea"/>
                <a:sym typeface="+mn-lt"/>
              </a:endParaRPr>
            </a:p>
          </p:txBody>
        </p:sp>
        <p:sp>
          <p:nvSpPr>
            <p:cNvPr id="30" name="MH_SubTitle_1"/>
            <p:cNvSpPr/>
            <p:nvPr>
              <p:custDataLst>
                <p:tags r:id="rId9"/>
              </p:custDataLst>
            </p:nvPr>
          </p:nvSpPr>
          <p:spPr>
            <a:xfrm>
              <a:off x="4846411" y="2294883"/>
              <a:ext cx="1058167" cy="1058167"/>
            </a:xfrm>
            <a:prstGeom prst="ellipse">
              <a:avLst/>
            </a:prstGeom>
            <a:solidFill>
              <a:srgbClr val="FFFFFF"/>
            </a:solidFill>
            <a:ln w="12700" cmpd="sng">
              <a:noFill/>
            </a:ln>
            <a:effectLst>
              <a:innerShdw blurRad="63500" dist="50800" dir="19800000">
                <a:schemeClr val="tx1">
                  <a:lumMod val="65000"/>
                  <a:lumOff val="35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rmAutofit lnSpcReduction="10000"/>
            </a:bodyPr>
            <a:lstStyle/>
            <a:p>
              <a:pPr algn="ctr" eaLnBrk="1" fontAlgn="auto" hangingPunct="1">
                <a:lnSpc>
                  <a:spcPct val="105000"/>
                </a:lnSpc>
                <a:defRPr/>
              </a:pPr>
              <a:r>
                <a:rPr lang="zh-CN" altLang="en-US" sz="12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  <a:cs typeface="+mn-ea"/>
                  <a:sym typeface="+mn-lt"/>
                </a:rPr>
                <a:t>知识</a:t>
              </a:r>
              <a:endParaRPr lang="en-US" altLang="zh-CN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n-ea"/>
                <a:sym typeface="+mn-lt"/>
              </a:endParaRPr>
            </a:p>
            <a:p>
              <a:pPr algn="ctr" eaLnBrk="1" fontAlgn="auto" hangingPunct="1">
                <a:lnSpc>
                  <a:spcPct val="105000"/>
                </a:lnSpc>
                <a:defRPr/>
              </a:pPr>
              <a:r>
                <a:rPr lang="zh-CN" altLang="en-US" sz="12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  <a:cs typeface="+mn-ea"/>
                  <a:sym typeface="+mn-lt"/>
                </a:rPr>
                <a:t>梳理</a:t>
              </a:r>
              <a:endParaRPr lang="en-US" altLang="zh-CN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n-ea"/>
                <a:sym typeface="+mn-lt"/>
              </a:endParaRPr>
            </a:p>
          </p:txBody>
        </p:sp>
        <p:sp>
          <p:nvSpPr>
            <p:cNvPr id="31" name="MH_Other_2"/>
            <p:cNvSpPr/>
            <p:nvPr>
              <p:custDataLst>
                <p:tags r:id="rId10"/>
              </p:custDataLst>
            </p:nvPr>
          </p:nvSpPr>
          <p:spPr>
            <a:xfrm>
              <a:off x="4129088" y="3694113"/>
              <a:ext cx="1271587" cy="1273175"/>
            </a:xfrm>
            <a:prstGeom prst="ellipse">
              <a:avLst/>
            </a:prstGeom>
            <a:solidFill>
              <a:srgbClr val="1EC3FE"/>
            </a:solidFill>
            <a:ln w="3175" cmpd="sng">
              <a:noFill/>
            </a:ln>
            <a:effectLst>
              <a:outerShdw blurRad="177800" dist="88900" dir="9000000" algn="tr" rotWithShape="0">
                <a:schemeClr val="bg1">
                  <a:lumMod val="6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lnSpc>
                  <a:spcPct val="105000"/>
                </a:lnSpc>
                <a:defRPr/>
              </a:pPr>
              <a:endParaRPr lang="zh-CN" altLang="en-US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n-ea"/>
                <a:sym typeface="+mn-lt"/>
              </a:endParaRPr>
            </a:p>
          </p:txBody>
        </p:sp>
        <p:sp>
          <p:nvSpPr>
            <p:cNvPr id="32" name="MH_SubTitle_2"/>
            <p:cNvSpPr/>
            <p:nvPr>
              <p:custDataLst>
                <p:tags r:id="rId11"/>
              </p:custDataLst>
            </p:nvPr>
          </p:nvSpPr>
          <p:spPr>
            <a:xfrm>
              <a:off x="4235863" y="3801251"/>
              <a:ext cx="1058167" cy="1058167"/>
            </a:xfrm>
            <a:prstGeom prst="ellipse">
              <a:avLst/>
            </a:prstGeom>
            <a:solidFill>
              <a:srgbClr val="FFFFFF"/>
            </a:solidFill>
            <a:ln w="12700" cmpd="sng">
              <a:noFill/>
            </a:ln>
            <a:effectLst>
              <a:innerShdw blurRad="63500" dist="50800" dir="19800000">
                <a:schemeClr val="tx1">
                  <a:lumMod val="65000"/>
                  <a:lumOff val="35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rmAutofit lnSpcReduction="10000"/>
            </a:bodyPr>
            <a:lstStyle/>
            <a:p>
              <a:pPr algn="ctr" eaLnBrk="1" fontAlgn="auto" hangingPunct="1">
                <a:lnSpc>
                  <a:spcPct val="105000"/>
                </a:lnSpc>
                <a:defRPr/>
              </a:pPr>
              <a:r>
                <a:rPr lang="zh-CN" altLang="en-US" sz="12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  <a:cs typeface="+mn-ea"/>
                  <a:sym typeface="+mn-lt"/>
                </a:rPr>
                <a:t>巩固提升</a:t>
              </a:r>
              <a:endParaRPr lang="en-US" altLang="zh-CN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n-ea"/>
                <a:sym typeface="+mn-lt"/>
              </a:endParaRPr>
            </a:p>
          </p:txBody>
        </p:sp>
        <p:sp>
          <p:nvSpPr>
            <p:cNvPr id="33" name="MH_Other_3"/>
            <p:cNvSpPr/>
            <p:nvPr>
              <p:custDataLst>
                <p:tags r:id="rId12"/>
              </p:custDataLst>
            </p:nvPr>
          </p:nvSpPr>
          <p:spPr>
            <a:xfrm>
              <a:off x="2339975" y="4810125"/>
              <a:ext cx="1273175" cy="1273175"/>
            </a:xfrm>
            <a:prstGeom prst="ellipse">
              <a:avLst/>
            </a:prstGeom>
            <a:solidFill>
              <a:srgbClr val="1EC3FE"/>
            </a:solidFill>
            <a:ln w="3175" cmpd="sng">
              <a:noFill/>
            </a:ln>
            <a:effectLst>
              <a:outerShdw blurRad="177800" dist="88900" dir="9000000" algn="tr" rotWithShape="0">
                <a:schemeClr val="bg1">
                  <a:lumMod val="6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lnSpc>
                  <a:spcPct val="105000"/>
                </a:lnSpc>
                <a:defRPr/>
              </a:pPr>
              <a:endParaRPr lang="zh-CN" altLang="en-US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n-ea"/>
                <a:sym typeface="+mn-lt"/>
              </a:endParaRPr>
            </a:p>
          </p:txBody>
        </p:sp>
        <p:sp>
          <p:nvSpPr>
            <p:cNvPr id="34" name="MH_SubTitle_3"/>
            <p:cNvSpPr/>
            <p:nvPr>
              <p:custDataLst>
                <p:tags r:id="rId13"/>
              </p:custDataLst>
            </p:nvPr>
          </p:nvSpPr>
          <p:spPr>
            <a:xfrm>
              <a:off x="2447035" y="4918083"/>
              <a:ext cx="1058167" cy="1058167"/>
            </a:xfrm>
            <a:prstGeom prst="ellipse">
              <a:avLst/>
            </a:prstGeom>
            <a:solidFill>
              <a:srgbClr val="FFFFFF"/>
            </a:solidFill>
            <a:ln w="12700" cmpd="sng">
              <a:noFill/>
            </a:ln>
            <a:effectLst>
              <a:innerShdw blurRad="63500" dist="50800" dir="19800000">
                <a:schemeClr val="tx1">
                  <a:lumMod val="65000"/>
                  <a:lumOff val="35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>
              <a:noAutofit/>
            </a:bodyPr>
            <a:lstStyle/>
            <a:p>
              <a:pPr algn="ctr" eaLnBrk="1" fontAlgn="auto" hangingPunct="1">
                <a:lnSpc>
                  <a:spcPct val="105000"/>
                </a:lnSpc>
                <a:defRPr/>
              </a:pPr>
              <a:r>
                <a:rPr lang="zh-CN" altLang="en-US" sz="12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  <a:cs typeface="+mn-ea"/>
                  <a:sym typeface="+mn-lt"/>
                </a:rPr>
                <a:t>学习</a:t>
              </a:r>
              <a:endParaRPr lang="en-US" altLang="zh-CN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n-ea"/>
                <a:sym typeface="+mn-lt"/>
              </a:endParaRPr>
            </a:p>
            <a:p>
              <a:pPr algn="ctr" eaLnBrk="1" fontAlgn="auto" hangingPunct="1">
                <a:lnSpc>
                  <a:spcPct val="105000"/>
                </a:lnSpc>
                <a:defRPr/>
              </a:pPr>
              <a:r>
                <a:rPr lang="zh-CN" altLang="en-US" sz="12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  <a:cs typeface="+mn-ea"/>
                  <a:sym typeface="+mn-lt"/>
                </a:rPr>
                <a:t>拓展</a:t>
              </a:r>
              <a:endParaRPr lang="zh-CN" altLang="en-US" sz="1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n-ea"/>
                <a:sym typeface="+mn-lt"/>
              </a:endParaRPr>
            </a:p>
          </p:txBody>
        </p:sp>
        <p:sp>
          <p:nvSpPr>
            <p:cNvPr id="35" name="MH_Other_4"/>
            <p:cNvSpPr/>
            <p:nvPr>
              <p:custDataLst>
                <p:tags r:id="rId14"/>
              </p:custDataLst>
            </p:nvPr>
          </p:nvSpPr>
          <p:spPr>
            <a:xfrm>
              <a:off x="4267200" y="2589213"/>
              <a:ext cx="392113" cy="392112"/>
            </a:xfrm>
            <a:prstGeom prst="ellipse">
              <a:avLst/>
            </a:prstGeom>
            <a:noFill/>
            <a:ln w="38100" cmpd="sng">
              <a:solidFill>
                <a:srgbClr val="CEF1FE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lnSpc>
                  <a:spcPct val="105000"/>
                </a:lnSpc>
                <a:defRPr/>
              </a:pPr>
              <a:endParaRPr lang="zh-CN" altLang="en-US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n-ea"/>
                <a:sym typeface="+mn-lt"/>
              </a:endParaRPr>
            </a:p>
          </p:txBody>
        </p:sp>
        <p:sp>
          <p:nvSpPr>
            <p:cNvPr id="36" name="MH_Other_5"/>
            <p:cNvSpPr/>
            <p:nvPr>
              <p:custDataLst>
                <p:tags r:id="rId15"/>
              </p:custDataLst>
            </p:nvPr>
          </p:nvSpPr>
          <p:spPr>
            <a:xfrm>
              <a:off x="5637213" y="3494088"/>
              <a:ext cx="279400" cy="279400"/>
            </a:xfrm>
            <a:prstGeom prst="ellipse">
              <a:avLst/>
            </a:prstGeom>
            <a:noFill/>
            <a:ln w="38100" cmpd="sng">
              <a:solidFill>
                <a:srgbClr val="83DDFD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lnSpc>
                  <a:spcPct val="105000"/>
                </a:lnSpc>
                <a:defRPr/>
              </a:pPr>
              <a:endParaRPr lang="zh-CN" altLang="en-US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n-ea"/>
                <a:sym typeface="+mn-lt"/>
              </a:endParaRPr>
            </a:p>
          </p:txBody>
        </p:sp>
        <p:sp>
          <p:nvSpPr>
            <p:cNvPr id="37" name="MH_Other_6"/>
            <p:cNvSpPr/>
            <p:nvPr>
              <p:custDataLst>
                <p:tags r:id="rId16"/>
              </p:custDataLst>
            </p:nvPr>
          </p:nvSpPr>
          <p:spPr>
            <a:xfrm>
              <a:off x="1955800" y="5675313"/>
              <a:ext cx="250825" cy="250825"/>
            </a:xfrm>
            <a:prstGeom prst="ellipse">
              <a:avLst/>
            </a:prstGeom>
            <a:noFill/>
            <a:ln w="38100" cmpd="sng">
              <a:solidFill>
                <a:srgbClr val="CEF1FE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lnSpc>
                  <a:spcPct val="105000"/>
                </a:lnSpc>
                <a:defRPr/>
              </a:pPr>
              <a:endParaRPr lang="zh-CN" altLang="en-US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n-ea"/>
                <a:sym typeface="+mn-lt"/>
              </a:endParaRPr>
            </a:p>
          </p:txBody>
        </p:sp>
        <p:sp>
          <p:nvSpPr>
            <p:cNvPr id="38" name="MH_Other_7"/>
            <p:cNvSpPr/>
            <p:nvPr>
              <p:custDataLst>
                <p:tags r:id="rId17"/>
              </p:custDataLst>
            </p:nvPr>
          </p:nvSpPr>
          <p:spPr>
            <a:xfrm>
              <a:off x="1166813" y="2027238"/>
              <a:ext cx="2478087" cy="2478087"/>
            </a:xfrm>
            <a:prstGeom prst="ellipse">
              <a:avLst/>
            </a:prstGeom>
            <a:solidFill>
              <a:srgbClr val="1EC3FE"/>
            </a:solidFill>
            <a:ln w="3175" cmpd="sng">
              <a:noFill/>
            </a:ln>
            <a:effectLst>
              <a:outerShdw blurRad="177800" dist="88900" dir="9000000" algn="tr" rotWithShape="0">
                <a:schemeClr val="bg1">
                  <a:lumMod val="6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lnSpc>
                  <a:spcPct val="105000"/>
                </a:lnSpc>
                <a:defRPr/>
              </a:pPr>
              <a:endParaRPr lang="zh-CN" altLang="en-US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n-ea"/>
                <a:sym typeface="+mn-lt"/>
              </a:endParaRPr>
            </a:p>
          </p:txBody>
        </p:sp>
        <p:sp>
          <p:nvSpPr>
            <p:cNvPr id="39" name="MH_Title_1"/>
            <p:cNvSpPr/>
            <p:nvPr>
              <p:custDataLst>
                <p:tags r:id="rId18"/>
              </p:custDataLst>
            </p:nvPr>
          </p:nvSpPr>
          <p:spPr>
            <a:xfrm>
              <a:off x="1404669" y="2264597"/>
              <a:ext cx="2002604" cy="2002604"/>
            </a:xfrm>
            <a:prstGeom prst="ellipse">
              <a:avLst/>
            </a:prstGeom>
            <a:solidFill>
              <a:srgbClr val="FFFFFF"/>
            </a:solidFill>
            <a:ln w="12700" cmpd="sng">
              <a:noFill/>
            </a:ln>
            <a:effectLst>
              <a:innerShdw blurRad="63500" dist="50800" dir="18900000">
                <a:prstClr val="black">
                  <a:alpha val="2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lnSpc>
                  <a:spcPct val="105000"/>
                </a:lnSpc>
                <a:defRPr/>
              </a:pPr>
              <a:r>
                <a:rPr lang="zh-CN" altLang="en-US" sz="20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ea"/>
                  <a:ea typeface="+mj-ea"/>
                  <a:cs typeface="+mn-ea"/>
                  <a:sym typeface="+mn-lt"/>
                </a:rPr>
                <a:t>课后</a:t>
              </a:r>
              <a:endParaRPr lang="zh-CN" altLang="en-US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n-ea"/>
                <a:sym typeface="+mn-lt"/>
              </a:endParaRPr>
            </a:p>
          </p:txBody>
        </p:sp>
        <p:sp>
          <p:nvSpPr>
            <p:cNvPr id="40" name="MH_Other_8"/>
            <p:cNvSpPr/>
            <p:nvPr>
              <p:custDataLst>
                <p:tags r:id="rId19"/>
              </p:custDataLst>
            </p:nvPr>
          </p:nvSpPr>
          <p:spPr>
            <a:xfrm>
              <a:off x="817563" y="3060700"/>
              <a:ext cx="250825" cy="250825"/>
            </a:xfrm>
            <a:prstGeom prst="ellipse">
              <a:avLst/>
            </a:prstGeom>
            <a:noFill/>
            <a:ln w="38100" cmpd="sng">
              <a:solidFill>
                <a:srgbClr val="83DDFD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lnSpc>
                  <a:spcPct val="105000"/>
                </a:lnSpc>
                <a:defRPr/>
              </a:pPr>
              <a:endParaRPr lang="zh-CN" altLang="en-US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n-ea"/>
                <a:sym typeface="+mn-lt"/>
              </a:endParaRPr>
            </a:p>
          </p:txBody>
        </p:sp>
        <p:sp>
          <p:nvSpPr>
            <p:cNvPr id="41" name="MH_Other_9"/>
            <p:cNvSpPr/>
            <p:nvPr>
              <p:custDataLst>
                <p:tags r:id="rId20"/>
              </p:custDataLst>
            </p:nvPr>
          </p:nvSpPr>
          <p:spPr>
            <a:xfrm>
              <a:off x="827088" y="2335213"/>
              <a:ext cx="339725" cy="339725"/>
            </a:xfrm>
            <a:prstGeom prst="ellipse">
              <a:avLst/>
            </a:prstGeom>
            <a:noFill/>
            <a:ln w="38100" cmpd="sng">
              <a:solidFill>
                <a:srgbClr val="CEF1FE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lnSpc>
                  <a:spcPct val="105000"/>
                </a:lnSpc>
                <a:defRPr/>
              </a:pPr>
              <a:endParaRPr lang="zh-CN" altLang="en-US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n-ea"/>
                <a:sym typeface="+mn-lt"/>
              </a:endParaRPr>
            </a:p>
          </p:txBody>
        </p:sp>
        <p:sp>
          <p:nvSpPr>
            <p:cNvPr id="42" name="MH_Other_10"/>
            <p:cNvSpPr/>
            <p:nvPr>
              <p:custDataLst>
                <p:tags r:id="rId21"/>
              </p:custDataLst>
            </p:nvPr>
          </p:nvSpPr>
          <p:spPr>
            <a:xfrm>
              <a:off x="3603625" y="3917950"/>
              <a:ext cx="280988" cy="280988"/>
            </a:xfrm>
            <a:prstGeom prst="ellipse">
              <a:avLst/>
            </a:prstGeom>
            <a:noFill/>
            <a:ln w="38100" cmpd="sng">
              <a:solidFill>
                <a:srgbClr val="CEF1FE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lnSpc>
                  <a:spcPct val="105000"/>
                </a:lnSpc>
                <a:defRPr/>
              </a:pPr>
              <a:endParaRPr lang="zh-CN" altLang="en-US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n-ea"/>
                <a:sym typeface="+mn-lt"/>
              </a:endParaRPr>
            </a:p>
          </p:txBody>
        </p:sp>
        <p:sp>
          <p:nvSpPr>
            <p:cNvPr id="43" name="MH_Other_11"/>
            <p:cNvSpPr/>
            <p:nvPr>
              <p:custDataLst>
                <p:tags r:id="rId22"/>
              </p:custDataLst>
            </p:nvPr>
          </p:nvSpPr>
          <p:spPr>
            <a:xfrm>
              <a:off x="3382963" y="1941513"/>
              <a:ext cx="261937" cy="261937"/>
            </a:xfrm>
            <a:prstGeom prst="ellipse">
              <a:avLst/>
            </a:prstGeom>
            <a:noFill/>
            <a:ln w="38100" cmpd="sng">
              <a:solidFill>
                <a:srgbClr val="83DDFD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lnSpc>
                  <a:spcPct val="105000"/>
                </a:lnSpc>
                <a:defRPr/>
              </a:pPr>
              <a:endParaRPr lang="zh-CN" altLang="en-US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  <a:cs typeface="+mn-ea"/>
                <a:sym typeface="+mn-lt"/>
              </a:endParaRPr>
            </a:p>
          </p:txBody>
        </p:sp>
      </p:grpSp>
      <p:graphicFrame>
        <p:nvGraphicFramePr>
          <p:cNvPr id="6" name="图示 5"/>
          <p:cNvGraphicFramePr/>
          <p:nvPr/>
        </p:nvGraphicFramePr>
        <p:xfrm>
          <a:off x="6432705" y="3476741"/>
          <a:ext cx="3686999" cy="30172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3" r:lo="rId24" r:qs="rId25" r:cs="rId26"/>
          </a:graphicData>
        </a:graphic>
      </p:graphicFrame>
      <p:sp>
        <p:nvSpPr>
          <p:cNvPr id="7" name="标注: 左箭头 6"/>
          <p:cNvSpPr/>
          <p:nvPr/>
        </p:nvSpPr>
        <p:spPr>
          <a:xfrm>
            <a:off x="8959465" y="3283388"/>
            <a:ext cx="781551" cy="1167288"/>
          </a:xfrm>
          <a:prstGeom prst="leftArrowCallou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课上</a:t>
            </a:r>
            <a:endParaRPr lang="zh-CN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28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58900" y="1727200"/>
            <a:ext cx="9474200" cy="3873500"/>
            <a:chOff x="3395663" y="2249488"/>
            <a:chExt cx="5457826" cy="1930400"/>
          </a:xfrm>
        </p:grpSpPr>
        <p:cxnSp>
          <p:nvCxnSpPr>
            <p:cNvPr id="6" name="直接连接符 5"/>
            <p:cNvCxnSpPr/>
            <p:nvPr>
              <p:custDataLst>
                <p:tags r:id="rId1"/>
              </p:custDataLst>
            </p:nvPr>
          </p:nvCxnSpPr>
          <p:spPr>
            <a:xfrm>
              <a:off x="3395664" y="2249488"/>
              <a:ext cx="5457825" cy="0"/>
            </a:xfrm>
            <a:prstGeom prst="line">
              <a:avLst/>
            </a:prstGeom>
            <a:ln w="38100">
              <a:solidFill>
                <a:srgbClr val="FF5F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>
              <p:custDataLst>
                <p:tags r:id="rId2"/>
              </p:custDataLst>
            </p:nvPr>
          </p:nvCxnSpPr>
          <p:spPr>
            <a:xfrm>
              <a:off x="3395664" y="4179888"/>
              <a:ext cx="5457825" cy="0"/>
            </a:xfrm>
            <a:prstGeom prst="line">
              <a:avLst/>
            </a:prstGeom>
            <a:ln w="38100">
              <a:solidFill>
                <a:srgbClr val="FF5F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文本框 7"/>
            <p:cNvSpPr txBox="1"/>
            <p:nvPr>
              <p:custDataLst>
                <p:tags r:id="rId3"/>
              </p:custDataLst>
            </p:nvPr>
          </p:nvSpPr>
          <p:spPr>
            <a:xfrm>
              <a:off x="3395663" y="2484439"/>
              <a:ext cx="1814512" cy="1462087"/>
            </a:xfrm>
            <a:prstGeom prst="rect">
              <a:avLst/>
            </a:prstGeom>
            <a:noFill/>
          </p:spPr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6600" b="1" spc="-500" dirty="0">
                  <a:solidFill>
                    <a:srgbClr val="FF4519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任务 </a:t>
              </a:r>
              <a:r>
                <a:rPr lang="en-US" altLang="zh-CN" sz="6600" b="1" spc="-500" dirty="0">
                  <a:solidFill>
                    <a:srgbClr val="FF4519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1</a:t>
              </a:r>
              <a:endParaRPr lang="zh-CN" altLang="en-US" sz="6600" b="1" spc="-500" dirty="0">
                <a:solidFill>
                  <a:srgbClr val="FF4519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077" name="文本框 8"/>
            <p:cNvSpPr txBox="1"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>
              <a:off x="5414964" y="2249488"/>
              <a:ext cx="3438525" cy="1930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10000"/>
                </a:lnSpc>
              </a:pPr>
              <a:r>
                <a:rPr lang="zh-CN" altLang="en-US" sz="5400" b="1" dirty="0">
                  <a:solidFill>
                    <a:schemeClr val="accent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了解信息技术的发展与应用</a:t>
              </a:r>
              <a:endParaRPr lang="en-US" altLang="zh-CN" sz="5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5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  <p:custDataLst>
              <p:tags r:id="rId1"/>
            </p:custDataLst>
          </p:nvPr>
        </p:nvSpPr>
        <p:spPr>
          <a:xfrm>
            <a:off x="818878" y="618054"/>
            <a:ext cx="5140488" cy="700088"/>
          </a:xfrm>
        </p:spPr>
        <p:txBody>
          <a:bodyPr/>
          <a:lstStyle/>
          <a:p>
            <a:r>
              <a:rPr lang="zh-CN" altLang="en-US" dirty="0">
                <a:solidFill>
                  <a:schemeClr val="tx1"/>
                </a:solidFill>
              </a:rPr>
              <a:t>信息技术定义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57" name="KSO_Shape"/>
          <p:cNvSpPr/>
          <p:nvPr/>
        </p:nvSpPr>
        <p:spPr>
          <a:xfrm>
            <a:off x="131076" y="736270"/>
            <a:ext cx="553322" cy="553322"/>
          </a:xfrm>
          <a:prstGeom prst="teardrop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solidFill>
                  <a:srgbClr val="FFFFFF"/>
                </a:solidFill>
                <a:latin typeface="Impact" panose="020B0806030902050204" pitchFamily="34" charset="0"/>
              </a:rPr>
              <a:t>0</a:t>
            </a:r>
            <a:endParaRPr lang="zh-CN" altLang="en-US" sz="4000" dirty="0">
              <a:solidFill>
                <a:srgbClr val="FFFFFF"/>
              </a:solidFill>
              <a:latin typeface="Impact" panose="020B0806030902050204" pitchFamily="34" charset="0"/>
            </a:endParaRPr>
          </a:p>
        </p:txBody>
      </p:sp>
      <p:graphicFrame>
        <p:nvGraphicFramePr>
          <p:cNvPr id="14" name="图示 13"/>
          <p:cNvGraphicFramePr/>
          <p:nvPr/>
        </p:nvGraphicFramePr>
        <p:xfrm>
          <a:off x="379598" y="1549400"/>
          <a:ext cx="8358002" cy="5054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99"/>
          <a:stretch>
            <a:fillRect/>
          </a:stretch>
        </p:blipFill>
        <p:spPr>
          <a:xfrm>
            <a:off x="8890000" y="2527299"/>
            <a:ext cx="3068889" cy="3098801"/>
          </a:xfrm>
          <a:prstGeom prst="rect">
            <a:avLst/>
          </a:prstGeom>
        </p:spPr>
      </p:pic>
    </p:spTree>
    <p:custDataLst>
      <p:tags r:id="rId8"/>
    </p:custData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  <p:custDataLst>
              <p:tags r:id="rId1"/>
            </p:custDataLst>
          </p:nvPr>
        </p:nvSpPr>
        <p:spPr>
          <a:xfrm>
            <a:off x="818878" y="618054"/>
            <a:ext cx="5140488" cy="700088"/>
          </a:xfrm>
        </p:spPr>
        <p:txBody>
          <a:bodyPr/>
          <a:lstStyle/>
          <a:p>
            <a:r>
              <a:rPr lang="zh-CN" altLang="en-US" dirty="0">
                <a:solidFill>
                  <a:schemeClr val="tx1"/>
                </a:solidFill>
              </a:rPr>
              <a:t>信息技术发展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57" name="KSO_Shape"/>
          <p:cNvSpPr/>
          <p:nvPr/>
        </p:nvSpPr>
        <p:spPr>
          <a:xfrm>
            <a:off x="131076" y="736270"/>
            <a:ext cx="553322" cy="553322"/>
          </a:xfrm>
          <a:prstGeom prst="teardrop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solidFill>
                  <a:srgbClr val="FFFFFF"/>
                </a:solidFill>
                <a:latin typeface="Impact" panose="020B0806030902050204" pitchFamily="34" charset="0"/>
              </a:rPr>
              <a:t>1</a:t>
            </a:r>
            <a:endParaRPr lang="zh-CN" altLang="en-US" sz="4000" dirty="0">
              <a:solidFill>
                <a:srgbClr val="FFFFFF"/>
              </a:solidFill>
              <a:latin typeface="Impact" panose="020B0806030902050204" pitchFamily="34" charset="0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0" y="1983892"/>
            <a:ext cx="12192000" cy="4033215"/>
            <a:chOff x="0" y="1289124"/>
            <a:chExt cx="12192000" cy="4033215"/>
          </a:xfrm>
        </p:grpSpPr>
        <p:sp>
          <p:nvSpPr>
            <p:cNvPr id="7" name="MH_Other_1"/>
            <p:cNvSpPr/>
            <p:nvPr/>
          </p:nvSpPr>
          <p:spPr bwMode="auto">
            <a:xfrm>
              <a:off x="10157909" y="1299804"/>
              <a:ext cx="2034091" cy="1825090"/>
            </a:xfrm>
            <a:custGeom>
              <a:avLst/>
              <a:gdLst>
                <a:gd name="T0" fmla="*/ 1149 w 1149"/>
                <a:gd name="T1" fmla="*/ 515 h 1030"/>
                <a:gd name="T2" fmla="*/ 1020 w 1149"/>
                <a:gd name="T3" fmla="*/ 412 h 1030"/>
                <a:gd name="T4" fmla="*/ 515 w 1149"/>
                <a:gd name="T5" fmla="*/ 0 h 1030"/>
                <a:gd name="T6" fmla="*/ 0 w 1149"/>
                <a:gd name="T7" fmla="*/ 515 h 1030"/>
                <a:gd name="T8" fmla="*/ 515 w 1149"/>
                <a:gd name="T9" fmla="*/ 1030 h 1030"/>
                <a:gd name="T10" fmla="*/ 1020 w 1149"/>
                <a:gd name="T11" fmla="*/ 618 h 1030"/>
                <a:gd name="T12" fmla="*/ 1149 w 1149"/>
                <a:gd name="T13" fmla="*/ 515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49" h="1030">
                  <a:moveTo>
                    <a:pt x="1149" y="515"/>
                  </a:moveTo>
                  <a:cubicBezTo>
                    <a:pt x="1020" y="412"/>
                    <a:pt x="1020" y="412"/>
                    <a:pt x="1020" y="412"/>
                  </a:cubicBezTo>
                  <a:cubicBezTo>
                    <a:pt x="972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2" y="853"/>
                    <a:pt x="1020" y="618"/>
                  </a:cubicBezTo>
                  <a:lnTo>
                    <a:pt x="1149" y="515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FFFFFF">
                    <a:lumMod val="100000"/>
                  </a:srgbClr>
                </a:gs>
                <a:gs pos="0">
                  <a:srgbClr val="D9D9DA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100000">
                    <a:srgbClr val="FFFFFF"/>
                  </a:gs>
                  <a:gs pos="0">
                    <a:srgbClr val="D9D9DA"/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dirty="0"/>
            </a:p>
          </p:txBody>
        </p:sp>
        <p:sp>
          <p:nvSpPr>
            <p:cNvPr id="8" name="MH_Other_2"/>
            <p:cNvSpPr>
              <a:spLocks noEditPoints="1"/>
            </p:cNvSpPr>
            <p:nvPr/>
          </p:nvSpPr>
          <p:spPr bwMode="auto">
            <a:xfrm>
              <a:off x="10148941" y="1299668"/>
              <a:ext cx="2034979" cy="1824144"/>
            </a:xfrm>
            <a:custGeom>
              <a:avLst/>
              <a:gdLst>
                <a:gd name="T0" fmla="*/ 1020 w 1149"/>
                <a:gd name="T1" fmla="*/ 412 h 1030"/>
                <a:gd name="T2" fmla="*/ 515 w 1149"/>
                <a:gd name="T3" fmla="*/ 0 h 1030"/>
                <a:gd name="T4" fmla="*/ 0 w 1149"/>
                <a:gd name="T5" fmla="*/ 515 h 1030"/>
                <a:gd name="T6" fmla="*/ 515 w 1149"/>
                <a:gd name="T7" fmla="*/ 1030 h 1030"/>
                <a:gd name="T8" fmla="*/ 1020 w 1149"/>
                <a:gd name="T9" fmla="*/ 618 h 1030"/>
                <a:gd name="T10" fmla="*/ 1149 w 1149"/>
                <a:gd name="T11" fmla="*/ 515 h 1030"/>
                <a:gd name="T12" fmla="*/ 1020 w 1149"/>
                <a:gd name="T13" fmla="*/ 412 h 1030"/>
                <a:gd name="T14" fmla="*/ 515 w 1149"/>
                <a:gd name="T15" fmla="*/ 979 h 1030"/>
                <a:gd name="T16" fmla="*/ 51 w 1149"/>
                <a:gd name="T17" fmla="*/ 515 h 1030"/>
                <a:gd name="T18" fmla="*/ 515 w 1149"/>
                <a:gd name="T19" fmla="*/ 51 h 1030"/>
                <a:gd name="T20" fmla="*/ 979 w 1149"/>
                <a:gd name="T21" fmla="*/ 515 h 1030"/>
                <a:gd name="T22" fmla="*/ 515 w 1149"/>
                <a:gd name="T23" fmla="*/ 979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49" h="1030">
                  <a:moveTo>
                    <a:pt x="1020" y="412"/>
                  </a:moveTo>
                  <a:cubicBezTo>
                    <a:pt x="972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2" y="853"/>
                    <a:pt x="1020" y="618"/>
                  </a:cubicBezTo>
                  <a:cubicBezTo>
                    <a:pt x="1149" y="515"/>
                    <a:pt x="1149" y="515"/>
                    <a:pt x="1149" y="515"/>
                  </a:cubicBezTo>
                  <a:lnTo>
                    <a:pt x="1020" y="412"/>
                  </a:lnTo>
                  <a:close/>
                  <a:moveTo>
                    <a:pt x="515" y="979"/>
                  </a:moveTo>
                  <a:cubicBezTo>
                    <a:pt x="259" y="979"/>
                    <a:pt x="51" y="771"/>
                    <a:pt x="51" y="515"/>
                  </a:cubicBezTo>
                  <a:cubicBezTo>
                    <a:pt x="51" y="259"/>
                    <a:pt x="259" y="51"/>
                    <a:pt x="515" y="51"/>
                  </a:cubicBezTo>
                  <a:cubicBezTo>
                    <a:pt x="771" y="51"/>
                    <a:pt x="979" y="259"/>
                    <a:pt x="979" y="515"/>
                  </a:cubicBezTo>
                  <a:cubicBezTo>
                    <a:pt x="979" y="771"/>
                    <a:pt x="771" y="979"/>
                    <a:pt x="515" y="979"/>
                  </a:cubicBez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/>
            </a:p>
          </p:txBody>
        </p:sp>
        <p:sp>
          <p:nvSpPr>
            <p:cNvPr id="9" name="MH_Other_1"/>
            <p:cNvSpPr/>
            <p:nvPr/>
          </p:nvSpPr>
          <p:spPr bwMode="auto">
            <a:xfrm>
              <a:off x="8297479" y="1312375"/>
              <a:ext cx="2034091" cy="1825090"/>
            </a:xfrm>
            <a:custGeom>
              <a:avLst/>
              <a:gdLst>
                <a:gd name="T0" fmla="*/ 1149 w 1149"/>
                <a:gd name="T1" fmla="*/ 515 h 1030"/>
                <a:gd name="T2" fmla="*/ 1020 w 1149"/>
                <a:gd name="T3" fmla="*/ 412 h 1030"/>
                <a:gd name="T4" fmla="*/ 515 w 1149"/>
                <a:gd name="T5" fmla="*/ 0 h 1030"/>
                <a:gd name="T6" fmla="*/ 0 w 1149"/>
                <a:gd name="T7" fmla="*/ 515 h 1030"/>
                <a:gd name="T8" fmla="*/ 515 w 1149"/>
                <a:gd name="T9" fmla="*/ 1030 h 1030"/>
                <a:gd name="T10" fmla="*/ 1020 w 1149"/>
                <a:gd name="T11" fmla="*/ 618 h 1030"/>
                <a:gd name="T12" fmla="*/ 1149 w 1149"/>
                <a:gd name="T13" fmla="*/ 515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49" h="1030">
                  <a:moveTo>
                    <a:pt x="1149" y="515"/>
                  </a:moveTo>
                  <a:cubicBezTo>
                    <a:pt x="1020" y="412"/>
                    <a:pt x="1020" y="412"/>
                    <a:pt x="1020" y="412"/>
                  </a:cubicBezTo>
                  <a:cubicBezTo>
                    <a:pt x="972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2" y="853"/>
                    <a:pt x="1020" y="618"/>
                  </a:cubicBezTo>
                  <a:lnTo>
                    <a:pt x="1149" y="515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FFFFFF">
                    <a:lumMod val="100000"/>
                  </a:srgbClr>
                </a:gs>
                <a:gs pos="0">
                  <a:srgbClr val="D9D9DA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100000">
                    <a:srgbClr val="FFFFFF"/>
                  </a:gs>
                  <a:gs pos="0">
                    <a:srgbClr val="D9D9DA"/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dirty="0"/>
            </a:p>
          </p:txBody>
        </p:sp>
        <p:sp>
          <p:nvSpPr>
            <p:cNvPr id="10" name="MH_Other_2"/>
            <p:cNvSpPr>
              <a:spLocks noEditPoints="1"/>
            </p:cNvSpPr>
            <p:nvPr/>
          </p:nvSpPr>
          <p:spPr bwMode="auto">
            <a:xfrm>
              <a:off x="8325311" y="1289124"/>
              <a:ext cx="2034979" cy="1824144"/>
            </a:xfrm>
            <a:custGeom>
              <a:avLst/>
              <a:gdLst>
                <a:gd name="T0" fmla="*/ 1020 w 1149"/>
                <a:gd name="T1" fmla="*/ 412 h 1030"/>
                <a:gd name="T2" fmla="*/ 515 w 1149"/>
                <a:gd name="T3" fmla="*/ 0 h 1030"/>
                <a:gd name="T4" fmla="*/ 0 w 1149"/>
                <a:gd name="T5" fmla="*/ 515 h 1030"/>
                <a:gd name="T6" fmla="*/ 515 w 1149"/>
                <a:gd name="T7" fmla="*/ 1030 h 1030"/>
                <a:gd name="T8" fmla="*/ 1020 w 1149"/>
                <a:gd name="T9" fmla="*/ 618 h 1030"/>
                <a:gd name="T10" fmla="*/ 1149 w 1149"/>
                <a:gd name="T11" fmla="*/ 515 h 1030"/>
                <a:gd name="T12" fmla="*/ 1020 w 1149"/>
                <a:gd name="T13" fmla="*/ 412 h 1030"/>
                <a:gd name="T14" fmla="*/ 515 w 1149"/>
                <a:gd name="T15" fmla="*/ 979 h 1030"/>
                <a:gd name="T16" fmla="*/ 51 w 1149"/>
                <a:gd name="T17" fmla="*/ 515 h 1030"/>
                <a:gd name="T18" fmla="*/ 515 w 1149"/>
                <a:gd name="T19" fmla="*/ 51 h 1030"/>
                <a:gd name="T20" fmla="*/ 979 w 1149"/>
                <a:gd name="T21" fmla="*/ 515 h 1030"/>
                <a:gd name="T22" fmla="*/ 515 w 1149"/>
                <a:gd name="T23" fmla="*/ 979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49" h="1030">
                  <a:moveTo>
                    <a:pt x="1020" y="412"/>
                  </a:moveTo>
                  <a:cubicBezTo>
                    <a:pt x="972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2" y="853"/>
                    <a:pt x="1020" y="618"/>
                  </a:cubicBezTo>
                  <a:cubicBezTo>
                    <a:pt x="1149" y="515"/>
                    <a:pt x="1149" y="515"/>
                    <a:pt x="1149" y="515"/>
                  </a:cubicBezTo>
                  <a:lnTo>
                    <a:pt x="1020" y="412"/>
                  </a:lnTo>
                  <a:close/>
                  <a:moveTo>
                    <a:pt x="515" y="979"/>
                  </a:moveTo>
                  <a:cubicBezTo>
                    <a:pt x="259" y="979"/>
                    <a:pt x="51" y="771"/>
                    <a:pt x="51" y="515"/>
                  </a:cubicBezTo>
                  <a:cubicBezTo>
                    <a:pt x="51" y="259"/>
                    <a:pt x="259" y="51"/>
                    <a:pt x="515" y="51"/>
                  </a:cubicBezTo>
                  <a:cubicBezTo>
                    <a:pt x="771" y="51"/>
                    <a:pt x="979" y="259"/>
                    <a:pt x="979" y="515"/>
                  </a:cubicBezTo>
                  <a:cubicBezTo>
                    <a:pt x="979" y="771"/>
                    <a:pt x="771" y="979"/>
                    <a:pt x="515" y="979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/>
            </a:p>
          </p:txBody>
        </p:sp>
        <p:sp>
          <p:nvSpPr>
            <p:cNvPr id="11" name="MH_Other_1"/>
            <p:cNvSpPr/>
            <p:nvPr/>
          </p:nvSpPr>
          <p:spPr bwMode="auto">
            <a:xfrm>
              <a:off x="6502488" y="1335626"/>
              <a:ext cx="2034091" cy="1825090"/>
            </a:xfrm>
            <a:custGeom>
              <a:avLst/>
              <a:gdLst>
                <a:gd name="T0" fmla="*/ 1149 w 1149"/>
                <a:gd name="T1" fmla="*/ 515 h 1030"/>
                <a:gd name="T2" fmla="*/ 1020 w 1149"/>
                <a:gd name="T3" fmla="*/ 412 h 1030"/>
                <a:gd name="T4" fmla="*/ 515 w 1149"/>
                <a:gd name="T5" fmla="*/ 0 h 1030"/>
                <a:gd name="T6" fmla="*/ 0 w 1149"/>
                <a:gd name="T7" fmla="*/ 515 h 1030"/>
                <a:gd name="T8" fmla="*/ 515 w 1149"/>
                <a:gd name="T9" fmla="*/ 1030 h 1030"/>
                <a:gd name="T10" fmla="*/ 1020 w 1149"/>
                <a:gd name="T11" fmla="*/ 618 h 1030"/>
                <a:gd name="T12" fmla="*/ 1149 w 1149"/>
                <a:gd name="T13" fmla="*/ 515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49" h="1030">
                  <a:moveTo>
                    <a:pt x="1149" y="515"/>
                  </a:moveTo>
                  <a:cubicBezTo>
                    <a:pt x="1020" y="412"/>
                    <a:pt x="1020" y="412"/>
                    <a:pt x="1020" y="412"/>
                  </a:cubicBezTo>
                  <a:cubicBezTo>
                    <a:pt x="972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2" y="853"/>
                    <a:pt x="1020" y="618"/>
                  </a:cubicBezTo>
                  <a:lnTo>
                    <a:pt x="1149" y="515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FFFFFF">
                    <a:lumMod val="100000"/>
                  </a:srgbClr>
                </a:gs>
                <a:gs pos="0">
                  <a:srgbClr val="D9D9DA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100000">
                    <a:srgbClr val="FFFFFF"/>
                  </a:gs>
                  <a:gs pos="0">
                    <a:srgbClr val="D9D9DA"/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" name="MH_Other_2"/>
            <p:cNvSpPr>
              <a:spLocks noEditPoints="1"/>
            </p:cNvSpPr>
            <p:nvPr/>
          </p:nvSpPr>
          <p:spPr bwMode="auto">
            <a:xfrm>
              <a:off x="6501788" y="1336180"/>
              <a:ext cx="2034979" cy="1824144"/>
            </a:xfrm>
            <a:custGeom>
              <a:avLst/>
              <a:gdLst>
                <a:gd name="T0" fmla="*/ 1020 w 1149"/>
                <a:gd name="T1" fmla="*/ 412 h 1030"/>
                <a:gd name="T2" fmla="*/ 515 w 1149"/>
                <a:gd name="T3" fmla="*/ 0 h 1030"/>
                <a:gd name="T4" fmla="*/ 0 w 1149"/>
                <a:gd name="T5" fmla="*/ 515 h 1030"/>
                <a:gd name="T6" fmla="*/ 515 w 1149"/>
                <a:gd name="T7" fmla="*/ 1030 h 1030"/>
                <a:gd name="T8" fmla="*/ 1020 w 1149"/>
                <a:gd name="T9" fmla="*/ 618 h 1030"/>
                <a:gd name="T10" fmla="*/ 1149 w 1149"/>
                <a:gd name="T11" fmla="*/ 515 h 1030"/>
                <a:gd name="T12" fmla="*/ 1020 w 1149"/>
                <a:gd name="T13" fmla="*/ 412 h 1030"/>
                <a:gd name="T14" fmla="*/ 515 w 1149"/>
                <a:gd name="T15" fmla="*/ 979 h 1030"/>
                <a:gd name="T16" fmla="*/ 51 w 1149"/>
                <a:gd name="T17" fmla="*/ 515 h 1030"/>
                <a:gd name="T18" fmla="*/ 515 w 1149"/>
                <a:gd name="T19" fmla="*/ 51 h 1030"/>
                <a:gd name="T20" fmla="*/ 979 w 1149"/>
                <a:gd name="T21" fmla="*/ 515 h 1030"/>
                <a:gd name="T22" fmla="*/ 515 w 1149"/>
                <a:gd name="T23" fmla="*/ 979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49" h="1030">
                  <a:moveTo>
                    <a:pt x="1020" y="412"/>
                  </a:moveTo>
                  <a:cubicBezTo>
                    <a:pt x="972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2" y="853"/>
                    <a:pt x="1020" y="618"/>
                  </a:cubicBezTo>
                  <a:cubicBezTo>
                    <a:pt x="1149" y="515"/>
                    <a:pt x="1149" y="515"/>
                    <a:pt x="1149" y="515"/>
                  </a:cubicBezTo>
                  <a:lnTo>
                    <a:pt x="1020" y="412"/>
                  </a:lnTo>
                  <a:close/>
                  <a:moveTo>
                    <a:pt x="515" y="979"/>
                  </a:moveTo>
                  <a:cubicBezTo>
                    <a:pt x="259" y="979"/>
                    <a:pt x="51" y="771"/>
                    <a:pt x="51" y="515"/>
                  </a:cubicBezTo>
                  <a:cubicBezTo>
                    <a:pt x="51" y="259"/>
                    <a:pt x="259" y="51"/>
                    <a:pt x="515" y="51"/>
                  </a:cubicBezTo>
                  <a:cubicBezTo>
                    <a:pt x="771" y="51"/>
                    <a:pt x="979" y="259"/>
                    <a:pt x="979" y="515"/>
                  </a:cubicBezTo>
                  <a:cubicBezTo>
                    <a:pt x="979" y="771"/>
                    <a:pt x="771" y="979"/>
                    <a:pt x="515" y="979"/>
                  </a:cubicBezTo>
                  <a:close/>
                </a:path>
              </a:pathLst>
            </a:custGeom>
            <a:solidFill>
              <a:srgbClr val="4BAEE2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/>
            </a:p>
          </p:txBody>
        </p:sp>
        <p:sp>
          <p:nvSpPr>
            <p:cNvPr id="13" name="MH_Other_1"/>
            <p:cNvSpPr/>
            <p:nvPr/>
          </p:nvSpPr>
          <p:spPr bwMode="auto">
            <a:xfrm>
              <a:off x="4759100" y="1328125"/>
              <a:ext cx="2034091" cy="1825090"/>
            </a:xfrm>
            <a:custGeom>
              <a:avLst/>
              <a:gdLst>
                <a:gd name="T0" fmla="*/ 1149 w 1149"/>
                <a:gd name="T1" fmla="*/ 515 h 1030"/>
                <a:gd name="T2" fmla="*/ 1020 w 1149"/>
                <a:gd name="T3" fmla="*/ 412 h 1030"/>
                <a:gd name="T4" fmla="*/ 515 w 1149"/>
                <a:gd name="T5" fmla="*/ 0 h 1030"/>
                <a:gd name="T6" fmla="*/ 0 w 1149"/>
                <a:gd name="T7" fmla="*/ 515 h 1030"/>
                <a:gd name="T8" fmla="*/ 515 w 1149"/>
                <a:gd name="T9" fmla="*/ 1030 h 1030"/>
                <a:gd name="T10" fmla="*/ 1020 w 1149"/>
                <a:gd name="T11" fmla="*/ 618 h 1030"/>
                <a:gd name="T12" fmla="*/ 1149 w 1149"/>
                <a:gd name="T13" fmla="*/ 515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49" h="1030">
                  <a:moveTo>
                    <a:pt x="1149" y="515"/>
                  </a:moveTo>
                  <a:cubicBezTo>
                    <a:pt x="1020" y="412"/>
                    <a:pt x="1020" y="412"/>
                    <a:pt x="1020" y="412"/>
                  </a:cubicBezTo>
                  <a:cubicBezTo>
                    <a:pt x="972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2" y="853"/>
                    <a:pt x="1020" y="618"/>
                  </a:cubicBezTo>
                  <a:lnTo>
                    <a:pt x="1149" y="515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FFFFFF">
                    <a:lumMod val="100000"/>
                  </a:srgbClr>
                </a:gs>
                <a:gs pos="0">
                  <a:srgbClr val="D9D9DA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100000">
                    <a:srgbClr val="FFFFFF"/>
                  </a:gs>
                  <a:gs pos="0">
                    <a:srgbClr val="D9D9DA"/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dirty="0"/>
            </a:p>
          </p:txBody>
        </p:sp>
        <p:sp>
          <p:nvSpPr>
            <p:cNvPr id="14" name="MH_Other_2"/>
            <p:cNvSpPr>
              <a:spLocks noEditPoints="1"/>
            </p:cNvSpPr>
            <p:nvPr/>
          </p:nvSpPr>
          <p:spPr bwMode="auto">
            <a:xfrm>
              <a:off x="4758399" y="1328679"/>
              <a:ext cx="2034979" cy="1824144"/>
            </a:xfrm>
            <a:custGeom>
              <a:avLst/>
              <a:gdLst>
                <a:gd name="T0" fmla="*/ 1020 w 1149"/>
                <a:gd name="T1" fmla="*/ 412 h 1030"/>
                <a:gd name="T2" fmla="*/ 515 w 1149"/>
                <a:gd name="T3" fmla="*/ 0 h 1030"/>
                <a:gd name="T4" fmla="*/ 0 w 1149"/>
                <a:gd name="T5" fmla="*/ 515 h 1030"/>
                <a:gd name="T6" fmla="*/ 515 w 1149"/>
                <a:gd name="T7" fmla="*/ 1030 h 1030"/>
                <a:gd name="T8" fmla="*/ 1020 w 1149"/>
                <a:gd name="T9" fmla="*/ 618 h 1030"/>
                <a:gd name="T10" fmla="*/ 1149 w 1149"/>
                <a:gd name="T11" fmla="*/ 515 h 1030"/>
                <a:gd name="T12" fmla="*/ 1020 w 1149"/>
                <a:gd name="T13" fmla="*/ 412 h 1030"/>
                <a:gd name="T14" fmla="*/ 515 w 1149"/>
                <a:gd name="T15" fmla="*/ 979 h 1030"/>
                <a:gd name="T16" fmla="*/ 51 w 1149"/>
                <a:gd name="T17" fmla="*/ 515 h 1030"/>
                <a:gd name="T18" fmla="*/ 515 w 1149"/>
                <a:gd name="T19" fmla="*/ 51 h 1030"/>
                <a:gd name="T20" fmla="*/ 979 w 1149"/>
                <a:gd name="T21" fmla="*/ 515 h 1030"/>
                <a:gd name="T22" fmla="*/ 515 w 1149"/>
                <a:gd name="T23" fmla="*/ 979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49" h="1030">
                  <a:moveTo>
                    <a:pt x="1020" y="412"/>
                  </a:moveTo>
                  <a:cubicBezTo>
                    <a:pt x="972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2" y="853"/>
                    <a:pt x="1020" y="618"/>
                  </a:cubicBezTo>
                  <a:cubicBezTo>
                    <a:pt x="1149" y="515"/>
                    <a:pt x="1149" y="515"/>
                    <a:pt x="1149" y="515"/>
                  </a:cubicBezTo>
                  <a:lnTo>
                    <a:pt x="1020" y="412"/>
                  </a:lnTo>
                  <a:close/>
                  <a:moveTo>
                    <a:pt x="515" y="979"/>
                  </a:moveTo>
                  <a:cubicBezTo>
                    <a:pt x="259" y="979"/>
                    <a:pt x="51" y="771"/>
                    <a:pt x="51" y="515"/>
                  </a:cubicBezTo>
                  <a:cubicBezTo>
                    <a:pt x="51" y="259"/>
                    <a:pt x="259" y="51"/>
                    <a:pt x="515" y="51"/>
                  </a:cubicBezTo>
                  <a:cubicBezTo>
                    <a:pt x="771" y="51"/>
                    <a:pt x="979" y="259"/>
                    <a:pt x="979" y="515"/>
                  </a:cubicBezTo>
                  <a:cubicBezTo>
                    <a:pt x="979" y="771"/>
                    <a:pt x="771" y="979"/>
                    <a:pt x="515" y="979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/>
            </a:p>
          </p:txBody>
        </p:sp>
        <p:sp>
          <p:nvSpPr>
            <p:cNvPr id="15" name="MH_Other_3"/>
            <p:cNvSpPr/>
            <p:nvPr/>
          </p:nvSpPr>
          <p:spPr bwMode="auto">
            <a:xfrm>
              <a:off x="3148014" y="1312026"/>
              <a:ext cx="2034091" cy="1825090"/>
            </a:xfrm>
            <a:custGeom>
              <a:avLst/>
              <a:gdLst>
                <a:gd name="T0" fmla="*/ 1149 w 1149"/>
                <a:gd name="T1" fmla="*/ 515 h 1030"/>
                <a:gd name="T2" fmla="*/ 1019 w 1149"/>
                <a:gd name="T3" fmla="*/ 412 h 1030"/>
                <a:gd name="T4" fmla="*/ 515 w 1149"/>
                <a:gd name="T5" fmla="*/ 0 h 1030"/>
                <a:gd name="T6" fmla="*/ 0 w 1149"/>
                <a:gd name="T7" fmla="*/ 515 h 1030"/>
                <a:gd name="T8" fmla="*/ 515 w 1149"/>
                <a:gd name="T9" fmla="*/ 1030 h 1030"/>
                <a:gd name="T10" fmla="*/ 1019 w 1149"/>
                <a:gd name="T11" fmla="*/ 618 h 1030"/>
                <a:gd name="T12" fmla="*/ 1149 w 1149"/>
                <a:gd name="T13" fmla="*/ 515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49" h="1030">
                  <a:moveTo>
                    <a:pt x="1149" y="515"/>
                  </a:moveTo>
                  <a:cubicBezTo>
                    <a:pt x="1019" y="412"/>
                    <a:pt x="1019" y="412"/>
                    <a:pt x="1019" y="412"/>
                  </a:cubicBezTo>
                  <a:cubicBezTo>
                    <a:pt x="971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1" y="853"/>
                    <a:pt x="1019" y="618"/>
                  </a:cubicBezTo>
                  <a:lnTo>
                    <a:pt x="1149" y="515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FFFFFF">
                    <a:lumMod val="100000"/>
                  </a:srgbClr>
                </a:gs>
                <a:gs pos="0">
                  <a:srgbClr val="D9D9DA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100000">
                    <a:srgbClr val="FFFFFF"/>
                  </a:gs>
                  <a:gs pos="0">
                    <a:srgbClr val="D9D9DA"/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6" name="MH_Other_4"/>
            <p:cNvSpPr>
              <a:spLocks noEditPoints="1"/>
            </p:cNvSpPr>
            <p:nvPr/>
          </p:nvSpPr>
          <p:spPr bwMode="auto">
            <a:xfrm>
              <a:off x="3177557" y="1320624"/>
              <a:ext cx="2033454" cy="1824144"/>
            </a:xfrm>
            <a:custGeom>
              <a:avLst/>
              <a:gdLst>
                <a:gd name="T0" fmla="*/ 1019 w 1149"/>
                <a:gd name="T1" fmla="*/ 412 h 1030"/>
                <a:gd name="T2" fmla="*/ 515 w 1149"/>
                <a:gd name="T3" fmla="*/ 0 h 1030"/>
                <a:gd name="T4" fmla="*/ 0 w 1149"/>
                <a:gd name="T5" fmla="*/ 515 h 1030"/>
                <a:gd name="T6" fmla="*/ 515 w 1149"/>
                <a:gd name="T7" fmla="*/ 1030 h 1030"/>
                <a:gd name="T8" fmla="*/ 1019 w 1149"/>
                <a:gd name="T9" fmla="*/ 618 h 1030"/>
                <a:gd name="T10" fmla="*/ 1149 w 1149"/>
                <a:gd name="T11" fmla="*/ 515 h 1030"/>
                <a:gd name="T12" fmla="*/ 1019 w 1149"/>
                <a:gd name="T13" fmla="*/ 412 h 1030"/>
                <a:gd name="T14" fmla="*/ 515 w 1149"/>
                <a:gd name="T15" fmla="*/ 979 h 1030"/>
                <a:gd name="T16" fmla="*/ 51 w 1149"/>
                <a:gd name="T17" fmla="*/ 515 h 1030"/>
                <a:gd name="T18" fmla="*/ 515 w 1149"/>
                <a:gd name="T19" fmla="*/ 51 h 1030"/>
                <a:gd name="T20" fmla="*/ 979 w 1149"/>
                <a:gd name="T21" fmla="*/ 515 h 1030"/>
                <a:gd name="T22" fmla="*/ 515 w 1149"/>
                <a:gd name="T23" fmla="*/ 979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49" h="1030">
                  <a:moveTo>
                    <a:pt x="1019" y="412"/>
                  </a:moveTo>
                  <a:cubicBezTo>
                    <a:pt x="971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1" y="853"/>
                    <a:pt x="1019" y="618"/>
                  </a:cubicBezTo>
                  <a:cubicBezTo>
                    <a:pt x="1149" y="515"/>
                    <a:pt x="1149" y="515"/>
                    <a:pt x="1149" y="515"/>
                  </a:cubicBezTo>
                  <a:lnTo>
                    <a:pt x="1019" y="412"/>
                  </a:lnTo>
                  <a:close/>
                  <a:moveTo>
                    <a:pt x="515" y="979"/>
                  </a:moveTo>
                  <a:cubicBezTo>
                    <a:pt x="259" y="979"/>
                    <a:pt x="51" y="771"/>
                    <a:pt x="51" y="515"/>
                  </a:cubicBezTo>
                  <a:cubicBezTo>
                    <a:pt x="51" y="259"/>
                    <a:pt x="259" y="51"/>
                    <a:pt x="515" y="51"/>
                  </a:cubicBezTo>
                  <a:cubicBezTo>
                    <a:pt x="771" y="51"/>
                    <a:pt x="979" y="259"/>
                    <a:pt x="979" y="515"/>
                  </a:cubicBezTo>
                  <a:cubicBezTo>
                    <a:pt x="979" y="771"/>
                    <a:pt x="771" y="979"/>
                    <a:pt x="515" y="979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/>
            </a:p>
          </p:txBody>
        </p:sp>
        <p:sp>
          <p:nvSpPr>
            <p:cNvPr id="17" name="MH_Other_5"/>
            <p:cNvSpPr/>
            <p:nvPr/>
          </p:nvSpPr>
          <p:spPr bwMode="auto">
            <a:xfrm>
              <a:off x="1592500" y="1328125"/>
              <a:ext cx="2034091" cy="1825090"/>
            </a:xfrm>
            <a:custGeom>
              <a:avLst/>
              <a:gdLst>
                <a:gd name="T0" fmla="*/ 1148 w 1148"/>
                <a:gd name="T1" fmla="*/ 515 h 1030"/>
                <a:gd name="T2" fmla="*/ 1019 w 1148"/>
                <a:gd name="T3" fmla="*/ 412 h 1030"/>
                <a:gd name="T4" fmla="*/ 515 w 1148"/>
                <a:gd name="T5" fmla="*/ 0 h 1030"/>
                <a:gd name="T6" fmla="*/ 0 w 1148"/>
                <a:gd name="T7" fmla="*/ 515 h 1030"/>
                <a:gd name="T8" fmla="*/ 515 w 1148"/>
                <a:gd name="T9" fmla="*/ 1030 h 1030"/>
                <a:gd name="T10" fmla="*/ 1019 w 1148"/>
                <a:gd name="T11" fmla="*/ 618 h 1030"/>
                <a:gd name="T12" fmla="*/ 1148 w 1148"/>
                <a:gd name="T13" fmla="*/ 515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48" h="1030">
                  <a:moveTo>
                    <a:pt x="1148" y="515"/>
                  </a:moveTo>
                  <a:cubicBezTo>
                    <a:pt x="1019" y="412"/>
                    <a:pt x="1019" y="412"/>
                    <a:pt x="1019" y="412"/>
                  </a:cubicBezTo>
                  <a:cubicBezTo>
                    <a:pt x="971" y="177"/>
                    <a:pt x="763" y="0"/>
                    <a:pt x="515" y="0"/>
                  </a:cubicBezTo>
                  <a:cubicBezTo>
                    <a:pt x="230" y="0"/>
                    <a:pt x="0" y="231"/>
                    <a:pt x="0" y="515"/>
                  </a:cubicBezTo>
                  <a:cubicBezTo>
                    <a:pt x="0" y="799"/>
                    <a:pt x="230" y="1030"/>
                    <a:pt x="515" y="1030"/>
                  </a:cubicBezTo>
                  <a:cubicBezTo>
                    <a:pt x="763" y="1030"/>
                    <a:pt x="971" y="853"/>
                    <a:pt x="1019" y="618"/>
                  </a:cubicBezTo>
                  <a:lnTo>
                    <a:pt x="1148" y="515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FFFFFF">
                    <a:lumMod val="100000"/>
                  </a:srgbClr>
                </a:gs>
                <a:gs pos="0">
                  <a:srgbClr val="D9D9DA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100000">
                    <a:srgbClr val="FFFFFF"/>
                  </a:gs>
                  <a:gs pos="0">
                    <a:srgbClr val="D9D9DA"/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8" name="MH_Other_6"/>
            <p:cNvSpPr>
              <a:spLocks noEditPoints="1"/>
            </p:cNvSpPr>
            <p:nvPr/>
          </p:nvSpPr>
          <p:spPr bwMode="auto">
            <a:xfrm>
              <a:off x="1593043" y="1328679"/>
              <a:ext cx="2033454" cy="1824144"/>
            </a:xfrm>
            <a:custGeom>
              <a:avLst/>
              <a:gdLst>
                <a:gd name="T0" fmla="*/ 1019 w 1148"/>
                <a:gd name="T1" fmla="*/ 412 h 1030"/>
                <a:gd name="T2" fmla="*/ 515 w 1148"/>
                <a:gd name="T3" fmla="*/ 0 h 1030"/>
                <a:gd name="T4" fmla="*/ 0 w 1148"/>
                <a:gd name="T5" fmla="*/ 515 h 1030"/>
                <a:gd name="T6" fmla="*/ 515 w 1148"/>
                <a:gd name="T7" fmla="*/ 1030 h 1030"/>
                <a:gd name="T8" fmla="*/ 1019 w 1148"/>
                <a:gd name="T9" fmla="*/ 618 h 1030"/>
                <a:gd name="T10" fmla="*/ 1148 w 1148"/>
                <a:gd name="T11" fmla="*/ 515 h 1030"/>
                <a:gd name="T12" fmla="*/ 1019 w 1148"/>
                <a:gd name="T13" fmla="*/ 412 h 1030"/>
                <a:gd name="T14" fmla="*/ 515 w 1148"/>
                <a:gd name="T15" fmla="*/ 979 h 1030"/>
                <a:gd name="T16" fmla="*/ 51 w 1148"/>
                <a:gd name="T17" fmla="*/ 515 h 1030"/>
                <a:gd name="T18" fmla="*/ 515 w 1148"/>
                <a:gd name="T19" fmla="*/ 51 h 1030"/>
                <a:gd name="T20" fmla="*/ 979 w 1148"/>
                <a:gd name="T21" fmla="*/ 515 h 1030"/>
                <a:gd name="T22" fmla="*/ 515 w 1148"/>
                <a:gd name="T23" fmla="*/ 979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48" h="1030">
                  <a:moveTo>
                    <a:pt x="1019" y="412"/>
                  </a:moveTo>
                  <a:cubicBezTo>
                    <a:pt x="971" y="177"/>
                    <a:pt x="763" y="0"/>
                    <a:pt x="515" y="0"/>
                  </a:cubicBezTo>
                  <a:cubicBezTo>
                    <a:pt x="230" y="0"/>
                    <a:pt x="0" y="231"/>
                    <a:pt x="0" y="515"/>
                  </a:cubicBezTo>
                  <a:cubicBezTo>
                    <a:pt x="0" y="799"/>
                    <a:pt x="230" y="1030"/>
                    <a:pt x="515" y="1030"/>
                  </a:cubicBezTo>
                  <a:cubicBezTo>
                    <a:pt x="763" y="1030"/>
                    <a:pt x="971" y="853"/>
                    <a:pt x="1019" y="618"/>
                  </a:cubicBezTo>
                  <a:cubicBezTo>
                    <a:pt x="1148" y="515"/>
                    <a:pt x="1148" y="515"/>
                    <a:pt x="1148" y="515"/>
                  </a:cubicBezTo>
                  <a:lnTo>
                    <a:pt x="1019" y="412"/>
                  </a:lnTo>
                  <a:close/>
                  <a:moveTo>
                    <a:pt x="515" y="979"/>
                  </a:moveTo>
                  <a:cubicBezTo>
                    <a:pt x="258" y="979"/>
                    <a:pt x="51" y="771"/>
                    <a:pt x="51" y="515"/>
                  </a:cubicBezTo>
                  <a:cubicBezTo>
                    <a:pt x="51" y="259"/>
                    <a:pt x="258" y="51"/>
                    <a:pt x="515" y="51"/>
                  </a:cubicBezTo>
                  <a:cubicBezTo>
                    <a:pt x="771" y="51"/>
                    <a:pt x="979" y="259"/>
                    <a:pt x="979" y="515"/>
                  </a:cubicBezTo>
                  <a:cubicBezTo>
                    <a:pt x="979" y="771"/>
                    <a:pt x="771" y="979"/>
                    <a:pt x="515" y="979"/>
                  </a:cubicBezTo>
                  <a:close/>
                </a:path>
              </a:pathLst>
            </a:custGeom>
            <a:solidFill>
              <a:srgbClr val="F3698A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/>
            </a:p>
          </p:txBody>
        </p:sp>
        <p:sp>
          <p:nvSpPr>
            <p:cNvPr id="19" name="MH_Other_9"/>
            <p:cNvSpPr>
              <a:spLocks noEditPoints="1"/>
            </p:cNvSpPr>
            <p:nvPr/>
          </p:nvSpPr>
          <p:spPr bwMode="auto">
            <a:xfrm>
              <a:off x="3641915" y="1810394"/>
              <a:ext cx="964239" cy="875554"/>
            </a:xfrm>
            <a:custGeom>
              <a:avLst/>
              <a:gdLst>
                <a:gd name="connsiteX0" fmla="*/ 224916 w 607145"/>
                <a:gd name="connsiteY0" fmla="*/ 337726 h 474411"/>
                <a:gd name="connsiteX1" fmla="*/ 401124 w 607145"/>
                <a:gd name="connsiteY1" fmla="*/ 337726 h 474411"/>
                <a:gd name="connsiteX2" fmla="*/ 407445 w 607145"/>
                <a:gd name="connsiteY2" fmla="*/ 343963 h 474411"/>
                <a:gd name="connsiteX3" fmla="*/ 401124 w 607145"/>
                <a:gd name="connsiteY3" fmla="*/ 350287 h 474411"/>
                <a:gd name="connsiteX4" fmla="*/ 224916 w 607145"/>
                <a:gd name="connsiteY4" fmla="*/ 350287 h 474411"/>
                <a:gd name="connsiteX5" fmla="*/ 218682 w 607145"/>
                <a:gd name="connsiteY5" fmla="*/ 343963 h 474411"/>
                <a:gd name="connsiteX6" fmla="*/ 224916 w 607145"/>
                <a:gd name="connsiteY6" fmla="*/ 337726 h 474411"/>
                <a:gd name="connsiteX7" fmla="*/ 224916 w 607145"/>
                <a:gd name="connsiteY7" fmla="*/ 274923 h 474411"/>
                <a:gd name="connsiteX8" fmla="*/ 401124 w 607145"/>
                <a:gd name="connsiteY8" fmla="*/ 274923 h 474411"/>
                <a:gd name="connsiteX9" fmla="*/ 407445 w 607145"/>
                <a:gd name="connsiteY9" fmla="*/ 281212 h 474411"/>
                <a:gd name="connsiteX10" fmla="*/ 401124 w 607145"/>
                <a:gd name="connsiteY10" fmla="*/ 287413 h 474411"/>
                <a:gd name="connsiteX11" fmla="*/ 224916 w 607145"/>
                <a:gd name="connsiteY11" fmla="*/ 287413 h 474411"/>
                <a:gd name="connsiteX12" fmla="*/ 218682 w 607145"/>
                <a:gd name="connsiteY12" fmla="*/ 281212 h 474411"/>
                <a:gd name="connsiteX13" fmla="*/ 224916 w 607145"/>
                <a:gd name="connsiteY13" fmla="*/ 274923 h 474411"/>
                <a:gd name="connsiteX14" fmla="*/ 224916 w 607145"/>
                <a:gd name="connsiteY14" fmla="*/ 212049 h 474411"/>
                <a:gd name="connsiteX15" fmla="*/ 401124 w 607145"/>
                <a:gd name="connsiteY15" fmla="*/ 212049 h 474411"/>
                <a:gd name="connsiteX16" fmla="*/ 407445 w 607145"/>
                <a:gd name="connsiteY16" fmla="*/ 218373 h 474411"/>
                <a:gd name="connsiteX17" fmla="*/ 401124 w 607145"/>
                <a:gd name="connsiteY17" fmla="*/ 224610 h 474411"/>
                <a:gd name="connsiteX18" fmla="*/ 224916 w 607145"/>
                <a:gd name="connsiteY18" fmla="*/ 224610 h 474411"/>
                <a:gd name="connsiteX19" fmla="*/ 218682 w 607145"/>
                <a:gd name="connsiteY19" fmla="*/ 218373 h 474411"/>
                <a:gd name="connsiteX20" fmla="*/ 224916 w 607145"/>
                <a:gd name="connsiteY20" fmla="*/ 212049 h 474411"/>
                <a:gd name="connsiteX21" fmla="*/ 224916 w 607145"/>
                <a:gd name="connsiteY21" fmla="*/ 149175 h 474411"/>
                <a:gd name="connsiteX22" fmla="*/ 401124 w 607145"/>
                <a:gd name="connsiteY22" fmla="*/ 149175 h 474411"/>
                <a:gd name="connsiteX23" fmla="*/ 407445 w 607145"/>
                <a:gd name="connsiteY23" fmla="*/ 155491 h 474411"/>
                <a:gd name="connsiteX24" fmla="*/ 401124 w 607145"/>
                <a:gd name="connsiteY24" fmla="*/ 161806 h 474411"/>
                <a:gd name="connsiteX25" fmla="*/ 224916 w 607145"/>
                <a:gd name="connsiteY25" fmla="*/ 161806 h 474411"/>
                <a:gd name="connsiteX26" fmla="*/ 218682 w 607145"/>
                <a:gd name="connsiteY26" fmla="*/ 155491 h 474411"/>
                <a:gd name="connsiteX27" fmla="*/ 224916 w 607145"/>
                <a:gd name="connsiteY27" fmla="*/ 149175 h 474411"/>
                <a:gd name="connsiteX28" fmla="*/ 224916 w 607145"/>
                <a:gd name="connsiteY28" fmla="*/ 86443 h 474411"/>
                <a:gd name="connsiteX29" fmla="*/ 401124 w 607145"/>
                <a:gd name="connsiteY29" fmla="*/ 86443 h 474411"/>
                <a:gd name="connsiteX30" fmla="*/ 407445 w 607145"/>
                <a:gd name="connsiteY30" fmla="*/ 92680 h 474411"/>
                <a:gd name="connsiteX31" fmla="*/ 401124 w 607145"/>
                <a:gd name="connsiteY31" fmla="*/ 99004 h 474411"/>
                <a:gd name="connsiteX32" fmla="*/ 224916 w 607145"/>
                <a:gd name="connsiteY32" fmla="*/ 99004 h 474411"/>
                <a:gd name="connsiteX33" fmla="*/ 218682 w 607145"/>
                <a:gd name="connsiteY33" fmla="*/ 92680 h 474411"/>
                <a:gd name="connsiteX34" fmla="*/ 224916 w 607145"/>
                <a:gd name="connsiteY34" fmla="*/ 86443 h 474411"/>
                <a:gd name="connsiteX35" fmla="*/ 213940 w 607145"/>
                <a:gd name="connsiteY35" fmla="*/ 12623 h 474411"/>
                <a:gd name="connsiteX36" fmla="*/ 150996 w 607145"/>
                <a:gd name="connsiteY36" fmla="*/ 75387 h 474411"/>
                <a:gd name="connsiteX37" fmla="*/ 150996 w 607145"/>
                <a:gd name="connsiteY37" fmla="*/ 392713 h 474411"/>
                <a:gd name="connsiteX38" fmla="*/ 324027 w 607145"/>
                <a:gd name="connsiteY38" fmla="*/ 392713 h 474411"/>
                <a:gd name="connsiteX39" fmla="*/ 330348 w 607145"/>
                <a:gd name="connsiteY39" fmla="*/ 399024 h 474411"/>
                <a:gd name="connsiteX40" fmla="*/ 393293 w 607145"/>
                <a:gd name="connsiteY40" fmla="*/ 461876 h 474411"/>
                <a:gd name="connsiteX41" fmla="*/ 456149 w 607145"/>
                <a:gd name="connsiteY41" fmla="*/ 399024 h 474411"/>
                <a:gd name="connsiteX42" fmla="*/ 456500 w 607145"/>
                <a:gd name="connsiteY42" fmla="*/ 397446 h 474411"/>
                <a:gd name="connsiteX43" fmla="*/ 456149 w 607145"/>
                <a:gd name="connsiteY43" fmla="*/ 395869 h 474411"/>
                <a:gd name="connsiteX44" fmla="*/ 456149 w 607145"/>
                <a:gd name="connsiteY44" fmla="*/ 375444 h 474411"/>
                <a:gd name="connsiteX45" fmla="*/ 456149 w 607145"/>
                <a:gd name="connsiteY45" fmla="*/ 75387 h 474411"/>
                <a:gd name="connsiteX46" fmla="*/ 490035 w 607145"/>
                <a:gd name="connsiteY46" fmla="*/ 12623 h 474411"/>
                <a:gd name="connsiteX47" fmla="*/ 213940 w 607145"/>
                <a:gd name="connsiteY47" fmla="*/ 0 h 474411"/>
                <a:gd name="connsiteX48" fmla="*/ 523658 w 607145"/>
                <a:gd name="connsiteY48" fmla="*/ 0 h 474411"/>
                <a:gd name="connsiteX49" fmla="*/ 525239 w 607145"/>
                <a:gd name="connsiteY49" fmla="*/ 351 h 474411"/>
                <a:gd name="connsiteX50" fmla="*/ 531647 w 607145"/>
                <a:gd name="connsiteY50" fmla="*/ 0 h 474411"/>
                <a:gd name="connsiteX51" fmla="*/ 607145 w 607145"/>
                <a:gd name="connsiteY51" fmla="*/ 75387 h 474411"/>
                <a:gd name="connsiteX52" fmla="*/ 600912 w 607145"/>
                <a:gd name="connsiteY52" fmla="*/ 81698 h 474411"/>
                <a:gd name="connsiteX53" fmla="*/ 468791 w 607145"/>
                <a:gd name="connsiteY53" fmla="*/ 81698 h 474411"/>
                <a:gd name="connsiteX54" fmla="*/ 468791 w 607145"/>
                <a:gd name="connsiteY54" fmla="*/ 375444 h 474411"/>
                <a:gd name="connsiteX55" fmla="*/ 468791 w 607145"/>
                <a:gd name="connsiteY55" fmla="*/ 395869 h 474411"/>
                <a:gd name="connsiteX56" fmla="*/ 468439 w 607145"/>
                <a:gd name="connsiteY56" fmla="*/ 397446 h 474411"/>
                <a:gd name="connsiteX57" fmla="*/ 468791 w 607145"/>
                <a:gd name="connsiteY57" fmla="*/ 399024 h 474411"/>
                <a:gd name="connsiteX58" fmla="*/ 393293 w 607145"/>
                <a:gd name="connsiteY58" fmla="*/ 474411 h 474411"/>
                <a:gd name="connsiteX59" fmla="*/ 83574 w 607145"/>
                <a:gd name="connsiteY59" fmla="*/ 474411 h 474411"/>
                <a:gd name="connsiteX60" fmla="*/ 79536 w 607145"/>
                <a:gd name="connsiteY60" fmla="*/ 472921 h 474411"/>
                <a:gd name="connsiteX61" fmla="*/ 75498 w 607145"/>
                <a:gd name="connsiteY61" fmla="*/ 474411 h 474411"/>
                <a:gd name="connsiteX62" fmla="*/ 0 w 607145"/>
                <a:gd name="connsiteY62" fmla="*/ 399024 h 474411"/>
                <a:gd name="connsiteX63" fmla="*/ 6321 w 607145"/>
                <a:gd name="connsiteY63" fmla="*/ 392713 h 474411"/>
                <a:gd name="connsiteX64" fmla="*/ 138442 w 607145"/>
                <a:gd name="connsiteY64" fmla="*/ 392713 h 474411"/>
                <a:gd name="connsiteX65" fmla="*/ 138442 w 607145"/>
                <a:gd name="connsiteY65" fmla="*/ 75387 h 474411"/>
                <a:gd name="connsiteX66" fmla="*/ 213940 w 607145"/>
                <a:gd name="connsiteY66" fmla="*/ 0 h 474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607145" h="474411">
                  <a:moveTo>
                    <a:pt x="224916" y="337726"/>
                  </a:moveTo>
                  <a:lnTo>
                    <a:pt x="401124" y="337726"/>
                  </a:lnTo>
                  <a:cubicBezTo>
                    <a:pt x="404636" y="337726"/>
                    <a:pt x="407445" y="340537"/>
                    <a:pt x="407445" y="343963"/>
                  </a:cubicBezTo>
                  <a:cubicBezTo>
                    <a:pt x="407445" y="347476"/>
                    <a:pt x="404636" y="350287"/>
                    <a:pt x="401124" y="350287"/>
                  </a:cubicBezTo>
                  <a:lnTo>
                    <a:pt x="224916" y="350287"/>
                  </a:lnTo>
                  <a:cubicBezTo>
                    <a:pt x="221492" y="350287"/>
                    <a:pt x="218682" y="347476"/>
                    <a:pt x="218682" y="343963"/>
                  </a:cubicBezTo>
                  <a:cubicBezTo>
                    <a:pt x="218682" y="340537"/>
                    <a:pt x="221492" y="337726"/>
                    <a:pt x="224916" y="337726"/>
                  </a:cubicBezTo>
                  <a:close/>
                  <a:moveTo>
                    <a:pt x="224916" y="274923"/>
                  </a:moveTo>
                  <a:lnTo>
                    <a:pt x="401124" y="274923"/>
                  </a:lnTo>
                  <a:cubicBezTo>
                    <a:pt x="404636" y="274923"/>
                    <a:pt x="407445" y="277718"/>
                    <a:pt x="407445" y="281212"/>
                  </a:cubicBezTo>
                  <a:cubicBezTo>
                    <a:pt x="407445" y="284618"/>
                    <a:pt x="404636" y="287413"/>
                    <a:pt x="401124" y="287413"/>
                  </a:cubicBezTo>
                  <a:lnTo>
                    <a:pt x="224916" y="287413"/>
                  </a:lnTo>
                  <a:cubicBezTo>
                    <a:pt x="221492" y="287413"/>
                    <a:pt x="218682" y="284618"/>
                    <a:pt x="218682" y="281212"/>
                  </a:cubicBezTo>
                  <a:cubicBezTo>
                    <a:pt x="218682" y="277718"/>
                    <a:pt x="221492" y="274923"/>
                    <a:pt x="224916" y="274923"/>
                  </a:cubicBezTo>
                  <a:close/>
                  <a:moveTo>
                    <a:pt x="224916" y="212049"/>
                  </a:moveTo>
                  <a:lnTo>
                    <a:pt x="401124" y="212049"/>
                  </a:lnTo>
                  <a:cubicBezTo>
                    <a:pt x="404636" y="212049"/>
                    <a:pt x="407445" y="214860"/>
                    <a:pt x="407445" y="218373"/>
                  </a:cubicBezTo>
                  <a:cubicBezTo>
                    <a:pt x="407445" y="221799"/>
                    <a:pt x="404636" y="224610"/>
                    <a:pt x="401124" y="224610"/>
                  </a:cubicBezTo>
                  <a:lnTo>
                    <a:pt x="224916" y="224610"/>
                  </a:lnTo>
                  <a:cubicBezTo>
                    <a:pt x="221492" y="224610"/>
                    <a:pt x="218682" y="221799"/>
                    <a:pt x="218682" y="218373"/>
                  </a:cubicBezTo>
                  <a:cubicBezTo>
                    <a:pt x="218682" y="214860"/>
                    <a:pt x="221492" y="212049"/>
                    <a:pt x="224916" y="212049"/>
                  </a:cubicBezTo>
                  <a:close/>
                  <a:moveTo>
                    <a:pt x="224916" y="149175"/>
                  </a:moveTo>
                  <a:lnTo>
                    <a:pt x="401124" y="149175"/>
                  </a:lnTo>
                  <a:cubicBezTo>
                    <a:pt x="404636" y="149175"/>
                    <a:pt x="407445" y="151982"/>
                    <a:pt x="407445" y="155491"/>
                  </a:cubicBezTo>
                  <a:cubicBezTo>
                    <a:pt x="407445" y="158999"/>
                    <a:pt x="404636" y="161806"/>
                    <a:pt x="401124" y="161806"/>
                  </a:cubicBezTo>
                  <a:lnTo>
                    <a:pt x="224916" y="161806"/>
                  </a:lnTo>
                  <a:cubicBezTo>
                    <a:pt x="221492" y="161806"/>
                    <a:pt x="218682" y="158999"/>
                    <a:pt x="218682" y="155491"/>
                  </a:cubicBezTo>
                  <a:cubicBezTo>
                    <a:pt x="218682" y="151982"/>
                    <a:pt x="221492" y="149175"/>
                    <a:pt x="224916" y="149175"/>
                  </a:cubicBezTo>
                  <a:close/>
                  <a:moveTo>
                    <a:pt x="224916" y="86443"/>
                  </a:moveTo>
                  <a:lnTo>
                    <a:pt x="401124" y="86443"/>
                  </a:lnTo>
                  <a:cubicBezTo>
                    <a:pt x="404636" y="86443"/>
                    <a:pt x="407445" y="89254"/>
                    <a:pt x="407445" y="92680"/>
                  </a:cubicBezTo>
                  <a:cubicBezTo>
                    <a:pt x="407445" y="96193"/>
                    <a:pt x="404636" y="99004"/>
                    <a:pt x="401124" y="99004"/>
                  </a:cubicBezTo>
                  <a:lnTo>
                    <a:pt x="224916" y="99004"/>
                  </a:lnTo>
                  <a:cubicBezTo>
                    <a:pt x="221492" y="99004"/>
                    <a:pt x="218682" y="96193"/>
                    <a:pt x="218682" y="92680"/>
                  </a:cubicBezTo>
                  <a:cubicBezTo>
                    <a:pt x="218682" y="89254"/>
                    <a:pt x="221492" y="86443"/>
                    <a:pt x="224916" y="86443"/>
                  </a:cubicBezTo>
                  <a:close/>
                  <a:moveTo>
                    <a:pt x="213940" y="12623"/>
                  </a:moveTo>
                  <a:cubicBezTo>
                    <a:pt x="179264" y="12623"/>
                    <a:pt x="150996" y="40761"/>
                    <a:pt x="150996" y="75387"/>
                  </a:cubicBezTo>
                  <a:lnTo>
                    <a:pt x="150996" y="392713"/>
                  </a:lnTo>
                  <a:lnTo>
                    <a:pt x="324027" y="392713"/>
                  </a:lnTo>
                  <a:cubicBezTo>
                    <a:pt x="327539" y="392713"/>
                    <a:pt x="330348" y="395518"/>
                    <a:pt x="330348" y="399024"/>
                  </a:cubicBezTo>
                  <a:cubicBezTo>
                    <a:pt x="330348" y="433650"/>
                    <a:pt x="358528" y="461876"/>
                    <a:pt x="393293" y="461876"/>
                  </a:cubicBezTo>
                  <a:cubicBezTo>
                    <a:pt x="427969" y="461876"/>
                    <a:pt x="456149" y="433650"/>
                    <a:pt x="456149" y="399024"/>
                  </a:cubicBezTo>
                  <a:cubicBezTo>
                    <a:pt x="456149" y="398498"/>
                    <a:pt x="456325" y="397972"/>
                    <a:pt x="456500" y="397446"/>
                  </a:cubicBezTo>
                  <a:cubicBezTo>
                    <a:pt x="456325" y="396920"/>
                    <a:pt x="456149" y="396394"/>
                    <a:pt x="456149" y="395869"/>
                  </a:cubicBezTo>
                  <a:lnTo>
                    <a:pt x="456149" y="375444"/>
                  </a:lnTo>
                  <a:lnTo>
                    <a:pt x="456149" y="75387"/>
                  </a:lnTo>
                  <a:cubicBezTo>
                    <a:pt x="456149" y="49177"/>
                    <a:pt x="469669" y="26122"/>
                    <a:pt x="490035" y="12623"/>
                  </a:cubicBezTo>
                  <a:close/>
                  <a:moveTo>
                    <a:pt x="213940" y="0"/>
                  </a:moveTo>
                  <a:lnTo>
                    <a:pt x="523658" y="0"/>
                  </a:lnTo>
                  <a:cubicBezTo>
                    <a:pt x="524185" y="0"/>
                    <a:pt x="524712" y="175"/>
                    <a:pt x="525239" y="351"/>
                  </a:cubicBezTo>
                  <a:cubicBezTo>
                    <a:pt x="527346" y="175"/>
                    <a:pt x="529540" y="0"/>
                    <a:pt x="531647" y="0"/>
                  </a:cubicBezTo>
                  <a:cubicBezTo>
                    <a:pt x="573347" y="0"/>
                    <a:pt x="607145" y="33836"/>
                    <a:pt x="607145" y="75387"/>
                  </a:cubicBezTo>
                  <a:cubicBezTo>
                    <a:pt x="607145" y="78893"/>
                    <a:pt x="604336" y="81698"/>
                    <a:pt x="600912" y="81698"/>
                  </a:cubicBezTo>
                  <a:lnTo>
                    <a:pt x="468791" y="81698"/>
                  </a:lnTo>
                  <a:lnTo>
                    <a:pt x="468791" y="375444"/>
                  </a:lnTo>
                  <a:lnTo>
                    <a:pt x="468791" y="395869"/>
                  </a:lnTo>
                  <a:cubicBezTo>
                    <a:pt x="468791" y="396394"/>
                    <a:pt x="468527" y="396920"/>
                    <a:pt x="468439" y="397446"/>
                  </a:cubicBezTo>
                  <a:cubicBezTo>
                    <a:pt x="468527" y="397972"/>
                    <a:pt x="468791" y="398498"/>
                    <a:pt x="468791" y="399024"/>
                  </a:cubicBezTo>
                  <a:cubicBezTo>
                    <a:pt x="468791" y="440575"/>
                    <a:pt x="434904" y="474411"/>
                    <a:pt x="393293" y="474411"/>
                  </a:cubicBezTo>
                  <a:lnTo>
                    <a:pt x="83574" y="474411"/>
                  </a:lnTo>
                  <a:cubicBezTo>
                    <a:pt x="81994" y="474411"/>
                    <a:pt x="80590" y="473797"/>
                    <a:pt x="79536" y="472921"/>
                  </a:cubicBezTo>
                  <a:cubicBezTo>
                    <a:pt x="78395" y="473797"/>
                    <a:pt x="77078" y="474411"/>
                    <a:pt x="75498" y="474411"/>
                  </a:cubicBezTo>
                  <a:cubicBezTo>
                    <a:pt x="33886" y="474411"/>
                    <a:pt x="0" y="440575"/>
                    <a:pt x="0" y="399024"/>
                  </a:cubicBezTo>
                  <a:cubicBezTo>
                    <a:pt x="0" y="395518"/>
                    <a:pt x="2809" y="392713"/>
                    <a:pt x="6321" y="392713"/>
                  </a:cubicBezTo>
                  <a:lnTo>
                    <a:pt x="138442" y="392713"/>
                  </a:lnTo>
                  <a:lnTo>
                    <a:pt x="138442" y="75387"/>
                  </a:lnTo>
                  <a:cubicBezTo>
                    <a:pt x="138442" y="33836"/>
                    <a:pt x="172329" y="0"/>
                    <a:pt x="213940" y="0"/>
                  </a:cubicBezTo>
                  <a:close/>
                </a:path>
              </a:pathLst>
            </a:custGeom>
            <a:solidFill>
              <a:srgbClr val="4444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0" name="MH_Other_10"/>
            <p:cNvSpPr/>
            <p:nvPr/>
          </p:nvSpPr>
          <p:spPr bwMode="auto">
            <a:xfrm>
              <a:off x="5275919" y="1784038"/>
              <a:ext cx="944459" cy="940508"/>
            </a:xfrm>
            <a:custGeom>
              <a:avLst/>
              <a:gdLst>
                <a:gd name="connsiteX0" fmla="*/ 462560 w 607639"/>
                <a:gd name="connsiteY0" fmla="*/ 573929 h 606722"/>
                <a:gd name="connsiteX1" fmla="*/ 462560 w 607639"/>
                <a:gd name="connsiteY1" fmla="*/ 581927 h 606722"/>
                <a:gd name="connsiteX2" fmla="*/ 529492 w 607639"/>
                <a:gd name="connsiteY2" fmla="*/ 581927 h 606722"/>
                <a:gd name="connsiteX3" fmla="*/ 529492 w 607639"/>
                <a:gd name="connsiteY3" fmla="*/ 573929 h 606722"/>
                <a:gd name="connsiteX4" fmla="*/ 78147 w 607639"/>
                <a:gd name="connsiteY4" fmla="*/ 573929 h 606722"/>
                <a:gd name="connsiteX5" fmla="*/ 78147 w 607639"/>
                <a:gd name="connsiteY5" fmla="*/ 581927 h 606722"/>
                <a:gd name="connsiteX6" fmla="*/ 145079 w 607639"/>
                <a:gd name="connsiteY6" fmla="*/ 581927 h 606722"/>
                <a:gd name="connsiteX7" fmla="*/ 145079 w 607639"/>
                <a:gd name="connsiteY7" fmla="*/ 573929 h 606722"/>
                <a:gd name="connsiteX8" fmla="*/ 450092 w 607639"/>
                <a:gd name="connsiteY8" fmla="*/ 414868 h 606722"/>
                <a:gd name="connsiteX9" fmla="*/ 427836 w 607639"/>
                <a:gd name="connsiteY9" fmla="*/ 437074 h 606722"/>
                <a:gd name="connsiteX10" fmla="*/ 450092 w 607639"/>
                <a:gd name="connsiteY10" fmla="*/ 459368 h 606722"/>
                <a:gd name="connsiteX11" fmla="*/ 472437 w 607639"/>
                <a:gd name="connsiteY11" fmla="*/ 437074 h 606722"/>
                <a:gd name="connsiteX12" fmla="*/ 450092 w 607639"/>
                <a:gd name="connsiteY12" fmla="*/ 414868 h 606722"/>
                <a:gd name="connsiteX13" fmla="*/ 355003 w 607639"/>
                <a:gd name="connsiteY13" fmla="*/ 414868 h 606722"/>
                <a:gd name="connsiteX14" fmla="*/ 355003 w 607639"/>
                <a:gd name="connsiteY14" fmla="*/ 459368 h 606722"/>
                <a:gd name="connsiteX15" fmla="*/ 369065 w 607639"/>
                <a:gd name="connsiteY15" fmla="*/ 459368 h 606722"/>
                <a:gd name="connsiteX16" fmla="*/ 369065 w 607639"/>
                <a:gd name="connsiteY16" fmla="*/ 414868 h 606722"/>
                <a:gd name="connsiteX17" fmla="*/ 316199 w 607639"/>
                <a:gd name="connsiteY17" fmla="*/ 414868 h 606722"/>
                <a:gd name="connsiteX18" fmla="*/ 316199 w 607639"/>
                <a:gd name="connsiteY18" fmla="*/ 459368 h 606722"/>
                <a:gd name="connsiteX19" fmla="*/ 330261 w 607639"/>
                <a:gd name="connsiteY19" fmla="*/ 459368 h 606722"/>
                <a:gd name="connsiteX20" fmla="*/ 330261 w 607639"/>
                <a:gd name="connsiteY20" fmla="*/ 414868 h 606722"/>
                <a:gd name="connsiteX21" fmla="*/ 277307 w 607639"/>
                <a:gd name="connsiteY21" fmla="*/ 414868 h 606722"/>
                <a:gd name="connsiteX22" fmla="*/ 277307 w 607639"/>
                <a:gd name="connsiteY22" fmla="*/ 459368 h 606722"/>
                <a:gd name="connsiteX23" fmla="*/ 291369 w 607639"/>
                <a:gd name="connsiteY23" fmla="*/ 459368 h 606722"/>
                <a:gd name="connsiteX24" fmla="*/ 291369 w 607639"/>
                <a:gd name="connsiteY24" fmla="*/ 414868 h 606722"/>
                <a:gd name="connsiteX25" fmla="*/ 238503 w 607639"/>
                <a:gd name="connsiteY25" fmla="*/ 414868 h 606722"/>
                <a:gd name="connsiteX26" fmla="*/ 238503 w 607639"/>
                <a:gd name="connsiteY26" fmla="*/ 459368 h 606722"/>
                <a:gd name="connsiteX27" fmla="*/ 252476 w 607639"/>
                <a:gd name="connsiteY27" fmla="*/ 459368 h 606722"/>
                <a:gd name="connsiteX28" fmla="*/ 252476 w 607639"/>
                <a:gd name="connsiteY28" fmla="*/ 414868 h 606722"/>
                <a:gd name="connsiteX29" fmla="*/ 157457 w 607639"/>
                <a:gd name="connsiteY29" fmla="*/ 414868 h 606722"/>
                <a:gd name="connsiteX30" fmla="*/ 135201 w 607639"/>
                <a:gd name="connsiteY30" fmla="*/ 437074 h 606722"/>
                <a:gd name="connsiteX31" fmla="*/ 157457 w 607639"/>
                <a:gd name="connsiteY31" fmla="*/ 459368 h 606722"/>
                <a:gd name="connsiteX32" fmla="*/ 179802 w 607639"/>
                <a:gd name="connsiteY32" fmla="*/ 437074 h 606722"/>
                <a:gd name="connsiteX33" fmla="*/ 157457 w 607639"/>
                <a:gd name="connsiteY33" fmla="*/ 414868 h 606722"/>
                <a:gd name="connsiteX34" fmla="*/ 450092 w 607639"/>
                <a:gd name="connsiteY34" fmla="*/ 390086 h 606722"/>
                <a:gd name="connsiteX35" fmla="*/ 497274 w 607639"/>
                <a:gd name="connsiteY35" fmla="*/ 437074 h 606722"/>
                <a:gd name="connsiteX36" fmla="*/ 450092 w 607639"/>
                <a:gd name="connsiteY36" fmla="*/ 484150 h 606722"/>
                <a:gd name="connsiteX37" fmla="*/ 402999 w 607639"/>
                <a:gd name="connsiteY37" fmla="*/ 437074 h 606722"/>
                <a:gd name="connsiteX38" fmla="*/ 450092 w 607639"/>
                <a:gd name="connsiteY38" fmla="*/ 390086 h 606722"/>
                <a:gd name="connsiteX39" fmla="*/ 226043 w 607639"/>
                <a:gd name="connsiteY39" fmla="*/ 390086 h 606722"/>
                <a:gd name="connsiteX40" fmla="*/ 381436 w 607639"/>
                <a:gd name="connsiteY40" fmla="*/ 390086 h 606722"/>
                <a:gd name="connsiteX41" fmla="*/ 393896 w 607639"/>
                <a:gd name="connsiteY41" fmla="*/ 402432 h 606722"/>
                <a:gd name="connsiteX42" fmla="*/ 393896 w 607639"/>
                <a:gd name="connsiteY42" fmla="*/ 471804 h 606722"/>
                <a:gd name="connsiteX43" fmla="*/ 381436 w 607639"/>
                <a:gd name="connsiteY43" fmla="*/ 484150 h 606722"/>
                <a:gd name="connsiteX44" fmla="*/ 226043 w 607639"/>
                <a:gd name="connsiteY44" fmla="*/ 484150 h 606722"/>
                <a:gd name="connsiteX45" fmla="*/ 213672 w 607639"/>
                <a:gd name="connsiteY45" fmla="*/ 471804 h 606722"/>
                <a:gd name="connsiteX46" fmla="*/ 213672 w 607639"/>
                <a:gd name="connsiteY46" fmla="*/ 402432 h 606722"/>
                <a:gd name="connsiteX47" fmla="*/ 226043 w 607639"/>
                <a:gd name="connsiteY47" fmla="*/ 390086 h 606722"/>
                <a:gd name="connsiteX48" fmla="*/ 157457 w 607639"/>
                <a:gd name="connsiteY48" fmla="*/ 390086 h 606722"/>
                <a:gd name="connsiteX49" fmla="*/ 204639 w 607639"/>
                <a:gd name="connsiteY49" fmla="*/ 437074 h 606722"/>
                <a:gd name="connsiteX50" fmla="*/ 157457 w 607639"/>
                <a:gd name="connsiteY50" fmla="*/ 484150 h 606722"/>
                <a:gd name="connsiteX51" fmla="*/ 110364 w 607639"/>
                <a:gd name="connsiteY51" fmla="*/ 437074 h 606722"/>
                <a:gd name="connsiteX52" fmla="*/ 157457 w 607639"/>
                <a:gd name="connsiteY52" fmla="*/ 390086 h 606722"/>
                <a:gd name="connsiteX53" fmla="*/ 135197 w 607639"/>
                <a:gd name="connsiteY53" fmla="*/ 311494 h 606722"/>
                <a:gd name="connsiteX54" fmla="*/ 135197 w 607639"/>
                <a:gd name="connsiteY54" fmla="*/ 353516 h 606722"/>
                <a:gd name="connsiteX55" fmla="*/ 472441 w 607639"/>
                <a:gd name="connsiteY55" fmla="*/ 353516 h 606722"/>
                <a:gd name="connsiteX56" fmla="*/ 472441 w 607639"/>
                <a:gd name="connsiteY56" fmla="*/ 311494 h 606722"/>
                <a:gd name="connsiteX57" fmla="*/ 122736 w 607639"/>
                <a:gd name="connsiteY57" fmla="*/ 286708 h 606722"/>
                <a:gd name="connsiteX58" fmla="*/ 484813 w 607639"/>
                <a:gd name="connsiteY58" fmla="*/ 286708 h 606722"/>
                <a:gd name="connsiteX59" fmla="*/ 497274 w 607639"/>
                <a:gd name="connsiteY59" fmla="*/ 299057 h 606722"/>
                <a:gd name="connsiteX60" fmla="*/ 497274 w 607639"/>
                <a:gd name="connsiteY60" fmla="*/ 365953 h 606722"/>
                <a:gd name="connsiteX61" fmla="*/ 484813 w 607639"/>
                <a:gd name="connsiteY61" fmla="*/ 378302 h 606722"/>
                <a:gd name="connsiteX62" fmla="*/ 122736 w 607639"/>
                <a:gd name="connsiteY62" fmla="*/ 378302 h 606722"/>
                <a:gd name="connsiteX63" fmla="*/ 110364 w 607639"/>
                <a:gd name="connsiteY63" fmla="*/ 365953 h 606722"/>
                <a:gd name="connsiteX64" fmla="*/ 110364 w 607639"/>
                <a:gd name="connsiteY64" fmla="*/ 299057 h 606722"/>
                <a:gd name="connsiteX65" fmla="*/ 122736 w 607639"/>
                <a:gd name="connsiteY65" fmla="*/ 286708 h 606722"/>
                <a:gd name="connsiteX66" fmla="*/ 78176 w 607639"/>
                <a:gd name="connsiteY66" fmla="*/ 263799 h 606722"/>
                <a:gd name="connsiteX67" fmla="*/ 78176 w 607639"/>
                <a:gd name="connsiteY67" fmla="*/ 499648 h 606722"/>
                <a:gd name="connsiteX68" fmla="*/ 529462 w 607639"/>
                <a:gd name="connsiteY68" fmla="*/ 499648 h 606722"/>
                <a:gd name="connsiteX69" fmla="*/ 529462 w 607639"/>
                <a:gd name="connsiteY69" fmla="*/ 263799 h 606722"/>
                <a:gd name="connsiteX70" fmla="*/ 65717 w 607639"/>
                <a:gd name="connsiteY70" fmla="*/ 239005 h 606722"/>
                <a:gd name="connsiteX71" fmla="*/ 541832 w 607639"/>
                <a:gd name="connsiteY71" fmla="*/ 239005 h 606722"/>
                <a:gd name="connsiteX72" fmla="*/ 554291 w 607639"/>
                <a:gd name="connsiteY72" fmla="*/ 251357 h 606722"/>
                <a:gd name="connsiteX73" fmla="*/ 554291 w 607639"/>
                <a:gd name="connsiteY73" fmla="*/ 512090 h 606722"/>
                <a:gd name="connsiteX74" fmla="*/ 541832 w 607639"/>
                <a:gd name="connsiteY74" fmla="*/ 524442 h 606722"/>
                <a:gd name="connsiteX75" fmla="*/ 65717 w 607639"/>
                <a:gd name="connsiteY75" fmla="*/ 524442 h 606722"/>
                <a:gd name="connsiteX76" fmla="*/ 53347 w 607639"/>
                <a:gd name="connsiteY76" fmla="*/ 512090 h 606722"/>
                <a:gd name="connsiteX77" fmla="*/ 53347 w 607639"/>
                <a:gd name="connsiteY77" fmla="*/ 251357 h 606722"/>
                <a:gd name="connsiteX78" fmla="*/ 65717 w 607639"/>
                <a:gd name="connsiteY78" fmla="*/ 239005 h 606722"/>
                <a:gd name="connsiteX79" fmla="*/ 24832 w 607639"/>
                <a:gd name="connsiteY79" fmla="*/ 214179 h 606722"/>
                <a:gd name="connsiteX80" fmla="*/ 24832 w 607639"/>
                <a:gd name="connsiteY80" fmla="*/ 549222 h 606722"/>
                <a:gd name="connsiteX81" fmla="*/ 582807 w 607639"/>
                <a:gd name="connsiteY81" fmla="*/ 549222 h 606722"/>
                <a:gd name="connsiteX82" fmla="*/ 582807 w 607639"/>
                <a:gd name="connsiteY82" fmla="*/ 214179 h 606722"/>
                <a:gd name="connsiteX83" fmla="*/ 541864 w 607639"/>
                <a:gd name="connsiteY83" fmla="*/ 0 h 606722"/>
                <a:gd name="connsiteX84" fmla="*/ 567765 w 607639"/>
                <a:gd name="connsiteY84" fmla="*/ 25773 h 606722"/>
                <a:gd name="connsiteX85" fmla="*/ 554325 w 607639"/>
                <a:gd name="connsiteY85" fmla="*/ 48435 h 606722"/>
                <a:gd name="connsiteX86" fmla="*/ 554325 w 607639"/>
                <a:gd name="connsiteY86" fmla="*/ 189473 h 606722"/>
                <a:gd name="connsiteX87" fmla="*/ 595178 w 607639"/>
                <a:gd name="connsiteY87" fmla="*/ 189473 h 606722"/>
                <a:gd name="connsiteX88" fmla="*/ 607639 w 607639"/>
                <a:gd name="connsiteY88" fmla="*/ 201826 h 606722"/>
                <a:gd name="connsiteX89" fmla="*/ 607639 w 607639"/>
                <a:gd name="connsiteY89" fmla="*/ 561576 h 606722"/>
                <a:gd name="connsiteX90" fmla="*/ 595178 w 607639"/>
                <a:gd name="connsiteY90" fmla="*/ 573929 h 606722"/>
                <a:gd name="connsiteX91" fmla="*/ 554325 w 607639"/>
                <a:gd name="connsiteY91" fmla="*/ 573929 h 606722"/>
                <a:gd name="connsiteX92" fmla="*/ 554325 w 607639"/>
                <a:gd name="connsiteY92" fmla="*/ 594280 h 606722"/>
                <a:gd name="connsiteX93" fmla="*/ 541864 w 607639"/>
                <a:gd name="connsiteY93" fmla="*/ 606722 h 606722"/>
                <a:gd name="connsiteX94" fmla="*/ 450100 w 607639"/>
                <a:gd name="connsiteY94" fmla="*/ 606722 h 606722"/>
                <a:gd name="connsiteX95" fmla="*/ 437728 w 607639"/>
                <a:gd name="connsiteY95" fmla="*/ 594280 h 606722"/>
                <a:gd name="connsiteX96" fmla="*/ 437728 w 607639"/>
                <a:gd name="connsiteY96" fmla="*/ 573929 h 606722"/>
                <a:gd name="connsiteX97" fmla="*/ 169911 w 607639"/>
                <a:gd name="connsiteY97" fmla="*/ 573929 h 606722"/>
                <a:gd name="connsiteX98" fmla="*/ 169911 w 607639"/>
                <a:gd name="connsiteY98" fmla="*/ 594280 h 606722"/>
                <a:gd name="connsiteX99" fmla="*/ 157450 w 607639"/>
                <a:gd name="connsiteY99" fmla="*/ 606722 h 606722"/>
                <a:gd name="connsiteX100" fmla="*/ 65686 w 607639"/>
                <a:gd name="connsiteY100" fmla="*/ 606722 h 606722"/>
                <a:gd name="connsiteX101" fmla="*/ 53314 w 607639"/>
                <a:gd name="connsiteY101" fmla="*/ 594280 h 606722"/>
                <a:gd name="connsiteX102" fmla="*/ 53314 w 607639"/>
                <a:gd name="connsiteY102" fmla="*/ 573929 h 606722"/>
                <a:gd name="connsiteX103" fmla="*/ 12372 w 607639"/>
                <a:gd name="connsiteY103" fmla="*/ 573929 h 606722"/>
                <a:gd name="connsiteX104" fmla="*/ 0 w 607639"/>
                <a:gd name="connsiteY104" fmla="*/ 561576 h 606722"/>
                <a:gd name="connsiteX105" fmla="*/ 0 w 607639"/>
                <a:gd name="connsiteY105" fmla="*/ 201826 h 606722"/>
                <a:gd name="connsiteX106" fmla="*/ 12372 w 607639"/>
                <a:gd name="connsiteY106" fmla="*/ 189473 h 606722"/>
                <a:gd name="connsiteX107" fmla="*/ 529492 w 607639"/>
                <a:gd name="connsiteY107" fmla="*/ 189473 h 606722"/>
                <a:gd name="connsiteX108" fmla="*/ 529492 w 607639"/>
                <a:gd name="connsiteY108" fmla="*/ 48435 h 606722"/>
                <a:gd name="connsiteX109" fmla="*/ 516053 w 607639"/>
                <a:gd name="connsiteY109" fmla="*/ 25773 h 606722"/>
                <a:gd name="connsiteX110" fmla="*/ 541864 w 607639"/>
                <a:gd name="connsiteY110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</a:cxnLst>
              <a:rect l="l" t="t" r="r" b="b"/>
              <a:pathLst>
                <a:path w="607639" h="606722">
                  <a:moveTo>
                    <a:pt x="462560" y="573929"/>
                  </a:moveTo>
                  <a:lnTo>
                    <a:pt x="462560" y="581927"/>
                  </a:lnTo>
                  <a:lnTo>
                    <a:pt x="529492" y="581927"/>
                  </a:lnTo>
                  <a:lnTo>
                    <a:pt x="529492" y="573929"/>
                  </a:lnTo>
                  <a:close/>
                  <a:moveTo>
                    <a:pt x="78147" y="573929"/>
                  </a:moveTo>
                  <a:lnTo>
                    <a:pt x="78147" y="581927"/>
                  </a:lnTo>
                  <a:lnTo>
                    <a:pt x="145079" y="581927"/>
                  </a:lnTo>
                  <a:lnTo>
                    <a:pt x="145079" y="573929"/>
                  </a:lnTo>
                  <a:close/>
                  <a:moveTo>
                    <a:pt x="450092" y="414868"/>
                  </a:moveTo>
                  <a:cubicBezTo>
                    <a:pt x="437807" y="414868"/>
                    <a:pt x="427836" y="424816"/>
                    <a:pt x="427836" y="437074"/>
                  </a:cubicBezTo>
                  <a:cubicBezTo>
                    <a:pt x="427836" y="449420"/>
                    <a:pt x="437807" y="459368"/>
                    <a:pt x="450092" y="459368"/>
                  </a:cubicBezTo>
                  <a:cubicBezTo>
                    <a:pt x="462466" y="459368"/>
                    <a:pt x="472437" y="449420"/>
                    <a:pt x="472437" y="437074"/>
                  </a:cubicBezTo>
                  <a:cubicBezTo>
                    <a:pt x="472437" y="424816"/>
                    <a:pt x="462466" y="414868"/>
                    <a:pt x="450092" y="414868"/>
                  </a:cubicBezTo>
                  <a:close/>
                  <a:moveTo>
                    <a:pt x="355003" y="414868"/>
                  </a:moveTo>
                  <a:lnTo>
                    <a:pt x="355003" y="459368"/>
                  </a:lnTo>
                  <a:lnTo>
                    <a:pt x="369065" y="459368"/>
                  </a:lnTo>
                  <a:lnTo>
                    <a:pt x="369065" y="414868"/>
                  </a:lnTo>
                  <a:close/>
                  <a:moveTo>
                    <a:pt x="316199" y="414868"/>
                  </a:moveTo>
                  <a:lnTo>
                    <a:pt x="316199" y="459368"/>
                  </a:lnTo>
                  <a:lnTo>
                    <a:pt x="330261" y="459368"/>
                  </a:lnTo>
                  <a:lnTo>
                    <a:pt x="330261" y="414868"/>
                  </a:lnTo>
                  <a:close/>
                  <a:moveTo>
                    <a:pt x="277307" y="414868"/>
                  </a:moveTo>
                  <a:lnTo>
                    <a:pt x="277307" y="459368"/>
                  </a:lnTo>
                  <a:lnTo>
                    <a:pt x="291369" y="459368"/>
                  </a:lnTo>
                  <a:lnTo>
                    <a:pt x="291369" y="414868"/>
                  </a:lnTo>
                  <a:close/>
                  <a:moveTo>
                    <a:pt x="238503" y="414868"/>
                  </a:moveTo>
                  <a:lnTo>
                    <a:pt x="238503" y="459368"/>
                  </a:lnTo>
                  <a:lnTo>
                    <a:pt x="252476" y="459368"/>
                  </a:lnTo>
                  <a:lnTo>
                    <a:pt x="252476" y="414868"/>
                  </a:lnTo>
                  <a:close/>
                  <a:moveTo>
                    <a:pt x="157457" y="414868"/>
                  </a:moveTo>
                  <a:cubicBezTo>
                    <a:pt x="145172" y="414868"/>
                    <a:pt x="135201" y="424816"/>
                    <a:pt x="135201" y="437074"/>
                  </a:cubicBezTo>
                  <a:cubicBezTo>
                    <a:pt x="135201" y="449420"/>
                    <a:pt x="145172" y="459368"/>
                    <a:pt x="157457" y="459368"/>
                  </a:cubicBezTo>
                  <a:cubicBezTo>
                    <a:pt x="169831" y="459368"/>
                    <a:pt x="179802" y="449420"/>
                    <a:pt x="179802" y="437074"/>
                  </a:cubicBezTo>
                  <a:cubicBezTo>
                    <a:pt x="179802" y="424816"/>
                    <a:pt x="169831" y="414868"/>
                    <a:pt x="157457" y="414868"/>
                  </a:cubicBezTo>
                  <a:close/>
                  <a:moveTo>
                    <a:pt x="450092" y="390086"/>
                  </a:moveTo>
                  <a:cubicBezTo>
                    <a:pt x="476087" y="390086"/>
                    <a:pt x="497274" y="411226"/>
                    <a:pt x="497274" y="437074"/>
                  </a:cubicBezTo>
                  <a:cubicBezTo>
                    <a:pt x="497274" y="463010"/>
                    <a:pt x="476087" y="484150"/>
                    <a:pt x="450092" y="484150"/>
                  </a:cubicBezTo>
                  <a:cubicBezTo>
                    <a:pt x="424097" y="484150"/>
                    <a:pt x="402999" y="463010"/>
                    <a:pt x="402999" y="437074"/>
                  </a:cubicBezTo>
                  <a:cubicBezTo>
                    <a:pt x="402999" y="411226"/>
                    <a:pt x="424097" y="390086"/>
                    <a:pt x="450092" y="390086"/>
                  </a:cubicBezTo>
                  <a:close/>
                  <a:moveTo>
                    <a:pt x="226043" y="390086"/>
                  </a:moveTo>
                  <a:lnTo>
                    <a:pt x="381436" y="390086"/>
                  </a:lnTo>
                  <a:cubicBezTo>
                    <a:pt x="388289" y="390086"/>
                    <a:pt x="393896" y="395593"/>
                    <a:pt x="393896" y="402432"/>
                  </a:cubicBezTo>
                  <a:lnTo>
                    <a:pt x="393896" y="471804"/>
                  </a:lnTo>
                  <a:cubicBezTo>
                    <a:pt x="393896" y="478643"/>
                    <a:pt x="388289" y="484150"/>
                    <a:pt x="381436" y="484150"/>
                  </a:cubicBezTo>
                  <a:lnTo>
                    <a:pt x="226043" y="484150"/>
                  </a:lnTo>
                  <a:cubicBezTo>
                    <a:pt x="219190" y="484150"/>
                    <a:pt x="213672" y="478643"/>
                    <a:pt x="213672" y="471804"/>
                  </a:cubicBezTo>
                  <a:lnTo>
                    <a:pt x="213672" y="402432"/>
                  </a:lnTo>
                  <a:cubicBezTo>
                    <a:pt x="213672" y="395593"/>
                    <a:pt x="219190" y="390086"/>
                    <a:pt x="226043" y="390086"/>
                  </a:cubicBezTo>
                  <a:close/>
                  <a:moveTo>
                    <a:pt x="157457" y="390086"/>
                  </a:moveTo>
                  <a:cubicBezTo>
                    <a:pt x="183452" y="390086"/>
                    <a:pt x="204639" y="411226"/>
                    <a:pt x="204639" y="437074"/>
                  </a:cubicBezTo>
                  <a:cubicBezTo>
                    <a:pt x="204639" y="463010"/>
                    <a:pt x="183452" y="484150"/>
                    <a:pt x="157457" y="484150"/>
                  </a:cubicBezTo>
                  <a:cubicBezTo>
                    <a:pt x="131462" y="484150"/>
                    <a:pt x="110364" y="463010"/>
                    <a:pt x="110364" y="437074"/>
                  </a:cubicBezTo>
                  <a:cubicBezTo>
                    <a:pt x="110364" y="411226"/>
                    <a:pt x="131462" y="390086"/>
                    <a:pt x="157457" y="390086"/>
                  </a:cubicBezTo>
                  <a:close/>
                  <a:moveTo>
                    <a:pt x="135197" y="311494"/>
                  </a:moveTo>
                  <a:lnTo>
                    <a:pt x="135197" y="353516"/>
                  </a:lnTo>
                  <a:lnTo>
                    <a:pt x="472441" y="353516"/>
                  </a:lnTo>
                  <a:lnTo>
                    <a:pt x="472441" y="311494"/>
                  </a:lnTo>
                  <a:close/>
                  <a:moveTo>
                    <a:pt x="122736" y="286708"/>
                  </a:moveTo>
                  <a:lnTo>
                    <a:pt x="484813" y="286708"/>
                  </a:lnTo>
                  <a:cubicBezTo>
                    <a:pt x="491667" y="286708"/>
                    <a:pt x="497274" y="292305"/>
                    <a:pt x="497274" y="299057"/>
                  </a:cubicBezTo>
                  <a:lnTo>
                    <a:pt x="497274" y="365953"/>
                  </a:lnTo>
                  <a:cubicBezTo>
                    <a:pt x="497274" y="372794"/>
                    <a:pt x="491667" y="378302"/>
                    <a:pt x="484813" y="378302"/>
                  </a:cubicBezTo>
                  <a:lnTo>
                    <a:pt x="122736" y="378302"/>
                  </a:lnTo>
                  <a:cubicBezTo>
                    <a:pt x="115882" y="378302"/>
                    <a:pt x="110364" y="372794"/>
                    <a:pt x="110364" y="365953"/>
                  </a:cubicBezTo>
                  <a:lnTo>
                    <a:pt x="110364" y="299057"/>
                  </a:lnTo>
                  <a:cubicBezTo>
                    <a:pt x="110364" y="292305"/>
                    <a:pt x="115882" y="286708"/>
                    <a:pt x="122736" y="286708"/>
                  </a:cubicBezTo>
                  <a:close/>
                  <a:moveTo>
                    <a:pt x="78176" y="263799"/>
                  </a:moveTo>
                  <a:lnTo>
                    <a:pt x="78176" y="499648"/>
                  </a:lnTo>
                  <a:lnTo>
                    <a:pt x="529462" y="499648"/>
                  </a:lnTo>
                  <a:lnTo>
                    <a:pt x="529462" y="263799"/>
                  </a:lnTo>
                  <a:close/>
                  <a:moveTo>
                    <a:pt x="65717" y="239005"/>
                  </a:moveTo>
                  <a:lnTo>
                    <a:pt x="541832" y="239005"/>
                  </a:lnTo>
                  <a:cubicBezTo>
                    <a:pt x="548684" y="239005"/>
                    <a:pt x="554291" y="244515"/>
                    <a:pt x="554291" y="251357"/>
                  </a:cubicBezTo>
                  <a:lnTo>
                    <a:pt x="554291" y="512090"/>
                  </a:lnTo>
                  <a:cubicBezTo>
                    <a:pt x="554291" y="518932"/>
                    <a:pt x="548684" y="524442"/>
                    <a:pt x="541832" y="524442"/>
                  </a:cubicBezTo>
                  <a:lnTo>
                    <a:pt x="65717" y="524442"/>
                  </a:lnTo>
                  <a:cubicBezTo>
                    <a:pt x="58865" y="524442"/>
                    <a:pt x="53347" y="518932"/>
                    <a:pt x="53347" y="512090"/>
                  </a:cubicBezTo>
                  <a:lnTo>
                    <a:pt x="53347" y="251357"/>
                  </a:lnTo>
                  <a:cubicBezTo>
                    <a:pt x="53347" y="244515"/>
                    <a:pt x="58865" y="239005"/>
                    <a:pt x="65717" y="239005"/>
                  </a:cubicBezTo>
                  <a:close/>
                  <a:moveTo>
                    <a:pt x="24832" y="214179"/>
                  </a:moveTo>
                  <a:lnTo>
                    <a:pt x="24832" y="549222"/>
                  </a:lnTo>
                  <a:lnTo>
                    <a:pt x="582807" y="549222"/>
                  </a:lnTo>
                  <a:lnTo>
                    <a:pt x="582807" y="214179"/>
                  </a:lnTo>
                  <a:close/>
                  <a:moveTo>
                    <a:pt x="541864" y="0"/>
                  </a:moveTo>
                  <a:cubicBezTo>
                    <a:pt x="556105" y="0"/>
                    <a:pt x="567765" y="11553"/>
                    <a:pt x="567765" y="25773"/>
                  </a:cubicBezTo>
                  <a:cubicBezTo>
                    <a:pt x="567765" y="35548"/>
                    <a:pt x="562335" y="44080"/>
                    <a:pt x="554325" y="48435"/>
                  </a:cubicBezTo>
                  <a:lnTo>
                    <a:pt x="554325" y="189473"/>
                  </a:lnTo>
                  <a:lnTo>
                    <a:pt x="595178" y="189473"/>
                  </a:lnTo>
                  <a:cubicBezTo>
                    <a:pt x="602032" y="189473"/>
                    <a:pt x="607639" y="194983"/>
                    <a:pt x="607639" y="201826"/>
                  </a:cubicBezTo>
                  <a:lnTo>
                    <a:pt x="607639" y="561576"/>
                  </a:lnTo>
                  <a:cubicBezTo>
                    <a:pt x="607639" y="568419"/>
                    <a:pt x="602032" y="573929"/>
                    <a:pt x="595178" y="573929"/>
                  </a:cubicBezTo>
                  <a:lnTo>
                    <a:pt x="554325" y="573929"/>
                  </a:lnTo>
                  <a:lnTo>
                    <a:pt x="554325" y="594280"/>
                  </a:lnTo>
                  <a:cubicBezTo>
                    <a:pt x="554325" y="601123"/>
                    <a:pt x="548717" y="606722"/>
                    <a:pt x="541864" y="606722"/>
                  </a:cubicBezTo>
                  <a:lnTo>
                    <a:pt x="450100" y="606722"/>
                  </a:lnTo>
                  <a:cubicBezTo>
                    <a:pt x="443246" y="606722"/>
                    <a:pt x="437728" y="601123"/>
                    <a:pt x="437728" y="594280"/>
                  </a:cubicBezTo>
                  <a:lnTo>
                    <a:pt x="437728" y="573929"/>
                  </a:lnTo>
                  <a:lnTo>
                    <a:pt x="169911" y="573929"/>
                  </a:lnTo>
                  <a:lnTo>
                    <a:pt x="169911" y="594280"/>
                  </a:lnTo>
                  <a:cubicBezTo>
                    <a:pt x="169911" y="601123"/>
                    <a:pt x="164304" y="606722"/>
                    <a:pt x="157450" y="606722"/>
                  </a:cubicBezTo>
                  <a:lnTo>
                    <a:pt x="65686" y="606722"/>
                  </a:lnTo>
                  <a:cubicBezTo>
                    <a:pt x="58832" y="606722"/>
                    <a:pt x="53314" y="601123"/>
                    <a:pt x="53314" y="594280"/>
                  </a:cubicBezTo>
                  <a:lnTo>
                    <a:pt x="53314" y="573929"/>
                  </a:lnTo>
                  <a:lnTo>
                    <a:pt x="12372" y="573929"/>
                  </a:lnTo>
                  <a:cubicBezTo>
                    <a:pt x="5518" y="573929"/>
                    <a:pt x="0" y="568419"/>
                    <a:pt x="0" y="561576"/>
                  </a:cubicBezTo>
                  <a:lnTo>
                    <a:pt x="0" y="201826"/>
                  </a:lnTo>
                  <a:cubicBezTo>
                    <a:pt x="0" y="194983"/>
                    <a:pt x="5518" y="189473"/>
                    <a:pt x="12372" y="189473"/>
                  </a:cubicBezTo>
                  <a:lnTo>
                    <a:pt x="529492" y="189473"/>
                  </a:lnTo>
                  <a:lnTo>
                    <a:pt x="529492" y="48435"/>
                  </a:lnTo>
                  <a:cubicBezTo>
                    <a:pt x="521482" y="44080"/>
                    <a:pt x="516053" y="35548"/>
                    <a:pt x="516053" y="25773"/>
                  </a:cubicBezTo>
                  <a:cubicBezTo>
                    <a:pt x="516053" y="11553"/>
                    <a:pt x="527623" y="0"/>
                    <a:pt x="541864" y="0"/>
                  </a:cubicBezTo>
                  <a:close/>
                </a:path>
              </a:pathLst>
            </a:custGeom>
            <a:solidFill>
              <a:srgbClr val="4444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1" name="MH_SubTitle_1"/>
            <p:cNvSpPr txBox="1">
              <a:spLocks noChangeArrowheads="1"/>
            </p:cNvSpPr>
            <p:nvPr/>
          </p:nvSpPr>
          <p:spPr bwMode="auto">
            <a:xfrm>
              <a:off x="198762" y="3491794"/>
              <a:ext cx="1453774" cy="1334850"/>
            </a:xfrm>
            <a:custGeom>
              <a:avLst/>
              <a:gdLst>
                <a:gd name="connsiteX0" fmla="*/ 237989 w 608344"/>
                <a:gd name="connsiteY0" fmla="*/ 327641 h 560078"/>
                <a:gd name="connsiteX1" fmla="*/ 224325 w 608344"/>
                <a:gd name="connsiteY1" fmla="*/ 332474 h 560078"/>
                <a:gd name="connsiteX2" fmla="*/ 219675 w 608344"/>
                <a:gd name="connsiteY2" fmla="*/ 338064 h 560078"/>
                <a:gd name="connsiteX3" fmla="*/ 219675 w 608344"/>
                <a:gd name="connsiteY3" fmla="*/ 351993 h 560078"/>
                <a:gd name="connsiteX4" fmla="*/ 217587 w 608344"/>
                <a:gd name="connsiteY4" fmla="*/ 353509 h 560078"/>
                <a:gd name="connsiteX5" fmla="*/ 216164 w 608344"/>
                <a:gd name="connsiteY5" fmla="*/ 357773 h 560078"/>
                <a:gd name="connsiteX6" fmla="*/ 219295 w 608344"/>
                <a:gd name="connsiteY6" fmla="*/ 387622 h 560078"/>
                <a:gd name="connsiteX7" fmla="*/ 223376 w 608344"/>
                <a:gd name="connsiteY7" fmla="*/ 392454 h 560078"/>
                <a:gd name="connsiteX8" fmla="*/ 224799 w 608344"/>
                <a:gd name="connsiteY8" fmla="*/ 392644 h 560078"/>
                <a:gd name="connsiteX9" fmla="*/ 229354 w 608344"/>
                <a:gd name="connsiteY9" fmla="*/ 390370 h 560078"/>
                <a:gd name="connsiteX10" fmla="*/ 245106 w 608344"/>
                <a:gd name="connsiteY10" fmla="*/ 369523 h 560078"/>
                <a:gd name="connsiteX11" fmla="*/ 246245 w 608344"/>
                <a:gd name="connsiteY11" fmla="*/ 366112 h 560078"/>
                <a:gd name="connsiteX12" fmla="*/ 246245 w 608344"/>
                <a:gd name="connsiteY12" fmla="*/ 332663 h 560078"/>
                <a:gd name="connsiteX13" fmla="*/ 243493 w 608344"/>
                <a:gd name="connsiteY13" fmla="*/ 327830 h 560078"/>
                <a:gd name="connsiteX14" fmla="*/ 237989 w 608344"/>
                <a:gd name="connsiteY14" fmla="*/ 327641 h 560078"/>
                <a:gd name="connsiteX15" fmla="*/ 166915 w 608344"/>
                <a:gd name="connsiteY15" fmla="*/ 327641 h 560078"/>
                <a:gd name="connsiteX16" fmla="*/ 161411 w 608344"/>
                <a:gd name="connsiteY16" fmla="*/ 327830 h 560078"/>
                <a:gd name="connsiteX17" fmla="*/ 158659 w 608344"/>
                <a:gd name="connsiteY17" fmla="*/ 332568 h 560078"/>
                <a:gd name="connsiteX18" fmla="*/ 158659 w 608344"/>
                <a:gd name="connsiteY18" fmla="*/ 366112 h 560078"/>
                <a:gd name="connsiteX19" fmla="*/ 159798 w 608344"/>
                <a:gd name="connsiteY19" fmla="*/ 369523 h 560078"/>
                <a:gd name="connsiteX20" fmla="*/ 175550 w 608344"/>
                <a:gd name="connsiteY20" fmla="*/ 390464 h 560078"/>
                <a:gd name="connsiteX21" fmla="*/ 180010 w 608344"/>
                <a:gd name="connsiteY21" fmla="*/ 392644 h 560078"/>
                <a:gd name="connsiteX22" fmla="*/ 181528 w 608344"/>
                <a:gd name="connsiteY22" fmla="*/ 392454 h 560078"/>
                <a:gd name="connsiteX23" fmla="*/ 185609 w 608344"/>
                <a:gd name="connsiteY23" fmla="*/ 387622 h 560078"/>
                <a:gd name="connsiteX24" fmla="*/ 188740 w 608344"/>
                <a:gd name="connsiteY24" fmla="*/ 357773 h 560078"/>
                <a:gd name="connsiteX25" fmla="*/ 187317 w 608344"/>
                <a:gd name="connsiteY25" fmla="*/ 353509 h 560078"/>
                <a:gd name="connsiteX26" fmla="*/ 185134 w 608344"/>
                <a:gd name="connsiteY26" fmla="*/ 351993 h 560078"/>
                <a:gd name="connsiteX27" fmla="*/ 185134 w 608344"/>
                <a:gd name="connsiteY27" fmla="*/ 338064 h 560078"/>
                <a:gd name="connsiteX28" fmla="*/ 180485 w 608344"/>
                <a:gd name="connsiteY28" fmla="*/ 332474 h 560078"/>
                <a:gd name="connsiteX29" fmla="*/ 166915 w 608344"/>
                <a:gd name="connsiteY29" fmla="*/ 327641 h 560078"/>
                <a:gd name="connsiteX30" fmla="*/ 175550 w 608344"/>
                <a:gd name="connsiteY30" fmla="*/ 176789 h 560078"/>
                <a:gd name="connsiteX31" fmla="*/ 136644 w 608344"/>
                <a:gd name="connsiteY31" fmla="*/ 187117 h 560078"/>
                <a:gd name="connsiteX32" fmla="*/ 133513 w 608344"/>
                <a:gd name="connsiteY32" fmla="*/ 192140 h 560078"/>
                <a:gd name="connsiteX33" fmla="*/ 133513 w 608344"/>
                <a:gd name="connsiteY33" fmla="*/ 202184 h 560078"/>
                <a:gd name="connsiteX34" fmla="*/ 131236 w 608344"/>
                <a:gd name="connsiteY34" fmla="*/ 202184 h 560078"/>
                <a:gd name="connsiteX35" fmla="*/ 125637 w 608344"/>
                <a:gd name="connsiteY35" fmla="*/ 207774 h 560078"/>
                <a:gd name="connsiteX36" fmla="*/ 125637 w 608344"/>
                <a:gd name="connsiteY36" fmla="*/ 216966 h 560078"/>
                <a:gd name="connsiteX37" fmla="*/ 128199 w 608344"/>
                <a:gd name="connsiteY37" fmla="*/ 221703 h 560078"/>
                <a:gd name="connsiteX38" fmla="*/ 133608 w 608344"/>
                <a:gd name="connsiteY38" fmla="*/ 225209 h 560078"/>
                <a:gd name="connsiteX39" fmla="*/ 133893 w 608344"/>
                <a:gd name="connsiteY39" fmla="*/ 227578 h 560078"/>
                <a:gd name="connsiteX40" fmla="*/ 154105 w 608344"/>
                <a:gd name="connsiteY40" fmla="*/ 274009 h 560078"/>
                <a:gd name="connsiteX41" fmla="*/ 187317 w 608344"/>
                <a:gd name="connsiteY41" fmla="*/ 302815 h 560078"/>
                <a:gd name="connsiteX42" fmla="*/ 217492 w 608344"/>
                <a:gd name="connsiteY42" fmla="*/ 302815 h 560078"/>
                <a:gd name="connsiteX43" fmla="*/ 250800 w 608344"/>
                <a:gd name="connsiteY43" fmla="*/ 274009 h 560078"/>
                <a:gd name="connsiteX44" fmla="*/ 270917 w 608344"/>
                <a:gd name="connsiteY44" fmla="*/ 227578 h 560078"/>
                <a:gd name="connsiteX45" fmla="*/ 271296 w 608344"/>
                <a:gd name="connsiteY45" fmla="*/ 225209 h 560078"/>
                <a:gd name="connsiteX46" fmla="*/ 276705 w 608344"/>
                <a:gd name="connsiteY46" fmla="*/ 221703 h 560078"/>
                <a:gd name="connsiteX47" fmla="*/ 279267 w 608344"/>
                <a:gd name="connsiteY47" fmla="*/ 216966 h 560078"/>
                <a:gd name="connsiteX48" fmla="*/ 279267 w 608344"/>
                <a:gd name="connsiteY48" fmla="*/ 207774 h 560078"/>
                <a:gd name="connsiteX49" fmla="*/ 273668 w 608344"/>
                <a:gd name="connsiteY49" fmla="*/ 202184 h 560078"/>
                <a:gd name="connsiteX50" fmla="*/ 270632 w 608344"/>
                <a:gd name="connsiteY50" fmla="*/ 202184 h 560078"/>
                <a:gd name="connsiteX51" fmla="*/ 268829 w 608344"/>
                <a:gd name="connsiteY51" fmla="*/ 200289 h 560078"/>
                <a:gd name="connsiteX52" fmla="*/ 263420 w 608344"/>
                <a:gd name="connsiteY52" fmla="*/ 199910 h 560078"/>
                <a:gd name="connsiteX53" fmla="*/ 241215 w 608344"/>
                <a:gd name="connsiteY53" fmla="*/ 204932 h 560078"/>
                <a:gd name="connsiteX54" fmla="*/ 206865 w 608344"/>
                <a:gd name="connsiteY54" fmla="*/ 189297 h 560078"/>
                <a:gd name="connsiteX55" fmla="*/ 175550 w 608344"/>
                <a:gd name="connsiteY55" fmla="*/ 176789 h 560078"/>
                <a:gd name="connsiteX56" fmla="*/ 505962 w 608344"/>
                <a:gd name="connsiteY56" fmla="*/ 95043 h 560078"/>
                <a:gd name="connsiteX57" fmla="*/ 484897 w 608344"/>
                <a:gd name="connsiteY57" fmla="*/ 116080 h 560078"/>
                <a:gd name="connsiteX58" fmla="*/ 505962 w 608344"/>
                <a:gd name="connsiteY58" fmla="*/ 137117 h 560078"/>
                <a:gd name="connsiteX59" fmla="*/ 527122 w 608344"/>
                <a:gd name="connsiteY59" fmla="*/ 116080 h 560078"/>
                <a:gd name="connsiteX60" fmla="*/ 505962 w 608344"/>
                <a:gd name="connsiteY60" fmla="*/ 95043 h 560078"/>
                <a:gd name="connsiteX61" fmla="*/ 429199 w 608344"/>
                <a:gd name="connsiteY61" fmla="*/ 95043 h 560078"/>
                <a:gd name="connsiteX62" fmla="*/ 408135 w 608344"/>
                <a:gd name="connsiteY62" fmla="*/ 116080 h 560078"/>
                <a:gd name="connsiteX63" fmla="*/ 429199 w 608344"/>
                <a:gd name="connsiteY63" fmla="*/ 137117 h 560078"/>
                <a:gd name="connsiteX64" fmla="*/ 450359 w 608344"/>
                <a:gd name="connsiteY64" fmla="*/ 116080 h 560078"/>
                <a:gd name="connsiteX65" fmla="*/ 429199 w 608344"/>
                <a:gd name="connsiteY65" fmla="*/ 95043 h 560078"/>
                <a:gd name="connsiteX66" fmla="*/ 188266 w 608344"/>
                <a:gd name="connsiteY66" fmla="*/ 70283 h 560078"/>
                <a:gd name="connsiteX67" fmla="*/ 216638 w 608344"/>
                <a:gd name="connsiteY67" fmla="*/ 70283 h 560078"/>
                <a:gd name="connsiteX68" fmla="*/ 304319 w 608344"/>
                <a:gd name="connsiteY68" fmla="*/ 157838 h 560078"/>
                <a:gd name="connsiteX69" fmla="*/ 304319 w 608344"/>
                <a:gd name="connsiteY69" fmla="*/ 185317 h 560078"/>
                <a:gd name="connsiteX70" fmla="*/ 309253 w 608344"/>
                <a:gd name="connsiteY70" fmla="*/ 200952 h 560078"/>
                <a:gd name="connsiteX71" fmla="*/ 309253 w 608344"/>
                <a:gd name="connsiteY71" fmla="*/ 220472 h 560078"/>
                <a:gd name="connsiteX72" fmla="*/ 299669 w 608344"/>
                <a:gd name="connsiteY72" fmla="*/ 241223 h 560078"/>
                <a:gd name="connsiteX73" fmla="*/ 293975 w 608344"/>
                <a:gd name="connsiteY73" fmla="*/ 256100 h 560078"/>
                <a:gd name="connsiteX74" fmla="*/ 275092 w 608344"/>
                <a:gd name="connsiteY74" fmla="*/ 291444 h 560078"/>
                <a:gd name="connsiteX75" fmla="*/ 262281 w 608344"/>
                <a:gd name="connsiteY75" fmla="*/ 307742 h 560078"/>
                <a:gd name="connsiteX76" fmla="*/ 271771 w 608344"/>
                <a:gd name="connsiteY76" fmla="*/ 319587 h 560078"/>
                <a:gd name="connsiteX77" fmla="*/ 334304 w 608344"/>
                <a:gd name="connsiteY77" fmla="*/ 338443 h 560078"/>
                <a:gd name="connsiteX78" fmla="*/ 404904 w 608344"/>
                <a:gd name="connsiteY78" fmla="*/ 543496 h 560078"/>
                <a:gd name="connsiteX79" fmla="*/ 388298 w 608344"/>
                <a:gd name="connsiteY79" fmla="*/ 560078 h 560078"/>
                <a:gd name="connsiteX80" fmla="*/ 16606 w 608344"/>
                <a:gd name="connsiteY80" fmla="*/ 560078 h 560078"/>
                <a:gd name="connsiteX81" fmla="*/ 0 w 608344"/>
                <a:gd name="connsiteY81" fmla="*/ 543496 h 560078"/>
                <a:gd name="connsiteX82" fmla="*/ 190 w 608344"/>
                <a:gd name="connsiteY82" fmla="*/ 540937 h 560078"/>
                <a:gd name="connsiteX83" fmla="*/ 70600 w 608344"/>
                <a:gd name="connsiteY83" fmla="*/ 338443 h 560078"/>
                <a:gd name="connsiteX84" fmla="*/ 133039 w 608344"/>
                <a:gd name="connsiteY84" fmla="*/ 319587 h 560078"/>
                <a:gd name="connsiteX85" fmla="*/ 142623 w 608344"/>
                <a:gd name="connsiteY85" fmla="*/ 307742 h 560078"/>
                <a:gd name="connsiteX86" fmla="*/ 129812 w 608344"/>
                <a:gd name="connsiteY86" fmla="*/ 291444 h 560078"/>
                <a:gd name="connsiteX87" fmla="*/ 110929 w 608344"/>
                <a:gd name="connsiteY87" fmla="*/ 256100 h 560078"/>
                <a:gd name="connsiteX88" fmla="*/ 105235 w 608344"/>
                <a:gd name="connsiteY88" fmla="*/ 241223 h 560078"/>
                <a:gd name="connsiteX89" fmla="*/ 95556 w 608344"/>
                <a:gd name="connsiteY89" fmla="*/ 220472 h 560078"/>
                <a:gd name="connsiteX90" fmla="*/ 95556 w 608344"/>
                <a:gd name="connsiteY90" fmla="*/ 200952 h 560078"/>
                <a:gd name="connsiteX91" fmla="*/ 100586 w 608344"/>
                <a:gd name="connsiteY91" fmla="*/ 185317 h 560078"/>
                <a:gd name="connsiteX92" fmla="*/ 100586 w 608344"/>
                <a:gd name="connsiteY92" fmla="*/ 157838 h 560078"/>
                <a:gd name="connsiteX93" fmla="*/ 188266 w 608344"/>
                <a:gd name="connsiteY93" fmla="*/ 70283 h 560078"/>
                <a:gd name="connsiteX94" fmla="*/ 470949 w 608344"/>
                <a:gd name="connsiteY94" fmla="*/ 0 h 560078"/>
                <a:gd name="connsiteX95" fmla="*/ 608344 w 608344"/>
                <a:gd name="connsiteY95" fmla="*/ 116080 h 560078"/>
                <a:gd name="connsiteX96" fmla="*/ 470949 w 608344"/>
                <a:gd name="connsiteY96" fmla="*/ 232160 h 560078"/>
                <a:gd name="connsiteX97" fmla="*/ 398646 w 608344"/>
                <a:gd name="connsiteY97" fmla="*/ 214819 h 560078"/>
                <a:gd name="connsiteX98" fmla="*/ 340101 w 608344"/>
                <a:gd name="connsiteY98" fmla="*/ 231781 h 560078"/>
                <a:gd name="connsiteX99" fmla="*/ 337160 w 608344"/>
                <a:gd name="connsiteY99" fmla="*/ 232160 h 560078"/>
                <a:gd name="connsiteX100" fmla="*/ 329379 w 608344"/>
                <a:gd name="connsiteY100" fmla="*/ 228559 h 560078"/>
                <a:gd name="connsiteX101" fmla="*/ 327861 w 608344"/>
                <a:gd name="connsiteY101" fmla="*/ 217472 h 560078"/>
                <a:gd name="connsiteX102" fmla="*/ 349969 w 608344"/>
                <a:gd name="connsiteY102" fmla="*/ 171135 h 560078"/>
                <a:gd name="connsiteX103" fmla="*/ 333554 w 608344"/>
                <a:gd name="connsiteY103" fmla="*/ 116080 h 560078"/>
                <a:gd name="connsiteX104" fmla="*/ 470949 w 608344"/>
                <a:gd name="connsiteY104" fmla="*/ 0 h 560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</a:cxnLst>
              <a:rect l="l" t="t" r="r" b="b"/>
              <a:pathLst>
                <a:path w="608344" h="560078">
                  <a:moveTo>
                    <a:pt x="237989" y="327641"/>
                  </a:moveTo>
                  <a:cubicBezTo>
                    <a:pt x="233339" y="330105"/>
                    <a:pt x="228785" y="331715"/>
                    <a:pt x="224325" y="332474"/>
                  </a:cubicBezTo>
                  <a:cubicBezTo>
                    <a:pt x="221668" y="332947"/>
                    <a:pt x="219675" y="335316"/>
                    <a:pt x="219675" y="338064"/>
                  </a:cubicBezTo>
                  <a:lnTo>
                    <a:pt x="219675" y="351993"/>
                  </a:lnTo>
                  <a:cubicBezTo>
                    <a:pt x="218916" y="352372"/>
                    <a:pt x="218157" y="352846"/>
                    <a:pt x="217587" y="353509"/>
                  </a:cubicBezTo>
                  <a:cubicBezTo>
                    <a:pt x="216544" y="354646"/>
                    <a:pt x="215974" y="356257"/>
                    <a:pt x="216164" y="357773"/>
                  </a:cubicBezTo>
                  <a:lnTo>
                    <a:pt x="219295" y="387622"/>
                  </a:lnTo>
                  <a:cubicBezTo>
                    <a:pt x="219485" y="389896"/>
                    <a:pt x="221098" y="391791"/>
                    <a:pt x="223376" y="392454"/>
                  </a:cubicBezTo>
                  <a:cubicBezTo>
                    <a:pt x="223850" y="392549"/>
                    <a:pt x="224325" y="392644"/>
                    <a:pt x="224799" y="392644"/>
                  </a:cubicBezTo>
                  <a:cubicBezTo>
                    <a:pt x="226602" y="392644"/>
                    <a:pt x="228215" y="391791"/>
                    <a:pt x="229354" y="390370"/>
                  </a:cubicBezTo>
                  <a:lnTo>
                    <a:pt x="245106" y="369523"/>
                  </a:lnTo>
                  <a:cubicBezTo>
                    <a:pt x="245865" y="368576"/>
                    <a:pt x="246245" y="367344"/>
                    <a:pt x="246245" y="366112"/>
                  </a:cubicBezTo>
                  <a:lnTo>
                    <a:pt x="246245" y="332663"/>
                  </a:lnTo>
                  <a:cubicBezTo>
                    <a:pt x="246245" y="330673"/>
                    <a:pt x="245201" y="328873"/>
                    <a:pt x="243493" y="327830"/>
                  </a:cubicBezTo>
                  <a:cubicBezTo>
                    <a:pt x="241785" y="326788"/>
                    <a:pt x="239697" y="326788"/>
                    <a:pt x="237989" y="327641"/>
                  </a:cubicBezTo>
                  <a:close/>
                  <a:moveTo>
                    <a:pt x="166915" y="327641"/>
                  </a:moveTo>
                  <a:cubicBezTo>
                    <a:pt x="165112" y="326693"/>
                    <a:pt x="163024" y="326788"/>
                    <a:pt x="161411" y="327830"/>
                  </a:cubicBezTo>
                  <a:cubicBezTo>
                    <a:pt x="159703" y="328873"/>
                    <a:pt x="158659" y="330673"/>
                    <a:pt x="158659" y="332568"/>
                  </a:cubicBezTo>
                  <a:lnTo>
                    <a:pt x="158659" y="366112"/>
                  </a:lnTo>
                  <a:cubicBezTo>
                    <a:pt x="158659" y="367344"/>
                    <a:pt x="159039" y="368576"/>
                    <a:pt x="159798" y="369523"/>
                  </a:cubicBezTo>
                  <a:lnTo>
                    <a:pt x="175550" y="390464"/>
                  </a:lnTo>
                  <a:cubicBezTo>
                    <a:pt x="176594" y="391886"/>
                    <a:pt x="178302" y="392644"/>
                    <a:pt x="180010" y="392644"/>
                  </a:cubicBezTo>
                  <a:cubicBezTo>
                    <a:pt x="180579" y="392644"/>
                    <a:pt x="181054" y="392549"/>
                    <a:pt x="181528" y="392454"/>
                  </a:cubicBezTo>
                  <a:cubicBezTo>
                    <a:pt x="183806" y="391791"/>
                    <a:pt x="185419" y="389896"/>
                    <a:pt x="185609" y="387622"/>
                  </a:cubicBezTo>
                  <a:lnTo>
                    <a:pt x="188740" y="357773"/>
                  </a:lnTo>
                  <a:cubicBezTo>
                    <a:pt x="188835" y="356257"/>
                    <a:pt x="188361" y="354646"/>
                    <a:pt x="187317" y="353509"/>
                  </a:cubicBezTo>
                  <a:cubicBezTo>
                    <a:pt x="186653" y="352846"/>
                    <a:pt x="185988" y="352372"/>
                    <a:pt x="185134" y="351993"/>
                  </a:cubicBezTo>
                  <a:lnTo>
                    <a:pt x="185134" y="338064"/>
                  </a:lnTo>
                  <a:cubicBezTo>
                    <a:pt x="185134" y="335316"/>
                    <a:pt x="183236" y="332947"/>
                    <a:pt x="180485" y="332474"/>
                  </a:cubicBezTo>
                  <a:cubicBezTo>
                    <a:pt x="176120" y="331715"/>
                    <a:pt x="171470" y="330105"/>
                    <a:pt x="166915" y="327641"/>
                  </a:cubicBezTo>
                  <a:close/>
                  <a:moveTo>
                    <a:pt x="175550" y="176789"/>
                  </a:moveTo>
                  <a:cubicBezTo>
                    <a:pt x="159703" y="176789"/>
                    <a:pt x="144331" y="183232"/>
                    <a:pt x="136644" y="187117"/>
                  </a:cubicBezTo>
                  <a:cubicBezTo>
                    <a:pt x="134747" y="188065"/>
                    <a:pt x="133513" y="190055"/>
                    <a:pt x="133513" y="192140"/>
                  </a:cubicBezTo>
                  <a:lnTo>
                    <a:pt x="133513" y="202184"/>
                  </a:lnTo>
                  <a:lnTo>
                    <a:pt x="131236" y="202184"/>
                  </a:lnTo>
                  <a:cubicBezTo>
                    <a:pt x="128104" y="202184"/>
                    <a:pt x="125637" y="204647"/>
                    <a:pt x="125637" y="207774"/>
                  </a:cubicBezTo>
                  <a:lnTo>
                    <a:pt x="125637" y="216966"/>
                  </a:lnTo>
                  <a:cubicBezTo>
                    <a:pt x="125637" y="218861"/>
                    <a:pt x="126586" y="220661"/>
                    <a:pt x="128199" y="221703"/>
                  </a:cubicBezTo>
                  <a:lnTo>
                    <a:pt x="133608" y="225209"/>
                  </a:lnTo>
                  <a:lnTo>
                    <a:pt x="133893" y="227578"/>
                  </a:lnTo>
                  <a:cubicBezTo>
                    <a:pt x="135696" y="240939"/>
                    <a:pt x="143192" y="258374"/>
                    <a:pt x="154105" y="274009"/>
                  </a:cubicBezTo>
                  <a:cubicBezTo>
                    <a:pt x="167769" y="293908"/>
                    <a:pt x="180674" y="302815"/>
                    <a:pt x="187317" y="302815"/>
                  </a:cubicBezTo>
                  <a:lnTo>
                    <a:pt x="217492" y="302815"/>
                  </a:lnTo>
                  <a:cubicBezTo>
                    <a:pt x="224230" y="302815"/>
                    <a:pt x="237040" y="293908"/>
                    <a:pt x="250800" y="274009"/>
                  </a:cubicBezTo>
                  <a:cubicBezTo>
                    <a:pt x="261617" y="258374"/>
                    <a:pt x="269209" y="240939"/>
                    <a:pt x="270917" y="227578"/>
                  </a:cubicBezTo>
                  <a:lnTo>
                    <a:pt x="271296" y="225209"/>
                  </a:lnTo>
                  <a:lnTo>
                    <a:pt x="276705" y="221703"/>
                  </a:lnTo>
                  <a:cubicBezTo>
                    <a:pt x="278318" y="220661"/>
                    <a:pt x="279267" y="218861"/>
                    <a:pt x="279267" y="216966"/>
                  </a:cubicBezTo>
                  <a:lnTo>
                    <a:pt x="279267" y="207774"/>
                  </a:lnTo>
                  <a:cubicBezTo>
                    <a:pt x="279267" y="204647"/>
                    <a:pt x="276800" y="202184"/>
                    <a:pt x="273668" y="202184"/>
                  </a:cubicBezTo>
                  <a:lnTo>
                    <a:pt x="270632" y="202184"/>
                  </a:lnTo>
                  <a:cubicBezTo>
                    <a:pt x="270157" y="201426"/>
                    <a:pt x="269493" y="200762"/>
                    <a:pt x="268829" y="200289"/>
                  </a:cubicBezTo>
                  <a:cubicBezTo>
                    <a:pt x="267216" y="199246"/>
                    <a:pt x="265223" y="199057"/>
                    <a:pt x="263420" y="199910"/>
                  </a:cubicBezTo>
                  <a:cubicBezTo>
                    <a:pt x="255924" y="203226"/>
                    <a:pt x="248427" y="204932"/>
                    <a:pt x="241215" y="204932"/>
                  </a:cubicBezTo>
                  <a:cubicBezTo>
                    <a:pt x="228405" y="204932"/>
                    <a:pt x="216828" y="199720"/>
                    <a:pt x="206865" y="189297"/>
                  </a:cubicBezTo>
                  <a:cubicBezTo>
                    <a:pt x="198799" y="181053"/>
                    <a:pt x="188266" y="176789"/>
                    <a:pt x="175550" y="176789"/>
                  </a:cubicBezTo>
                  <a:close/>
                  <a:moveTo>
                    <a:pt x="505962" y="95043"/>
                  </a:moveTo>
                  <a:cubicBezTo>
                    <a:pt x="494386" y="95043"/>
                    <a:pt x="484897" y="104425"/>
                    <a:pt x="484897" y="116080"/>
                  </a:cubicBezTo>
                  <a:cubicBezTo>
                    <a:pt x="484897" y="127735"/>
                    <a:pt x="494386" y="137117"/>
                    <a:pt x="505962" y="137117"/>
                  </a:cubicBezTo>
                  <a:cubicBezTo>
                    <a:pt x="517633" y="137117"/>
                    <a:pt x="527122" y="127735"/>
                    <a:pt x="527122" y="116080"/>
                  </a:cubicBezTo>
                  <a:cubicBezTo>
                    <a:pt x="527122" y="104425"/>
                    <a:pt x="517633" y="95043"/>
                    <a:pt x="505962" y="95043"/>
                  </a:cubicBezTo>
                  <a:close/>
                  <a:moveTo>
                    <a:pt x="429199" y="95043"/>
                  </a:moveTo>
                  <a:cubicBezTo>
                    <a:pt x="417623" y="95043"/>
                    <a:pt x="408135" y="104425"/>
                    <a:pt x="408135" y="116080"/>
                  </a:cubicBezTo>
                  <a:cubicBezTo>
                    <a:pt x="408135" y="127735"/>
                    <a:pt x="417623" y="137117"/>
                    <a:pt x="429199" y="137117"/>
                  </a:cubicBezTo>
                  <a:cubicBezTo>
                    <a:pt x="440870" y="137117"/>
                    <a:pt x="450359" y="127735"/>
                    <a:pt x="450359" y="116080"/>
                  </a:cubicBezTo>
                  <a:cubicBezTo>
                    <a:pt x="450359" y="104425"/>
                    <a:pt x="440870" y="95043"/>
                    <a:pt x="429199" y="95043"/>
                  </a:cubicBezTo>
                  <a:close/>
                  <a:moveTo>
                    <a:pt x="188266" y="70283"/>
                  </a:moveTo>
                  <a:lnTo>
                    <a:pt x="216638" y="70283"/>
                  </a:lnTo>
                  <a:cubicBezTo>
                    <a:pt x="264938" y="70283"/>
                    <a:pt x="304319" y="109607"/>
                    <a:pt x="304319" y="157838"/>
                  </a:cubicBezTo>
                  <a:lnTo>
                    <a:pt x="304319" y="185317"/>
                  </a:lnTo>
                  <a:cubicBezTo>
                    <a:pt x="307545" y="189865"/>
                    <a:pt x="309253" y="195361"/>
                    <a:pt x="309253" y="200952"/>
                  </a:cubicBezTo>
                  <a:lnTo>
                    <a:pt x="309253" y="220472"/>
                  </a:lnTo>
                  <a:cubicBezTo>
                    <a:pt x="309253" y="228526"/>
                    <a:pt x="305742" y="236106"/>
                    <a:pt x="299669" y="241223"/>
                  </a:cubicBezTo>
                  <a:cubicBezTo>
                    <a:pt x="298056" y="246056"/>
                    <a:pt x="296158" y="251078"/>
                    <a:pt x="293975" y="256100"/>
                  </a:cubicBezTo>
                  <a:cubicBezTo>
                    <a:pt x="289421" y="267850"/>
                    <a:pt x="282968" y="280073"/>
                    <a:pt x="275092" y="291444"/>
                  </a:cubicBezTo>
                  <a:cubicBezTo>
                    <a:pt x="271771" y="296277"/>
                    <a:pt x="267406" y="302057"/>
                    <a:pt x="262281" y="307742"/>
                  </a:cubicBezTo>
                  <a:cubicBezTo>
                    <a:pt x="266931" y="311059"/>
                    <a:pt x="270347" y="315038"/>
                    <a:pt x="271771" y="319587"/>
                  </a:cubicBezTo>
                  <a:lnTo>
                    <a:pt x="334304" y="338443"/>
                  </a:lnTo>
                  <a:cubicBezTo>
                    <a:pt x="378334" y="351141"/>
                    <a:pt x="404904" y="535536"/>
                    <a:pt x="404904" y="543496"/>
                  </a:cubicBezTo>
                  <a:cubicBezTo>
                    <a:pt x="404904" y="552687"/>
                    <a:pt x="397408" y="560078"/>
                    <a:pt x="388298" y="560078"/>
                  </a:cubicBezTo>
                  <a:lnTo>
                    <a:pt x="16606" y="560078"/>
                  </a:lnTo>
                  <a:cubicBezTo>
                    <a:pt x="7402" y="560078"/>
                    <a:pt x="0" y="552687"/>
                    <a:pt x="0" y="543496"/>
                  </a:cubicBezTo>
                  <a:cubicBezTo>
                    <a:pt x="0" y="542643"/>
                    <a:pt x="95" y="541790"/>
                    <a:pt x="190" y="540937"/>
                  </a:cubicBezTo>
                  <a:cubicBezTo>
                    <a:pt x="190" y="540937"/>
                    <a:pt x="26570" y="351141"/>
                    <a:pt x="70600" y="338443"/>
                  </a:cubicBezTo>
                  <a:lnTo>
                    <a:pt x="133039" y="319587"/>
                  </a:lnTo>
                  <a:cubicBezTo>
                    <a:pt x="134557" y="315038"/>
                    <a:pt x="137878" y="311059"/>
                    <a:pt x="142623" y="307742"/>
                  </a:cubicBezTo>
                  <a:cubicBezTo>
                    <a:pt x="137404" y="302057"/>
                    <a:pt x="133133" y="296277"/>
                    <a:pt x="129812" y="291444"/>
                  </a:cubicBezTo>
                  <a:cubicBezTo>
                    <a:pt x="121936" y="280073"/>
                    <a:pt x="115389" y="267850"/>
                    <a:pt x="110929" y="256100"/>
                  </a:cubicBezTo>
                  <a:cubicBezTo>
                    <a:pt x="108651" y="251078"/>
                    <a:pt x="106754" y="246056"/>
                    <a:pt x="105235" y="241223"/>
                  </a:cubicBezTo>
                  <a:cubicBezTo>
                    <a:pt x="99162" y="236106"/>
                    <a:pt x="95556" y="228526"/>
                    <a:pt x="95556" y="220472"/>
                  </a:cubicBezTo>
                  <a:lnTo>
                    <a:pt x="95556" y="200952"/>
                  </a:lnTo>
                  <a:cubicBezTo>
                    <a:pt x="95556" y="195361"/>
                    <a:pt x="97359" y="189865"/>
                    <a:pt x="100586" y="185317"/>
                  </a:cubicBezTo>
                  <a:lnTo>
                    <a:pt x="100586" y="157838"/>
                  </a:lnTo>
                  <a:cubicBezTo>
                    <a:pt x="100586" y="109607"/>
                    <a:pt x="139871" y="70283"/>
                    <a:pt x="188266" y="70283"/>
                  </a:cubicBezTo>
                  <a:close/>
                  <a:moveTo>
                    <a:pt x="470949" y="0"/>
                  </a:moveTo>
                  <a:cubicBezTo>
                    <a:pt x="546858" y="0"/>
                    <a:pt x="608344" y="52023"/>
                    <a:pt x="608344" y="116080"/>
                  </a:cubicBezTo>
                  <a:cubicBezTo>
                    <a:pt x="608344" y="180232"/>
                    <a:pt x="546858" y="232160"/>
                    <a:pt x="470949" y="232160"/>
                  </a:cubicBezTo>
                  <a:cubicBezTo>
                    <a:pt x="444381" y="232160"/>
                    <a:pt x="419616" y="225811"/>
                    <a:pt x="398646" y="214819"/>
                  </a:cubicBezTo>
                  <a:lnTo>
                    <a:pt x="340101" y="231781"/>
                  </a:lnTo>
                  <a:cubicBezTo>
                    <a:pt x="339152" y="232065"/>
                    <a:pt x="338109" y="232160"/>
                    <a:pt x="337160" y="232160"/>
                  </a:cubicBezTo>
                  <a:cubicBezTo>
                    <a:pt x="334218" y="232160"/>
                    <a:pt x="331372" y="230928"/>
                    <a:pt x="329379" y="228559"/>
                  </a:cubicBezTo>
                  <a:cubicBezTo>
                    <a:pt x="326722" y="225527"/>
                    <a:pt x="326153" y="221168"/>
                    <a:pt x="327861" y="217472"/>
                  </a:cubicBezTo>
                  <a:lnTo>
                    <a:pt x="349969" y="171135"/>
                  </a:lnTo>
                  <a:cubicBezTo>
                    <a:pt x="339532" y="154742"/>
                    <a:pt x="333554" y="135979"/>
                    <a:pt x="333554" y="116080"/>
                  </a:cubicBezTo>
                  <a:cubicBezTo>
                    <a:pt x="333554" y="52023"/>
                    <a:pt x="395040" y="0"/>
                    <a:pt x="470949" y="0"/>
                  </a:cubicBez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  <a:defRPr/>
              </a:pPr>
              <a:r>
                <a:rPr lang="zh-CN" altLang="en-US" b="1" dirty="0">
                  <a:solidFill>
                    <a:srgbClr val="F6AC40"/>
                  </a:solidFill>
                  <a:ea typeface="微软雅黑" panose="020B0503020204020204" pitchFamily="34" charset="-122"/>
                </a:rPr>
                <a:t>语言的出现</a:t>
              </a:r>
              <a:endParaRPr lang="en-US" altLang="zh-CN" b="1" dirty="0">
                <a:solidFill>
                  <a:srgbClr val="F6AC40"/>
                </a:solidFill>
                <a:ea typeface="微软雅黑" panose="020B0503020204020204" pitchFamily="34" charset="-122"/>
              </a:endParaRPr>
            </a:p>
            <a:p>
              <a:pPr algn="ctr">
                <a:lnSpc>
                  <a:spcPct val="110000"/>
                </a:lnSpc>
                <a:defRPr/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" panose="020B0503020204020204" pitchFamily="34" charset="-122"/>
                </a:rPr>
                <a:t>信息可以分享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2" name="MH_SubTitle_2"/>
            <p:cNvSpPr txBox="1">
              <a:spLocks noChangeArrowheads="1"/>
            </p:cNvSpPr>
            <p:nvPr/>
          </p:nvSpPr>
          <p:spPr bwMode="auto">
            <a:xfrm>
              <a:off x="1795931" y="3501589"/>
              <a:ext cx="1453774" cy="1224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  <a:defRPr/>
              </a:pPr>
              <a:r>
                <a:rPr lang="zh-CN" altLang="en-US" b="1" dirty="0">
                  <a:solidFill>
                    <a:srgbClr val="F3698A"/>
                  </a:solidFill>
                  <a:ea typeface="微软雅黑" panose="020B0503020204020204" pitchFamily="34" charset="-122"/>
                </a:rPr>
                <a:t>文字的出现</a:t>
              </a:r>
              <a:endParaRPr lang="en-US" altLang="zh-CN" b="1" dirty="0">
                <a:solidFill>
                  <a:srgbClr val="F3698A"/>
                </a:solidFill>
                <a:ea typeface="微软雅黑" panose="020B0503020204020204" pitchFamily="34" charset="-122"/>
              </a:endParaRPr>
            </a:p>
            <a:p>
              <a:pPr algn="ctr">
                <a:lnSpc>
                  <a:spcPct val="110000"/>
                </a:lnSpc>
                <a:defRPr/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" panose="020B0503020204020204" pitchFamily="34" charset="-122"/>
                </a:rPr>
                <a:t>信息可以记录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3" name="MH_SubTitle_3"/>
            <p:cNvSpPr txBox="1">
              <a:spLocks noChangeArrowheads="1"/>
            </p:cNvSpPr>
            <p:nvPr/>
          </p:nvSpPr>
          <p:spPr bwMode="auto">
            <a:xfrm>
              <a:off x="3393100" y="3546862"/>
              <a:ext cx="1453774" cy="1224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  <a:defRPr/>
              </a:pPr>
              <a:r>
                <a:rPr lang="zh-CN" altLang="en-US" b="1" dirty="0">
                  <a:solidFill>
                    <a:srgbClr val="92D050"/>
                  </a:solidFill>
                  <a:ea typeface="微软雅黑" panose="020B0503020204020204" pitchFamily="34" charset="-122"/>
                </a:rPr>
                <a:t>印刷术的发明</a:t>
              </a:r>
              <a:endParaRPr lang="en-US" altLang="zh-CN" b="1" dirty="0">
                <a:solidFill>
                  <a:srgbClr val="92D050"/>
                </a:solidFill>
                <a:ea typeface="微软雅黑" panose="020B0503020204020204" pitchFamily="34" charset="-122"/>
              </a:endParaRPr>
            </a:p>
            <a:p>
              <a:pPr algn="ctr">
                <a:lnSpc>
                  <a:spcPct val="110000"/>
                </a:lnSpc>
                <a:defRPr/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" panose="020B0503020204020204" pitchFamily="34" charset="-122"/>
                </a:rPr>
                <a:t>信息可以传播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4" name="MH_SubTitle_4"/>
            <p:cNvSpPr txBox="1">
              <a:spLocks noChangeArrowheads="1"/>
            </p:cNvSpPr>
            <p:nvPr/>
          </p:nvSpPr>
          <p:spPr bwMode="auto">
            <a:xfrm>
              <a:off x="4990270" y="3546862"/>
              <a:ext cx="1453774" cy="11988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  <a:defRPr/>
              </a:pPr>
              <a:r>
                <a:rPr lang="zh-CN" altLang="en-US" b="1" dirty="0">
                  <a:solidFill>
                    <a:srgbClr val="548235"/>
                  </a:solidFill>
                  <a:ea typeface="微软雅黑" panose="020B0503020204020204" pitchFamily="34" charset="-122"/>
                </a:rPr>
                <a:t>无线电的应用</a:t>
              </a:r>
              <a:endParaRPr lang="en-US" altLang="zh-CN" b="1" dirty="0">
                <a:solidFill>
                  <a:srgbClr val="548235"/>
                </a:solidFill>
                <a:ea typeface="微软雅黑" panose="020B0503020204020204" pitchFamily="34" charset="-122"/>
              </a:endParaRPr>
            </a:p>
            <a:p>
              <a:pPr algn="ctr">
                <a:lnSpc>
                  <a:spcPct val="110000"/>
                </a:lnSpc>
                <a:defRPr/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" panose="020B0503020204020204" pitchFamily="34" charset="-122"/>
                </a:rPr>
                <a:t>信息可以远距离实时传播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5" name="MH_Other_10"/>
            <p:cNvSpPr/>
            <p:nvPr/>
          </p:nvSpPr>
          <p:spPr bwMode="auto">
            <a:xfrm>
              <a:off x="7013826" y="1831780"/>
              <a:ext cx="893443" cy="892091"/>
            </a:xfrm>
            <a:custGeom>
              <a:avLst/>
              <a:gdLst>
                <a:gd name="connsiteX0" fmla="*/ 501605 w 607004"/>
                <a:gd name="connsiteY0" fmla="*/ 453906 h 606086"/>
                <a:gd name="connsiteX1" fmla="*/ 484315 w 607004"/>
                <a:gd name="connsiteY1" fmla="*/ 471172 h 606086"/>
                <a:gd name="connsiteX2" fmla="*/ 501605 w 607004"/>
                <a:gd name="connsiteY2" fmla="*/ 488438 h 606086"/>
                <a:gd name="connsiteX3" fmla="*/ 518985 w 607004"/>
                <a:gd name="connsiteY3" fmla="*/ 471172 h 606086"/>
                <a:gd name="connsiteX4" fmla="*/ 501605 w 607004"/>
                <a:gd name="connsiteY4" fmla="*/ 453906 h 606086"/>
                <a:gd name="connsiteX5" fmla="*/ 501605 w 607004"/>
                <a:gd name="connsiteY5" fmla="*/ 420358 h 606086"/>
                <a:gd name="connsiteX6" fmla="*/ 552669 w 607004"/>
                <a:gd name="connsiteY6" fmla="*/ 471261 h 606086"/>
                <a:gd name="connsiteX7" fmla="*/ 501605 w 607004"/>
                <a:gd name="connsiteY7" fmla="*/ 522254 h 606086"/>
                <a:gd name="connsiteX8" fmla="*/ 450631 w 607004"/>
                <a:gd name="connsiteY8" fmla="*/ 471261 h 606086"/>
                <a:gd name="connsiteX9" fmla="*/ 501605 w 607004"/>
                <a:gd name="connsiteY9" fmla="*/ 420358 h 606086"/>
                <a:gd name="connsiteX10" fmla="*/ 498203 w 607004"/>
                <a:gd name="connsiteY10" fmla="*/ 344429 h 606086"/>
                <a:gd name="connsiteX11" fmla="*/ 505026 w 607004"/>
                <a:gd name="connsiteY11" fmla="*/ 344429 h 606086"/>
                <a:gd name="connsiteX12" fmla="*/ 521902 w 607004"/>
                <a:gd name="connsiteY12" fmla="*/ 361259 h 606086"/>
                <a:gd name="connsiteX13" fmla="*/ 505026 w 607004"/>
                <a:gd name="connsiteY13" fmla="*/ 378089 h 606086"/>
                <a:gd name="connsiteX14" fmla="*/ 498203 w 607004"/>
                <a:gd name="connsiteY14" fmla="*/ 378089 h 606086"/>
                <a:gd name="connsiteX15" fmla="*/ 481327 w 607004"/>
                <a:gd name="connsiteY15" fmla="*/ 361259 h 606086"/>
                <a:gd name="connsiteX16" fmla="*/ 498203 w 607004"/>
                <a:gd name="connsiteY16" fmla="*/ 344429 h 606086"/>
                <a:gd name="connsiteX17" fmla="*/ 498203 w 607004"/>
                <a:gd name="connsiteY17" fmla="*/ 276193 h 606086"/>
                <a:gd name="connsiteX18" fmla="*/ 505026 w 607004"/>
                <a:gd name="connsiteY18" fmla="*/ 276193 h 606086"/>
                <a:gd name="connsiteX19" fmla="*/ 521902 w 607004"/>
                <a:gd name="connsiteY19" fmla="*/ 292987 h 606086"/>
                <a:gd name="connsiteX20" fmla="*/ 505026 w 607004"/>
                <a:gd name="connsiteY20" fmla="*/ 309782 h 606086"/>
                <a:gd name="connsiteX21" fmla="*/ 498203 w 607004"/>
                <a:gd name="connsiteY21" fmla="*/ 309782 h 606086"/>
                <a:gd name="connsiteX22" fmla="*/ 481327 w 607004"/>
                <a:gd name="connsiteY22" fmla="*/ 292987 h 606086"/>
                <a:gd name="connsiteX23" fmla="*/ 498203 w 607004"/>
                <a:gd name="connsiteY23" fmla="*/ 276193 h 606086"/>
                <a:gd name="connsiteX24" fmla="*/ 101158 w 607004"/>
                <a:gd name="connsiteY24" fmla="*/ 241609 h 606086"/>
                <a:gd name="connsiteX25" fmla="*/ 101158 w 607004"/>
                <a:gd name="connsiteY25" fmla="*/ 282512 h 606086"/>
                <a:gd name="connsiteX26" fmla="*/ 159412 w 607004"/>
                <a:gd name="connsiteY26" fmla="*/ 282512 h 606086"/>
                <a:gd name="connsiteX27" fmla="*/ 176261 w 607004"/>
                <a:gd name="connsiteY27" fmla="*/ 299339 h 606086"/>
                <a:gd name="connsiteX28" fmla="*/ 159412 w 607004"/>
                <a:gd name="connsiteY28" fmla="*/ 316166 h 606086"/>
                <a:gd name="connsiteX29" fmla="*/ 101158 w 607004"/>
                <a:gd name="connsiteY29" fmla="*/ 316166 h 606086"/>
                <a:gd name="connsiteX30" fmla="*/ 101158 w 607004"/>
                <a:gd name="connsiteY30" fmla="*/ 349908 h 606086"/>
                <a:gd name="connsiteX31" fmla="*/ 125715 w 607004"/>
                <a:gd name="connsiteY31" fmla="*/ 349908 h 606086"/>
                <a:gd name="connsiteX32" fmla="*/ 142563 w 607004"/>
                <a:gd name="connsiteY32" fmla="*/ 366735 h 606086"/>
                <a:gd name="connsiteX33" fmla="*/ 125715 w 607004"/>
                <a:gd name="connsiteY33" fmla="*/ 383562 h 606086"/>
                <a:gd name="connsiteX34" fmla="*/ 101158 w 607004"/>
                <a:gd name="connsiteY34" fmla="*/ 383562 h 606086"/>
                <a:gd name="connsiteX35" fmla="*/ 101158 w 607004"/>
                <a:gd name="connsiteY35" fmla="*/ 488460 h 606086"/>
                <a:gd name="connsiteX36" fmla="*/ 391530 w 607004"/>
                <a:gd name="connsiteY36" fmla="*/ 488460 h 606086"/>
                <a:gd name="connsiteX37" fmla="*/ 391530 w 607004"/>
                <a:gd name="connsiteY37" fmla="*/ 241609 h 606086"/>
                <a:gd name="connsiteX38" fmla="*/ 498203 w 607004"/>
                <a:gd name="connsiteY38" fmla="*/ 208097 h 606086"/>
                <a:gd name="connsiteX39" fmla="*/ 505026 w 607004"/>
                <a:gd name="connsiteY39" fmla="*/ 208097 h 606086"/>
                <a:gd name="connsiteX40" fmla="*/ 521902 w 607004"/>
                <a:gd name="connsiteY40" fmla="*/ 224891 h 606086"/>
                <a:gd name="connsiteX41" fmla="*/ 505026 w 607004"/>
                <a:gd name="connsiteY41" fmla="*/ 241686 h 606086"/>
                <a:gd name="connsiteX42" fmla="*/ 498203 w 607004"/>
                <a:gd name="connsiteY42" fmla="*/ 241686 h 606086"/>
                <a:gd name="connsiteX43" fmla="*/ 481327 w 607004"/>
                <a:gd name="connsiteY43" fmla="*/ 224891 h 606086"/>
                <a:gd name="connsiteX44" fmla="*/ 498203 w 607004"/>
                <a:gd name="connsiteY44" fmla="*/ 208097 h 606086"/>
                <a:gd name="connsiteX45" fmla="*/ 84310 w 607004"/>
                <a:gd name="connsiteY45" fmla="*/ 207956 h 606086"/>
                <a:gd name="connsiteX46" fmla="*/ 408379 w 607004"/>
                <a:gd name="connsiteY46" fmla="*/ 207956 h 606086"/>
                <a:gd name="connsiteX47" fmla="*/ 425228 w 607004"/>
                <a:gd name="connsiteY47" fmla="*/ 224872 h 606086"/>
                <a:gd name="connsiteX48" fmla="*/ 425228 w 607004"/>
                <a:gd name="connsiteY48" fmla="*/ 505286 h 606086"/>
                <a:gd name="connsiteX49" fmla="*/ 408379 w 607004"/>
                <a:gd name="connsiteY49" fmla="*/ 522113 h 606086"/>
                <a:gd name="connsiteX50" fmla="*/ 84310 w 607004"/>
                <a:gd name="connsiteY50" fmla="*/ 522113 h 606086"/>
                <a:gd name="connsiteX51" fmla="*/ 67461 w 607004"/>
                <a:gd name="connsiteY51" fmla="*/ 505286 h 606086"/>
                <a:gd name="connsiteX52" fmla="*/ 67461 w 607004"/>
                <a:gd name="connsiteY52" fmla="*/ 224783 h 606086"/>
                <a:gd name="connsiteX53" fmla="*/ 84310 w 607004"/>
                <a:gd name="connsiteY53" fmla="*/ 207956 h 606086"/>
                <a:gd name="connsiteX54" fmla="*/ 50546 w 607004"/>
                <a:gd name="connsiteY54" fmla="*/ 174316 h 606086"/>
                <a:gd name="connsiteX55" fmla="*/ 33697 w 607004"/>
                <a:gd name="connsiteY55" fmla="*/ 191139 h 606086"/>
                <a:gd name="connsiteX56" fmla="*/ 33697 w 607004"/>
                <a:gd name="connsiteY56" fmla="*/ 538882 h 606086"/>
                <a:gd name="connsiteX57" fmla="*/ 50546 w 607004"/>
                <a:gd name="connsiteY57" fmla="*/ 555706 h 606086"/>
                <a:gd name="connsiteX58" fmla="*/ 556458 w 607004"/>
                <a:gd name="connsiteY58" fmla="*/ 555706 h 606086"/>
                <a:gd name="connsiteX59" fmla="*/ 573307 w 607004"/>
                <a:gd name="connsiteY59" fmla="*/ 538882 h 606086"/>
                <a:gd name="connsiteX60" fmla="*/ 573217 w 607004"/>
                <a:gd name="connsiteY60" fmla="*/ 538882 h 606086"/>
                <a:gd name="connsiteX61" fmla="*/ 573217 w 607004"/>
                <a:gd name="connsiteY61" fmla="*/ 191139 h 606086"/>
                <a:gd name="connsiteX62" fmla="*/ 556368 w 607004"/>
                <a:gd name="connsiteY62" fmla="*/ 174316 h 606086"/>
                <a:gd name="connsiteX63" fmla="*/ 316217 w 607004"/>
                <a:gd name="connsiteY63" fmla="*/ 322 h 606086"/>
                <a:gd name="connsiteX64" fmla="*/ 326938 w 607004"/>
                <a:gd name="connsiteY64" fmla="*/ 7514 h 606086"/>
                <a:gd name="connsiteX65" fmla="*/ 322278 w 607004"/>
                <a:gd name="connsiteY65" fmla="*/ 30870 h 606086"/>
                <a:gd name="connsiteX66" fmla="*/ 157375 w 607004"/>
                <a:gd name="connsiteY66" fmla="*/ 140669 h 606086"/>
                <a:gd name="connsiteX67" fmla="*/ 556458 w 607004"/>
                <a:gd name="connsiteY67" fmla="*/ 140669 h 606086"/>
                <a:gd name="connsiteX68" fmla="*/ 607004 w 607004"/>
                <a:gd name="connsiteY68" fmla="*/ 191139 h 606086"/>
                <a:gd name="connsiteX69" fmla="*/ 607004 w 607004"/>
                <a:gd name="connsiteY69" fmla="*/ 539061 h 606086"/>
                <a:gd name="connsiteX70" fmla="*/ 556458 w 607004"/>
                <a:gd name="connsiteY70" fmla="*/ 589531 h 606086"/>
                <a:gd name="connsiteX71" fmla="*/ 528317 w 607004"/>
                <a:gd name="connsiteY71" fmla="*/ 589531 h 606086"/>
                <a:gd name="connsiteX72" fmla="*/ 511468 w 607004"/>
                <a:gd name="connsiteY72" fmla="*/ 606086 h 606086"/>
                <a:gd name="connsiteX73" fmla="*/ 456441 w 607004"/>
                <a:gd name="connsiteY73" fmla="*/ 606086 h 606086"/>
                <a:gd name="connsiteX74" fmla="*/ 439592 w 607004"/>
                <a:gd name="connsiteY74" fmla="*/ 589531 h 606086"/>
                <a:gd name="connsiteX75" fmla="*/ 167412 w 607004"/>
                <a:gd name="connsiteY75" fmla="*/ 589531 h 606086"/>
                <a:gd name="connsiteX76" fmla="*/ 150563 w 607004"/>
                <a:gd name="connsiteY76" fmla="*/ 606086 h 606086"/>
                <a:gd name="connsiteX77" fmla="*/ 95626 w 607004"/>
                <a:gd name="connsiteY77" fmla="*/ 606086 h 606086"/>
                <a:gd name="connsiteX78" fmla="*/ 78777 w 607004"/>
                <a:gd name="connsiteY78" fmla="*/ 589352 h 606086"/>
                <a:gd name="connsiteX79" fmla="*/ 50546 w 607004"/>
                <a:gd name="connsiteY79" fmla="*/ 589352 h 606086"/>
                <a:gd name="connsiteX80" fmla="*/ 0 w 607004"/>
                <a:gd name="connsiteY80" fmla="*/ 538882 h 606086"/>
                <a:gd name="connsiteX81" fmla="*/ 0 w 607004"/>
                <a:gd name="connsiteY81" fmla="*/ 191139 h 606086"/>
                <a:gd name="connsiteX82" fmla="*/ 50546 w 607004"/>
                <a:gd name="connsiteY82" fmla="*/ 140669 h 606086"/>
                <a:gd name="connsiteX83" fmla="*/ 78508 w 607004"/>
                <a:gd name="connsiteY83" fmla="*/ 140669 h 606086"/>
                <a:gd name="connsiteX84" fmla="*/ 51622 w 607004"/>
                <a:gd name="connsiteY84" fmla="*/ 58790 h 606086"/>
                <a:gd name="connsiteX85" fmla="*/ 62376 w 607004"/>
                <a:gd name="connsiteY85" fmla="*/ 37582 h 606086"/>
                <a:gd name="connsiteX86" fmla="*/ 83616 w 607004"/>
                <a:gd name="connsiteY86" fmla="*/ 48320 h 606086"/>
                <a:gd name="connsiteX87" fmla="*/ 110861 w 607004"/>
                <a:gd name="connsiteY87" fmla="*/ 131184 h 606086"/>
                <a:gd name="connsiteX88" fmla="*/ 303547 w 607004"/>
                <a:gd name="connsiteY88" fmla="*/ 2861 h 606086"/>
                <a:gd name="connsiteX89" fmla="*/ 316217 w 607004"/>
                <a:gd name="connsiteY89" fmla="*/ 322 h 606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</a:cxnLst>
              <a:rect l="l" t="t" r="r" b="b"/>
              <a:pathLst>
                <a:path w="607004" h="606086">
                  <a:moveTo>
                    <a:pt x="501605" y="453906"/>
                  </a:moveTo>
                  <a:cubicBezTo>
                    <a:pt x="492109" y="453906"/>
                    <a:pt x="484315" y="461600"/>
                    <a:pt x="484315" y="471172"/>
                  </a:cubicBezTo>
                  <a:cubicBezTo>
                    <a:pt x="484315" y="480744"/>
                    <a:pt x="492109" y="488438"/>
                    <a:pt x="501605" y="488438"/>
                  </a:cubicBezTo>
                  <a:cubicBezTo>
                    <a:pt x="511101" y="488438"/>
                    <a:pt x="518806" y="480744"/>
                    <a:pt x="518985" y="471172"/>
                  </a:cubicBezTo>
                  <a:cubicBezTo>
                    <a:pt x="518985" y="461600"/>
                    <a:pt x="511191" y="453906"/>
                    <a:pt x="501605" y="453906"/>
                  </a:cubicBezTo>
                  <a:close/>
                  <a:moveTo>
                    <a:pt x="501605" y="420358"/>
                  </a:moveTo>
                  <a:cubicBezTo>
                    <a:pt x="529735" y="420358"/>
                    <a:pt x="552669" y="443171"/>
                    <a:pt x="552669" y="471261"/>
                  </a:cubicBezTo>
                  <a:cubicBezTo>
                    <a:pt x="552669" y="499442"/>
                    <a:pt x="529825" y="522254"/>
                    <a:pt x="501605" y="522254"/>
                  </a:cubicBezTo>
                  <a:cubicBezTo>
                    <a:pt x="473475" y="522254"/>
                    <a:pt x="450631" y="499352"/>
                    <a:pt x="450631" y="471261"/>
                  </a:cubicBezTo>
                  <a:cubicBezTo>
                    <a:pt x="450631" y="443171"/>
                    <a:pt x="473565" y="420358"/>
                    <a:pt x="501605" y="420358"/>
                  </a:cubicBezTo>
                  <a:close/>
                  <a:moveTo>
                    <a:pt x="498203" y="344429"/>
                  </a:moveTo>
                  <a:lnTo>
                    <a:pt x="505026" y="344429"/>
                  </a:lnTo>
                  <a:cubicBezTo>
                    <a:pt x="514362" y="344429"/>
                    <a:pt x="521902" y="351949"/>
                    <a:pt x="521902" y="361259"/>
                  </a:cubicBezTo>
                  <a:cubicBezTo>
                    <a:pt x="521902" y="370569"/>
                    <a:pt x="514362" y="378089"/>
                    <a:pt x="505026" y="378089"/>
                  </a:cubicBezTo>
                  <a:lnTo>
                    <a:pt x="498203" y="378089"/>
                  </a:lnTo>
                  <a:cubicBezTo>
                    <a:pt x="488957" y="378089"/>
                    <a:pt x="481327" y="370569"/>
                    <a:pt x="481327" y="361259"/>
                  </a:cubicBezTo>
                  <a:cubicBezTo>
                    <a:pt x="481327" y="351949"/>
                    <a:pt x="488868" y="344429"/>
                    <a:pt x="498203" y="344429"/>
                  </a:cubicBezTo>
                  <a:close/>
                  <a:moveTo>
                    <a:pt x="498203" y="276193"/>
                  </a:moveTo>
                  <a:lnTo>
                    <a:pt x="505026" y="276193"/>
                  </a:lnTo>
                  <a:cubicBezTo>
                    <a:pt x="514362" y="276193"/>
                    <a:pt x="521902" y="283697"/>
                    <a:pt x="521902" y="292987"/>
                  </a:cubicBezTo>
                  <a:cubicBezTo>
                    <a:pt x="521902" y="302278"/>
                    <a:pt x="514362" y="309782"/>
                    <a:pt x="505026" y="309782"/>
                  </a:cubicBezTo>
                  <a:lnTo>
                    <a:pt x="498203" y="309782"/>
                  </a:lnTo>
                  <a:cubicBezTo>
                    <a:pt x="488957" y="309782"/>
                    <a:pt x="481327" y="302278"/>
                    <a:pt x="481327" y="292987"/>
                  </a:cubicBezTo>
                  <a:cubicBezTo>
                    <a:pt x="481327" y="283697"/>
                    <a:pt x="488868" y="276193"/>
                    <a:pt x="498203" y="276193"/>
                  </a:cubicBezTo>
                  <a:close/>
                  <a:moveTo>
                    <a:pt x="101158" y="241609"/>
                  </a:moveTo>
                  <a:lnTo>
                    <a:pt x="101158" y="282512"/>
                  </a:lnTo>
                  <a:lnTo>
                    <a:pt x="159412" y="282512"/>
                  </a:lnTo>
                  <a:cubicBezTo>
                    <a:pt x="168733" y="282512"/>
                    <a:pt x="176261" y="290031"/>
                    <a:pt x="176261" y="299339"/>
                  </a:cubicBezTo>
                  <a:cubicBezTo>
                    <a:pt x="176261" y="308647"/>
                    <a:pt x="168733" y="316166"/>
                    <a:pt x="159412" y="316166"/>
                  </a:cubicBezTo>
                  <a:lnTo>
                    <a:pt x="101158" y="316166"/>
                  </a:lnTo>
                  <a:lnTo>
                    <a:pt x="101158" y="349908"/>
                  </a:lnTo>
                  <a:lnTo>
                    <a:pt x="125715" y="349908"/>
                  </a:lnTo>
                  <a:cubicBezTo>
                    <a:pt x="135035" y="349908"/>
                    <a:pt x="142563" y="357427"/>
                    <a:pt x="142563" y="366735"/>
                  </a:cubicBezTo>
                  <a:cubicBezTo>
                    <a:pt x="142563" y="376043"/>
                    <a:pt x="135035" y="383562"/>
                    <a:pt x="125715" y="383562"/>
                  </a:cubicBezTo>
                  <a:lnTo>
                    <a:pt x="101158" y="383562"/>
                  </a:lnTo>
                  <a:lnTo>
                    <a:pt x="101158" y="488460"/>
                  </a:lnTo>
                  <a:lnTo>
                    <a:pt x="391530" y="488460"/>
                  </a:lnTo>
                  <a:lnTo>
                    <a:pt x="391530" y="241609"/>
                  </a:lnTo>
                  <a:close/>
                  <a:moveTo>
                    <a:pt x="498203" y="208097"/>
                  </a:moveTo>
                  <a:lnTo>
                    <a:pt x="505026" y="208097"/>
                  </a:lnTo>
                  <a:cubicBezTo>
                    <a:pt x="514362" y="208097"/>
                    <a:pt x="521902" y="215601"/>
                    <a:pt x="521902" y="224891"/>
                  </a:cubicBezTo>
                  <a:cubicBezTo>
                    <a:pt x="521902" y="234182"/>
                    <a:pt x="514362" y="241686"/>
                    <a:pt x="505026" y="241686"/>
                  </a:cubicBezTo>
                  <a:lnTo>
                    <a:pt x="498203" y="241686"/>
                  </a:lnTo>
                  <a:cubicBezTo>
                    <a:pt x="488957" y="241686"/>
                    <a:pt x="481327" y="234182"/>
                    <a:pt x="481327" y="224891"/>
                  </a:cubicBezTo>
                  <a:cubicBezTo>
                    <a:pt x="481327" y="215601"/>
                    <a:pt x="488868" y="208097"/>
                    <a:pt x="498203" y="208097"/>
                  </a:cubicBezTo>
                  <a:close/>
                  <a:moveTo>
                    <a:pt x="84310" y="207956"/>
                  </a:moveTo>
                  <a:lnTo>
                    <a:pt x="408379" y="207956"/>
                  </a:lnTo>
                  <a:cubicBezTo>
                    <a:pt x="417700" y="207956"/>
                    <a:pt x="425228" y="215564"/>
                    <a:pt x="425228" y="224872"/>
                  </a:cubicBezTo>
                  <a:lnTo>
                    <a:pt x="425228" y="505286"/>
                  </a:lnTo>
                  <a:cubicBezTo>
                    <a:pt x="425228" y="514595"/>
                    <a:pt x="417700" y="522113"/>
                    <a:pt x="408379" y="522113"/>
                  </a:cubicBezTo>
                  <a:lnTo>
                    <a:pt x="84310" y="522113"/>
                  </a:lnTo>
                  <a:cubicBezTo>
                    <a:pt x="74989" y="522113"/>
                    <a:pt x="67461" y="514595"/>
                    <a:pt x="67461" y="505286"/>
                  </a:cubicBezTo>
                  <a:lnTo>
                    <a:pt x="67461" y="224783"/>
                  </a:lnTo>
                  <a:cubicBezTo>
                    <a:pt x="67461" y="215474"/>
                    <a:pt x="74989" y="207956"/>
                    <a:pt x="84310" y="207956"/>
                  </a:cubicBezTo>
                  <a:close/>
                  <a:moveTo>
                    <a:pt x="50546" y="174316"/>
                  </a:moveTo>
                  <a:cubicBezTo>
                    <a:pt x="41226" y="174316"/>
                    <a:pt x="33697" y="181833"/>
                    <a:pt x="33697" y="191139"/>
                  </a:cubicBezTo>
                  <a:lnTo>
                    <a:pt x="33697" y="538882"/>
                  </a:lnTo>
                  <a:cubicBezTo>
                    <a:pt x="33697" y="548189"/>
                    <a:pt x="41226" y="555706"/>
                    <a:pt x="50546" y="555706"/>
                  </a:cubicBezTo>
                  <a:lnTo>
                    <a:pt x="556458" y="555706"/>
                  </a:lnTo>
                  <a:cubicBezTo>
                    <a:pt x="565778" y="555706"/>
                    <a:pt x="573307" y="548189"/>
                    <a:pt x="573307" y="538882"/>
                  </a:cubicBezTo>
                  <a:lnTo>
                    <a:pt x="573217" y="538882"/>
                  </a:lnTo>
                  <a:lnTo>
                    <a:pt x="573217" y="191139"/>
                  </a:lnTo>
                  <a:cubicBezTo>
                    <a:pt x="573217" y="181833"/>
                    <a:pt x="565689" y="174316"/>
                    <a:pt x="556368" y="174316"/>
                  </a:cubicBezTo>
                  <a:close/>
                  <a:moveTo>
                    <a:pt x="316217" y="322"/>
                  </a:moveTo>
                  <a:cubicBezTo>
                    <a:pt x="320463" y="1161"/>
                    <a:pt x="324384" y="3622"/>
                    <a:pt x="326938" y="7514"/>
                  </a:cubicBezTo>
                  <a:cubicBezTo>
                    <a:pt x="332046" y="15210"/>
                    <a:pt x="330075" y="25769"/>
                    <a:pt x="322278" y="30870"/>
                  </a:cubicBezTo>
                  <a:lnTo>
                    <a:pt x="157375" y="140669"/>
                  </a:lnTo>
                  <a:lnTo>
                    <a:pt x="556458" y="140669"/>
                  </a:lnTo>
                  <a:cubicBezTo>
                    <a:pt x="584330" y="140669"/>
                    <a:pt x="607004" y="163309"/>
                    <a:pt x="607004" y="191139"/>
                  </a:cubicBezTo>
                  <a:lnTo>
                    <a:pt x="607004" y="539061"/>
                  </a:lnTo>
                  <a:cubicBezTo>
                    <a:pt x="607004" y="566802"/>
                    <a:pt x="584330" y="589531"/>
                    <a:pt x="556458" y="589531"/>
                  </a:cubicBezTo>
                  <a:lnTo>
                    <a:pt x="528317" y="589531"/>
                  </a:lnTo>
                  <a:cubicBezTo>
                    <a:pt x="528137" y="598659"/>
                    <a:pt x="520609" y="606086"/>
                    <a:pt x="511468" y="606086"/>
                  </a:cubicBezTo>
                  <a:lnTo>
                    <a:pt x="456441" y="606086"/>
                  </a:lnTo>
                  <a:cubicBezTo>
                    <a:pt x="447299" y="606086"/>
                    <a:pt x="439771" y="598659"/>
                    <a:pt x="439592" y="589531"/>
                  </a:cubicBezTo>
                  <a:lnTo>
                    <a:pt x="167412" y="589531"/>
                  </a:lnTo>
                  <a:cubicBezTo>
                    <a:pt x="167323" y="598659"/>
                    <a:pt x="159794" y="606086"/>
                    <a:pt x="150563" y="606086"/>
                  </a:cubicBezTo>
                  <a:lnTo>
                    <a:pt x="95626" y="606086"/>
                  </a:lnTo>
                  <a:cubicBezTo>
                    <a:pt x="86395" y="606086"/>
                    <a:pt x="78867" y="598659"/>
                    <a:pt x="78777" y="589352"/>
                  </a:cubicBezTo>
                  <a:lnTo>
                    <a:pt x="50546" y="589352"/>
                  </a:lnTo>
                  <a:cubicBezTo>
                    <a:pt x="22674" y="589352"/>
                    <a:pt x="0" y="566712"/>
                    <a:pt x="0" y="538882"/>
                  </a:cubicBezTo>
                  <a:lnTo>
                    <a:pt x="0" y="191139"/>
                  </a:lnTo>
                  <a:cubicBezTo>
                    <a:pt x="0" y="163309"/>
                    <a:pt x="22674" y="140669"/>
                    <a:pt x="50546" y="140669"/>
                  </a:cubicBezTo>
                  <a:lnTo>
                    <a:pt x="78508" y="140669"/>
                  </a:lnTo>
                  <a:lnTo>
                    <a:pt x="51622" y="58790"/>
                  </a:lnTo>
                  <a:cubicBezTo>
                    <a:pt x="48754" y="49931"/>
                    <a:pt x="53504" y="40445"/>
                    <a:pt x="62376" y="37582"/>
                  </a:cubicBezTo>
                  <a:cubicBezTo>
                    <a:pt x="71249" y="34718"/>
                    <a:pt x="80749" y="39461"/>
                    <a:pt x="83616" y="48320"/>
                  </a:cubicBezTo>
                  <a:lnTo>
                    <a:pt x="110861" y="131184"/>
                  </a:lnTo>
                  <a:lnTo>
                    <a:pt x="303547" y="2861"/>
                  </a:lnTo>
                  <a:cubicBezTo>
                    <a:pt x="307400" y="266"/>
                    <a:pt x="311971" y="-517"/>
                    <a:pt x="316217" y="322"/>
                  </a:cubicBezTo>
                  <a:close/>
                </a:path>
              </a:pathLst>
            </a:custGeom>
            <a:solidFill>
              <a:srgbClr val="4444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6" name="MH_SubTitle_4"/>
            <p:cNvSpPr txBox="1">
              <a:spLocks noChangeArrowheads="1"/>
            </p:cNvSpPr>
            <p:nvPr/>
          </p:nvSpPr>
          <p:spPr bwMode="auto">
            <a:xfrm>
              <a:off x="6733661" y="3554363"/>
              <a:ext cx="1453774" cy="11988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  <a:defRPr/>
              </a:pPr>
              <a:r>
                <a:rPr lang="zh-CN" altLang="en-US" b="1" dirty="0">
                  <a:solidFill>
                    <a:srgbClr val="4BAEE2"/>
                  </a:solidFill>
                  <a:ea typeface="微软雅黑" panose="020B0503020204020204" pitchFamily="34" charset="-122"/>
                </a:rPr>
                <a:t>电视的发明</a:t>
              </a:r>
              <a:endParaRPr lang="en-US" altLang="zh-CN" b="1" dirty="0">
                <a:solidFill>
                  <a:srgbClr val="4BAEE2"/>
                </a:solidFill>
                <a:ea typeface="微软雅黑" panose="020B0503020204020204" pitchFamily="34" charset="-122"/>
              </a:endParaRPr>
            </a:p>
            <a:p>
              <a:pPr algn="ctr">
                <a:lnSpc>
                  <a:spcPct val="110000"/>
                </a:lnSpc>
                <a:defRPr/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" panose="020B0503020204020204" pitchFamily="34" charset="-122"/>
                </a:rPr>
                <a:t>信息可以远距离以多媒体方式实时传播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27" name="图片 26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biLevel thresh="25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artisticPaintStrokes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2096082" y="1831104"/>
              <a:ext cx="937170" cy="909078"/>
            </a:xfrm>
            <a:prstGeom prst="rect">
              <a:avLst/>
            </a:prstGeom>
          </p:spPr>
        </p:pic>
        <p:sp>
          <p:nvSpPr>
            <p:cNvPr id="28" name="MH_Other_10"/>
            <p:cNvSpPr/>
            <p:nvPr/>
          </p:nvSpPr>
          <p:spPr bwMode="auto">
            <a:xfrm>
              <a:off x="8823104" y="1823049"/>
              <a:ext cx="850587" cy="893443"/>
            </a:xfrm>
            <a:custGeom>
              <a:avLst/>
              <a:gdLst>
                <a:gd name="T0" fmla="*/ 472622 w 604011"/>
                <a:gd name="T1" fmla="*/ 472622 w 604011"/>
                <a:gd name="T2" fmla="*/ 472622 w 604011"/>
                <a:gd name="T3" fmla="*/ 472622 w 604011"/>
                <a:gd name="T4" fmla="*/ 472622 w 604011"/>
                <a:gd name="T5" fmla="*/ 472622 w 604011"/>
                <a:gd name="T6" fmla="*/ 472622 w 604011"/>
                <a:gd name="T7" fmla="*/ 472622 w 604011"/>
                <a:gd name="T8" fmla="*/ 472622 w 604011"/>
                <a:gd name="T9" fmla="*/ 472622 w 604011"/>
                <a:gd name="T10" fmla="*/ 472622 w 604011"/>
                <a:gd name="T11" fmla="*/ 472622 w 604011"/>
                <a:gd name="T12" fmla="*/ 472622 w 604011"/>
                <a:gd name="T13" fmla="*/ 472622 w 604011"/>
                <a:gd name="T14" fmla="*/ 472622 w 604011"/>
                <a:gd name="T15" fmla="*/ 472622 w 604011"/>
                <a:gd name="T16" fmla="*/ 472622 w 604011"/>
                <a:gd name="T17" fmla="*/ 472622 w 604011"/>
                <a:gd name="T18" fmla="*/ 472622 w 604011"/>
                <a:gd name="T19" fmla="*/ 472622 w 604011"/>
                <a:gd name="T20" fmla="*/ 472622 w 604011"/>
                <a:gd name="T21" fmla="*/ 472622 w 604011"/>
                <a:gd name="T22" fmla="*/ 472622 w 604011"/>
                <a:gd name="T23" fmla="*/ 472622 w 604011"/>
                <a:gd name="T24" fmla="*/ 472622 w 604011"/>
                <a:gd name="T25" fmla="*/ 472622 w 604011"/>
                <a:gd name="T26" fmla="*/ 472622 w 604011"/>
                <a:gd name="T27" fmla="*/ 472622 w 604011"/>
                <a:gd name="T28" fmla="*/ 472622 w 604011"/>
                <a:gd name="T29" fmla="*/ 472622 w 604011"/>
                <a:gd name="T30" fmla="*/ 472622 w 604011"/>
                <a:gd name="T31" fmla="*/ 472622 w 604011"/>
                <a:gd name="T32" fmla="*/ 472622 w 604011"/>
                <a:gd name="T33" fmla="*/ 472622 w 604011"/>
                <a:gd name="T34" fmla="*/ 472622 w 604011"/>
                <a:gd name="T35" fmla="*/ 472622 w 604011"/>
                <a:gd name="T36" fmla="*/ 472622 w 604011"/>
                <a:gd name="T37" fmla="*/ 472622 w 604011"/>
                <a:gd name="T38" fmla="*/ 472622 w 604011"/>
                <a:gd name="T39" fmla="*/ 472622 w 604011"/>
                <a:gd name="T40" fmla="*/ 472622 w 604011"/>
                <a:gd name="T41" fmla="*/ 472622 w 604011"/>
                <a:gd name="T42" fmla="*/ 472622 w 604011"/>
                <a:gd name="T43" fmla="*/ 472622 w 604011"/>
                <a:gd name="T44" fmla="*/ 472622 w 604011"/>
                <a:gd name="T45" fmla="*/ 472622 w 604011"/>
                <a:gd name="T46" fmla="*/ 472622 w 604011"/>
                <a:gd name="T47" fmla="*/ 472622 w 604011"/>
                <a:gd name="T48" fmla="*/ 472622 w 604011"/>
                <a:gd name="T49" fmla="*/ 472622 w 604011"/>
                <a:gd name="T50" fmla="*/ 472622 w 604011"/>
                <a:gd name="T51" fmla="*/ 472622 w 604011"/>
                <a:gd name="T52" fmla="*/ 472622 w 604011"/>
                <a:gd name="T53" fmla="*/ 472622 w 604011"/>
                <a:gd name="T54" fmla="*/ 472622 w 604011"/>
                <a:gd name="T55" fmla="*/ 472622 w 604011"/>
                <a:gd name="T56" fmla="*/ 472622 w 604011"/>
                <a:gd name="T57" fmla="*/ 472622 w 604011"/>
                <a:gd name="T58" fmla="*/ 472622 w 604011"/>
                <a:gd name="T59" fmla="*/ 472622 w 604011"/>
                <a:gd name="T60" fmla="*/ 472622 w 604011"/>
                <a:gd name="T61" fmla="*/ 472622 w 604011"/>
                <a:gd name="T62" fmla="*/ 472622 w 604011"/>
                <a:gd name="T63" fmla="*/ 472622 w 604011"/>
                <a:gd name="T64" fmla="*/ 472622 w 604011"/>
                <a:gd name="T65" fmla="*/ 472622 w 604011"/>
                <a:gd name="T66" fmla="*/ 472622 w 604011"/>
                <a:gd name="T67" fmla="*/ 472622 w 604011"/>
                <a:gd name="T68" fmla="*/ 472622 w 604011"/>
                <a:gd name="T69" fmla="*/ 472622 w 604011"/>
                <a:gd name="T70" fmla="*/ 472622 w 604011"/>
                <a:gd name="T71" fmla="*/ 472622 w 604011"/>
                <a:gd name="T72" fmla="*/ 472622 w 604011"/>
                <a:gd name="T73" fmla="*/ 472622 w 604011"/>
                <a:gd name="T74" fmla="*/ 472622 w 604011"/>
                <a:gd name="T75" fmla="*/ 472622 w 604011"/>
                <a:gd name="T76" fmla="*/ 472622 w 604011"/>
                <a:gd name="T77" fmla="*/ 472622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554" h="6555">
                  <a:moveTo>
                    <a:pt x="6554" y="6008"/>
                  </a:moveTo>
                  <a:lnTo>
                    <a:pt x="6554" y="4370"/>
                  </a:lnTo>
                  <a:lnTo>
                    <a:pt x="4369" y="4370"/>
                  </a:lnTo>
                  <a:lnTo>
                    <a:pt x="4369" y="5053"/>
                  </a:lnTo>
                  <a:lnTo>
                    <a:pt x="3823" y="5053"/>
                  </a:lnTo>
                  <a:lnTo>
                    <a:pt x="3823" y="3883"/>
                  </a:lnTo>
                  <a:lnTo>
                    <a:pt x="4730" y="3883"/>
                  </a:lnTo>
                  <a:cubicBezTo>
                    <a:pt x="5470" y="3883"/>
                    <a:pt x="6007" y="3399"/>
                    <a:pt x="6007" y="2732"/>
                  </a:cubicBezTo>
                  <a:cubicBezTo>
                    <a:pt x="6007" y="2247"/>
                    <a:pt x="5698" y="1814"/>
                    <a:pt x="5252" y="1650"/>
                  </a:cubicBezTo>
                  <a:cubicBezTo>
                    <a:pt x="5293" y="1515"/>
                    <a:pt x="5307" y="1376"/>
                    <a:pt x="5297" y="1220"/>
                  </a:cubicBezTo>
                  <a:cubicBezTo>
                    <a:pt x="5257" y="553"/>
                    <a:pt x="4663" y="6"/>
                    <a:pt x="3974" y="1"/>
                  </a:cubicBezTo>
                  <a:cubicBezTo>
                    <a:pt x="3427" y="0"/>
                    <a:pt x="2933" y="324"/>
                    <a:pt x="2728" y="804"/>
                  </a:cubicBezTo>
                  <a:cubicBezTo>
                    <a:pt x="2527" y="654"/>
                    <a:pt x="2273" y="582"/>
                    <a:pt x="2014" y="606"/>
                  </a:cubicBezTo>
                  <a:cubicBezTo>
                    <a:pt x="1641" y="641"/>
                    <a:pt x="1315" y="890"/>
                    <a:pt x="1163" y="1254"/>
                  </a:cubicBezTo>
                  <a:cubicBezTo>
                    <a:pt x="1091" y="1427"/>
                    <a:pt x="1101" y="1620"/>
                    <a:pt x="1117" y="1737"/>
                  </a:cubicBezTo>
                  <a:cubicBezTo>
                    <a:pt x="767" y="1942"/>
                    <a:pt x="546" y="2321"/>
                    <a:pt x="546" y="2732"/>
                  </a:cubicBezTo>
                  <a:cubicBezTo>
                    <a:pt x="546" y="3388"/>
                    <a:pt x="1095" y="3883"/>
                    <a:pt x="1824" y="3883"/>
                  </a:cubicBezTo>
                  <a:lnTo>
                    <a:pt x="2731" y="3883"/>
                  </a:lnTo>
                  <a:lnTo>
                    <a:pt x="2731" y="5053"/>
                  </a:lnTo>
                  <a:lnTo>
                    <a:pt x="2185" y="5053"/>
                  </a:lnTo>
                  <a:lnTo>
                    <a:pt x="2185" y="4370"/>
                  </a:lnTo>
                  <a:lnTo>
                    <a:pt x="0" y="4370"/>
                  </a:lnTo>
                  <a:lnTo>
                    <a:pt x="0" y="6008"/>
                  </a:lnTo>
                  <a:lnTo>
                    <a:pt x="956" y="6008"/>
                  </a:lnTo>
                  <a:lnTo>
                    <a:pt x="956" y="6282"/>
                  </a:lnTo>
                  <a:lnTo>
                    <a:pt x="410" y="6282"/>
                  </a:lnTo>
                  <a:lnTo>
                    <a:pt x="410" y="6555"/>
                  </a:lnTo>
                  <a:lnTo>
                    <a:pt x="1775" y="6555"/>
                  </a:lnTo>
                  <a:lnTo>
                    <a:pt x="1775" y="6282"/>
                  </a:lnTo>
                  <a:lnTo>
                    <a:pt x="1229" y="6282"/>
                  </a:lnTo>
                  <a:lnTo>
                    <a:pt x="1229" y="6008"/>
                  </a:lnTo>
                  <a:lnTo>
                    <a:pt x="2185" y="6008"/>
                  </a:lnTo>
                  <a:lnTo>
                    <a:pt x="2185" y="5326"/>
                  </a:lnTo>
                  <a:lnTo>
                    <a:pt x="3004" y="5326"/>
                  </a:lnTo>
                  <a:lnTo>
                    <a:pt x="3004" y="3883"/>
                  </a:lnTo>
                  <a:lnTo>
                    <a:pt x="3550" y="3883"/>
                  </a:lnTo>
                  <a:lnTo>
                    <a:pt x="3550" y="5326"/>
                  </a:lnTo>
                  <a:lnTo>
                    <a:pt x="4369" y="5326"/>
                  </a:lnTo>
                  <a:lnTo>
                    <a:pt x="4369" y="6008"/>
                  </a:lnTo>
                  <a:lnTo>
                    <a:pt x="5325" y="6008"/>
                  </a:lnTo>
                  <a:lnTo>
                    <a:pt x="5325" y="6282"/>
                  </a:lnTo>
                  <a:lnTo>
                    <a:pt x="4779" y="6282"/>
                  </a:lnTo>
                  <a:lnTo>
                    <a:pt x="4779" y="6555"/>
                  </a:lnTo>
                  <a:lnTo>
                    <a:pt x="6144" y="6555"/>
                  </a:lnTo>
                  <a:lnTo>
                    <a:pt x="6144" y="6282"/>
                  </a:lnTo>
                  <a:lnTo>
                    <a:pt x="5598" y="6282"/>
                  </a:lnTo>
                  <a:lnTo>
                    <a:pt x="5598" y="6008"/>
                  </a:lnTo>
                  <a:lnTo>
                    <a:pt x="6554" y="6008"/>
                  </a:lnTo>
                  <a:close/>
                  <a:moveTo>
                    <a:pt x="1911" y="5735"/>
                  </a:moveTo>
                  <a:lnTo>
                    <a:pt x="273" y="5735"/>
                  </a:lnTo>
                  <a:lnTo>
                    <a:pt x="273" y="4643"/>
                  </a:lnTo>
                  <a:lnTo>
                    <a:pt x="1911" y="4643"/>
                  </a:lnTo>
                  <a:lnTo>
                    <a:pt x="1911" y="5735"/>
                  </a:lnTo>
                  <a:close/>
                  <a:moveTo>
                    <a:pt x="1824" y="3610"/>
                  </a:moveTo>
                  <a:cubicBezTo>
                    <a:pt x="1242" y="3610"/>
                    <a:pt x="819" y="3241"/>
                    <a:pt x="819" y="2732"/>
                  </a:cubicBezTo>
                  <a:cubicBezTo>
                    <a:pt x="819" y="2391"/>
                    <a:pt x="1019" y="2078"/>
                    <a:pt x="1328" y="1935"/>
                  </a:cubicBezTo>
                  <a:lnTo>
                    <a:pt x="1431" y="1886"/>
                  </a:lnTo>
                  <a:lnTo>
                    <a:pt x="1402" y="1775"/>
                  </a:lnTo>
                  <a:cubicBezTo>
                    <a:pt x="1401" y="1773"/>
                    <a:pt x="1341" y="1538"/>
                    <a:pt x="1415" y="1359"/>
                  </a:cubicBezTo>
                  <a:cubicBezTo>
                    <a:pt x="1528" y="1088"/>
                    <a:pt x="1767" y="904"/>
                    <a:pt x="2039" y="878"/>
                  </a:cubicBezTo>
                  <a:cubicBezTo>
                    <a:pt x="2064" y="876"/>
                    <a:pt x="2088" y="875"/>
                    <a:pt x="2113" y="875"/>
                  </a:cubicBezTo>
                  <a:cubicBezTo>
                    <a:pt x="2335" y="875"/>
                    <a:pt x="2546" y="970"/>
                    <a:pt x="2687" y="1137"/>
                  </a:cubicBezTo>
                  <a:lnTo>
                    <a:pt x="2864" y="1346"/>
                  </a:lnTo>
                  <a:lnTo>
                    <a:pt x="2925" y="1079"/>
                  </a:lnTo>
                  <a:cubicBezTo>
                    <a:pt x="3031" y="612"/>
                    <a:pt x="3467" y="274"/>
                    <a:pt x="3964" y="274"/>
                  </a:cubicBezTo>
                  <a:lnTo>
                    <a:pt x="3972" y="274"/>
                  </a:lnTo>
                  <a:cubicBezTo>
                    <a:pt x="4520" y="278"/>
                    <a:pt x="4993" y="710"/>
                    <a:pt x="5025" y="1237"/>
                  </a:cubicBezTo>
                  <a:cubicBezTo>
                    <a:pt x="5035" y="1405"/>
                    <a:pt x="5012" y="1543"/>
                    <a:pt x="4948" y="1684"/>
                  </a:cubicBezTo>
                  <a:lnTo>
                    <a:pt x="4879" y="1837"/>
                  </a:lnTo>
                  <a:lnTo>
                    <a:pt x="5044" y="1873"/>
                  </a:lnTo>
                  <a:cubicBezTo>
                    <a:pt x="5444" y="1960"/>
                    <a:pt x="5734" y="2321"/>
                    <a:pt x="5734" y="2732"/>
                  </a:cubicBezTo>
                  <a:cubicBezTo>
                    <a:pt x="5734" y="3249"/>
                    <a:pt x="5321" y="3610"/>
                    <a:pt x="4730" y="3610"/>
                  </a:cubicBezTo>
                  <a:lnTo>
                    <a:pt x="1824" y="3610"/>
                  </a:lnTo>
                  <a:close/>
                  <a:moveTo>
                    <a:pt x="4642" y="5735"/>
                  </a:moveTo>
                  <a:lnTo>
                    <a:pt x="4642" y="4643"/>
                  </a:lnTo>
                  <a:lnTo>
                    <a:pt x="6281" y="4643"/>
                  </a:lnTo>
                  <a:lnTo>
                    <a:pt x="6281" y="5735"/>
                  </a:lnTo>
                  <a:lnTo>
                    <a:pt x="4642" y="5735"/>
                  </a:lnTo>
                  <a:close/>
                </a:path>
              </a:pathLst>
            </a:custGeom>
            <a:solidFill>
              <a:srgbClr val="4444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9" name="MH_SubTitle_4"/>
            <p:cNvSpPr txBox="1">
              <a:spLocks noChangeArrowheads="1"/>
            </p:cNvSpPr>
            <p:nvPr/>
          </p:nvSpPr>
          <p:spPr bwMode="auto">
            <a:xfrm>
              <a:off x="8521511" y="3546307"/>
              <a:ext cx="1453774" cy="11988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  <a:defRPr/>
              </a:pPr>
              <a:r>
                <a:rPr lang="zh-CN" altLang="en-US" b="1" dirty="0">
                  <a:solidFill>
                    <a:srgbClr val="0070C0"/>
                  </a:solidFill>
                  <a:ea typeface="微软雅黑" panose="020B0503020204020204" pitchFamily="34" charset="-122"/>
                </a:rPr>
                <a:t>互联网的普及</a:t>
              </a:r>
              <a:endParaRPr lang="en-US" altLang="zh-CN" b="1" dirty="0">
                <a:solidFill>
                  <a:srgbClr val="0070C0"/>
                </a:solidFill>
                <a:ea typeface="微软雅黑" panose="020B0503020204020204" pitchFamily="34" charset="-122"/>
              </a:endParaRPr>
            </a:p>
            <a:p>
              <a:pPr algn="ctr">
                <a:lnSpc>
                  <a:spcPct val="110000"/>
                </a:lnSpc>
                <a:defRPr/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" panose="020B0503020204020204" pitchFamily="34" charset="-122"/>
                </a:rPr>
                <a:t>信息传输可以远距离、实时、多媒体和双向交互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30" name="组合 29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  <p:cNvGrpSpPr/>
            <p:nvPr/>
          </p:nvGrpSpPr>
          <p:grpSpPr>
            <a:xfrm>
              <a:off x="10654507" y="1810010"/>
              <a:ext cx="892482" cy="893443"/>
              <a:chOff x="3873500" y="1209675"/>
              <a:chExt cx="4424363" cy="4429125"/>
            </a:xfrm>
          </p:grpSpPr>
          <p:sp>
            <p:nvSpPr>
              <p:cNvPr id="35" name="ïṡḻiḓê"/>
              <p:cNvSpPr/>
              <p:nvPr/>
            </p:nvSpPr>
            <p:spPr bwMode="auto">
              <a:xfrm>
                <a:off x="3873500" y="1209675"/>
                <a:ext cx="4424363" cy="4429125"/>
              </a:xfrm>
              <a:prstGeom prst="ellipse">
                <a:avLst/>
              </a:prstGeom>
              <a:solidFill>
                <a:srgbClr val="FFB1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36" name="îṥlídê"/>
              <p:cNvSpPr/>
              <p:nvPr/>
            </p:nvSpPr>
            <p:spPr bwMode="auto">
              <a:xfrm>
                <a:off x="6080125" y="1209675"/>
                <a:ext cx="2217738" cy="4429125"/>
              </a:xfrm>
              <a:custGeom>
                <a:avLst/>
                <a:gdLst>
                  <a:gd name="T0" fmla="*/ 0 w 221"/>
                  <a:gd name="T1" fmla="*/ 0 h 442"/>
                  <a:gd name="T2" fmla="*/ 0 w 221"/>
                  <a:gd name="T3" fmla="*/ 442 h 442"/>
                  <a:gd name="T4" fmla="*/ 221 w 221"/>
                  <a:gd name="T5" fmla="*/ 221 h 442"/>
                  <a:gd name="T6" fmla="*/ 0 w 221"/>
                  <a:gd name="T7" fmla="*/ 0 h 4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1" h="442">
                    <a:moveTo>
                      <a:pt x="0" y="0"/>
                    </a:moveTo>
                    <a:cubicBezTo>
                      <a:pt x="0" y="442"/>
                      <a:pt x="0" y="442"/>
                      <a:pt x="0" y="442"/>
                    </a:cubicBezTo>
                    <a:cubicBezTo>
                      <a:pt x="122" y="442"/>
                      <a:pt x="221" y="343"/>
                      <a:pt x="221" y="221"/>
                    </a:cubicBezTo>
                    <a:cubicBezTo>
                      <a:pt x="221" y="99"/>
                      <a:pt x="122" y="0"/>
                      <a:pt x="0" y="0"/>
                    </a:cubicBezTo>
                  </a:path>
                </a:pathLst>
              </a:custGeom>
              <a:solidFill>
                <a:srgbClr val="FFA0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37" name="ïṣḻîdé"/>
              <p:cNvSpPr/>
              <p:nvPr/>
            </p:nvSpPr>
            <p:spPr bwMode="auto">
              <a:xfrm>
                <a:off x="4344988" y="1530350"/>
                <a:ext cx="3511550" cy="3727450"/>
              </a:xfrm>
              <a:custGeom>
                <a:avLst/>
                <a:gdLst>
                  <a:gd name="T0" fmla="*/ 143 w 350"/>
                  <a:gd name="T1" fmla="*/ 151 h 372"/>
                  <a:gd name="T2" fmla="*/ 126 w 350"/>
                  <a:gd name="T3" fmla="*/ 159 h 372"/>
                  <a:gd name="T4" fmla="*/ 114 w 350"/>
                  <a:gd name="T5" fmla="*/ 126 h 372"/>
                  <a:gd name="T6" fmla="*/ 98 w 350"/>
                  <a:gd name="T7" fmla="*/ 119 h 372"/>
                  <a:gd name="T8" fmla="*/ 111 w 350"/>
                  <a:gd name="T9" fmla="*/ 87 h 372"/>
                  <a:gd name="T10" fmla="*/ 104 w 350"/>
                  <a:gd name="T11" fmla="*/ 69 h 372"/>
                  <a:gd name="T12" fmla="*/ 137 w 350"/>
                  <a:gd name="T13" fmla="*/ 57 h 372"/>
                  <a:gd name="T14" fmla="*/ 143 w 350"/>
                  <a:gd name="T15" fmla="*/ 42 h 372"/>
                  <a:gd name="T16" fmla="*/ 175 w 350"/>
                  <a:gd name="T17" fmla="*/ 54 h 372"/>
                  <a:gd name="T18" fmla="*/ 192 w 350"/>
                  <a:gd name="T19" fmla="*/ 47 h 372"/>
                  <a:gd name="T20" fmla="*/ 205 w 350"/>
                  <a:gd name="T21" fmla="*/ 79 h 372"/>
                  <a:gd name="T22" fmla="*/ 220 w 350"/>
                  <a:gd name="T23" fmla="*/ 87 h 372"/>
                  <a:gd name="T24" fmla="*/ 208 w 350"/>
                  <a:gd name="T25" fmla="*/ 119 h 372"/>
                  <a:gd name="T26" fmla="*/ 215 w 350"/>
                  <a:gd name="T27" fmla="*/ 136 h 372"/>
                  <a:gd name="T28" fmla="*/ 182 w 350"/>
                  <a:gd name="T29" fmla="*/ 149 h 372"/>
                  <a:gd name="T30" fmla="*/ 175 w 350"/>
                  <a:gd name="T31" fmla="*/ 164 h 372"/>
                  <a:gd name="T32" fmla="*/ 164 w 350"/>
                  <a:gd name="T33" fmla="*/ 372 h 372"/>
                  <a:gd name="T34" fmla="*/ 196 w 350"/>
                  <a:gd name="T35" fmla="*/ 242 h 372"/>
                  <a:gd name="T36" fmla="*/ 245 w 350"/>
                  <a:gd name="T37" fmla="*/ 237 h 372"/>
                  <a:gd name="T38" fmla="*/ 239 w 350"/>
                  <a:gd name="T39" fmla="*/ 215 h 372"/>
                  <a:gd name="T40" fmla="*/ 233 w 350"/>
                  <a:gd name="T41" fmla="*/ 203 h 372"/>
                  <a:gd name="T42" fmla="*/ 211 w 350"/>
                  <a:gd name="T43" fmla="*/ 193 h 372"/>
                  <a:gd name="T44" fmla="*/ 215 w 350"/>
                  <a:gd name="T45" fmla="*/ 182 h 372"/>
                  <a:gd name="T46" fmla="*/ 205 w 350"/>
                  <a:gd name="T47" fmla="*/ 159 h 372"/>
                  <a:gd name="T48" fmla="*/ 217 w 350"/>
                  <a:gd name="T49" fmla="*/ 154 h 372"/>
                  <a:gd name="T50" fmla="*/ 227 w 350"/>
                  <a:gd name="T51" fmla="*/ 132 h 372"/>
                  <a:gd name="T52" fmla="*/ 238 w 350"/>
                  <a:gd name="T53" fmla="*/ 136 h 372"/>
                  <a:gd name="T54" fmla="*/ 261 w 350"/>
                  <a:gd name="T55" fmla="*/ 126 h 372"/>
                  <a:gd name="T56" fmla="*/ 266 w 350"/>
                  <a:gd name="T57" fmla="*/ 138 h 372"/>
                  <a:gd name="T58" fmla="*/ 288 w 350"/>
                  <a:gd name="T59" fmla="*/ 148 h 372"/>
                  <a:gd name="T60" fmla="*/ 284 w 350"/>
                  <a:gd name="T61" fmla="*/ 160 h 372"/>
                  <a:gd name="T62" fmla="*/ 294 w 350"/>
                  <a:gd name="T63" fmla="*/ 182 h 372"/>
                  <a:gd name="T64" fmla="*/ 282 w 350"/>
                  <a:gd name="T65" fmla="*/ 187 h 372"/>
                  <a:gd name="T66" fmla="*/ 272 w 350"/>
                  <a:gd name="T67" fmla="*/ 209 h 372"/>
                  <a:gd name="T68" fmla="*/ 261 w 350"/>
                  <a:gd name="T69" fmla="*/ 205 h 372"/>
                  <a:gd name="T70" fmla="*/ 255 w 350"/>
                  <a:gd name="T71" fmla="*/ 215 h 372"/>
                  <a:gd name="T72" fmla="*/ 250 w 350"/>
                  <a:gd name="T73" fmla="*/ 246 h 372"/>
                  <a:gd name="T74" fmla="*/ 206 w 350"/>
                  <a:gd name="T75" fmla="*/ 372 h 372"/>
                  <a:gd name="T76" fmla="*/ 230 w 350"/>
                  <a:gd name="T77" fmla="*/ 283 h 372"/>
                  <a:gd name="T78" fmla="*/ 311 w 350"/>
                  <a:gd name="T79" fmla="*/ 212 h 372"/>
                  <a:gd name="T80" fmla="*/ 181 w 350"/>
                  <a:gd name="T81" fmla="*/ 2 h 372"/>
                  <a:gd name="T82" fmla="*/ 32 w 350"/>
                  <a:gd name="T83" fmla="*/ 144 h 372"/>
                  <a:gd name="T84" fmla="*/ 13 w 350"/>
                  <a:gd name="T85" fmla="*/ 202 h 372"/>
                  <a:gd name="T86" fmla="*/ 8 w 350"/>
                  <a:gd name="T87" fmla="*/ 235 h 372"/>
                  <a:gd name="T88" fmla="*/ 28 w 350"/>
                  <a:gd name="T89" fmla="*/ 253 h 372"/>
                  <a:gd name="T90" fmla="*/ 30 w 350"/>
                  <a:gd name="T91" fmla="*/ 264 h 372"/>
                  <a:gd name="T92" fmla="*/ 35 w 350"/>
                  <a:gd name="T93" fmla="*/ 302 h 372"/>
                  <a:gd name="T94" fmla="*/ 101 w 350"/>
                  <a:gd name="T95" fmla="*/ 316 h 372"/>
                  <a:gd name="T96" fmla="*/ 127 w 350"/>
                  <a:gd name="T97" fmla="*/ 372 h 372"/>
                  <a:gd name="T98" fmla="*/ 154 w 350"/>
                  <a:gd name="T99" fmla="*/ 164 h 3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372">
                    <a:moveTo>
                      <a:pt x="143" y="164"/>
                    </a:moveTo>
                    <a:cubicBezTo>
                      <a:pt x="143" y="151"/>
                      <a:pt x="143" y="151"/>
                      <a:pt x="143" y="151"/>
                    </a:cubicBezTo>
                    <a:cubicBezTo>
                      <a:pt x="141" y="151"/>
                      <a:pt x="139" y="150"/>
                      <a:pt x="137" y="149"/>
                    </a:cubicBezTo>
                    <a:cubicBezTo>
                      <a:pt x="126" y="159"/>
                      <a:pt x="126" y="159"/>
                      <a:pt x="126" y="159"/>
                    </a:cubicBezTo>
                    <a:cubicBezTo>
                      <a:pt x="104" y="136"/>
                      <a:pt x="104" y="136"/>
                      <a:pt x="104" y="136"/>
                    </a:cubicBezTo>
                    <a:cubicBezTo>
                      <a:pt x="114" y="126"/>
                      <a:pt x="114" y="126"/>
                      <a:pt x="114" y="126"/>
                    </a:cubicBezTo>
                    <a:cubicBezTo>
                      <a:pt x="113" y="124"/>
                      <a:pt x="111" y="121"/>
                      <a:pt x="111" y="119"/>
                    </a:cubicBezTo>
                    <a:cubicBezTo>
                      <a:pt x="98" y="119"/>
                      <a:pt x="98" y="119"/>
                      <a:pt x="98" y="119"/>
                    </a:cubicBezTo>
                    <a:cubicBezTo>
                      <a:pt x="98" y="87"/>
                      <a:pt x="98" y="87"/>
                      <a:pt x="98" y="87"/>
                    </a:cubicBezTo>
                    <a:cubicBezTo>
                      <a:pt x="111" y="87"/>
                      <a:pt x="111" y="87"/>
                      <a:pt x="111" y="87"/>
                    </a:cubicBezTo>
                    <a:cubicBezTo>
                      <a:pt x="111" y="84"/>
                      <a:pt x="113" y="82"/>
                      <a:pt x="114" y="79"/>
                    </a:cubicBezTo>
                    <a:cubicBezTo>
                      <a:pt x="104" y="69"/>
                      <a:pt x="104" y="69"/>
                      <a:pt x="104" y="69"/>
                    </a:cubicBezTo>
                    <a:cubicBezTo>
                      <a:pt x="126" y="47"/>
                      <a:pt x="126" y="47"/>
                      <a:pt x="126" y="47"/>
                    </a:cubicBezTo>
                    <a:cubicBezTo>
                      <a:pt x="137" y="57"/>
                      <a:pt x="137" y="57"/>
                      <a:pt x="137" y="57"/>
                    </a:cubicBezTo>
                    <a:cubicBezTo>
                      <a:pt x="139" y="56"/>
                      <a:pt x="141" y="55"/>
                      <a:pt x="143" y="54"/>
                    </a:cubicBezTo>
                    <a:cubicBezTo>
                      <a:pt x="143" y="42"/>
                      <a:pt x="143" y="42"/>
                      <a:pt x="143" y="42"/>
                    </a:cubicBezTo>
                    <a:cubicBezTo>
                      <a:pt x="175" y="42"/>
                      <a:pt x="175" y="42"/>
                      <a:pt x="175" y="42"/>
                    </a:cubicBezTo>
                    <a:cubicBezTo>
                      <a:pt x="175" y="54"/>
                      <a:pt x="175" y="54"/>
                      <a:pt x="175" y="54"/>
                    </a:cubicBezTo>
                    <a:cubicBezTo>
                      <a:pt x="177" y="55"/>
                      <a:pt x="180" y="56"/>
                      <a:pt x="182" y="57"/>
                    </a:cubicBezTo>
                    <a:cubicBezTo>
                      <a:pt x="192" y="47"/>
                      <a:pt x="192" y="47"/>
                      <a:pt x="192" y="47"/>
                    </a:cubicBezTo>
                    <a:cubicBezTo>
                      <a:pt x="215" y="69"/>
                      <a:pt x="215" y="69"/>
                      <a:pt x="215" y="69"/>
                    </a:cubicBezTo>
                    <a:cubicBezTo>
                      <a:pt x="205" y="79"/>
                      <a:pt x="205" y="79"/>
                      <a:pt x="205" y="79"/>
                    </a:cubicBezTo>
                    <a:cubicBezTo>
                      <a:pt x="206" y="82"/>
                      <a:pt x="207" y="84"/>
                      <a:pt x="208" y="87"/>
                    </a:cubicBezTo>
                    <a:cubicBezTo>
                      <a:pt x="220" y="87"/>
                      <a:pt x="220" y="87"/>
                      <a:pt x="220" y="87"/>
                    </a:cubicBezTo>
                    <a:cubicBezTo>
                      <a:pt x="220" y="119"/>
                      <a:pt x="220" y="119"/>
                      <a:pt x="220" y="119"/>
                    </a:cubicBezTo>
                    <a:cubicBezTo>
                      <a:pt x="208" y="119"/>
                      <a:pt x="208" y="119"/>
                      <a:pt x="208" y="119"/>
                    </a:cubicBezTo>
                    <a:cubicBezTo>
                      <a:pt x="207" y="121"/>
                      <a:pt x="206" y="124"/>
                      <a:pt x="205" y="126"/>
                    </a:cubicBezTo>
                    <a:cubicBezTo>
                      <a:pt x="215" y="136"/>
                      <a:pt x="215" y="136"/>
                      <a:pt x="215" y="136"/>
                    </a:cubicBezTo>
                    <a:cubicBezTo>
                      <a:pt x="192" y="159"/>
                      <a:pt x="192" y="159"/>
                      <a:pt x="192" y="159"/>
                    </a:cubicBezTo>
                    <a:cubicBezTo>
                      <a:pt x="182" y="149"/>
                      <a:pt x="182" y="149"/>
                      <a:pt x="182" y="149"/>
                    </a:cubicBezTo>
                    <a:cubicBezTo>
                      <a:pt x="180" y="150"/>
                      <a:pt x="177" y="151"/>
                      <a:pt x="175" y="151"/>
                    </a:cubicBezTo>
                    <a:cubicBezTo>
                      <a:pt x="175" y="164"/>
                      <a:pt x="175" y="164"/>
                      <a:pt x="175" y="164"/>
                    </a:cubicBezTo>
                    <a:cubicBezTo>
                      <a:pt x="164" y="164"/>
                      <a:pt x="164" y="164"/>
                      <a:pt x="164" y="164"/>
                    </a:cubicBezTo>
                    <a:cubicBezTo>
                      <a:pt x="164" y="372"/>
                      <a:pt x="164" y="372"/>
                      <a:pt x="164" y="372"/>
                    </a:cubicBezTo>
                    <a:cubicBezTo>
                      <a:pt x="196" y="372"/>
                      <a:pt x="196" y="372"/>
                      <a:pt x="196" y="372"/>
                    </a:cubicBezTo>
                    <a:cubicBezTo>
                      <a:pt x="196" y="242"/>
                      <a:pt x="196" y="242"/>
                      <a:pt x="196" y="242"/>
                    </a:cubicBezTo>
                    <a:cubicBezTo>
                      <a:pt x="196" y="239"/>
                      <a:pt x="198" y="237"/>
                      <a:pt x="201" y="237"/>
                    </a:cubicBezTo>
                    <a:cubicBezTo>
                      <a:pt x="245" y="237"/>
                      <a:pt x="245" y="237"/>
                      <a:pt x="245" y="237"/>
                    </a:cubicBezTo>
                    <a:cubicBezTo>
                      <a:pt x="245" y="215"/>
                      <a:pt x="245" y="215"/>
                      <a:pt x="245" y="215"/>
                    </a:cubicBezTo>
                    <a:cubicBezTo>
                      <a:pt x="239" y="215"/>
                      <a:pt x="239" y="215"/>
                      <a:pt x="239" y="215"/>
                    </a:cubicBezTo>
                    <a:cubicBezTo>
                      <a:pt x="239" y="205"/>
                      <a:pt x="239" y="205"/>
                      <a:pt x="239" y="205"/>
                    </a:cubicBezTo>
                    <a:cubicBezTo>
                      <a:pt x="237" y="205"/>
                      <a:pt x="235" y="204"/>
                      <a:pt x="233" y="203"/>
                    </a:cubicBezTo>
                    <a:cubicBezTo>
                      <a:pt x="227" y="209"/>
                      <a:pt x="227" y="209"/>
                      <a:pt x="227" y="209"/>
                    </a:cubicBezTo>
                    <a:cubicBezTo>
                      <a:pt x="211" y="193"/>
                      <a:pt x="211" y="193"/>
                      <a:pt x="211" y="193"/>
                    </a:cubicBezTo>
                    <a:cubicBezTo>
                      <a:pt x="217" y="187"/>
                      <a:pt x="217" y="187"/>
                      <a:pt x="217" y="187"/>
                    </a:cubicBezTo>
                    <a:cubicBezTo>
                      <a:pt x="216" y="185"/>
                      <a:pt x="216" y="183"/>
                      <a:pt x="215" y="182"/>
                    </a:cubicBezTo>
                    <a:cubicBezTo>
                      <a:pt x="205" y="182"/>
                      <a:pt x="205" y="182"/>
                      <a:pt x="205" y="182"/>
                    </a:cubicBezTo>
                    <a:cubicBezTo>
                      <a:pt x="205" y="159"/>
                      <a:pt x="205" y="159"/>
                      <a:pt x="205" y="159"/>
                    </a:cubicBezTo>
                    <a:cubicBezTo>
                      <a:pt x="215" y="159"/>
                      <a:pt x="215" y="159"/>
                      <a:pt x="215" y="159"/>
                    </a:cubicBezTo>
                    <a:cubicBezTo>
                      <a:pt x="216" y="157"/>
                      <a:pt x="216" y="156"/>
                      <a:pt x="217" y="154"/>
                    </a:cubicBezTo>
                    <a:cubicBezTo>
                      <a:pt x="211" y="148"/>
                      <a:pt x="211" y="148"/>
                      <a:pt x="211" y="148"/>
                    </a:cubicBezTo>
                    <a:cubicBezTo>
                      <a:pt x="227" y="132"/>
                      <a:pt x="227" y="132"/>
                      <a:pt x="227" y="132"/>
                    </a:cubicBezTo>
                    <a:cubicBezTo>
                      <a:pt x="233" y="138"/>
                      <a:pt x="233" y="138"/>
                      <a:pt x="233" y="138"/>
                    </a:cubicBezTo>
                    <a:cubicBezTo>
                      <a:pt x="235" y="138"/>
                      <a:pt x="236" y="137"/>
                      <a:pt x="238" y="136"/>
                    </a:cubicBezTo>
                    <a:cubicBezTo>
                      <a:pt x="238" y="126"/>
                      <a:pt x="238" y="126"/>
                      <a:pt x="238" y="126"/>
                    </a:cubicBezTo>
                    <a:cubicBezTo>
                      <a:pt x="261" y="126"/>
                      <a:pt x="261" y="126"/>
                      <a:pt x="261" y="126"/>
                    </a:cubicBezTo>
                    <a:cubicBezTo>
                      <a:pt x="261" y="136"/>
                      <a:pt x="261" y="136"/>
                      <a:pt x="261" y="136"/>
                    </a:cubicBezTo>
                    <a:cubicBezTo>
                      <a:pt x="262" y="137"/>
                      <a:pt x="264" y="137"/>
                      <a:pt x="266" y="138"/>
                    </a:cubicBezTo>
                    <a:cubicBezTo>
                      <a:pt x="272" y="132"/>
                      <a:pt x="272" y="132"/>
                      <a:pt x="272" y="132"/>
                    </a:cubicBezTo>
                    <a:cubicBezTo>
                      <a:pt x="288" y="148"/>
                      <a:pt x="288" y="148"/>
                      <a:pt x="288" y="148"/>
                    </a:cubicBezTo>
                    <a:cubicBezTo>
                      <a:pt x="282" y="154"/>
                      <a:pt x="282" y="154"/>
                      <a:pt x="282" y="154"/>
                    </a:cubicBezTo>
                    <a:cubicBezTo>
                      <a:pt x="283" y="156"/>
                      <a:pt x="283" y="158"/>
                      <a:pt x="284" y="160"/>
                    </a:cubicBezTo>
                    <a:cubicBezTo>
                      <a:pt x="294" y="160"/>
                      <a:pt x="294" y="160"/>
                      <a:pt x="294" y="160"/>
                    </a:cubicBezTo>
                    <a:cubicBezTo>
                      <a:pt x="294" y="182"/>
                      <a:pt x="294" y="182"/>
                      <a:pt x="294" y="182"/>
                    </a:cubicBezTo>
                    <a:cubicBezTo>
                      <a:pt x="284" y="182"/>
                      <a:pt x="284" y="182"/>
                      <a:pt x="284" y="182"/>
                    </a:cubicBezTo>
                    <a:cubicBezTo>
                      <a:pt x="283" y="184"/>
                      <a:pt x="283" y="185"/>
                      <a:pt x="282" y="187"/>
                    </a:cubicBezTo>
                    <a:cubicBezTo>
                      <a:pt x="288" y="193"/>
                      <a:pt x="288" y="193"/>
                      <a:pt x="288" y="193"/>
                    </a:cubicBezTo>
                    <a:cubicBezTo>
                      <a:pt x="272" y="209"/>
                      <a:pt x="272" y="209"/>
                      <a:pt x="272" y="209"/>
                    </a:cubicBezTo>
                    <a:cubicBezTo>
                      <a:pt x="266" y="203"/>
                      <a:pt x="266" y="203"/>
                      <a:pt x="266" y="203"/>
                    </a:cubicBezTo>
                    <a:cubicBezTo>
                      <a:pt x="264" y="204"/>
                      <a:pt x="263" y="204"/>
                      <a:pt x="261" y="205"/>
                    </a:cubicBezTo>
                    <a:cubicBezTo>
                      <a:pt x="261" y="215"/>
                      <a:pt x="261" y="215"/>
                      <a:pt x="261" y="215"/>
                    </a:cubicBezTo>
                    <a:cubicBezTo>
                      <a:pt x="255" y="215"/>
                      <a:pt x="255" y="215"/>
                      <a:pt x="255" y="215"/>
                    </a:cubicBezTo>
                    <a:cubicBezTo>
                      <a:pt x="255" y="242"/>
                      <a:pt x="255" y="242"/>
                      <a:pt x="255" y="242"/>
                    </a:cubicBezTo>
                    <a:cubicBezTo>
                      <a:pt x="255" y="244"/>
                      <a:pt x="252" y="246"/>
                      <a:pt x="250" y="246"/>
                    </a:cubicBezTo>
                    <a:cubicBezTo>
                      <a:pt x="206" y="246"/>
                      <a:pt x="206" y="246"/>
                      <a:pt x="206" y="246"/>
                    </a:cubicBezTo>
                    <a:cubicBezTo>
                      <a:pt x="206" y="372"/>
                      <a:pt x="206" y="372"/>
                      <a:pt x="206" y="372"/>
                    </a:cubicBezTo>
                    <a:cubicBezTo>
                      <a:pt x="239" y="372"/>
                      <a:pt x="239" y="372"/>
                      <a:pt x="239" y="372"/>
                    </a:cubicBezTo>
                    <a:cubicBezTo>
                      <a:pt x="236" y="353"/>
                      <a:pt x="228" y="293"/>
                      <a:pt x="230" y="283"/>
                    </a:cubicBezTo>
                    <a:cubicBezTo>
                      <a:pt x="231" y="276"/>
                      <a:pt x="237" y="273"/>
                      <a:pt x="245" y="269"/>
                    </a:cubicBezTo>
                    <a:cubicBezTo>
                      <a:pt x="260" y="262"/>
                      <a:pt x="284" y="250"/>
                      <a:pt x="311" y="212"/>
                    </a:cubicBezTo>
                    <a:cubicBezTo>
                      <a:pt x="350" y="155"/>
                      <a:pt x="322" y="62"/>
                      <a:pt x="293" y="37"/>
                    </a:cubicBezTo>
                    <a:cubicBezTo>
                      <a:pt x="264" y="13"/>
                      <a:pt x="226" y="0"/>
                      <a:pt x="181" y="2"/>
                    </a:cubicBezTo>
                    <a:cubicBezTo>
                      <a:pt x="180" y="2"/>
                      <a:pt x="121" y="5"/>
                      <a:pt x="74" y="41"/>
                    </a:cubicBezTo>
                    <a:cubicBezTo>
                      <a:pt x="36" y="70"/>
                      <a:pt x="34" y="116"/>
                      <a:pt x="32" y="144"/>
                    </a:cubicBezTo>
                    <a:cubicBezTo>
                      <a:pt x="32" y="151"/>
                      <a:pt x="32" y="156"/>
                      <a:pt x="31" y="161"/>
                    </a:cubicBezTo>
                    <a:cubicBezTo>
                      <a:pt x="29" y="171"/>
                      <a:pt x="21" y="187"/>
                      <a:pt x="13" y="202"/>
                    </a:cubicBezTo>
                    <a:cubicBezTo>
                      <a:pt x="8" y="213"/>
                      <a:pt x="0" y="228"/>
                      <a:pt x="0" y="232"/>
                    </a:cubicBezTo>
                    <a:cubicBezTo>
                      <a:pt x="1" y="233"/>
                      <a:pt x="4" y="234"/>
                      <a:pt x="8" y="235"/>
                    </a:cubicBezTo>
                    <a:cubicBezTo>
                      <a:pt x="15" y="237"/>
                      <a:pt x="26" y="239"/>
                      <a:pt x="28" y="251"/>
                    </a:cubicBezTo>
                    <a:cubicBezTo>
                      <a:pt x="28" y="252"/>
                      <a:pt x="28" y="252"/>
                      <a:pt x="28" y="253"/>
                    </a:cubicBezTo>
                    <a:cubicBezTo>
                      <a:pt x="27" y="256"/>
                      <a:pt x="28" y="258"/>
                      <a:pt x="28" y="259"/>
                    </a:cubicBezTo>
                    <a:cubicBezTo>
                      <a:pt x="30" y="260"/>
                      <a:pt x="31" y="262"/>
                      <a:pt x="30" y="264"/>
                    </a:cubicBezTo>
                    <a:cubicBezTo>
                      <a:pt x="30" y="266"/>
                      <a:pt x="29" y="270"/>
                      <a:pt x="30" y="272"/>
                    </a:cubicBezTo>
                    <a:cubicBezTo>
                      <a:pt x="36" y="280"/>
                      <a:pt x="35" y="297"/>
                      <a:pt x="35" y="302"/>
                    </a:cubicBezTo>
                    <a:cubicBezTo>
                      <a:pt x="34" y="306"/>
                      <a:pt x="34" y="312"/>
                      <a:pt x="38" y="316"/>
                    </a:cubicBezTo>
                    <a:cubicBezTo>
                      <a:pt x="44" y="321"/>
                      <a:pt x="59" y="325"/>
                      <a:pt x="101" y="316"/>
                    </a:cubicBezTo>
                    <a:cubicBezTo>
                      <a:pt x="105" y="315"/>
                      <a:pt x="108" y="316"/>
                      <a:pt x="112" y="319"/>
                    </a:cubicBezTo>
                    <a:cubicBezTo>
                      <a:pt x="123" y="328"/>
                      <a:pt x="127" y="360"/>
                      <a:pt x="127" y="372"/>
                    </a:cubicBezTo>
                    <a:cubicBezTo>
                      <a:pt x="154" y="372"/>
                      <a:pt x="154" y="372"/>
                      <a:pt x="154" y="372"/>
                    </a:cubicBezTo>
                    <a:cubicBezTo>
                      <a:pt x="154" y="164"/>
                      <a:pt x="154" y="164"/>
                      <a:pt x="154" y="164"/>
                    </a:cubicBezTo>
                    <a:lnTo>
                      <a:pt x="143" y="164"/>
                    </a:lnTo>
                    <a:close/>
                  </a:path>
                </a:pathLst>
              </a:custGeom>
              <a:solidFill>
                <a:srgbClr val="1D86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38" name="îṥľíďé"/>
              <p:cNvSpPr/>
              <p:nvPr/>
            </p:nvSpPr>
            <p:spPr bwMode="auto">
              <a:xfrm>
                <a:off x="5629275" y="2251075"/>
                <a:ext cx="622300" cy="622300"/>
              </a:xfrm>
              <a:custGeom>
                <a:avLst/>
                <a:gdLst>
                  <a:gd name="T0" fmla="*/ 59 w 62"/>
                  <a:gd name="T1" fmla="*/ 36 h 62"/>
                  <a:gd name="T2" fmla="*/ 26 w 62"/>
                  <a:gd name="T3" fmla="*/ 3 h 62"/>
                  <a:gd name="T4" fmla="*/ 3 w 62"/>
                  <a:gd name="T5" fmla="*/ 26 h 62"/>
                  <a:gd name="T6" fmla="*/ 36 w 62"/>
                  <a:gd name="T7" fmla="*/ 59 h 62"/>
                  <a:gd name="T8" fmla="*/ 59 w 62"/>
                  <a:gd name="T9" fmla="*/ 3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2" h="62">
                    <a:moveTo>
                      <a:pt x="59" y="36"/>
                    </a:moveTo>
                    <a:cubicBezTo>
                      <a:pt x="62" y="16"/>
                      <a:pt x="46" y="0"/>
                      <a:pt x="26" y="3"/>
                    </a:cubicBezTo>
                    <a:cubicBezTo>
                      <a:pt x="15" y="5"/>
                      <a:pt x="5" y="14"/>
                      <a:pt x="3" y="26"/>
                    </a:cubicBezTo>
                    <a:cubicBezTo>
                      <a:pt x="0" y="45"/>
                      <a:pt x="17" y="62"/>
                      <a:pt x="36" y="59"/>
                    </a:cubicBezTo>
                    <a:cubicBezTo>
                      <a:pt x="48" y="57"/>
                      <a:pt x="57" y="47"/>
                      <a:pt x="59" y="36"/>
                    </a:cubicBezTo>
                    <a:close/>
                  </a:path>
                </a:pathLst>
              </a:custGeom>
              <a:solidFill>
                <a:srgbClr val="FFB1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39" name="íṩḻíḍé"/>
              <p:cNvSpPr/>
              <p:nvPr/>
            </p:nvSpPr>
            <p:spPr bwMode="auto">
              <a:xfrm>
                <a:off x="6632575" y="3022600"/>
                <a:ext cx="431800" cy="441325"/>
              </a:xfrm>
              <a:custGeom>
                <a:avLst/>
                <a:gdLst>
                  <a:gd name="T0" fmla="*/ 36 w 43"/>
                  <a:gd name="T1" fmla="*/ 36 h 44"/>
                  <a:gd name="T2" fmla="*/ 36 w 43"/>
                  <a:gd name="T3" fmla="*/ 7 h 44"/>
                  <a:gd name="T4" fmla="*/ 7 w 43"/>
                  <a:gd name="T5" fmla="*/ 8 h 44"/>
                  <a:gd name="T6" fmla="*/ 7 w 43"/>
                  <a:gd name="T7" fmla="*/ 36 h 44"/>
                  <a:gd name="T8" fmla="*/ 36 w 43"/>
                  <a:gd name="T9" fmla="*/ 3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44">
                    <a:moveTo>
                      <a:pt x="36" y="36"/>
                    </a:moveTo>
                    <a:cubicBezTo>
                      <a:pt x="43" y="28"/>
                      <a:pt x="43" y="15"/>
                      <a:pt x="36" y="7"/>
                    </a:cubicBezTo>
                    <a:cubicBezTo>
                      <a:pt x="28" y="0"/>
                      <a:pt x="15" y="0"/>
                      <a:pt x="7" y="8"/>
                    </a:cubicBezTo>
                    <a:cubicBezTo>
                      <a:pt x="0" y="15"/>
                      <a:pt x="0" y="28"/>
                      <a:pt x="7" y="36"/>
                    </a:cubicBezTo>
                    <a:cubicBezTo>
                      <a:pt x="15" y="44"/>
                      <a:pt x="28" y="44"/>
                      <a:pt x="36" y="36"/>
                    </a:cubicBezTo>
                    <a:close/>
                  </a:path>
                </a:pathLst>
              </a:custGeom>
              <a:solidFill>
                <a:srgbClr val="DE54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40" name="iṩļîďè"/>
              <p:cNvSpPr/>
              <p:nvPr/>
            </p:nvSpPr>
            <p:spPr bwMode="auto">
              <a:xfrm>
                <a:off x="4254500" y="1439863"/>
                <a:ext cx="3722688" cy="3917950"/>
              </a:xfrm>
              <a:custGeom>
                <a:avLst/>
                <a:gdLst>
                  <a:gd name="T0" fmla="*/ 190 w 371"/>
                  <a:gd name="T1" fmla="*/ 1 h 391"/>
                  <a:gd name="T2" fmla="*/ 31 w 371"/>
                  <a:gd name="T3" fmla="*/ 168 h 391"/>
                  <a:gd name="T4" fmla="*/ 15 w 371"/>
                  <a:gd name="T5" fmla="*/ 253 h 391"/>
                  <a:gd name="T6" fmla="*/ 31 w 371"/>
                  <a:gd name="T7" fmla="*/ 287 h 391"/>
                  <a:gd name="T8" fmla="*/ 41 w 371"/>
                  <a:gd name="T9" fmla="*/ 332 h 391"/>
                  <a:gd name="T10" fmla="*/ 127 w 371"/>
                  <a:gd name="T11" fmla="*/ 386 h 391"/>
                  <a:gd name="T12" fmla="*/ 210 w 371"/>
                  <a:gd name="T13" fmla="*/ 391 h 391"/>
                  <a:gd name="T14" fmla="*/ 258 w 371"/>
                  <a:gd name="T15" fmla="*/ 385 h 391"/>
                  <a:gd name="T16" fmla="*/ 327 w 371"/>
                  <a:gd name="T17" fmla="*/ 226 h 391"/>
                  <a:gd name="T18" fmla="*/ 254 w 371"/>
                  <a:gd name="T19" fmla="*/ 278 h 391"/>
                  <a:gd name="T20" fmla="*/ 215 w 371"/>
                  <a:gd name="T21" fmla="*/ 381 h 391"/>
                  <a:gd name="T22" fmla="*/ 264 w 371"/>
                  <a:gd name="T23" fmla="*/ 251 h 391"/>
                  <a:gd name="T24" fmla="*/ 270 w 371"/>
                  <a:gd name="T25" fmla="*/ 214 h 391"/>
                  <a:gd name="T26" fmla="*/ 297 w 371"/>
                  <a:gd name="T27" fmla="*/ 202 h 391"/>
                  <a:gd name="T28" fmla="*/ 303 w 371"/>
                  <a:gd name="T29" fmla="*/ 191 h 391"/>
                  <a:gd name="T30" fmla="*/ 291 w 371"/>
                  <a:gd name="T31" fmla="*/ 163 h 391"/>
                  <a:gd name="T32" fmla="*/ 275 w 371"/>
                  <a:gd name="T33" fmla="*/ 147 h 391"/>
                  <a:gd name="T34" fmla="*/ 247 w 371"/>
                  <a:gd name="T35" fmla="*/ 135 h 391"/>
                  <a:gd name="T36" fmla="*/ 236 w 371"/>
                  <a:gd name="T37" fmla="*/ 141 h 391"/>
                  <a:gd name="T38" fmla="*/ 224 w 371"/>
                  <a:gd name="T39" fmla="*/ 168 h 391"/>
                  <a:gd name="T40" fmla="*/ 224 w 371"/>
                  <a:gd name="T41" fmla="*/ 191 h 391"/>
                  <a:gd name="T42" fmla="*/ 236 w 371"/>
                  <a:gd name="T43" fmla="*/ 218 h 391"/>
                  <a:gd name="T44" fmla="*/ 248 w 371"/>
                  <a:gd name="T45" fmla="*/ 224 h 391"/>
                  <a:gd name="T46" fmla="*/ 210 w 371"/>
                  <a:gd name="T47" fmla="*/ 246 h 391"/>
                  <a:gd name="T48" fmla="*/ 173 w 371"/>
                  <a:gd name="T49" fmla="*/ 381 h 391"/>
                  <a:gd name="T50" fmla="*/ 184 w 371"/>
                  <a:gd name="T51" fmla="*/ 160 h 391"/>
                  <a:gd name="T52" fmla="*/ 224 w 371"/>
                  <a:gd name="T53" fmla="*/ 145 h 391"/>
                  <a:gd name="T54" fmla="*/ 229 w 371"/>
                  <a:gd name="T55" fmla="*/ 128 h 391"/>
                  <a:gd name="T56" fmla="*/ 214 w 371"/>
                  <a:gd name="T57" fmla="*/ 88 h 391"/>
                  <a:gd name="T58" fmla="*/ 191 w 371"/>
                  <a:gd name="T59" fmla="*/ 66 h 391"/>
                  <a:gd name="T60" fmla="*/ 152 w 371"/>
                  <a:gd name="T61" fmla="*/ 51 h 391"/>
                  <a:gd name="T62" fmla="*/ 135 w 371"/>
                  <a:gd name="T63" fmla="*/ 56 h 391"/>
                  <a:gd name="T64" fmla="*/ 120 w 371"/>
                  <a:gd name="T65" fmla="*/ 96 h 391"/>
                  <a:gd name="T66" fmla="*/ 120 w 371"/>
                  <a:gd name="T67" fmla="*/ 128 h 391"/>
                  <a:gd name="T68" fmla="*/ 135 w 371"/>
                  <a:gd name="T69" fmla="*/ 168 h 391"/>
                  <a:gd name="T70" fmla="*/ 152 w 371"/>
                  <a:gd name="T71" fmla="*/ 173 h 391"/>
                  <a:gd name="T72" fmla="*/ 136 w 371"/>
                  <a:gd name="T73" fmla="*/ 381 h 391"/>
                  <a:gd name="T74" fmla="*/ 47 w 371"/>
                  <a:gd name="T75" fmla="*/ 325 h 391"/>
                  <a:gd name="T76" fmla="*/ 39 w 371"/>
                  <a:gd name="T77" fmla="*/ 273 h 391"/>
                  <a:gd name="T78" fmla="*/ 37 w 371"/>
                  <a:gd name="T79" fmla="*/ 260 h 391"/>
                  <a:gd name="T80" fmla="*/ 22 w 371"/>
                  <a:gd name="T81" fmla="*/ 211 h 391"/>
                  <a:gd name="T82" fmla="*/ 83 w 371"/>
                  <a:gd name="T83" fmla="*/ 50 h 391"/>
                  <a:gd name="T84" fmla="*/ 320 w 371"/>
                  <a:gd name="T85" fmla="*/ 221 h 391"/>
                  <a:gd name="T86" fmla="*/ 273 w 371"/>
                  <a:gd name="T87" fmla="*/ 165 h 391"/>
                  <a:gd name="T88" fmla="*/ 173 w 371"/>
                  <a:gd name="T89" fmla="*/ 140 h 391"/>
                  <a:gd name="T90" fmla="*/ 196 w 371"/>
                  <a:gd name="T91" fmla="*/ 117 h 3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71" h="391">
                    <a:moveTo>
                      <a:pt x="308" y="39"/>
                    </a:moveTo>
                    <a:cubicBezTo>
                      <a:pt x="278" y="13"/>
                      <a:pt x="237" y="0"/>
                      <a:pt x="190" y="1"/>
                    </a:cubicBezTo>
                    <a:cubicBezTo>
                      <a:pt x="190" y="1"/>
                      <a:pt x="190" y="1"/>
                      <a:pt x="190" y="1"/>
                    </a:cubicBezTo>
                    <a:cubicBezTo>
                      <a:pt x="187" y="2"/>
                      <a:pt x="127" y="4"/>
                      <a:pt x="77" y="42"/>
                    </a:cubicBezTo>
                    <a:cubicBezTo>
                      <a:pt x="35" y="74"/>
                      <a:pt x="33" y="125"/>
                      <a:pt x="32" y="153"/>
                    </a:cubicBezTo>
                    <a:cubicBezTo>
                      <a:pt x="31" y="159"/>
                      <a:pt x="31" y="164"/>
                      <a:pt x="31" y="168"/>
                    </a:cubicBezTo>
                    <a:cubicBezTo>
                      <a:pt x="29" y="177"/>
                      <a:pt x="21" y="193"/>
                      <a:pt x="14" y="206"/>
                    </a:cubicBezTo>
                    <a:cubicBezTo>
                      <a:pt x="5" y="224"/>
                      <a:pt x="0" y="235"/>
                      <a:pt x="0" y="241"/>
                    </a:cubicBezTo>
                    <a:cubicBezTo>
                      <a:pt x="0" y="250"/>
                      <a:pt x="9" y="252"/>
                      <a:pt x="15" y="253"/>
                    </a:cubicBezTo>
                    <a:cubicBezTo>
                      <a:pt x="23" y="255"/>
                      <a:pt x="26" y="256"/>
                      <a:pt x="27" y="261"/>
                    </a:cubicBezTo>
                    <a:cubicBezTo>
                      <a:pt x="26" y="267"/>
                      <a:pt x="28" y="271"/>
                      <a:pt x="30" y="273"/>
                    </a:cubicBezTo>
                    <a:cubicBezTo>
                      <a:pt x="29" y="277"/>
                      <a:pt x="29" y="282"/>
                      <a:pt x="31" y="287"/>
                    </a:cubicBezTo>
                    <a:cubicBezTo>
                      <a:pt x="32" y="287"/>
                      <a:pt x="32" y="287"/>
                      <a:pt x="32" y="287"/>
                    </a:cubicBezTo>
                    <a:cubicBezTo>
                      <a:pt x="34" y="290"/>
                      <a:pt x="35" y="300"/>
                      <a:pt x="34" y="310"/>
                    </a:cubicBezTo>
                    <a:cubicBezTo>
                      <a:pt x="34" y="315"/>
                      <a:pt x="33" y="325"/>
                      <a:pt x="41" y="332"/>
                    </a:cubicBezTo>
                    <a:cubicBezTo>
                      <a:pt x="52" y="342"/>
                      <a:pt x="75" y="343"/>
                      <a:pt x="112" y="334"/>
                    </a:cubicBezTo>
                    <a:cubicBezTo>
                      <a:pt x="112" y="334"/>
                      <a:pt x="113" y="334"/>
                      <a:pt x="115" y="335"/>
                    </a:cubicBezTo>
                    <a:cubicBezTo>
                      <a:pt x="122" y="341"/>
                      <a:pt x="126" y="370"/>
                      <a:pt x="127" y="386"/>
                    </a:cubicBezTo>
                    <a:cubicBezTo>
                      <a:pt x="127" y="389"/>
                      <a:pt x="129" y="391"/>
                      <a:pt x="132" y="391"/>
                    </a:cubicBezTo>
                    <a:cubicBezTo>
                      <a:pt x="168" y="391"/>
                      <a:pt x="168" y="391"/>
                      <a:pt x="168" y="391"/>
                    </a:cubicBezTo>
                    <a:cubicBezTo>
                      <a:pt x="210" y="391"/>
                      <a:pt x="210" y="391"/>
                      <a:pt x="210" y="391"/>
                    </a:cubicBezTo>
                    <a:cubicBezTo>
                      <a:pt x="254" y="391"/>
                      <a:pt x="254" y="391"/>
                      <a:pt x="254" y="391"/>
                    </a:cubicBezTo>
                    <a:cubicBezTo>
                      <a:pt x="255" y="391"/>
                      <a:pt x="256" y="390"/>
                      <a:pt x="257" y="389"/>
                    </a:cubicBezTo>
                    <a:cubicBezTo>
                      <a:pt x="258" y="388"/>
                      <a:pt x="259" y="387"/>
                      <a:pt x="258" y="385"/>
                    </a:cubicBezTo>
                    <a:cubicBezTo>
                      <a:pt x="254" y="354"/>
                      <a:pt x="247" y="301"/>
                      <a:pt x="248" y="293"/>
                    </a:cubicBezTo>
                    <a:cubicBezTo>
                      <a:pt x="249" y="292"/>
                      <a:pt x="254" y="289"/>
                      <a:pt x="259" y="287"/>
                    </a:cubicBezTo>
                    <a:cubicBezTo>
                      <a:pt x="274" y="279"/>
                      <a:pt x="299" y="266"/>
                      <a:pt x="327" y="226"/>
                    </a:cubicBezTo>
                    <a:cubicBezTo>
                      <a:pt x="371" y="165"/>
                      <a:pt x="340" y="66"/>
                      <a:pt x="308" y="39"/>
                    </a:cubicBezTo>
                    <a:close/>
                    <a:moveTo>
                      <a:pt x="320" y="221"/>
                    </a:moveTo>
                    <a:cubicBezTo>
                      <a:pt x="293" y="259"/>
                      <a:pt x="269" y="271"/>
                      <a:pt x="254" y="278"/>
                    </a:cubicBezTo>
                    <a:cubicBezTo>
                      <a:pt x="246" y="282"/>
                      <a:pt x="240" y="285"/>
                      <a:pt x="239" y="292"/>
                    </a:cubicBezTo>
                    <a:cubicBezTo>
                      <a:pt x="237" y="302"/>
                      <a:pt x="245" y="362"/>
                      <a:pt x="248" y="381"/>
                    </a:cubicBezTo>
                    <a:cubicBezTo>
                      <a:pt x="215" y="381"/>
                      <a:pt x="215" y="381"/>
                      <a:pt x="215" y="381"/>
                    </a:cubicBezTo>
                    <a:cubicBezTo>
                      <a:pt x="215" y="255"/>
                      <a:pt x="215" y="255"/>
                      <a:pt x="215" y="255"/>
                    </a:cubicBezTo>
                    <a:cubicBezTo>
                      <a:pt x="259" y="255"/>
                      <a:pt x="259" y="255"/>
                      <a:pt x="259" y="255"/>
                    </a:cubicBezTo>
                    <a:cubicBezTo>
                      <a:pt x="261" y="255"/>
                      <a:pt x="264" y="253"/>
                      <a:pt x="264" y="251"/>
                    </a:cubicBezTo>
                    <a:cubicBezTo>
                      <a:pt x="264" y="224"/>
                      <a:pt x="264" y="224"/>
                      <a:pt x="264" y="224"/>
                    </a:cubicBezTo>
                    <a:cubicBezTo>
                      <a:pt x="270" y="224"/>
                      <a:pt x="270" y="224"/>
                      <a:pt x="270" y="224"/>
                    </a:cubicBezTo>
                    <a:cubicBezTo>
                      <a:pt x="270" y="214"/>
                      <a:pt x="270" y="214"/>
                      <a:pt x="270" y="214"/>
                    </a:cubicBezTo>
                    <a:cubicBezTo>
                      <a:pt x="272" y="213"/>
                      <a:pt x="273" y="213"/>
                      <a:pt x="275" y="212"/>
                    </a:cubicBezTo>
                    <a:cubicBezTo>
                      <a:pt x="281" y="218"/>
                      <a:pt x="281" y="218"/>
                      <a:pt x="281" y="218"/>
                    </a:cubicBezTo>
                    <a:cubicBezTo>
                      <a:pt x="297" y="202"/>
                      <a:pt x="297" y="202"/>
                      <a:pt x="297" y="202"/>
                    </a:cubicBezTo>
                    <a:cubicBezTo>
                      <a:pt x="291" y="196"/>
                      <a:pt x="291" y="196"/>
                      <a:pt x="291" y="196"/>
                    </a:cubicBezTo>
                    <a:cubicBezTo>
                      <a:pt x="292" y="194"/>
                      <a:pt x="292" y="193"/>
                      <a:pt x="293" y="191"/>
                    </a:cubicBezTo>
                    <a:cubicBezTo>
                      <a:pt x="303" y="191"/>
                      <a:pt x="303" y="191"/>
                      <a:pt x="303" y="191"/>
                    </a:cubicBezTo>
                    <a:cubicBezTo>
                      <a:pt x="303" y="169"/>
                      <a:pt x="303" y="169"/>
                      <a:pt x="303" y="169"/>
                    </a:cubicBezTo>
                    <a:cubicBezTo>
                      <a:pt x="293" y="169"/>
                      <a:pt x="293" y="169"/>
                      <a:pt x="293" y="169"/>
                    </a:cubicBezTo>
                    <a:cubicBezTo>
                      <a:pt x="292" y="167"/>
                      <a:pt x="292" y="165"/>
                      <a:pt x="291" y="163"/>
                    </a:cubicBezTo>
                    <a:cubicBezTo>
                      <a:pt x="297" y="157"/>
                      <a:pt x="297" y="157"/>
                      <a:pt x="297" y="157"/>
                    </a:cubicBezTo>
                    <a:cubicBezTo>
                      <a:pt x="281" y="141"/>
                      <a:pt x="281" y="141"/>
                      <a:pt x="281" y="141"/>
                    </a:cubicBezTo>
                    <a:cubicBezTo>
                      <a:pt x="275" y="147"/>
                      <a:pt x="275" y="147"/>
                      <a:pt x="275" y="147"/>
                    </a:cubicBezTo>
                    <a:cubicBezTo>
                      <a:pt x="273" y="146"/>
                      <a:pt x="271" y="146"/>
                      <a:pt x="270" y="145"/>
                    </a:cubicBezTo>
                    <a:cubicBezTo>
                      <a:pt x="270" y="135"/>
                      <a:pt x="270" y="135"/>
                      <a:pt x="270" y="135"/>
                    </a:cubicBezTo>
                    <a:cubicBezTo>
                      <a:pt x="247" y="135"/>
                      <a:pt x="247" y="135"/>
                      <a:pt x="247" y="135"/>
                    </a:cubicBezTo>
                    <a:cubicBezTo>
                      <a:pt x="247" y="145"/>
                      <a:pt x="247" y="145"/>
                      <a:pt x="247" y="145"/>
                    </a:cubicBezTo>
                    <a:cubicBezTo>
                      <a:pt x="245" y="146"/>
                      <a:pt x="244" y="147"/>
                      <a:pt x="242" y="147"/>
                    </a:cubicBezTo>
                    <a:cubicBezTo>
                      <a:pt x="236" y="141"/>
                      <a:pt x="236" y="141"/>
                      <a:pt x="236" y="141"/>
                    </a:cubicBezTo>
                    <a:cubicBezTo>
                      <a:pt x="220" y="157"/>
                      <a:pt x="220" y="157"/>
                      <a:pt x="220" y="157"/>
                    </a:cubicBezTo>
                    <a:cubicBezTo>
                      <a:pt x="226" y="163"/>
                      <a:pt x="226" y="163"/>
                      <a:pt x="226" y="163"/>
                    </a:cubicBezTo>
                    <a:cubicBezTo>
                      <a:pt x="225" y="165"/>
                      <a:pt x="225" y="166"/>
                      <a:pt x="224" y="168"/>
                    </a:cubicBezTo>
                    <a:cubicBezTo>
                      <a:pt x="214" y="168"/>
                      <a:pt x="214" y="168"/>
                      <a:pt x="214" y="168"/>
                    </a:cubicBezTo>
                    <a:cubicBezTo>
                      <a:pt x="214" y="191"/>
                      <a:pt x="214" y="191"/>
                      <a:pt x="214" y="191"/>
                    </a:cubicBezTo>
                    <a:cubicBezTo>
                      <a:pt x="224" y="191"/>
                      <a:pt x="224" y="191"/>
                      <a:pt x="224" y="191"/>
                    </a:cubicBezTo>
                    <a:cubicBezTo>
                      <a:pt x="225" y="192"/>
                      <a:pt x="225" y="194"/>
                      <a:pt x="226" y="196"/>
                    </a:cubicBezTo>
                    <a:cubicBezTo>
                      <a:pt x="220" y="202"/>
                      <a:pt x="220" y="202"/>
                      <a:pt x="220" y="202"/>
                    </a:cubicBezTo>
                    <a:cubicBezTo>
                      <a:pt x="236" y="218"/>
                      <a:pt x="236" y="218"/>
                      <a:pt x="236" y="218"/>
                    </a:cubicBezTo>
                    <a:cubicBezTo>
                      <a:pt x="242" y="212"/>
                      <a:pt x="242" y="212"/>
                      <a:pt x="242" y="212"/>
                    </a:cubicBezTo>
                    <a:cubicBezTo>
                      <a:pt x="244" y="213"/>
                      <a:pt x="246" y="214"/>
                      <a:pt x="248" y="214"/>
                    </a:cubicBezTo>
                    <a:cubicBezTo>
                      <a:pt x="248" y="224"/>
                      <a:pt x="248" y="224"/>
                      <a:pt x="248" y="224"/>
                    </a:cubicBezTo>
                    <a:cubicBezTo>
                      <a:pt x="254" y="224"/>
                      <a:pt x="254" y="224"/>
                      <a:pt x="254" y="224"/>
                    </a:cubicBezTo>
                    <a:cubicBezTo>
                      <a:pt x="254" y="246"/>
                      <a:pt x="254" y="246"/>
                      <a:pt x="254" y="246"/>
                    </a:cubicBezTo>
                    <a:cubicBezTo>
                      <a:pt x="210" y="246"/>
                      <a:pt x="210" y="246"/>
                      <a:pt x="210" y="246"/>
                    </a:cubicBezTo>
                    <a:cubicBezTo>
                      <a:pt x="207" y="246"/>
                      <a:pt x="205" y="248"/>
                      <a:pt x="205" y="251"/>
                    </a:cubicBezTo>
                    <a:cubicBezTo>
                      <a:pt x="205" y="381"/>
                      <a:pt x="205" y="381"/>
                      <a:pt x="205" y="381"/>
                    </a:cubicBezTo>
                    <a:cubicBezTo>
                      <a:pt x="173" y="381"/>
                      <a:pt x="173" y="381"/>
                      <a:pt x="173" y="381"/>
                    </a:cubicBezTo>
                    <a:cubicBezTo>
                      <a:pt x="173" y="173"/>
                      <a:pt x="173" y="173"/>
                      <a:pt x="173" y="173"/>
                    </a:cubicBezTo>
                    <a:cubicBezTo>
                      <a:pt x="184" y="173"/>
                      <a:pt x="184" y="173"/>
                      <a:pt x="184" y="173"/>
                    </a:cubicBezTo>
                    <a:cubicBezTo>
                      <a:pt x="184" y="160"/>
                      <a:pt x="184" y="160"/>
                      <a:pt x="184" y="160"/>
                    </a:cubicBezTo>
                    <a:cubicBezTo>
                      <a:pt x="186" y="160"/>
                      <a:pt x="189" y="159"/>
                      <a:pt x="191" y="158"/>
                    </a:cubicBezTo>
                    <a:cubicBezTo>
                      <a:pt x="201" y="168"/>
                      <a:pt x="201" y="168"/>
                      <a:pt x="201" y="168"/>
                    </a:cubicBezTo>
                    <a:cubicBezTo>
                      <a:pt x="224" y="145"/>
                      <a:pt x="224" y="145"/>
                      <a:pt x="224" y="145"/>
                    </a:cubicBezTo>
                    <a:cubicBezTo>
                      <a:pt x="214" y="135"/>
                      <a:pt x="214" y="135"/>
                      <a:pt x="214" y="135"/>
                    </a:cubicBezTo>
                    <a:cubicBezTo>
                      <a:pt x="215" y="133"/>
                      <a:pt x="216" y="130"/>
                      <a:pt x="217" y="128"/>
                    </a:cubicBezTo>
                    <a:cubicBezTo>
                      <a:pt x="229" y="128"/>
                      <a:pt x="229" y="128"/>
                      <a:pt x="229" y="128"/>
                    </a:cubicBezTo>
                    <a:cubicBezTo>
                      <a:pt x="229" y="96"/>
                      <a:pt x="229" y="96"/>
                      <a:pt x="229" y="96"/>
                    </a:cubicBezTo>
                    <a:cubicBezTo>
                      <a:pt x="217" y="96"/>
                      <a:pt x="217" y="96"/>
                      <a:pt x="217" y="96"/>
                    </a:cubicBezTo>
                    <a:cubicBezTo>
                      <a:pt x="216" y="93"/>
                      <a:pt x="215" y="91"/>
                      <a:pt x="214" y="88"/>
                    </a:cubicBezTo>
                    <a:cubicBezTo>
                      <a:pt x="224" y="78"/>
                      <a:pt x="224" y="78"/>
                      <a:pt x="224" y="78"/>
                    </a:cubicBezTo>
                    <a:cubicBezTo>
                      <a:pt x="201" y="56"/>
                      <a:pt x="201" y="56"/>
                      <a:pt x="201" y="56"/>
                    </a:cubicBezTo>
                    <a:cubicBezTo>
                      <a:pt x="191" y="66"/>
                      <a:pt x="191" y="66"/>
                      <a:pt x="191" y="66"/>
                    </a:cubicBezTo>
                    <a:cubicBezTo>
                      <a:pt x="189" y="65"/>
                      <a:pt x="186" y="64"/>
                      <a:pt x="184" y="63"/>
                    </a:cubicBezTo>
                    <a:cubicBezTo>
                      <a:pt x="184" y="51"/>
                      <a:pt x="184" y="51"/>
                      <a:pt x="184" y="51"/>
                    </a:cubicBezTo>
                    <a:cubicBezTo>
                      <a:pt x="152" y="51"/>
                      <a:pt x="152" y="51"/>
                      <a:pt x="152" y="51"/>
                    </a:cubicBezTo>
                    <a:cubicBezTo>
                      <a:pt x="152" y="63"/>
                      <a:pt x="152" y="63"/>
                      <a:pt x="152" y="63"/>
                    </a:cubicBezTo>
                    <a:cubicBezTo>
                      <a:pt x="150" y="64"/>
                      <a:pt x="148" y="65"/>
                      <a:pt x="146" y="66"/>
                    </a:cubicBezTo>
                    <a:cubicBezTo>
                      <a:pt x="135" y="56"/>
                      <a:pt x="135" y="56"/>
                      <a:pt x="135" y="56"/>
                    </a:cubicBezTo>
                    <a:cubicBezTo>
                      <a:pt x="113" y="78"/>
                      <a:pt x="113" y="78"/>
                      <a:pt x="113" y="78"/>
                    </a:cubicBezTo>
                    <a:cubicBezTo>
                      <a:pt x="123" y="88"/>
                      <a:pt x="123" y="88"/>
                      <a:pt x="123" y="88"/>
                    </a:cubicBezTo>
                    <a:cubicBezTo>
                      <a:pt x="122" y="91"/>
                      <a:pt x="120" y="93"/>
                      <a:pt x="120" y="96"/>
                    </a:cubicBezTo>
                    <a:cubicBezTo>
                      <a:pt x="107" y="96"/>
                      <a:pt x="107" y="96"/>
                      <a:pt x="107" y="96"/>
                    </a:cubicBezTo>
                    <a:cubicBezTo>
                      <a:pt x="107" y="128"/>
                      <a:pt x="107" y="128"/>
                      <a:pt x="107" y="128"/>
                    </a:cubicBezTo>
                    <a:cubicBezTo>
                      <a:pt x="120" y="128"/>
                      <a:pt x="120" y="128"/>
                      <a:pt x="120" y="128"/>
                    </a:cubicBezTo>
                    <a:cubicBezTo>
                      <a:pt x="120" y="130"/>
                      <a:pt x="122" y="133"/>
                      <a:pt x="123" y="135"/>
                    </a:cubicBezTo>
                    <a:cubicBezTo>
                      <a:pt x="113" y="145"/>
                      <a:pt x="113" y="145"/>
                      <a:pt x="113" y="145"/>
                    </a:cubicBezTo>
                    <a:cubicBezTo>
                      <a:pt x="135" y="168"/>
                      <a:pt x="135" y="168"/>
                      <a:pt x="135" y="168"/>
                    </a:cubicBezTo>
                    <a:cubicBezTo>
                      <a:pt x="146" y="158"/>
                      <a:pt x="146" y="158"/>
                      <a:pt x="146" y="158"/>
                    </a:cubicBezTo>
                    <a:cubicBezTo>
                      <a:pt x="148" y="159"/>
                      <a:pt x="150" y="160"/>
                      <a:pt x="152" y="160"/>
                    </a:cubicBezTo>
                    <a:cubicBezTo>
                      <a:pt x="152" y="173"/>
                      <a:pt x="152" y="173"/>
                      <a:pt x="152" y="173"/>
                    </a:cubicBezTo>
                    <a:cubicBezTo>
                      <a:pt x="163" y="173"/>
                      <a:pt x="163" y="173"/>
                      <a:pt x="163" y="173"/>
                    </a:cubicBezTo>
                    <a:cubicBezTo>
                      <a:pt x="163" y="381"/>
                      <a:pt x="163" y="381"/>
                      <a:pt x="163" y="381"/>
                    </a:cubicBezTo>
                    <a:cubicBezTo>
                      <a:pt x="136" y="381"/>
                      <a:pt x="136" y="381"/>
                      <a:pt x="136" y="381"/>
                    </a:cubicBezTo>
                    <a:cubicBezTo>
                      <a:pt x="136" y="369"/>
                      <a:pt x="132" y="337"/>
                      <a:pt x="121" y="328"/>
                    </a:cubicBezTo>
                    <a:cubicBezTo>
                      <a:pt x="117" y="325"/>
                      <a:pt x="114" y="324"/>
                      <a:pt x="110" y="325"/>
                    </a:cubicBezTo>
                    <a:cubicBezTo>
                      <a:pt x="68" y="334"/>
                      <a:pt x="53" y="330"/>
                      <a:pt x="47" y="325"/>
                    </a:cubicBezTo>
                    <a:cubicBezTo>
                      <a:pt x="43" y="321"/>
                      <a:pt x="43" y="315"/>
                      <a:pt x="44" y="311"/>
                    </a:cubicBezTo>
                    <a:cubicBezTo>
                      <a:pt x="44" y="306"/>
                      <a:pt x="45" y="289"/>
                      <a:pt x="39" y="281"/>
                    </a:cubicBezTo>
                    <a:cubicBezTo>
                      <a:pt x="38" y="279"/>
                      <a:pt x="39" y="275"/>
                      <a:pt x="39" y="273"/>
                    </a:cubicBezTo>
                    <a:cubicBezTo>
                      <a:pt x="40" y="271"/>
                      <a:pt x="39" y="269"/>
                      <a:pt x="37" y="268"/>
                    </a:cubicBezTo>
                    <a:cubicBezTo>
                      <a:pt x="37" y="267"/>
                      <a:pt x="36" y="265"/>
                      <a:pt x="37" y="262"/>
                    </a:cubicBezTo>
                    <a:cubicBezTo>
                      <a:pt x="37" y="261"/>
                      <a:pt x="37" y="261"/>
                      <a:pt x="37" y="260"/>
                    </a:cubicBezTo>
                    <a:cubicBezTo>
                      <a:pt x="35" y="248"/>
                      <a:pt x="24" y="246"/>
                      <a:pt x="17" y="244"/>
                    </a:cubicBezTo>
                    <a:cubicBezTo>
                      <a:pt x="13" y="243"/>
                      <a:pt x="10" y="242"/>
                      <a:pt x="9" y="241"/>
                    </a:cubicBezTo>
                    <a:cubicBezTo>
                      <a:pt x="9" y="237"/>
                      <a:pt x="17" y="222"/>
                      <a:pt x="22" y="211"/>
                    </a:cubicBezTo>
                    <a:cubicBezTo>
                      <a:pt x="30" y="196"/>
                      <a:pt x="38" y="180"/>
                      <a:pt x="40" y="170"/>
                    </a:cubicBezTo>
                    <a:cubicBezTo>
                      <a:pt x="41" y="165"/>
                      <a:pt x="41" y="160"/>
                      <a:pt x="41" y="153"/>
                    </a:cubicBezTo>
                    <a:cubicBezTo>
                      <a:pt x="43" y="125"/>
                      <a:pt x="45" y="79"/>
                      <a:pt x="83" y="50"/>
                    </a:cubicBezTo>
                    <a:cubicBezTo>
                      <a:pt x="130" y="14"/>
                      <a:pt x="189" y="11"/>
                      <a:pt x="190" y="11"/>
                    </a:cubicBezTo>
                    <a:cubicBezTo>
                      <a:pt x="235" y="9"/>
                      <a:pt x="273" y="22"/>
                      <a:pt x="302" y="46"/>
                    </a:cubicBezTo>
                    <a:cubicBezTo>
                      <a:pt x="331" y="71"/>
                      <a:pt x="359" y="164"/>
                      <a:pt x="320" y="221"/>
                    </a:cubicBezTo>
                    <a:close/>
                    <a:moveTo>
                      <a:pt x="244" y="194"/>
                    </a:moveTo>
                    <a:cubicBezTo>
                      <a:pt x="237" y="186"/>
                      <a:pt x="237" y="173"/>
                      <a:pt x="244" y="166"/>
                    </a:cubicBezTo>
                    <a:cubicBezTo>
                      <a:pt x="252" y="158"/>
                      <a:pt x="265" y="158"/>
                      <a:pt x="273" y="165"/>
                    </a:cubicBezTo>
                    <a:cubicBezTo>
                      <a:pt x="280" y="173"/>
                      <a:pt x="280" y="186"/>
                      <a:pt x="273" y="194"/>
                    </a:cubicBezTo>
                    <a:cubicBezTo>
                      <a:pt x="265" y="202"/>
                      <a:pt x="252" y="202"/>
                      <a:pt x="244" y="194"/>
                    </a:cubicBezTo>
                    <a:close/>
                    <a:moveTo>
                      <a:pt x="173" y="140"/>
                    </a:moveTo>
                    <a:cubicBezTo>
                      <a:pt x="154" y="143"/>
                      <a:pt x="137" y="126"/>
                      <a:pt x="140" y="107"/>
                    </a:cubicBezTo>
                    <a:cubicBezTo>
                      <a:pt x="142" y="95"/>
                      <a:pt x="152" y="86"/>
                      <a:pt x="163" y="84"/>
                    </a:cubicBezTo>
                    <a:cubicBezTo>
                      <a:pt x="183" y="81"/>
                      <a:pt x="199" y="97"/>
                      <a:pt x="196" y="117"/>
                    </a:cubicBezTo>
                    <a:cubicBezTo>
                      <a:pt x="194" y="128"/>
                      <a:pt x="185" y="138"/>
                      <a:pt x="173" y="140"/>
                    </a:cubicBezTo>
                    <a:close/>
                  </a:path>
                </a:pathLst>
              </a:custGeom>
              <a:solidFill>
                <a:srgbClr val="0224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</a:p>
            </p:txBody>
          </p:sp>
        </p:grpSp>
        <p:sp>
          <p:nvSpPr>
            <p:cNvPr id="31" name="MH_SubTitle_4"/>
            <p:cNvSpPr txBox="1">
              <a:spLocks noChangeArrowheads="1"/>
            </p:cNvSpPr>
            <p:nvPr/>
          </p:nvSpPr>
          <p:spPr bwMode="auto">
            <a:xfrm>
              <a:off x="10157909" y="3497249"/>
              <a:ext cx="1653333" cy="18250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10000"/>
                </a:lnSpc>
                <a:defRPr/>
              </a:pPr>
              <a:r>
                <a:rPr lang="zh-CN" altLang="en-US" b="1" dirty="0">
                  <a:solidFill>
                    <a:srgbClr val="7030A0"/>
                  </a:solidFill>
                  <a:ea typeface="微软雅黑" panose="020B0503020204020204" pitchFamily="34" charset="-122"/>
                </a:rPr>
                <a:t>移动互联、大数据、人工智能等的发展和应用</a:t>
              </a:r>
              <a:endParaRPr lang="en-US" altLang="zh-CN" b="1" dirty="0">
                <a:solidFill>
                  <a:srgbClr val="7030A0"/>
                </a:solidFill>
                <a:ea typeface="微软雅黑" panose="020B0503020204020204" pitchFamily="34" charset="-122"/>
              </a:endParaRPr>
            </a:p>
            <a:p>
              <a:pPr algn="ctr">
                <a:lnSpc>
                  <a:spcPct val="110000"/>
                </a:lnSpc>
                <a:defRPr/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" panose="020B0503020204020204" pitchFamily="34" charset="-122"/>
                </a:rPr>
                <a:t>新一代信息技术改变着人类社会的生产生活形态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32" name="MH_Other_7"/>
            <p:cNvSpPr/>
            <p:nvPr/>
          </p:nvSpPr>
          <p:spPr bwMode="auto">
            <a:xfrm>
              <a:off x="0" y="1328125"/>
              <a:ext cx="2032612" cy="1825743"/>
            </a:xfrm>
            <a:custGeom>
              <a:avLst/>
              <a:gdLst>
                <a:gd name="T0" fmla="*/ 1149 w 1149"/>
                <a:gd name="T1" fmla="*/ 515 h 1030"/>
                <a:gd name="T2" fmla="*/ 1020 w 1149"/>
                <a:gd name="T3" fmla="*/ 412 h 1030"/>
                <a:gd name="T4" fmla="*/ 515 w 1149"/>
                <a:gd name="T5" fmla="*/ 0 h 1030"/>
                <a:gd name="T6" fmla="*/ 0 w 1149"/>
                <a:gd name="T7" fmla="*/ 515 h 1030"/>
                <a:gd name="T8" fmla="*/ 515 w 1149"/>
                <a:gd name="T9" fmla="*/ 1030 h 1030"/>
                <a:gd name="T10" fmla="*/ 1020 w 1149"/>
                <a:gd name="T11" fmla="*/ 618 h 1030"/>
                <a:gd name="T12" fmla="*/ 1149 w 1149"/>
                <a:gd name="T13" fmla="*/ 515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49" h="1030">
                  <a:moveTo>
                    <a:pt x="1149" y="515"/>
                  </a:moveTo>
                  <a:cubicBezTo>
                    <a:pt x="1020" y="412"/>
                    <a:pt x="1020" y="412"/>
                    <a:pt x="1020" y="412"/>
                  </a:cubicBezTo>
                  <a:cubicBezTo>
                    <a:pt x="972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2" y="853"/>
                    <a:pt x="1020" y="618"/>
                  </a:cubicBezTo>
                  <a:lnTo>
                    <a:pt x="1149" y="515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FFFFFF">
                    <a:lumMod val="100000"/>
                  </a:srgbClr>
                </a:gs>
                <a:gs pos="0">
                  <a:srgbClr val="D9D9DA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100000">
                    <a:srgbClr val="FFFFFF"/>
                  </a:gs>
                  <a:gs pos="0">
                    <a:srgbClr val="D9D9DA"/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33" name="MH_Other_12"/>
            <p:cNvSpPr>
              <a:spLocks noEditPoints="1"/>
            </p:cNvSpPr>
            <p:nvPr/>
          </p:nvSpPr>
          <p:spPr bwMode="auto">
            <a:xfrm>
              <a:off x="8080" y="1328679"/>
              <a:ext cx="2033454" cy="1824145"/>
            </a:xfrm>
            <a:custGeom>
              <a:avLst/>
              <a:gdLst>
                <a:gd name="T0" fmla="*/ 1020 w 1149"/>
                <a:gd name="T1" fmla="*/ 412 h 1030"/>
                <a:gd name="T2" fmla="*/ 515 w 1149"/>
                <a:gd name="T3" fmla="*/ 0 h 1030"/>
                <a:gd name="T4" fmla="*/ 0 w 1149"/>
                <a:gd name="T5" fmla="*/ 515 h 1030"/>
                <a:gd name="T6" fmla="*/ 515 w 1149"/>
                <a:gd name="T7" fmla="*/ 1030 h 1030"/>
                <a:gd name="T8" fmla="*/ 1020 w 1149"/>
                <a:gd name="T9" fmla="*/ 618 h 1030"/>
                <a:gd name="T10" fmla="*/ 1149 w 1149"/>
                <a:gd name="T11" fmla="*/ 515 h 1030"/>
                <a:gd name="T12" fmla="*/ 1020 w 1149"/>
                <a:gd name="T13" fmla="*/ 412 h 1030"/>
                <a:gd name="T14" fmla="*/ 515 w 1149"/>
                <a:gd name="T15" fmla="*/ 979 h 1030"/>
                <a:gd name="T16" fmla="*/ 51 w 1149"/>
                <a:gd name="T17" fmla="*/ 515 h 1030"/>
                <a:gd name="T18" fmla="*/ 515 w 1149"/>
                <a:gd name="T19" fmla="*/ 51 h 1030"/>
                <a:gd name="T20" fmla="*/ 979 w 1149"/>
                <a:gd name="T21" fmla="*/ 515 h 1030"/>
                <a:gd name="T22" fmla="*/ 515 w 1149"/>
                <a:gd name="T23" fmla="*/ 979 h 1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49" h="1030">
                  <a:moveTo>
                    <a:pt x="1020" y="412"/>
                  </a:moveTo>
                  <a:cubicBezTo>
                    <a:pt x="972" y="177"/>
                    <a:pt x="764" y="0"/>
                    <a:pt x="515" y="0"/>
                  </a:cubicBezTo>
                  <a:cubicBezTo>
                    <a:pt x="231" y="0"/>
                    <a:pt x="0" y="231"/>
                    <a:pt x="0" y="515"/>
                  </a:cubicBezTo>
                  <a:cubicBezTo>
                    <a:pt x="0" y="799"/>
                    <a:pt x="231" y="1030"/>
                    <a:pt x="515" y="1030"/>
                  </a:cubicBezTo>
                  <a:cubicBezTo>
                    <a:pt x="764" y="1030"/>
                    <a:pt x="972" y="853"/>
                    <a:pt x="1020" y="618"/>
                  </a:cubicBezTo>
                  <a:cubicBezTo>
                    <a:pt x="1149" y="515"/>
                    <a:pt x="1149" y="515"/>
                    <a:pt x="1149" y="515"/>
                  </a:cubicBezTo>
                  <a:lnTo>
                    <a:pt x="1020" y="412"/>
                  </a:lnTo>
                  <a:close/>
                  <a:moveTo>
                    <a:pt x="515" y="979"/>
                  </a:moveTo>
                  <a:cubicBezTo>
                    <a:pt x="259" y="979"/>
                    <a:pt x="51" y="771"/>
                    <a:pt x="51" y="515"/>
                  </a:cubicBezTo>
                  <a:cubicBezTo>
                    <a:pt x="51" y="259"/>
                    <a:pt x="259" y="51"/>
                    <a:pt x="515" y="51"/>
                  </a:cubicBezTo>
                  <a:cubicBezTo>
                    <a:pt x="771" y="51"/>
                    <a:pt x="979" y="259"/>
                    <a:pt x="979" y="515"/>
                  </a:cubicBezTo>
                  <a:cubicBezTo>
                    <a:pt x="979" y="771"/>
                    <a:pt x="771" y="979"/>
                    <a:pt x="515" y="979"/>
                  </a:cubicBezTo>
                  <a:close/>
                </a:path>
              </a:pathLst>
            </a:custGeom>
            <a:solidFill>
              <a:srgbClr val="F6AC40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/>
            </a:p>
          </p:txBody>
        </p:sp>
        <p:sp>
          <p:nvSpPr>
            <p:cNvPr id="34" name="MH_Other_11"/>
            <p:cNvSpPr/>
            <p:nvPr/>
          </p:nvSpPr>
          <p:spPr bwMode="auto">
            <a:xfrm>
              <a:off x="476416" y="1796717"/>
              <a:ext cx="956441" cy="851942"/>
            </a:xfrm>
            <a:custGeom>
              <a:avLst/>
              <a:gdLst>
                <a:gd name="connsiteX0" fmla="*/ 237989 w 608344"/>
                <a:gd name="connsiteY0" fmla="*/ 327641 h 560078"/>
                <a:gd name="connsiteX1" fmla="*/ 224325 w 608344"/>
                <a:gd name="connsiteY1" fmla="*/ 332474 h 560078"/>
                <a:gd name="connsiteX2" fmla="*/ 219675 w 608344"/>
                <a:gd name="connsiteY2" fmla="*/ 338064 h 560078"/>
                <a:gd name="connsiteX3" fmla="*/ 219675 w 608344"/>
                <a:gd name="connsiteY3" fmla="*/ 351993 h 560078"/>
                <a:gd name="connsiteX4" fmla="*/ 217587 w 608344"/>
                <a:gd name="connsiteY4" fmla="*/ 353509 h 560078"/>
                <a:gd name="connsiteX5" fmla="*/ 216164 w 608344"/>
                <a:gd name="connsiteY5" fmla="*/ 357773 h 560078"/>
                <a:gd name="connsiteX6" fmla="*/ 219295 w 608344"/>
                <a:gd name="connsiteY6" fmla="*/ 387622 h 560078"/>
                <a:gd name="connsiteX7" fmla="*/ 223376 w 608344"/>
                <a:gd name="connsiteY7" fmla="*/ 392454 h 560078"/>
                <a:gd name="connsiteX8" fmla="*/ 224799 w 608344"/>
                <a:gd name="connsiteY8" fmla="*/ 392644 h 560078"/>
                <a:gd name="connsiteX9" fmla="*/ 229354 w 608344"/>
                <a:gd name="connsiteY9" fmla="*/ 390370 h 560078"/>
                <a:gd name="connsiteX10" fmla="*/ 245106 w 608344"/>
                <a:gd name="connsiteY10" fmla="*/ 369523 h 560078"/>
                <a:gd name="connsiteX11" fmla="*/ 246245 w 608344"/>
                <a:gd name="connsiteY11" fmla="*/ 366112 h 560078"/>
                <a:gd name="connsiteX12" fmla="*/ 246245 w 608344"/>
                <a:gd name="connsiteY12" fmla="*/ 332663 h 560078"/>
                <a:gd name="connsiteX13" fmla="*/ 243493 w 608344"/>
                <a:gd name="connsiteY13" fmla="*/ 327830 h 560078"/>
                <a:gd name="connsiteX14" fmla="*/ 237989 w 608344"/>
                <a:gd name="connsiteY14" fmla="*/ 327641 h 560078"/>
                <a:gd name="connsiteX15" fmla="*/ 166915 w 608344"/>
                <a:gd name="connsiteY15" fmla="*/ 327641 h 560078"/>
                <a:gd name="connsiteX16" fmla="*/ 161411 w 608344"/>
                <a:gd name="connsiteY16" fmla="*/ 327830 h 560078"/>
                <a:gd name="connsiteX17" fmla="*/ 158659 w 608344"/>
                <a:gd name="connsiteY17" fmla="*/ 332568 h 560078"/>
                <a:gd name="connsiteX18" fmla="*/ 158659 w 608344"/>
                <a:gd name="connsiteY18" fmla="*/ 366112 h 560078"/>
                <a:gd name="connsiteX19" fmla="*/ 159798 w 608344"/>
                <a:gd name="connsiteY19" fmla="*/ 369523 h 560078"/>
                <a:gd name="connsiteX20" fmla="*/ 175550 w 608344"/>
                <a:gd name="connsiteY20" fmla="*/ 390464 h 560078"/>
                <a:gd name="connsiteX21" fmla="*/ 180010 w 608344"/>
                <a:gd name="connsiteY21" fmla="*/ 392644 h 560078"/>
                <a:gd name="connsiteX22" fmla="*/ 181528 w 608344"/>
                <a:gd name="connsiteY22" fmla="*/ 392454 h 560078"/>
                <a:gd name="connsiteX23" fmla="*/ 185609 w 608344"/>
                <a:gd name="connsiteY23" fmla="*/ 387622 h 560078"/>
                <a:gd name="connsiteX24" fmla="*/ 188740 w 608344"/>
                <a:gd name="connsiteY24" fmla="*/ 357773 h 560078"/>
                <a:gd name="connsiteX25" fmla="*/ 187317 w 608344"/>
                <a:gd name="connsiteY25" fmla="*/ 353509 h 560078"/>
                <a:gd name="connsiteX26" fmla="*/ 185134 w 608344"/>
                <a:gd name="connsiteY26" fmla="*/ 351993 h 560078"/>
                <a:gd name="connsiteX27" fmla="*/ 185134 w 608344"/>
                <a:gd name="connsiteY27" fmla="*/ 338064 h 560078"/>
                <a:gd name="connsiteX28" fmla="*/ 180485 w 608344"/>
                <a:gd name="connsiteY28" fmla="*/ 332474 h 560078"/>
                <a:gd name="connsiteX29" fmla="*/ 166915 w 608344"/>
                <a:gd name="connsiteY29" fmla="*/ 327641 h 560078"/>
                <a:gd name="connsiteX30" fmla="*/ 175550 w 608344"/>
                <a:gd name="connsiteY30" fmla="*/ 176789 h 560078"/>
                <a:gd name="connsiteX31" fmla="*/ 136644 w 608344"/>
                <a:gd name="connsiteY31" fmla="*/ 187117 h 560078"/>
                <a:gd name="connsiteX32" fmla="*/ 133513 w 608344"/>
                <a:gd name="connsiteY32" fmla="*/ 192140 h 560078"/>
                <a:gd name="connsiteX33" fmla="*/ 133513 w 608344"/>
                <a:gd name="connsiteY33" fmla="*/ 202184 h 560078"/>
                <a:gd name="connsiteX34" fmla="*/ 131236 w 608344"/>
                <a:gd name="connsiteY34" fmla="*/ 202184 h 560078"/>
                <a:gd name="connsiteX35" fmla="*/ 125637 w 608344"/>
                <a:gd name="connsiteY35" fmla="*/ 207774 h 560078"/>
                <a:gd name="connsiteX36" fmla="*/ 125637 w 608344"/>
                <a:gd name="connsiteY36" fmla="*/ 216966 h 560078"/>
                <a:gd name="connsiteX37" fmla="*/ 128199 w 608344"/>
                <a:gd name="connsiteY37" fmla="*/ 221703 h 560078"/>
                <a:gd name="connsiteX38" fmla="*/ 133608 w 608344"/>
                <a:gd name="connsiteY38" fmla="*/ 225209 h 560078"/>
                <a:gd name="connsiteX39" fmla="*/ 133893 w 608344"/>
                <a:gd name="connsiteY39" fmla="*/ 227578 h 560078"/>
                <a:gd name="connsiteX40" fmla="*/ 154105 w 608344"/>
                <a:gd name="connsiteY40" fmla="*/ 274009 h 560078"/>
                <a:gd name="connsiteX41" fmla="*/ 187317 w 608344"/>
                <a:gd name="connsiteY41" fmla="*/ 302815 h 560078"/>
                <a:gd name="connsiteX42" fmla="*/ 217492 w 608344"/>
                <a:gd name="connsiteY42" fmla="*/ 302815 h 560078"/>
                <a:gd name="connsiteX43" fmla="*/ 250800 w 608344"/>
                <a:gd name="connsiteY43" fmla="*/ 274009 h 560078"/>
                <a:gd name="connsiteX44" fmla="*/ 270917 w 608344"/>
                <a:gd name="connsiteY44" fmla="*/ 227578 h 560078"/>
                <a:gd name="connsiteX45" fmla="*/ 271296 w 608344"/>
                <a:gd name="connsiteY45" fmla="*/ 225209 h 560078"/>
                <a:gd name="connsiteX46" fmla="*/ 276705 w 608344"/>
                <a:gd name="connsiteY46" fmla="*/ 221703 h 560078"/>
                <a:gd name="connsiteX47" fmla="*/ 279267 w 608344"/>
                <a:gd name="connsiteY47" fmla="*/ 216966 h 560078"/>
                <a:gd name="connsiteX48" fmla="*/ 279267 w 608344"/>
                <a:gd name="connsiteY48" fmla="*/ 207774 h 560078"/>
                <a:gd name="connsiteX49" fmla="*/ 273668 w 608344"/>
                <a:gd name="connsiteY49" fmla="*/ 202184 h 560078"/>
                <a:gd name="connsiteX50" fmla="*/ 270632 w 608344"/>
                <a:gd name="connsiteY50" fmla="*/ 202184 h 560078"/>
                <a:gd name="connsiteX51" fmla="*/ 268829 w 608344"/>
                <a:gd name="connsiteY51" fmla="*/ 200289 h 560078"/>
                <a:gd name="connsiteX52" fmla="*/ 263420 w 608344"/>
                <a:gd name="connsiteY52" fmla="*/ 199910 h 560078"/>
                <a:gd name="connsiteX53" fmla="*/ 241215 w 608344"/>
                <a:gd name="connsiteY53" fmla="*/ 204932 h 560078"/>
                <a:gd name="connsiteX54" fmla="*/ 206865 w 608344"/>
                <a:gd name="connsiteY54" fmla="*/ 189297 h 560078"/>
                <a:gd name="connsiteX55" fmla="*/ 175550 w 608344"/>
                <a:gd name="connsiteY55" fmla="*/ 176789 h 560078"/>
                <a:gd name="connsiteX56" fmla="*/ 505962 w 608344"/>
                <a:gd name="connsiteY56" fmla="*/ 95043 h 560078"/>
                <a:gd name="connsiteX57" fmla="*/ 484897 w 608344"/>
                <a:gd name="connsiteY57" fmla="*/ 116080 h 560078"/>
                <a:gd name="connsiteX58" fmla="*/ 505962 w 608344"/>
                <a:gd name="connsiteY58" fmla="*/ 137117 h 560078"/>
                <a:gd name="connsiteX59" fmla="*/ 527122 w 608344"/>
                <a:gd name="connsiteY59" fmla="*/ 116080 h 560078"/>
                <a:gd name="connsiteX60" fmla="*/ 505962 w 608344"/>
                <a:gd name="connsiteY60" fmla="*/ 95043 h 560078"/>
                <a:gd name="connsiteX61" fmla="*/ 429199 w 608344"/>
                <a:gd name="connsiteY61" fmla="*/ 95043 h 560078"/>
                <a:gd name="connsiteX62" fmla="*/ 408135 w 608344"/>
                <a:gd name="connsiteY62" fmla="*/ 116080 h 560078"/>
                <a:gd name="connsiteX63" fmla="*/ 429199 w 608344"/>
                <a:gd name="connsiteY63" fmla="*/ 137117 h 560078"/>
                <a:gd name="connsiteX64" fmla="*/ 450359 w 608344"/>
                <a:gd name="connsiteY64" fmla="*/ 116080 h 560078"/>
                <a:gd name="connsiteX65" fmla="*/ 429199 w 608344"/>
                <a:gd name="connsiteY65" fmla="*/ 95043 h 560078"/>
                <a:gd name="connsiteX66" fmla="*/ 188266 w 608344"/>
                <a:gd name="connsiteY66" fmla="*/ 70283 h 560078"/>
                <a:gd name="connsiteX67" fmla="*/ 216638 w 608344"/>
                <a:gd name="connsiteY67" fmla="*/ 70283 h 560078"/>
                <a:gd name="connsiteX68" fmla="*/ 304319 w 608344"/>
                <a:gd name="connsiteY68" fmla="*/ 157838 h 560078"/>
                <a:gd name="connsiteX69" fmla="*/ 304319 w 608344"/>
                <a:gd name="connsiteY69" fmla="*/ 185317 h 560078"/>
                <a:gd name="connsiteX70" fmla="*/ 309253 w 608344"/>
                <a:gd name="connsiteY70" fmla="*/ 200952 h 560078"/>
                <a:gd name="connsiteX71" fmla="*/ 309253 w 608344"/>
                <a:gd name="connsiteY71" fmla="*/ 220472 h 560078"/>
                <a:gd name="connsiteX72" fmla="*/ 299669 w 608344"/>
                <a:gd name="connsiteY72" fmla="*/ 241223 h 560078"/>
                <a:gd name="connsiteX73" fmla="*/ 293975 w 608344"/>
                <a:gd name="connsiteY73" fmla="*/ 256100 h 560078"/>
                <a:gd name="connsiteX74" fmla="*/ 275092 w 608344"/>
                <a:gd name="connsiteY74" fmla="*/ 291444 h 560078"/>
                <a:gd name="connsiteX75" fmla="*/ 262281 w 608344"/>
                <a:gd name="connsiteY75" fmla="*/ 307742 h 560078"/>
                <a:gd name="connsiteX76" fmla="*/ 271771 w 608344"/>
                <a:gd name="connsiteY76" fmla="*/ 319587 h 560078"/>
                <a:gd name="connsiteX77" fmla="*/ 334304 w 608344"/>
                <a:gd name="connsiteY77" fmla="*/ 338443 h 560078"/>
                <a:gd name="connsiteX78" fmla="*/ 404904 w 608344"/>
                <a:gd name="connsiteY78" fmla="*/ 543496 h 560078"/>
                <a:gd name="connsiteX79" fmla="*/ 388298 w 608344"/>
                <a:gd name="connsiteY79" fmla="*/ 560078 h 560078"/>
                <a:gd name="connsiteX80" fmla="*/ 16606 w 608344"/>
                <a:gd name="connsiteY80" fmla="*/ 560078 h 560078"/>
                <a:gd name="connsiteX81" fmla="*/ 0 w 608344"/>
                <a:gd name="connsiteY81" fmla="*/ 543496 h 560078"/>
                <a:gd name="connsiteX82" fmla="*/ 190 w 608344"/>
                <a:gd name="connsiteY82" fmla="*/ 540937 h 560078"/>
                <a:gd name="connsiteX83" fmla="*/ 70600 w 608344"/>
                <a:gd name="connsiteY83" fmla="*/ 338443 h 560078"/>
                <a:gd name="connsiteX84" fmla="*/ 133039 w 608344"/>
                <a:gd name="connsiteY84" fmla="*/ 319587 h 560078"/>
                <a:gd name="connsiteX85" fmla="*/ 142623 w 608344"/>
                <a:gd name="connsiteY85" fmla="*/ 307742 h 560078"/>
                <a:gd name="connsiteX86" fmla="*/ 129812 w 608344"/>
                <a:gd name="connsiteY86" fmla="*/ 291444 h 560078"/>
                <a:gd name="connsiteX87" fmla="*/ 110929 w 608344"/>
                <a:gd name="connsiteY87" fmla="*/ 256100 h 560078"/>
                <a:gd name="connsiteX88" fmla="*/ 105235 w 608344"/>
                <a:gd name="connsiteY88" fmla="*/ 241223 h 560078"/>
                <a:gd name="connsiteX89" fmla="*/ 95556 w 608344"/>
                <a:gd name="connsiteY89" fmla="*/ 220472 h 560078"/>
                <a:gd name="connsiteX90" fmla="*/ 95556 w 608344"/>
                <a:gd name="connsiteY90" fmla="*/ 200952 h 560078"/>
                <a:gd name="connsiteX91" fmla="*/ 100586 w 608344"/>
                <a:gd name="connsiteY91" fmla="*/ 185317 h 560078"/>
                <a:gd name="connsiteX92" fmla="*/ 100586 w 608344"/>
                <a:gd name="connsiteY92" fmla="*/ 157838 h 560078"/>
                <a:gd name="connsiteX93" fmla="*/ 188266 w 608344"/>
                <a:gd name="connsiteY93" fmla="*/ 70283 h 560078"/>
                <a:gd name="connsiteX94" fmla="*/ 470949 w 608344"/>
                <a:gd name="connsiteY94" fmla="*/ 0 h 560078"/>
                <a:gd name="connsiteX95" fmla="*/ 608344 w 608344"/>
                <a:gd name="connsiteY95" fmla="*/ 116080 h 560078"/>
                <a:gd name="connsiteX96" fmla="*/ 470949 w 608344"/>
                <a:gd name="connsiteY96" fmla="*/ 232160 h 560078"/>
                <a:gd name="connsiteX97" fmla="*/ 398646 w 608344"/>
                <a:gd name="connsiteY97" fmla="*/ 214819 h 560078"/>
                <a:gd name="connsiteX98" fmla="*/ 340101 w 608344"/>
                <a:gd name="connsiteY98" fmla="*/ 231781 h 560078"/>
                <a:gd name="connsiteX99" fmla="*/ 337160 w 608344"/>
                <a:gd name="connsiteY99" fmla="*/ 232160 h 560078"/>
                <a:gd name="connsiteX100" fmla="*/ 329379 w 608344"/>
                <a:gd name="connsiteY100" fmla="*/ 228559 h 560078"/>
                <a:gd name="connsiteX101" fmla="*/ 327861 w 608344"/>
                <a:gd name="connsiteY101" fmla="*/ 217472 h 560078"/>
                <a:gd name="connsiteX102" fmla="*/ 349969 w 608344"/>
                <a:gd name="connsiteY102" fmla="*/ 171135 h 560078"/>
                <a:gd name="connsiteX103" fmla="*/ 333554 w 608344"/>
                <a:gd name="connsiteY103" fmla="*/ 116080 h 560078"/>
                <a:gd name="connsiteX104" fmla="*/ 470949 w 608344"/>
                <a:gd name="connsiteY104" fmla="*/ 0 h 5600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</a:cxnLst>
              <a:rect l="l" t="t" r="r" b="b"/>
              <a:pathLst>
                <a:path w="608344" h="560078">
                  <a:moveTo>
                    <a:pt x="237989" y="327641"/>
                  </a:moveTo>
                  <a:cubicBezTo>
                    <a:pt x="233339" y="330105"/>
                    <a:pt x="228785" y="331715"/>
                    <a:pt x="224325" y="332474"/>
                  </a:cubicBezTo>
                  <a:cubicBezTo>
                    <a:pt x="221668" y="332947"/>
                    <a:pt x="219675" y="335316"/>
                    <a:pt x="219675" y="338064"/>
                  </a:cubicBezTo>
                  <a:lnTo>
                    <a:pt x="219675" y="351993"/>
                  </a:lnTo>
                  <a:cubicBezTo>
                    <a:pt x="218916" y="352372"/>
                    <a:pt x="218157" y="352846"/>
                    <a:pt x="217587" y="353509"/>
                  </a:cubicBezTo>
                  <a:cubicBezTo>
                    <a:pt x="216544" y="354646"/>
                    <a:pt x="215974" y="356257"/>
                    <a:pt x="216164" y="357773"/>
                  </a:cubicBezTo>
                  <a:lnTo>
                    <a:pt x="219295" y="387622"/>
                  </a:lnTo>
                  <a:cubicBezTo>
                    <a:pt x="219485" y="389896"/>
                    <a:pt x="221098" y="391791"/>
                    <a:pt x="223376" y="392454"/>
                  </a:cubicBezTo>
                  <a:cubicBezTo>
                    <a:pt x="223850" y="392549"/>
                    <a:pt x="224325" y="392644"/>
                    <a:pt x="224799" y="392644"/>
                  </a:cubicBezTo>
                  <a:cubicBezTo>
                    <a:pt x="226602" y="392644"/>
                    <a:pt x="228215" y="391791"/>
                    <a:pt x="229354" y="390370"/>
                  </a:cubicBezTo>
                  <a:lnTo>
                    <a:pt x="245106" y="369523"/>
                  </a:lnTo>
                  <a:cubicBezTo>
                    <a:pt x="245865" y="368576"/>
                    <a:pt x="246245" y="367344"/>
                    <a:pt x="246245" y="366112"/>
                  </a:cubicBezTo>
                  <a:lnTo>
                    <a:pt x="246245" y="332663"/>
                  </a:lnTo>
                  <a:cubicBezTo>
                    <a:pt x="246245" y="330673"/>
                    <a:pt x="245201" y="328873"/>
                    <a:pt x="243493" y="327830"/>
                  </a:cubicBezTo>
                  <a:cubicBezTo>
                    <a:pt x="241785" y="326788"/>
                    <a:pt x="239697" y="326788"/>
                    <a:pt x="237989" y="327641"/>
                  </a:cubicBezTo>
                  <a:close/>
                  <a:moveTo>
                    <a:pt x="166915" y="327641"/>
                  </a:moveTo>
                  <a:cubicBezTo>
                    <a:pt x="165112" y="326693"/>
                    <a:pt x="163024" y="326788"/>
                    <a:pt x="161411" y="327830"/>
                  </a:cubicBezTo>
                  <a:cubicBezTo>
                    <a:pt x="159703" y="328873"/>
                    <a:pt x="158659" y="330673"/>
                    <a:pt x="158659" y="332568"/>
                  </a:cubicBezTo>
                  <a:lnTo>
                    <a:pt x="158659" y="366112"/>
                  </a:lnTo>
                  <a:cubicBezTo>
                    <a:pt x="158659" y="367344"/>
                    <a:pt x="159039" y="368576"/>
                    <a:pt x="159798" y="369523"/>
                  </a:cubicBezTo>
                  <a:lnTo>
                    <a:pt x="175550" y="390464"/>
                  </a:lnTo>
                  <a:cubicBezTo>
                    <a:pt x="176594" y="391886"/>
                    <a:pt x="178302" y="392644"/>
                    <a:pt x="180010" y="392644"/>
                  </a:cubicBezTo>
                  <a:cubicBezTo>
                    <a:pt x="180579" y="392644"/>
                    <a:pt x="181054" y="392549"/>
                    <a:pt x="181528" y="392454"/>
                  </a:cubicBezTo>
                  <a:cubicBezTo>
                    <a:pt x="183806" y="391791"/>
                    <a:pt x="185419" y="389896"/>
                    <a:pt x="185609" y="387622"/>
                  </a:cubicBezTo>
                  <a:lnTo>
                    <a:pt x="188740" y="357773"/>
                  </a:lnTo>
                  <a:cubicBezTo>
                    <a:pt x="188835" y="356257"/>
                    <a:pt x="188361" y="354646"/>
                    <a:pt x="187317" y="353509"/>
                  </a:cubicBezTo>
                  <a:cubicBezTo>
                    <a:pt x="186653" y="352846"/>
                    <a:pt x="185988" y="352372"/>
                    <a:pt x="185134" y="351993"/>
                  </a:cubicBezTo>
                  <a:lnTo>
                    <a:pt x="185134" y="338064"/>
                  </a:lnTo>
                  <a:cubicBezTo>
                    <a:pt x="185134" y="335316"/>
                    <a:pt x="183236" y="332947"/>
                    <a:pt x="180485" y="332474"/>
                  </a:cubicBezTo>
                  <a:cubicBezTo>
                    <a:pt x="176120" y="331715"/>
                    <a:pt x="171470" y="330105"/>
                    <a:pt x="166915" y="327641"/>
                  </a:cubicBezTo>
                  <a:close/>
                  <a:moveTo>
                    <a:pt x="175550" y="176789"/>
                  </a:moveTo>
                  <a:cubicBezTo>
                    <a:pt x="159703" y="176789"/>
                    <a:pt x="144331" y="183232"/>
                    <a:pt x="136644" y="187117"/>
                  </a:cubicBezTo>
                  <a:cubicBezTo>
                    <a:pt x="134747" y="188065"/>
                    <a:pt x="133513" y="190055"/>
                    <a:pt x="133513" y="192140"/>
                  </a:cubicBezTo>
                  <a:lnTo>
                    <a:pt x="133513" y="202184"/>
                  </a:lnTo>
                  <a:lnTo>
                    <a:pt x="131236" y="202184"/>
                  </a:lnTo>
                  <a:cubicBezTo>
                    <a:pt x="128104" y="202184"/>
                    <a:pt x="125637" y="204647"/>
                    <a:pt x="125637" y="207774"/>
                  </a:cubicBezTo>
                  <a:lnTo>
                    <a:pt x="125637" y="216966"/>
                  </a:lnTo>
                  <a:cubicBezTo>
                    <a:pt x="125637" y="218861"/>
                    <a:pt x="126586" y="220661"/>
                    <a:pt x="128199" y="221703"/>
                  </a:cubicBezTo>
                  <a:lnTo>
                    <a:pt x="133608" y="225209"/>
                  </a:lnTo>
                  <a:lnTo>
                    <a:pt x="133893" y="227578"/>
                  </a:lnTo>
                  <a:cubicBezTo>
                    <a:pt x="135696" y="240939"/>
                    <a:pt x="143192" y="258374"/>
                    <a:pt x="154105" y="274009"/>
                  </a:cubicBezTo>
                  <a:cubicBezTo>
                    <a:pt x="167769" y="293908"/>
                    <a:pt x="180674" y="302815"/>
                    <a:pt x="187317" y="302815"/>
                  </a:cubicBezTo>
                  <a:lnTo>
                    <a:pt x="217492" y="302815"/>
                  </a:lnTo>
                  <a:cubicBezTo>
                    <a:pt x="224230" y="302815"/>
                    <a:pt x="237040" y="293908"/>
                    <a:pt x="250800" y="274009"/>
                  </a:cubicBezTo>
                  <a:cubicBezTo>
                    <a:pt x="261617" y="258374"/>
                    <a:pt x="269209" y="240939"/>
                    <a:pt x="270917" y="227578"/>
                  </a:cubicBezTo>
                  <a:lnTo>
                    <a:pt x="271296" y="225209"/>
                  </a:lnTo>
                  <a:lnTo>
                    <a:pt x="276705" y="221703"/>
                  </a:lnTo>
                  <a:cubicBezTo>
                    <a:pt x="278318" y="220661"/>
                    <a:pt x="279267" y="218861"/>
                    <a:pt x="279267" y="216966"/>
                  </a:cubicBezTo>
                  <a:lnTo>
                    <a:pt x="279267" y="207774"/>
                  </a:lnTo>
                  <a:cubicBezTo>
                    <a:pt x="279267" y="204647"/>
                    <a:pt x="276800" y="202184"/>
                    <a:pt x="273668" y="202184"/>
                  </a:cubicBezTo>
                  <a:lnTo>
                    <a:pt x="270632" y="202184"/>
                  </a:lnTo>
                  <a:cubicBezTo>
                    <a:pt x="270157" y="201426"/>
                    <a:pt x="269493" y="200762"/>
                    <a:pt x="268829" y="200289"/>
                  </a:cubicBezTo>
                  <a:cubicBezTo>
                    <a:pt x="267216" y="199246"/>
                    <a:pt x="265223" y="199057"/>
                    <a:pt x="263420" y="199910"/>
                  </a:cubicBezTo>
                  <a:cubicBezTo>
                    <a:pt x="255924" y="203226"/>
                    <a:pt x="248427" y="204932"/>
                    <a:pt x="241215" y="204932"/>
                  </a:cubicBezTo>
                  <a:cubicBezTo>
                    <a:pt x="228405" y="204932"/>
                    <a:pt x="216828" y="199720"/>
                    <a:pt x="206865" y="189297"/>
                  </a:cubicBezTo>
                  <a:cubicBezTo>
                    <a:pt x="198799" y="181053"/>
                    <a:pt x="188266" y="176789"/>
                    <a:pt x="175550" y="176789"/>
                  </a:cubicBezTo>
                  <a:close/>
                  <a:moveTo>
                    <a:pt x="505962" y="95043"/>
                  </a:moveTo>
                  <a:cubicBezTo>
                    <a:pt x="494386" y="95043"/>
                    <a:pt x="484897" y="104425"/>
                    <a:pt x="484897" y="116080"/>
                  </a:cubicBezTo>
                  <a:cubicBezTo>
                    <a:pt x="484897" y="127735"/>
                    <a:pt x="494386" y="137117"/>
                    <a:pt x="505962" y="137117"/>
                  </a:cubicBezTo>
                  <a:cubicBezTo>
                    <a:pt x="517633" y="137117"/>
                    <a:pt x="527122" y="127735"/>
                    <a:pt x="527122" y="116080"/>
                  </a:cubicBezTo>
                  <a:cubicBezTo>
                    <a:pt x="527122" y="104425"/>
                    <a:pt x="517633" y="95043"/>
                    <a:pt x="505962" y="95043"/>
                  </a:cubicBezTo>
                  <a:close/>
                  <a:moveTo>
                    <a:pt x="429199" y="95043"/>
                  </a:moveTo>
                  <a:cubicBezTo>
                    <a:pt x="417623" y="95043"/>
                    <a:pt x="408135" y="104425"/>
                    <a:pt x="408135" y="116080"/>
                  </a:cubicBezTo>
                  <a:cubicBezTo>
                    <a:pt x="408135" y="127735"/>
                    <a:pt x="417623" y="137117"/>
                    <a:pt x="429199" y="137117"/>
                  </a:cubicBezTo>
                  <a:cubicBezTo>
                    <a:pt x="440870" y="137117"/>
                    <a:pt x="450359" y="127735"/>
                    <a:pt x="450359" y="116080"/>
                  </a:cubicBezTo>
                  <a:cubicBezTo>
                    <a:pt x="450359" y="104425"/>
                    <a:pt x="440870" y="95043"/>
                    <a:pt x="429199" y="95043"/>
                  </a:cubicBezTo>
                  <a:close/>
                  <a:moveTo>
                    <a:pt x="188266" y="70283"/>
                  </a:moveTo>
                  <a:lnTo>
                    <a:pt x="216638" y="70283"/>
                  </a:lnTo>
                  <a:cubicBezTo>
                    <a:pt x="264938" y="70283"/>
                    <a:pt x="304319" y="109607"/>
                    <a:pt x="304319" y="157838"/>
                  </a:cubicBezTo>
                  <a:lnTo>
                    <a:pt x="304319" y="185317"/>
                  </a:lnTo>
                  <a:cubicBezTo>
                    <a:pt x="307545" y="189865"/>
                    <a:pt x="309253" y="195361"/>
                    <a:pt x="309253" y="200952"/>
                  </a:cubicBezTo>
                  <a:lnTo>
                    <a:pt x="309253" y="220472"/>
                  </a:lnTo>
                  <a:cubicBezTo>
                    <a:pt x="309253" y="228526"/>
                    <a:pt x="305742" y="236106"/>
                    <a:pt x="299669" y="241223"/>
                  </a:cubicBezTo>
                  <a:cubicBezTo>
                    <a:pt x="298056" y="246056"/>
                    <a:pt x="296158" y="251078"/>
                    <a:pt x="293975" y="256100"/>
                  </a:cubicBezTo>
                  <a:cubicBezTo>
                    <a:pt x="289421" y="267850"/>
                    <a:pt x="282968" y="280073"/>
                    <a:pt x="275092" y="291444"/>
                  </a:cubicBezTo>
                  <a:cubicBezTo>
                    <a:pt x="271771" y="296277"/>
                    <a:pt x="267406" y="302057"/>
                    <a:pt x="262281" y="307742"/>
                  </a:cubicBezTo>
                  <a:cubicBezTo>
                    <a:pt x="266931" y="311059"/>
                    <a:pt x="270347" y="315038"/>
                    <a:pt x="271771" y="319587"/>
                  </a:cubicBezTo>
                  <a:lnTo>
                    <a:pt x="334304" y="338443"/>
                  </a:lnTo>
                  <a:cubicBezTo>
                    <a:pt x="378334" y="351141"/>
                    <a:pt x="404904" y="535536"/>
                    <a:pt x="404904" y="543496"/>
                  </a:cubicBezTo>
                  <a:cubicBezTo>
                    <a:pt x="404904" y="552687"/>
                    <a:pt x="397408" y="560078"/>
                    <a:pt x="388298" y="560078"/>
                  </a:cubicBezTo>
                  <a:lnTo>
                    <a:pt x="16606" y="560078"/>
                  </a:lnTo>
                  <a:cubicBezTo>
                    <a:pt x="7402" y="560078"/>
                    <a:pt x="0" y="552687"/>
                    <a:pt x="0" y="543496"/>
                  </a:cubicBezTo>
                  <a:cubicBezTo>
                    <a:pt x="0" y="542643"/>
                    <a:pt x="95" y="541790"/>
                    <a:pt x="190" y="540937"/>
                  </a:cubicBezTo>
                  <a:cubicBezTo>
                    <a:pt x="190" y="540937"/>
                    <a:pt x="26570" y="351141"/>
                    <a:pt x="70600" y="338443"/>
                  </a:cubicBezTo>
                  <a:lnTo>
                    <a:pt x="133039" y="319587"/>
                  </a:lnTo>
                  <a:cubicBezTo>
                    <a:pt x="134557" y="315038"/>
                    <a:pt x="137878" y="311059"/>
                    <a:pt x="142623" y="307742"/>
                  </a:cubicBezTo>
                  <a:cubicBezTo>
                    <a:pt x="137404" y="302057"/>
                    <a:pt x="133133" y="296277"/>
                    <a:pt x="129812" y="291444"/>
                  </a:cubicBezTo>
                  <a:cubicBezTo>
                    <a:pt x="121936" y="280073"/>
                    <a:pt x="115389" y="267850"/>
                    <a:pt x="110929" y="256100"/>
                  </a:cubicBezTo>
                  <a:cubicBezTo>
                    <a:pt x="108651" y="251078"/>
                    <a:pt x="106754" y="246056"/>
                    <a:pt x="105235" y="241223"/>
                  </a:cubicBezTo>
                  <a:cubicBezTo>
                    <a:pt x="99162" y="236106"/>
                    <a:pt x="95556" y="228526"/>
                    <a:pt x="95556" y="220472"/>
                  </a:cubicBezTo>
                  <a:lnTo>
                    <a:pt x="95556" y="200952"/>
                  </a:lnTo>
                  <a:cubicBezTo>
                    <a:pt x="95556" y="195361"/>
                    <a:pt x="97359" y="189865"/>
                    <a:pt x="100586" y="185317"/>
                  </a:cubicBezTo>
                  <a:lnTo>
                    <a:pt x="100586" y="157838"/>
                  </a:lnTo>
                  <a:cubicBezTo>
                    <a:pt x="100586" y="109607"/>
                    <a:pt x="139871" y="70283"/>
                    <a:pt x="188266" y="70283"/>
                  </a:cubicBezTo>
                  <a:close/>
                  <a:moveTo>
                    <a:pt x="470949" y="0"/>
                  </a:moveTo>
                  <a:cubicBezTo>
                    <a:pt x="546858" y="0"/>
                    <a:pt x="608344" y="52023"/>
                    <a:pt x="608344" y="116080"/>
                  </a:cubicBezTo>
                  <a:cubicBezTo>
                    <a:pt x="608344" y="180232"/>
                    <a:pt x="546858" y="232160"/>
                    <a:pt x="470949" y="232160"/>
                  </a:cubicBezTo>
                  <a:cubicBezTo>
                    <a:pt x="444381" y="232160"/>
                    <a:pt x="419616" y="225811"/>
                    <a:pt x="398646" y="214819"/>
                  </a:cubicBezTo>
                  <a:lnTo>
                    <a:pt x="340101" y="231781"/>
                  </a:lnTo>
                  <a:cubicBezTo>
                    <a:pt x="339152" y="232065"/>
                    <a:pt x="338109" y="232160"/>
                    <a:pt x="337160" y="232160"/>
                  </a:cubicBezTo>
                  <a:cubicBezTo>
                    <a:pt x="334218" y="232160"/>
                    <a:pt x="331372" y="230928"/>
                    <a:pt x="329379" y="228559"/>
                  </a:cubicBezTo>
                  <a:cubicBezTo>
                    <a:pt x="326722" y="225527"/>
                    <a:pt x="326153" y="221168"/>
                    <a:pt x="327861" y="217472"/>
                  </a:cubicBezTo>
                  <a:lnTo>
                    <a:pt x="349969" y="171135"/>
                  </a:lnTo>
                  <a:cubicBezTo>
                    <a:pt x="339532" y="154742"/>
                    <a:pt x="333554" y="135979"/>
                    <a:pt x="333554" y="116080"/>
                  </a:cubicBezTo>
                  <a:cubicBezTo>
                    <a:pt x="333554" y="52023"/>
                    <a:pt x="395040" y="0"/>
                    <a:pt x="470949" y="0"/>
                  </a:cubicBezTo>
                  <a:close/>
                </a:path>
              </a:pathLst>
            </a:custGeom>
            <a:solidFill>
              <a:srgbClr val="4444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</p:spTree>
    <p:custDataLst>
      <p:tags r:id="rId4"/>
    </p:custData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  <p:custDataLst>
              <p:tags r:id="rId1"/>
            </p:custDataLst>
          </p:nvPr>
        </p:nvSpPr>
        <p:spPr>
          <a:xfrm>
            <a:off x="818878" y="618054"/>
            <a:ext cx="10839722" cy="700088"/>
          </a:xfrm>
        </p:spPr>
        <p:txBody>
          <a:bodyPr/>
          <a:lstStyle/>
          <a:p>
            <a:r>
              <a:rPr lang="zh-CN" altLang="en-US" dirty="0">
                <a:solidFill>
                  <a:schemeClr val="tx1"/>
                </a:solidFill>
              </a:rPr>
              <a:t>信息技术发展 </a:t>
            </a:r>
            <a:r>
              <a:rPr lang="en-US" altLang="zh-CN" dirty="0">
                <a:solidFill>
                  <a:schemeClr val="tx1"/>
                </a:solidFill>
              </a:rPr>
              <a:t>=&gt; </a:t>
            </a:r>
            <a:r>
              <a:rPr lang="zh-CN" altLang="en-US" dirty="0">
                <a:solidFill>
                  <a:schemeClr val="tx1"/>
                </a:solidFill>
              </a:rPr>
              <a:t>计算工具的发展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57" name="KSO_Shape"/>
          <p:cNvSpPr/>
          <p:nvPr/>
        </p:nvSpPr>
        <p:spPr>
          <a:xfrm>
            <a:off x="131076" y="736270"/>
            <a:ext cx="553322" cy="553322"/>
          </a:xfrm>
          <a:prstGeom prst="teardrop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solidFill>
                  <a:srgbClr val="FFFFFF"/>
                </a:solidFill>
                <a:latin typeface="Impact" panose="020B0806030902050204" pitchFamily="34" charset="0"/>
              </a:rPr>
              <a:t>1</a:t>
            </a:r>
            <a:endParaRPr lang="zh-CN" altLang="en-US" sz="4000" dirty="0">
              <a:solidFill>
                <a:srgbClr val="FFFFFF"/>
              </a:solidFill>
              <a:latin typeface="Impact" panose="020B0806030902050204" pitchFamily="34" charset="0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692818" y="1546331"/>
            <a:ext cx="10806363" cy="5178911"/>
            <a:chOff x="425868" y="740908"/>
            <a:chExt cx="11194733" cy="5423773"/>
          </a:xfrm>
        </p:grpSpPr>
        <p:grpSp>
          <p:nvGrpSpPr>
            <p:cNvPr id="42" name="组合 41"/>
            <p:cNvGrpSpPr/>
            <p:nvPr/>
          </p:nvGrpSpPr>
          <p:grpSpPr>
            <a:xfrm>
              <a:off x="425868" y="740908"/>
              <a:ext cx="11194733" cy="5423773"/>
              <a:chOff x="425868" y="740908"/>
              <a:chExt cx="11194733" cy="5423773"/>
            </a:xfrm>
          </p:grpSpPr>
          <p:pic>
            <p:nvPicPr>
              <p:cNvPr id="44" name="图片 43"/>
              <p:cNvPicPr>
                <a:picLocks noChangeAspect="1"/>
              </p:cNvPicPr>
              <p:nvPr/>
            </p:nvPicPr>
            <p:blipFill rotWithShape="1">
              <a:blip r:embed="rId2"/>
              <a:srcRect b="8925"/>
              <a:stretch>
                <a:fillRect/>
              </a:stretch>
            </p:blipFill>
            <p:spPr>
              <a:xfrm>
                <a:off x="425868" y="740908"/>
                <a:ext cx="3195638" cy="1919124"/>
              </a:xfrm>
              <a:prstGeom prst="rect">
                <a:avLst/>
              </a:prstGeom>
            </p:spPr>
          </p:pic>
          <p:sp>
            <p:nvSpPr>
              <p:cNvPr id="45" name="文本框 44"/>
              <p:cNvSpPr txBox="1"/>
              <p:nvPr/>
            </p:nvSpPr>
            <p:spPr>
              <a:xfrm>
                <a:off x="1700521" y="2774384"/>
                <a:ext cx="672881" cy="38679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b="1" dirty="0"/>
                  <a:t>绳结</a:t>
                </a:r>
                <a:endParaRPr lang="zh-CN" altLang="en-US" b="1" dirty="0"/>
              </a:p>
            </p:txBody>
          </p:sp>
          <p:pic>
            <p:nvPicPr>
              <p:cNvPr id="46" name="图片 45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782955" y="771177"/>
                <a:ext cx="3589020" cy="1919124"/>
              </a:xfrm>
              <a:prstGeom prst="rect">
                <a:avLst/>
              </a:prstGeom>
            </p:spPr>
          </p:pic>
          <p:sp>
            <p:nvSpPr>
              <p:cNvPr id="47" name="文本框 46"/>
              <p:cNvSpPr txBox="1"/>
              <p:nvPr/>
            </p:nvSpPr>
            <p:spPr>
              <a:xfrm>
                <a:off x="5254299" y="2774384"/>
                <a:ext cx="672881" cy="38679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b="1" dirty="0"/>
                  <a:t>算筹</a:t>
                </a:r>
                <a:endParaRPr lang="zh-CN" altLang="en-US" b="1" dirty="0"/>
              </a:p>
            </p:txBody>
          </p:sp>
          <p:sp>
            <p:nvSpPr>
              <p:cNvPr id="48" name="文本框 47"/>
              <p:cNvSpPr txBox="1"/>
              <p:nvPr/>
            </p:nvSpPr>
            <p:spPr>
              <a:xfrm>
                <a:off x="9253847" y="2702234"/>
                <a:ext cx="672881" cy="38679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b="1" dirty="0"/>
                  <a:t>算盘</a:t>
                </a:r>
                <a:endParaRPr lang="zh-CN" altLang="en-US" b="1" dirty="0"/>
              </a:p>
            </p:txBody>
          </p:sp>
          <p:sp>
            <p:nvSpPr>
              <p:cNvPr id="49" name="文本框 48"/>
              <p:cNvSpPr txBox="1"/>
              <p:nvPr/>
            </p:nvSpPr>
            <p:spPr>
              <a:xfrm>
                <a:off x="6755932" y="5777887"/>
                <a:ext cx="1386944" cy="38679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b="1" dirty="0"/>
                  <a:t>机械计算机</a:t>
                </a:r>
                <a:endParaRPr lang="zh-CN" altLang="en-US" b="1" dirty="0"/>
              </a:p>
            </p:txBody>
          </p:sp>
          <p:sp>
            <p:nvSpPr>
              <p:cNvPr id="50" name="文本框 49"/>
              <p:cNvSpPr txBox="1"/>
              <p:nvPr/>
            </p:nvSpPr>
            <p:spPr>
              <a:xfrm>
                <a:off x="1585106" y="5731763"/>
                <a:ext cx="913670" cy="38679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b="1" dirty="0"/>
                  <a:t>计算尺</a:t>
                </a:r>
                <a:endParaRPr lang="zh-CN" altLang="en-US" b="1" dirty="0"/>
              </a:p>
            </p:txBody>
          </p:sp>
          <p:pic>
            <p:nvPicPr>
              <p:cNvPr id="51" name="图片 50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965" t="25965" r="4772" b="27859"/>
              <a:stretch>
                <a:fillRect/>
              </a:stretch>
            </p:blipFill>
            <p:spPr>
              <a:xfrm>
                <a:off x="7533422" y="886587"/>
                <a:ext cx="4087179" cy="1688304"/>
              </a:xfrm>
              <a:prstGeom prst="rect">
                <a:avLst/>
              </a:prstGeom>
            </p:spPr>
          </p:pic>
          <p:pic>
            <p:nvPicPr>
              <p:cNvPr id="52" name="图片 51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25868" y="3900309"/>
                <a:ext cx="3195638" cy="1120983"/>
              </a:xfrm>
              <a:prstGeom prst="rect">
                <a:avLst/>
              </a:prstGeom>
            </p:spPr>
          </p:pic>
          <p:pic>
            <p:nvPicPr>
              <p:cNvPr id="53" name="图片 52"/>
              <p:cNvPicPr>
                <a:picLocks noChangeAspect="1"/>
              </p:cNvPicPr>
              <p:nvPr/>
            </p:nvPicPr>
            <p:blipFill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181" t="7148" r="2968" b="4311"/>
              <a:stretch>
                <a:fillRect/>
              </a:stretch>
            </p:blipFill>
            <p:spPr>
              <a:xfrm>
                <a:off x="3782954" y="3371728"/>
                <a:ext cx="3589019" cy="2178146"/>
              </a:xfrm>
              <a:prstGeom prst="rect">
                <a:avLst/>
              </a:prstGeom>
            </p:spPr>
          </p:pic>
        </p:grpSp>
        <p:pic>
          <p:nvPicPr>
            <p:cNvPr id="43" name="图片 4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42997" y="3371728"/>
              <a:ext cx="3265587" cy="2178146"/>
            </a:xfrm>
            <a:prstGeom prst="rect">
              <a:avLst/>
            </a:prstGeom>
          </p:spPr>
        </p:pic>
      </p:grpSp>
    </p:spTree>
    <p:custDataLst>
      <p:tags r:id="rId8"/>
    </p:custData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  <p:custDataLst>
              <p:tags r:id="rId1"/>
            </p:custDataLst>
          </p:nvPr>
        </p:nvSpPr>
        <p:spPr>
          <a:xfrm>
            <a:off x="818878" y="618054"/>
            <a:ext cx="11030222" cy="700088"/>
          </a:xfrm>
        </p:spPr>
        <p:txBody>
          <a:bodyPr/>
          <a:lstStyle/>
          <a:p>
            <a:r>
              <a:rPr lang="zh-CN" altLang="en-US" dirty="0">
                <a:solidFill>
                  <a:schemeClr val="tx1"/>
                </a:solidFill>
              </a:rPr>
              <a:t>信息技术发展 </a:t>
            </a:r>
            <a:r>
              <a:rPr lang="en-US" altLang="zh-CN" dirty="0">
                <a:solidFill>
                  <a:schemeClr val="tx1"/>
                </a:solidFill>
              </a:rPr>
              <a:t>=&gt; </a:t>
            </a:r>
            <a:r>
              <a:rPr lang="zh-CN" altLang="en-US" dirty="0">
                <a:solidFill>
                  <a:schemeClr val="tx1"/>
                </a:solidFill>
              </a:rPr>
              <a:t>计算机的发展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57" name="KSO_Shape"/>
          <p:cNvSpPr/>
          <p:nvPr/>
        </p:nvSpPr>
        <p:spPr>
          <a:xfrm>
            <a:off x="131076" y="736270"/>
            <a:ext cx="553322" cy="553322"/>
          </a:xfrm>
          <a:prstGeom prst="teardrop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solidFill>
                  <a:srgbClr val="FFFFFF"/>
                </a:solidFill>
                <a:latin typeface="Impact" panose="020B0806030902050204" pitchFamily="34" charset="0"/>
              </a:rPr>
              <a:t>1</a:t>
            </a:r>
            <a:endParaRPr lang="zh-CN" altLang="en-US" sz="4000" dirty="0">
              <a:solidFill>
                <a:srgbClr val="FFFFFF"/>
              </a:solidFill>
              <a:latin typeface="Impact" panose="020B080603090205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25"/>
          <a:stretch>
            <a:fillRect/>
          </a:stretch>
        </p:blipFill>
        <p:spPr>
          <a:xfrm>
            <a:off x="684398" y="1866298"/>
            <a:ext cx="5160712" cy="3378802"/>
          </a:xfrm>
          <a:prstGeom prst="rect">
            <a:avLst/>
          </a:prstGeom>
        </p:spPr>
      </p:pic>
      <p:sp>
        <p:nvSpPr>
          <p:cNvPr id="29" name="文本框 28"/>
          <p:cNvSpPr txBox="1"/>
          <p:nvPr/>
        </p:nvSpPr>
        <p:spPr>
          <a:xfrm>
            <a:off x="1888989" y="5793037"/>
            <a:ext cx="866139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rgbClr val="7030A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1946</a:t>
            </a:r>
            <a:r>
              <a:rPr lang="zh-CN" altLang="zh-CN" sz="2400" b="1" dirty="0">
                <a:solidFill>
                  <a:srgbClr val="7030A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年，世界上第一台真正意义的电子计算机（</a:t>
            </a:r>
            <a:r>
              <a:rPr lang="en-US" altLang="zh-CN" sz="2400" b="1" dirty="0">
                <a:solidFill>
                  <a:srgbClr val="7030A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ENIAC</a:t>
            </a:r>
            <a:r>
              <a:rPr lang="zh-CN" altLang="zh-CN" sz="2400" b="1" dirty="0">
                <a:solidFill>
                  <a:srgbClr val="7030A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）诞生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" name="图片 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23288" y="1866298"/>
            <a:ext cx="5160712" cy="3378802"/>
          </a:xfrm>
          <a:prstGeom prst="rect">
            <a:avLst/>
          </a:prstGeom>
          <a:noFill/>
          <a:ln>
            <a:noFill/>
          </a:ln>
        </p:spPr>
      </p:pic>
    </p:spTree>
    <p:custDataLst>
      <p:tags r:id="rId4"/>
    </p:custData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  <p:custDataLst>
              <p:tags r:id="rId1"/>
            </p:custDataLst>
          </p:nvPr>
        </p:nvSpPr>
        <p:spPr>
          <a:xfrm>
            <a:off x="818878" y="618054"/>
            <a:ext cx="11030222" cy="700088"/>
          </a:xfrm>
        </p:spPr>
        <p:txBody>
          <a:bodyPr/>
          <a:lstStyle/>
          <a:p>
            <a:r>
              <a:rPr lang="zh-CN" altLang="en-US" dirty="0">
                <a:solidFill>
                  <a:schemeClr val="tx1"/>
                </a:solidFill>
              </a:rPr>
              <a:t>信息技术发展 </a:t>
            </a:r>
            <a:r>
              <a:rPr lang="en-US" altLang="zh-CN" dirty="0">
                <a:solidFill>
                  <a:schemeClr val="tx1"/>
                </a:solidFill>
              </a:rPr>
              <a:t>=&gt; </a:t>
            </a:r>
            <a:r>
              <a:rPr lang="zh-CN" altLang="en-US" dirty="0">
                <a:solidFill>
                  <a:schemeClr val="tx1"/>
                </a:solidFill>
              </a:rPr>
              <a:t>计算机的发展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57" name="KSO_Shape"/>
          <p:cNvSpPr/>
          <p:nvPr/>
        </p:nvSpPr>
        <p:spPr>
          <a:xfrm>
            <a:off x="131076" y="736270"/>
            <a:ext cx="553322" cy="553322"/>
          </a:xfrm>
          <a:prstGeom prst="teardrop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solidFill>
                  <a:srgbClr val="FFFFFF"/>
                </a:solidFill>
                <a:latin typeface="Impact" panose="020B0806030902050204" pitchFamily="34" charset="0"/>
              </a:rPr>
              <a:t>1</a:t>
            </a:r>
            <a:endParaRPr lang="zh-CN" altLang="en-US" sz="4000" dirty="0">
              <a:solidFill>
                <a:srgbClr val="FFFFFF"/>
              </a:solidFill>
              <a:latin typeface="Impact" panose="020B080603090205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1244600" y="1524001"/>
            <a:ext cx="9702800" cy="5125136"/>
            <a:chOff x="664561" y="384869"/>
            <a:chExt cx="10425127" cy="6321418"/>
          </a:xfrm>
        </p:grpSpPr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6204" y="400050"/>
              <a:ext cx="3400306" cy="2257425"/>
            </a:xfrm>
            <a:prstGeom prst="rect">
              <a:avLst/>
            </a:prstGeom>
          </p:spPr>
        </p:pic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05349" y="384869"/>
              <a:ext cx="3019425" cy="2264569"/>
            </a:xfrm>
            <a:prstGeom prst="rect">
              <a:avLst/>
            </a:prstGeom>
          </p:spPr>
        </p:pic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03613" y="394692"/>
              <a:ext cx="2886075" cy="2254746"/>
            </a:xfrm>
            <a:prstGeom prst="rect">
              <a:avLst/>
            </a:prstGeom>
          </p:spPr>
        </p:pic>
        <p:sp>
          <p:nvSpPr>
            <p:cNvPr id="21" name="文本框 20"/>
            <p:cNvSpPr txBox="1"/>
            <p:nvPr/>
          </p:nvSpPr>
          <p:spPr>
            <a:xfrm>
              <a:off x="1700521" y="2774384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/>
                <a:t>电子管计算机</a:t>
              </a:r>
              <a:endParaRPr lang="zh-CN" altLang="en-US" dirty="0"/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5430231" y="2774384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/>
                <a:t>晶体管计算机</a:t>
              </a:r>
              <a:endParaRPr lang="zh-CN" altLang="en-US" dirty="0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8284738" y="2774384"/>
              <a:ext cx="272382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/>
                <a:t>中小规模集成电路计算机</a:t>
              </a:r>
              <a:endParaRPr lang="zh-CN" altLang="en-US" dirty="0"/>
            </a:p>
          </p:txBody>
        </p:sp>
        <p:pic>
          <p:nvPicPr>
            <p:cNvPr id="24" name="图片 23"/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0" b="100000" l="0" r="96986">
                          <a14:foregroundMark x1="4433" y1="52000" x2="4433" y2="52000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26204" y="3260625"/>
              <a:ext cx="2631371" cy="2799331"/>
            </a:xfrm>
            <a:prstGeom prst="rect">
              <a:avLst/>
            </a:prstGeom>
          </p:spPr>
        </p:pic>
        <p:sp>
          <p:nvSpPr>
            <p:cNvPr id="25" name="文本框 24"/>
            <p:cNvSpPr txBox="1"/>
            <p:nvPr/>
          </p:nvSpPr>
          <p:spPr>
            <a:xfrm>
              <a:off x="664561" y="6059956"/>
              <a:ext cx="295465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dirty="0"/>
                <a:t>早期使用大规模及超大规模</a:t>
              </a:r>
              <a:endParaRPr lang="en-US" altLang="zh-CN" dirty="0"/>
            </a:p>
            <a:p>
              <a:pPr algn="ctr"/>
              <a:r>
                <a:rPr lang="zh-CN" altLang="en-US" dirty="0"/>
                <a:t>集成电路的微型计算机</a:t>
              </a:r>
              <a:endParaRPr lang="zh-CN" altLang="en-US" dirty="0"/>
            </a:p>
          </p:txBody>
        </p:sp>
        <p:pic>
          <p:nvPicPr>
            <p:cNvPr id="26" name="图片 25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980" r="10905"/>
            <a:stretch>
              <a:fillRect/>
            </a:stretch>
          </p:blipFill>
          <p:spPr>
            <a:xfrm>
              <a:off x="3662085" y="3441947"/>
              <a:ext cx="3536292" cy="2254746"/>
            </a:xfrm>
            <a:prstGeom prst="rect">
              <a:avLst/>
            </a:prstGeom>
          </p:spPr>
        </p:pic>
        <p:pic>
          <p:nvPicPr>
            <p:cNvPr id="27" name="图片 26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575"/>
            <a:stretch>
              <a:fillRect/>
            </a:stretch>
          </p:blipFill>
          <p:spPr>
            <a:xfrm>
              <a:off x="7237227" y="3441947"/>
              <a:ext cx="3852461" cy="2254745"/>
            </a:xfrm>
            <a:prstGeom prst="rect">
              <a:avLst/>
            </a:prstGeom>
          </p:spPr>
        </p:pic>
        <p:sp>
          <p:nvSpPr>
            <p:cNvPr id="28" name="文本框 27"/>
            <p:cNvSpPr txBox="1"/>
            <p:nvPr/>
          </p:nvSpPr>
          <p:spPr>
            <a:xfrm>
              <a:off x="6215061" y="6198455"/>
              <a:ext cx="203132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/>
                <a:t>当代的超级计算机</a:t>
              </a:r>
              <a:endParaRPr lang="zh-CN" altLang="en-US" dirty="0"/>
            </a:p>
          </p:txBody>
        </p:sp>
      </p:grpSp>
    </p:spTree>
    <p:custDataLst>
      <p:tags r:id="rId9"/>
    </p:custData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  <p:custDataLst>
              <p:tags r:id="rId1"/>
            </p:custDataLst>
          </p:nvPr>
        </p:nvSpPr>
        <p:spPr>
          <a:xfrm>
            <a:off x="818878" y="618054"/>
            <a:ext cx="11030222" cy="700088"/>
          </a:xfrm>
        </p:spPr>
        <p:txBody>
          <a:bodyPr/>
          <a:lstStyle/>
          <a:p>
            <a:r>
              <a:rPr lang="zh-CN" altLang="en-US" dirty="0">
                <a:solidFill>
                  <a:schemeClr val="tx1"/>
                </a:solidFill>
              </a:rPr>
              <a:t>信息技术发展 </a:t>
            </a:r>
            <a:r>
              <a:rPr lang="en-US" altLang="zh-CN" dirty="0">
                <a:solidFill>
                  <a:schemeClr val="tx1"/>
                </a:solidFill>
              </a:rPr>
              <a:t>=&gt; </a:t>
            </a:r>
            <a:r>
              <a:rPr lang="zh-CN" altLang="en-US" dirty="0">
                <a:solidFill>
                  <a:schemeClr val="tx1"/>
                </a:solidFill>
              </a:rPr>
              <a:t>信息技术新名词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57" name="KSO_Shape"/>
          <p:cNvSpPr/>
          <p:nvPr/>
        </p:nvSpPr>
        <p:spPr>
          <a:xfrm>
            <a:off x="131076" y="736270"/>
            <a:ext cx="553322" cy="553322"/>
          </a:xfrm>
          <a:prstGeom prst="teardrop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solidFill>
                  <a:srgbClr val="FFFFFF"/>
                </a:solidFill>
                <a:latin typeface="Impact" panose="020B0806030902050204" pitchFamily="34" charset="0"/>
              </a:rPr>
              <a:t>1</a:t>
            </a:r>
            <a:endParaRPr lang="zh-CN" altLang="en-US" sz="4000" dirty="0">
              <a:solidFill>
                <a:srgbClr val="FFFFFF"/>
              </a:solidFill>
              <a:latin typeface="Impact" panose="020B0806030902050204" pitchFamily="34" charset="0"/>
            </a:endParaRPr>
          </a:p>
        </p:txBody>
      </p:sp>
      <p:graphicFrame>
        <p:nvGraphicFramePr>
          <p:cNvPr id="3" name="图示 2"/>
          <p:cNvGraphicFramePr/>
          <p:nvPr/>
        </p:nvGraphicFramePr>
        <p:xfrm>
          <a:off x="131076" y="1318143"/>
          <a:ext cx="11718024" cy="55649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custDataLst>
      <p:tags r:id="rId7"/>
    </p:custData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  <p:custDataLst>
              <p:tags r:id="rId1"/>
            </p:custDataLst>
          </p:nvPr>
        </p:nvSpPr>
        <p:spPr>
          <a:xfrm>
            <a:off x="818878" y="618054"/>
            <a:ext cx="11030222" cy="700088"/>
          </a:xfrm>
        </p:spPr>
        <p:txBody>
          <a:bodyPr/>
          <a:lstStyle/>
          <a:p>
            <a:r>
              <a:rPr lang="zh-CN" altLang="en-US" dirty="0">
                <a:solidFill>
                  <a:schemeClr val="tx1"/>
                </a:solidFill>
              </a:rPr>
              <a:t>信息技术的应用及对人类社会的影响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57" name="KSO_Shape"/>
          <p:cNvSpPr/>
          <p:nvPr/>
        </p:nvSpPr>
        <p:spPr>
          <a:xfrm>
            <a:off x="131076" y="736270"/>
            <a:ext cx="553322" cy="553322"/>
          </a:xfrm>
          <a:prstGeom prst="teardrop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solidFill>
                  <a:srgbClr val="FFFFFF"/>
                </a:solidFill>
                <a:latin typeface="Impact" panose="020B0806030902050204" pitchFamily="34" charset="0"/>
              </a:rPr>
              <a:t>2</a:t>
            </a:r>
            <a:endParaRPr lang="zh-CN" altLang="en-US" sz="4000" dirty="0">
              <a:solidFill>
                <a:srgbClr val="FFFFFF"/>
              </a:solidFill>
              <a:latin typeface="Impact" panose="020B080603090205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818878" y="1595817"/>
            <a:ext cx="10552363" cy="5262183"/>
            <a:chOff x="254535" y="352044"/>
            <a:chExt cx="11230330" cy="6447155"/>
          </a:xfrm>
        </p:grpSpPr>
        <p:pic>
          <p:nvPicPr>
            <p:cNvPr id="6" name="Picture 2"/>
            <p:cNvPicPr>
              <a:picLocks noChangeAspect="1" noChangeArrowheads="1"/>
            </p:cNvPicPr>
            <p:nvPr/>
          </p:nvPicPr>
          <p:blipFill rotWithShape="1"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5725" t="6874" r="6372" b="5807"/>
            <a:stretch>
              <a:fillRect/>
            </a:stretch>
          </p:blipFill>
          <p:spPr bwMode="auto">
            <a:xfrm>
              <a:off x="254535" y="352044"/>
              <a:ext cx="3666589" cy="27616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8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203214" y="352044"/>
              <a:ext cx="3281651" cy="26717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文本框 7"/>
            <p:cNvSpPr txBox="1"/>
            <p:nvPr/>
          </p:nvSpPr>
          <p:spPr>
            <a:xfrm>
              <a:off x="1533831" y="3184842"/>
              <a:ext cx="1179182" cy="4525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科学计算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5411936" y="3184842"/>
              <a:ext cx="1179182" cy="4525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信息处理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9290041" y="3184842"/>
              <a:ext cx="1179182" cy="4525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辅助设计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11" name="Picture 10"/>
            <p:cNvPicPr>
              <a:picLocks noChangeAspect="1" noChangeArrowheads="1"/>
            </p:cNvPicPr>
            <p:nvPr/>
          </p:nvPicPr>
          <p:blipFill rotWithShape="1">
            <a:blip r:embed="rId4"/>
            <a:srcRect b="8857"/>
            <a:stretch>
              <a:fillRect/>
            </a:stretch>
          </p:blipFill>
          <p:spPr bwMode="auto">
            <a:xfrm>
              <a:off x="4196038" y="3642248"/>
              <a:ext cx="3720706" cy="25433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文本框 11"/>
            <p:cNvSpPr txBox="1"/>
            <p:nvPr/>
          </p:nvSpPr>
          <p:spPr>
            <a:xfrm>
              <a:off x="5395695" y="6273700"/>
              <a:ext cx="1179182" cy="4525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娱乐游戏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533831" y="6321290"/>
              <a:ext cx="1179182" cy="4525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智能制造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14" name="图片 13" descr="首页 - 智慧职教 - 搜狗高速浏览器"/>
            <p:cNvPicPr>
              <a:picLocks noChangeAspect="1"/>
            </p:cNvPicPr>
            <p:nvPr/>
          </p:nvPicPr>
          <p:blipFill rotWithShape="1">
            <a:blip r:embed="rId5"/>
            <a:srcRect l="15625" t="12067" r="17343"/>
            <a:stretch>
              <a:fillRect/>
            </a:stretch>
          </p:blipFill>
          <p:spPr>
            <a:xfrm>
              <a:off x="8203214" y="3642247"/>
              <a:ext cx="3281651" cy="2543378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  <a:headEnd/>
              <a:tailEnd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5" name="文本框 14"/>
            <p:cNvSpPr txBox="1"/>
            <p:nvPr/>
          </p:nvSpPr>
          <p:spPr>
            <a:xfrm>
              <a:off x="9372642" y="6346698"/>
              <a:ext cx="1179182" cy="4525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辅助教学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4196038" y="352044"/>
              <a:ext cx="3720706" cy="26717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 rotWithShape="1">
            <a:blip r:embed="rId7"/>
            <a:srcRect b="7510"/>
            <a:stretch>
              <a:fillRect/>
            </a:stretch>
          </p:blipFill>
          <p:spPr>
            <a:xfrm>
              <a:off x="254535" y="3625360"/>
              <a:ext cx="3666589" cy="2560266"/>
            </a:xfrm>
            <a:prstGeom prst="rect">
              <a:avLst/>
            </a:prstGeom>
          </p:spPr>
        </p:pic>
      </p:grpSp>
    </p:spTree>
    <p:custDataLst>
      <p:tags r:id="rId8"/>
    </p:custData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  <p:custDataLst>
              <p:tags r:id="rId1"/>
            </p:custDataLst>
          </p:nvPr>
        </p:nvSpPr>
        <p:spPr>
          <a:xfrm>
            <a:off x="818878" y="618054"/>
            <a:ext cx="11030222" cy="700088"/>
          </a:xfrm>
        </p:spPr>
        <p:txBody>
          <a:bodyPr/>
          <a:lstStyle/>
          <a:p>
            <a:r>
              <a:rPr lang="zh-CN" altLang="en-US" dirty="0">
                <a:solidFill>
                  <a:schemeClr val="tx1"/>
                </a:solidFill>
              </a:rPr>
              <a:t>信息技术的应用及对人类社会的影响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57" name="KSO_Shape"/>
          <p:cNvSpPr/>
          <p:nvPr/>
        </p:nvSpPr>
        <p:spPr>
          <a:xfrm>
            <a:off x="131076" y="736270"/>
            <a:ext cx="553322" cy="553322"/>
          </a:xfrm>
          <a:prstGeom prst="teardrop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solidFill>
                  <a:srgbClr val="FFFFFF"/>
                </a:solidFill>
                <a:latin typeface="Impact" panose="020B0806030902050204" pitchFamily="34" charset="0"/>
              </a:rPr>
              <a:t>2</a:t>
            </a:r>
            <a:endParaRPr lang="zh-CN" altLang="en-US" sz="4000" dirty="0">
              <a:solidFill>
                <a:srgbClr val="FFFFFF"/>
              </a:solidFill>
              <a:latin typeface="Impact" panose="020B0806030902050204" pitchFamily="34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56265" y="1318142"/>
            <a:ext cx="4702835" cy="5296130"/>
            <a:chOff x="6205836" y="1269963"/>
            <a:chExt cx="4231119" cy="5115823"/>
          </a:xfrm>
        </p:grpSpPr>
        <p:pic>
          <p:nvPicPr>
            <p:cNvPr id="19" name="Picture 6" descr="http://img1.mydrivers.com/img/20141224/481d486b98ab45ca99a4d784876c8584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39985" y="2991784"/>
              <a:ext cx="3013386" cy="17056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6103" y="1269963"/>
              <a:ext cx="2334940" cy="1676065"/>
            </a:xfrm>
            <a:prstGeom prst="rect">
              <a:avLst/>
            </a:prstGeom>
          </p:spPr>
        </p:pic>
        <p:pic>
          <p:nvPicPr>
            <p:cNvPr id="21" name="Picture 8" descr="http://www.1nongjing.com/uploads/allimg/160805/902-160P5093534L5.jp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4318" y="2033797"/>
              <a:ext cx="2227350" cy="13804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2" descr="http://pic.gansudaily.com.cn/0/12/45/72/12457254_948199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09604" y="3505635"/>
              <a:ext cx="2227350" cy="12473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2" descr="http://www.91jucai.com/d/file/20160423/5a8597a4d73b29d0fa0a47097c2ac6c7.jpg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5965" b="-833"/>
            <a:stretch>
              <a:fillRect/>
            </a:stretch>
          </p:blipFill>
          <p:spPr bwMode="auto">
            <a:xfrm>
              <a:off x="6205836" y="4788803"/>
              <a:ext cx="2455207" cy="15224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图片 23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8292833" y="4945576"/>
              <a:ext cx="2144122" cy="1440210"/>
            </a:xfrm>
            <a:prstGeom prst="rect">
              <a:avLst/>
            </a:prstGeom>
          </p:spPr>
        </p:pic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4708" y="1943494"/>
            <a:ext cx="2303528" cy="1818191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56269" y="3927657"/>
            <a:ext cx="6995425" cy="2419326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7258236" y="1935440"/>
            <a:ext cx="2683994" cy="1818190"/>
          </a:xfrm>
          <a:prstGeom prst="rect">
            <a:avLst/>
          </a:prstGeom>
        </p:spPr>
      </p:pic>
      <p:pic>
        <p:nvPicPr>
          <p:cNvPr id="29" name="Picture 2" descr="C:\Users\lixuewei\AppData\Roaming\feiq\RichOle\2137287897.bmp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8" r="13889"/>
          <a:stretch>
            <a:fillRect/>
          </a:stretch>
        </p:blipFill>
        <p:spPr bwMode="auto">
          <a:xfrm>
            <a:off x="9956065" y="1919567"/>
            <a:ext cx="1995629" cy="1842118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2"/>
    </p:custData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58900" y="1727200"/>
            <a:ext cx="9474200" cy="3873500"/>
            <a:chOff x="3395663" y="2249488"/>
            <a:chExt cx="5457826" cy="1930400"/>
          </a:xfrm>
        </p:grpSpPr>
        <p:cxnSp>
          <p:nvCxnSpPr>
            <p:cNvPr id="6" name="直接连接符 5"/>
            <p:cNvCxnSpPr/>
            <p:nvPr>
              <p:custDataLst>
                <p:tags r:id="rId1"/>
              </p:custDataLst>
            </p:nvPr>
          </p:nvCxnSpPr>
          <p:spPr>
            <a:xfrm>
              <a:off x="3395664" y="2249488"/>
              <a:ext cx="5457825" cy="0"/>
            </a:xfrm>
            <a:prstGeom prst="line">
              <a:avLst/>
            </a:prstGeom>
            <a:ln w="38100">
              <a:solidFill>
                <a:srgbClr val="FF5F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>
              <p:custDataLst>
                <p:tags r:id="rId2"/>
              </p:custDataLst>
            </p:nvPr>
          </p:nvCxnSpPr>
          <p:spPr>
            <a:xfrm>
              <a:off x="3395664" y="4179888"/>
              <a:ext cx="5457825" cy="0"/>
            </a:xfrm>
            <a:prstGeom prst="line">
              <a:avLst/>
            </a:prstGeom>
            <a:ln w="38100">
              <a:solidFill>
                <a:srgbClr val="FF5F3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文本框 7"/>
            <p:cNvSpPr txBox="1"/>
            <p:nvPr>
              <p:custDataLst>
                <p:tags r:id="rId3"/>
              </p:custDataLst>
            </p:nvPr>
          </p:nvSpPr>
          <p:spPr>
            <a:xfrm>
              <a:off x="3395663" y="2484439"/>
              <a:ext cx="1814512" cy="1462087"/>
            </a:xfrm>
            <a:prstGeom prst="rect">
              <a:avLst/>
            </a:prstGeom>
            <a:noFill/>
          </p:spPr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6600" b="1" spc="-500" dirty="0">
                  <a:solidFill>
                    <a:srgbClr val="FF4519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任务 </a:t>
              </a:r>
              <a:r>
                <a:rPr lang="en-US" altLang="zh-CN" sz="6600" b="1" spc="-500" dirty="0">
                  <a:solidFill>
                    <a:srgbClr val="FF4519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2</a:t>
              </a:r>
              <a:endParaRPr lang="zh-CN" altLang="en-US" sz="6600" b="1" spc="-500" dirty="0">
                <a:solidFill>
                  <a:srgbClr val="FF4519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077" name="文本框 8"/>
            <p:cNvSpPr txBox="1"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>
              <a:off x="5414964" y="2249488"/>
              <a:ext cx="3438525" cy="1930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10000"/>
                </a:lnSpc>
              </a:pPr>
              <a:r>
                <a:rPr lang="zh-CN" altLang="en-US" sz="5400" b="1" dirty="0">
                  <a:solidFill>
                    <a:schemeClr val="accent2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了解信息社会</a:t>
              </a:r>
              <a:endParaRPr lang="en-US" altLang="zh-CN" sz="54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5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  <p:custDataLst>
              <p:tags r:id="rId1"/>
            </p:custDataLst>
          </p:nvPr>
        </p:nvSpPr>
        <p:spPr>
          <a:xfrm>
            <a:off x="818878" y="618054"/>
            <a:ext cx="11030222" cy="700088"/>
          </a:xfrm>
        </p:spPr>
        <p:txBody>
          <a:bodyPr/>
          <a:lstStyle/>
          <a:p>
            <a:r>
              <a:rPr lang="zh-CN" altLang="en-US" dirty="0">
                <a:solidFill>
                  <a:schemeClr val="tx1"/>
                </a:solidFill>
              </a:rPr>
              <a:t>信息社会的主要特征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57" name="KSO_Shape"/>
          <p:cNvSpPr/>
          <p:nvPr/>
        </p:nvSpPr>
        <p:spPr>
          <a:xfrm>
            <a:off x="131076" y="736270"/>
            <a:ext cx="553322" cy="553322"/>
          </a:xfrm>
          <a:prstGeom prst="teardrop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solidFill>
                  <a:srgbClr val="FFFFFF"/>
                </a:solidFill>
                <a:latin typeface="Impact" panose="020B0806030902050204" pitchFamily="34" charset="0"/>
              </a:rPr>
              <a:t>1</a:t>
            </a:r>
            <a:endParaRPr lang="zh-CN" altLang="en-US" sz="4000" dirty="0">
              <a:solidFill>
                <a:srgbClr val="FFFFFF"/>
              </a:solidFill>
              <a:latin typeface="Impact" panose="020B0806030902050204" pitchFamily="34" charset="0"/>
            </a:endParaRPr>
          </a:p>
        </p:txBody>
      </p:sp>
      <p:graphicFrame>
        <p:nvGraphicFramePr>
          <p:cNvPr id="5" name="图示 4"/>
          <p:cNvGraphicFramePr/>
          <p:nvPr/>
        </p:nvGraphicFramePr>
        <p:xfrm>
          <a:off x="989012" y="1447799"/>
          <a:ext cx="10213975" cy="52292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custDataLst>
      <p:tags r:id="rId7"/>
    </p:custData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1"/>
          <p:cNvSpPr>
            <a:spLocks noGrp="1"/>
          </p:cNvSpPr>
          <p:nvPr>
            <p:ph type="title" idx="4294967295"/>
            <p:custDataLst>
              <p:tags r:id="rId1"/>
            </p:custDataLst>
          </p:nvPr>
        </p:nvSpPr>
        <p:spPr>
          <a:xfrm>
            <a:off x="819855" y="566323"/>
            <a:ext cx="7850188" cy="700088"/>
          </a:xfrm>
        </p:spPr>
        <p:txBody>
          <a:bodyPr/>
          <a:lstStyle/>
          <a:p>
            <a:r>
              <a:rPr lang="zh-CN" altLang="en-US" dirty="0">
                <a:solidFill>
                  <a:schemeClr val="tx1"/>
                </a:solidFill>
              </a:rPr>
              <a:t>信息社会的文化、道德与法律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10" name="KSO_Shape"/>
          <p:cNvSpPr/>
          <p:nvPr/>
        </p:nvSpPr>
        <p:spPr>
          <a:xfrm>
            <a:off x="131076" y="736270"/>
            <a:ext cx="553322" cy="553322"/>
          </a:xfrm>
          <a:prstGeom prst="teardrop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solidFill>
                  <a:srgbClr val="FFFFFF"/>
                </a:solidFill>
                <a:latin typeface="Impact" panose="020B0806030902050204" pitchFamily="34" charset="0"/>
              </a:rPr>
              <a:t>2</a:t>
            </a:r>
            <a:endParaRPr lang="zh-CN" altLang="en-US" sz="4000" dirty="0">
              <a:solidFill>
                <a:srgbClr val="FFFFFF"/>
              </a:solidFill>
              <a:latin typeface="Impact" panose="020B0806030902050204" pitchFamily="34" charset="0"/>
            </a:endParaRPr>
          </a:p>
        </p:txBody>
      </p:sp>
      <p:graphicFrame>
        <p:nvGraphicFramePr>
          <p:cNvPr id="3" name="图示 2"/>
          <p:cNvGraphicFramePr/>
          <p:nvPr/>
        </p:nvGraphicFramePr>
        <p:xfrm>
          <a:off x="520700" y="1587500"/>
          <a:ext cx="11341100" cy="48767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1"/>
          <p:cNvSpPr>
            <a:spLocks noGrp="1"/>
          </p:cNvSpPr>
          <p:nvPr>
            <p:ph type="title" idx="4294967295"/>
            <p:custDataLst>
              <p:tags r:id="rId1"/>
            </p:custDataLst>
          </p:nvPr>
        </p:nvSpPr>
        <p:spPr>
          <a:xfrm>
            <a:off x="819855" y="566323"/>
            <a:ext cx="7850188" cy="700088"/>
          </a:xfrm>
        </p:spPr>
        <p:txBody>
          <a:bodyPr/>
          <a:lstStyle/>
          <a:p>
            <a:r>
              <a:rPr lang="zh-CN" altLang="en-US" dirty="0">
                <a:solidFill>
                  <a:schemeClr val="tx1"/>
                </a:solidFill>
              </a:rPr>
              <a:t>信息社会的文化、道德与法律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10" name="KSO_Shape"/>
          <p:cNvSpPr/>
          <p:nvPr/>
        </p:nvSpPr>
        <p:spPr>
          <a:xfrm>
            <a:off x="131076" y="736270"/>
            <a:ext cx="553322" cy="553322"/>
          </a:xfrm>
          <a:prstGeom prst="teardrop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solidFill>
                  <a:srgbClr val="FFFFFF"/>
                </a:solidFill>
                <a:latin typeface="Impact" panose="020B0806030902050204" pitchFamily="34" charset="0"/>
              </a:rPr>
              <a:t>2</a:t>
            </a:r>
            <a:endParaRPr lang="zh-CN" altLang="en-US" sz="4000" dirty="0">
              <a:solidFill>
                <a:srgbClr val="FFFFFF"/>
              </a:solidFill>
              <a:latin typeface="Impact" panose="020B0806030902050204" pitchFamily="34" charset="0"/>
            </a:endParaRPr>
          </a:p>
        </p:txBody>
      </p:sp>
      <p:graphicFrame>
        <p:nvGraphicFramePr>
          <p:cNvPr id="3" name="图示 2"/>
          <p:cNvGraphicFramePr/>
          <p:nvPr/>
        </p:nvGraphicFramePr>
        <p:xfrm>
          <a:off x="508000" y="1790700"/>
          <a:ext cx="11290300" cy="4622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1"/>
          <p:cNvSpPr>
            <a:spLocks noGrp="1"/>
          </p:cNvSpPr>
          <p:nvPr>
            <p:ph type="title" idx="4294967295"/>
            <p:custDataLst>
              <p:tags r:id="rId1"/>
            </p:custDataLst>
          </p:nvPr>
        </p:nvSpPr>
        <p:spPr>
          <a:xfrm>
            <a:off x="819854" y="566323"/>
            <a:ext cx="10368845" cy="700088"/>
          </a:xfrm>
        </p:spPr>
        <p:txBody>
          <a:bodyPr/>
          <a:lstStyle/>
          <a:p>
            <a:r>
              <a:rPr lang="zh-CN" altLang="en-US" dirty="0">
                <a:solidFill>
                  <a:schemeClr val="tx1"/>
                </a:solidFill>
              </a:rPr>
              <a:t>信息社会的文化、道德与法律 </a:t>
            </a:r>
            <a:r>
              <a:rPr lang="en-US" altLang="zh-CN" dirty="0">
                <a:solidFill>
                  <a:schemeClr val="tx1"/>
                </a:solidFill>
              </a:rPr>
              <a:t>=&gt; </a:t>
            </a:r>
            <a:r>
              <a:rPr lang="zh-CN" altLang="en-US" dirty="0">
                <a:solidFill>
                  <a:schemeClr val="tx1"/>
                </a:solidFill>
              </a:rPr>
              <a:t>青少年网络文明公约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10" name="KSO_Shape"/>
          <p:cNvSpPr/>
          <p:nvPr/>
        </p:nvSpPr>
        <p:spPr>
          <a:xfrm>
            <a:off x="131076" y="736270"/>
            <a:ext cx="553322" cy="553322"/>
          </a:xfrm>
          <a:prstGeom prst="teardrop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solidFill>
                  <a:srgbClr val="FFFFFF"/>
                </a:solidFill>
                <a:latin typeface="Impact" panose="020B0806030902050204" pitchFamily="34" charset="0"/>
              </a:rPr>
              <a:t>2</a:t>
            </a:r>
            <a:endParaRPr lang="zh-CN" altLang="en-US" sz="4000" dirty="0">
              <a:solidFill>
                <a:srgbClr val="FFFFFF"/>
              </a:solidFill>
              <a:latin typeface="Impact" panose="020B0806030902050204" pitchFamily="34" charset="0"/>
            </a:endParaRPr>
          </a:p>
        </p:txBody>
      </p:sp>
      <p:graphicFrame>
        <p:nvGraphicFramePr>
          <p:cNvPr id="4" name="图示 3"/>
          <p:cNvGraphicFramePr/>
          <p:nvPr/>
        </p:nvGraphicFramePr>
        <p:xfrm>
          <a:off x="684398" y="1765300"/>
          <a:ext cx="11050402" cy="4635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1"/>
          <p:cNvSpPr>
            <a:spLocks noGrp="1"/>
          </p:cNvSpPr>
          <p:nvPr>
            <p:ph type="title" idx="4294967295"/>
            <p:custDataLst>
              <p:tags r:id="rId1"/>
            </p:custDataLst>
          </p:nvPr>
        </p:nvSpPr>
        <p:spPr>
          <a:xfrm>
            <a:off x="819854" y="566323"/>
            <a:ext cx="11241070" cy="700088"/>
          </a:xfrm>
        </p:spPr>
        <p:txBody>
          <a:bodyPr/>
          <a:lstStyle/>
          <a:p>
            <a:r>
              <a:rPr lang="zh-CN" altLang="en-US" dirty="0">
                <a:solidFill>
                  <a:schemeClr val="tx1"/>
                </a:solidFill>
              </a:rPr>
              <a:t>信息社会的文化、道德与法律 </a:t>
            </a:r>
            <a:r>
              <a:rPr lang="en-US" altLang="zh-CN" dirty="0">
                <a:solidFill>
                  <a:schemeClr val="tx1"/>
                </a:solidFill>
              </a:rPr>
              <a:t>=&gt; </a:t>
            </a:r>
            <a:r>
              <a:rPr lang="zh-CN" altLang="en-US" dirty="0">
                <a:solidFill>
                  <a:schemeClr val="tx1"/>
                </a:solidFill>
              </a:rPr>
              <a:t>实践体验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10" name="KSO_Shape"/>
          <p:cNvSpPr/>
          <p:nvPr/>
        </p:nvSpPr>
        <p:spPr>
          <a:xfrm>
            <a:off x="131076" y="736270"/>
            <a:ext cx="553322" cy="553322"/>
          </a:xfrm>
          <a:prstGeom prst="teardrop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solidFill>
                  <a:srgbClr val="FFFFFF"/>
                </a:solidFill>
                <a:latin typeface="Impact" panose="020B0806030902050204" pitchFamily="34" charset="0"/>
              </a:rPr>
              <a:t>2</a:t>
            </a:r>
            <a:endParaRPr lang="zh-CN" altLang="en-US" sz="4000" dirty="0">
              <a:solidFill>
                <a:srgbClr val="FFFFFF"/>
              </a:solidFill>
              <a:latin typeface="Impact" panose="020B080603090205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07737" y="1526600"/>
            <a:ext cx="1593042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40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判断行为是否符合信息社会道德规范</a:t>
            </a:r>
            <a:endParaRPr lang="zh-CN" altLang="en-US" sz="4000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2" name="图示 11"/>
          <p:cNvGraphicFramePr/>
          <p:nvPr/>
        </p:nvGraphicFramePr>
        <p:xfrm>
          <a:off x="2000778" y="1421765"/>
          <a:ext cx="10060145" cy="51209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1"/>
          <p:cNvSpPr>
            <a:spLocks noGrp="1"/>
          </p:cNvSpPr>
          <p:nvPr>
            <p:ph type="title" idx="4294967295"/>
            <p:custDataLst>
              <p:tags r:id="rId1"/>
            </p:custDataLst>
          </p:nvPr>
        </p:nvSpPr>
        <p:spPr>
          <a:xfrm>
            <a:off x="819854" y="566323"/>
            <a:ext cx="11241070" cy="700088"/>
          </a:xfrm>
        </p:spPr>
        <p:txBody>
          <a:bodyPr/>
          <a:lstStyle/>
          <a:p>
            <a:r>
              <a:rPr lang="zh-CN" altLang="en-US" dirty="0">
                <a:solidFill>
                  <a:schemeClr val="tx1"/>
                </a:solidFill>
              </a:rPr>
              <a:t>信息社会的文化、道德与法律 </a:t>
            </a:r>
            <a:r>
              <a:rPr lang="en-US" altLang="zh-CN" dirty="0">
                <a:solidFill>
                  <a:schemeClr val="tx1"/>
                </a:solidFill>
              </a:rPr>
              <a:t>=&gt; </a:t>
            </a:r>
            <a:r>
              <a:rPr lang="zh-CN" altLang="en-US" dirty="0">
                <a:solidFill>
                  <a:schemeClr val="tx1"/>
                </a:solidFill>
              </a:rPr>
              <a:t>讨论交流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10" name="KSO_Shape"/>
          <p:cNvSpPr/>
          <p:nvPr/>
        </p:nvSpPr>
        <p:spPr>
          <a:xfrm>
            <a:off x="131076" y="736270"/>
            <a:ext cx="553322" cy="553322"/>
          </a:xfrm>
          <a:prstGeom prst="teardrop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solidFill>
                  <a:srgbClr val="FFFFFF"/>
                </a:solidFill>
                <a:latin typeface="Impact" panose="020B0806030902050204" pitchFamily="34" charset="0"/>
              </a:rPr>
              <a:t>2</a:t>
            </a:r>
            <a:endParaRPr lang="zh-CN" altLang="en-US" sz="4000" dirty="0">
              <a:solidFill>
                <a:srgbClr val="FFFFFF"/>
              </a:solidFill>
              <a:latin typeface="Impact" panose="020B080603090205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71248" y="3130949"/>
            <a:ext cx="3255294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zh-CN" altLang="en-US" sz="28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在日常的网络交流中，如何以实际行动践行社会主义核心价值观？</a:t>
            </a:r>
            <a:endParaRPr lang="zh-CN" altLang="en-US" sz="2800" b="1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9247" y="1425388"/>
            <a:ext cx="7145977" cy="515710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1"/>
          <p:cNvSpPr>
            <a:spLocks noGrp="1"/>
          </p:cNvSpPr>
          <p:nvPr>
            <p:ph type="title" idx="4294967295"/>
            <p:custDataLst>
              <p:tags r:id="rId1"/>
            </p:custDataLst>
          </p:nvPr>
        </p:nvSpPr>
        <p:spPr>
          <a:xfrm>
            <a:off x="819854" y="566323"/>
            <a:ext cx="11241070" cy="700088"/>
          </a:xfrm>
        </p:spPr>
        <p:txBody>
          <a:bodyPr/>
          <a:lstStyle/>
          <a:p>
            <a:r>
              <a:rPr lang="zh-CN" altLang="en-US" dirty="0">
                <a:solidFill>
                  <a:schemeClr val="tx1"/>
                </a:solidFill>
              </a:rPr>
              <a:t>信息社会的文化、道德与法律 </a:t>
            </a:r>
            <a:r>
              <a:rPr lang="en-US" altLang="zh-CN" dirty="0">
                <a:solidFill>
                  <a:schemeClr val="tx1"/>
                </a:solidFill>
              </a:rPr>
              <a:t>=&gt; </a:t>
            </a:r>
            <a:r>
              <a:rPr lang="zh-CN" altLang="en-US" dirty="0">
                <a:solidFill>
                  <a:schemeClr val="tx1"/>
                </a:solidFill>
              </a:rPr>
              <a:t>有关信息技术的法律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10" name="KSO_Shape"/>
          <p:cNvSpPr/>
          <p:nvPr/>
        </p:nvSpPr>
        <p:spPr>
          <a:xfrm>
            <a:off x="131076" y="736270"/>
            <a:ext cx="553322" cy="553322"/>
          </a:xfrm>
          <a:prstGeom prst="teardrop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solidFill>
                  <a:srgbClr val="FFFFFF"/>
                </a:solidFill>
                <a:latin typeface="Impact" panose="020B0806030902050204" pitchFamily="34" charset="0"/>
              </a:rPr>
              <a:t>2</a:t>
            </a:r>
            <a:endParaRPr lang="zh-CN" altLang="en-US" sz="4000" dirty="0">
              <a:solidFill>
                <a:srgbClr val="FFFFFF"/>
              </a:solidFill>
              <a:latin typeface="Impact" panose="020B0806030902050204" pitchFamily="34" charset="0"/>
            </a:endParaRPr>
          </a:p>
        </p:txBody>
      </p:sp>
      <p:graphicFrame>
        <p:nvGraphicFramePr>
          <p:cNvPr id="2" name="图示 1"/>
          <p:cNvGraphicFramePr/>
          <p:nvPr/>
        </p:nvGraphicFramePr>
        <p:xfrm>
          <a:off x="1317812" y="1550893"/>
          <a:ext cx="10082306" cy="49511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1"/>
          <p:cNvSpPr>
            <a:spLocks noGrp="1"/>
          </p:cNvSpPr>
          <p:nvPr>
            <p:ph type="title" idx="4294967295"/>
            <p:custDataLst>
              <p:tags r:id="rId1"/>
            </p:custDataLst>
          </p:nvPr>
        </p:nvSpPr>
        <p:spPr>
          <a:xfrm>
            <a:off x="819855" y="566323"/>
            <a:ext cx="7850188" cy="700088"/>
          </a:xfrm>
        </p:spPr>
        <p:txBody>
          <a:bodyPr/>
          <a:lstStyle/>
          <a:p>
            <a:r>
              <a:rPr lang="zh-CN" altLang="en-US" dirty="0">
                <a:solidFill>
                  <a:schemeClr val="tx1"/>
                </a:solidFill>
              </a:rPr>
              <a:t>信息社会的发展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10" name="KSO_Shape"/>
          <p:cNvSpPr/>
          <p:nvPr/>
        </p:nvSpPr>
        <p:spPr>
          <a:xfrm>
            <a:off x="131076" y="736270"/>
            <a:ext cx="553322" cy="553322"/>
          </a:xfrm>
          <a:prstGeom prst="teardrop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solidFill>
                  <a:srgbClr val="FFFFFF"/>
                </a:solidFill>
                <a:latin typeface="Impact" panose="020B0806030902050204" pitchFamily="34" charset="0"/>
              </a:rPr>
              <a:t>3</a:t>
            </a:r>
            <a:endParaRPr lang="zh-CN" altLang="en-US" sz="4000" dirty="0">
              <a:solidFill>
                <a:srgbClr val="FFFFFF"/>
              </a:solidFill>
              <a:latin typeface="Impact" panose="020B080603090205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00"/>
          <a:stretch>
            <a:fillRect/>
          </a:stretch>
        </p:blipFill>
        <p:spPr>
          <a:xfrm>
            <a:off x="7997888" y="1477414"/>
            <a:ext cx="4063036" cy="2648114"/>
          </a:xfrm>
          <a:prstGeom prst="rect">
            <a:avLst/>
          </a:prstGeom>
        </p:spPr>
      </p:pic>
      <p:graphicFrame>
        <p:nvGraphicFramePr>
          <p:cNvPr id="5" name="图示 4"/>
          <p:cNvGraphicFramePr/>
          <p:nvPr/>
        </p:nvGraphicFramePr>
        <p:xfrm>
          <a:off x="131075" y="1676400"/>
          <a:ext cx="7695113" cy="4826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图片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7888" y="4213412"/>
            <a:ext cx="4063036" cy="251908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íślíḋè-Rectangle 4"/>
          <p:cNvSpPr/>
          <p:nvPr/>
        </p:nvSpPr>
        <p:spPr bwMode="auto">
          <a:xfrm>
            <a:off x="993879" y="0"/>
            <a:ext cx="648072" cy="6858000"/>
          </a:xfrm>
          <a:prstGeom prst="rect">
            <a:avLst/>
          </a:prstGeom>
          <a:pattFill prst="pct5">
            <a:fgClr>
              <a:srgbClr val="E4E6EA"/>
            </a:fgClr>
            <a:bgClr>
              <a:srgbClr val="ADB5BF"/>
            </a:bgClr>
          </a:patt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grpSp>
        <p:nvGrpSpPr>
          <p:cNvPr id="9" name="组合 8"/>
          <p:cNvGrpSpPr/>
          <p:nvPr/>
        </p:nvGrpSpPr>
        <p:grpSpPr>
          <a:xfrm>
            <a:off x="564776" y="623190"/>
            <a:ext cx="1417535" cy="1369261"/>
            <a:chOff x="627797" y="1522841"/>
            <a:chExt cx="1369261" cy="1369261"/>
          </a:xfrm>
        </p:grpSpPr>
        <p:grpSp>
          <p:nvGrpSpPr>
            <p:cNvPr id="2" name="组合 1"/>
            <p:cNvGrpSpPr/>
            <p:nvPr/>
          </p:nvGrpSpPr>
          <p:grpSpPr>
            <a:xfrm>
              <a:off x="627797" y="1522841"/>
              <a:ext cx="1369261" cy="1369261"/>
              <a:chOff x="880785" y="1772986"/>
              <a:chExt cx="1083575" cy="1083575"/>
            </a:xfrm>
          </p:grpSpPr>
          <p:grpSp>
            <p:nvGrpSpPr>
              <p:cNvPr id="3" name="组合 2"/>
              <p:cNvGrpSpPr/>
              <p:nvPr/>
            </p:nvGrpSpPr>
            <p:grpSpPr>
              <a:xfrm>
                <a:off x="880785" y="1772986"/>
                <a:ext cx="1083575" cy="1083575"/>
                <a:chOff x="131076" y="1709431"/>
                <a:chExt cx="1500216" cy="1500216"/>
              </a:xfrm>
            </p:grpSpPr>
            <p:sp>
              <p:nvSpPr>
                <p:cNvPr id="6" name="MH_Other_1"/>
                <p:cNvSpPr/>
                <p:nvPr>
                  <p:custDataLst>
                    <p:tags r:id="rId1"/>
                  </p:custDataLst>
                </p:nvPr>
              </p:nvSpPr>
              <p:spPr>
                <a:xfrm>
                  <a:off x="131076" y="1709431"/>
                  <a:ext cx="1500216" cy="1500216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defRPr/>
                  </a:pPr>
                  <a:endParaRPr lang="zh-HK" altLang="en-US">
                    <a:solidFill>
                      <a:srgbClr val="FFFFFF"/>
                    </a:solidFill>
                    <a:ea typeface="PMingLiU" panose="02020500000000000000" pitchFamily="18" charset="-120"/>
                  </a:endParaRPr>
                </a:p>
              </p:txBody>
            </p:sp>
            <p:sp>
              <p:nvSpPr>
                <p:cNvPr id="7" name="MH_Other_1"/>
                <p:cNvSpPr/>
                <p:nvPr>
                  <p:custDataLst>
                    <p:tags r:id="rId2"/>
                  </p:custDataLst>
                </p:nvPr>
              </p:nvSpPr>
              <p:spPr>
                <a:xfrm>
                  <a:off x="246470" y="1824825"/>
                  <a:ext cx="1269428" cy="1269428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defRPr/>
                  </a:pPr>
                  <a:endParaRPr lang="zh-HK" altLang="en-US">
                    <a:solidFill>
                      <a:srgbClr val="FFFFFF"/>
                    </a:solidFill>
                    <a:ea typeface="PMingLiU" panose="02020500000000000000" pitchFamily="18" charset="-120"/>
                  </a:endParaRPr>
                </a:p>
              </p:txBody>
            </p:sp>
          </p:grpSp>
          <p:cxnSp>
            <p:nvCxnSpPr>
              <p:cNvPr id="4" name="直接连接符 3"/>
              <p:cNvCxnSpPr>
                <a:stCxn id="6" idx="6"/>
                <a:endCxn id="6" idx="6"/>
              </p:cNvCxnSpPr>
              <p:nvPr/>
            </p:nvCxnSpPr>
            <p:spPr>
              <a:xfrm>
                <a:off x="1964360" y="2314774"/>
                <a:ext cx="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1214" y="1754078"/>
              <a:ext cx="622299" cy="971027"/>
            </a:xfrm>
            <a:prstGeom prst="rect">
              <a:avLst/>
            </a:prstGeom>
          </p:spPr>
        </p:pic>
      </p:grpSp>
      <p:grpSp>
        <p:nvGrpSpPr>
          <p:cNvPr id="28" name="组合 27"/>
          <p:cNvGrpSpPr/>
          <p:nvPr/>
        </p:nvGrpSpPr>
        <p:grpSpPr>
          <a:xfrm>
            <a:off x="1583651" y="939952"/>
            <a:ext cx="1826140" cy="584775"/>
            <a:chOff x="1598401" y="1839603"/>
            <a:chExt cx="1155039" cy="584775"/>
          </a:xfrm>
        </p:grpSpPr>
        <p:sp>
          <p:nvSpPr>
            <p:cNvPr id="12" name="íślíḋè-Rectangle 19"/>
            <p:cNvSpPr/>
            <p:nvPr/>
          </p:nvSpPr>
          <p:spPr>
            <a:xfrm>
              <a:off x="1698948" y="1895060"/>
              <a:ext cx="977991" cy="503584"/>
            </a:xfrm>
            <a:prstGeom prst="rect">
              <a:avLst/>
            </a:prstGeom>
            <a:solidFill>
              <a:schemeClr val="bg1">
                <a:lumMod val="100000"/>
              </a:schemeClr>
            </a:solidFill>
          </p:spPr>
          <p:txBody>
            <a:bodyPr wrap="none" lIns="0" tIns="0" rIns="0" bIns="0" anchor="ctr">
              <a:normAutofit/>
            </a:bodyPr>
            <a:lstStyle/>
            <a:p>
              <a:endParaRPr lang="zh-CN" altLang="en-US" sz="32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1598401" y="1839603"/>
              <a:ext cx="1155039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课后拓展</a:t>
              </a:r>
              <a:endParaRPr lang="zh-CN" altLang="en-US" sz="32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011342" y="1375235"/>
            <a:ext cx="2492988" cy="696166"/>
            <a:chOff x="3011341" y="1375235"/>
            <a:chExt cx="2391057" cy="696166"/>
          </a:xfrm>
        </p:grpSpPr>
        <p:sp>
          <p:nvSpPr>
            <p:cNvPr id="19" name="íślíḋè-Diamond 11"/>
            <p:cNvSpPr/>
            <p:nvPr/>
          </p:nvSpPr>
          <p:spPr>
            <a:xfrm>
              <a:off x="3011341" y="1447052"/>
              <a:ext cx="624349" cy="624349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en-US" altLang="zh-CN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0" name="íślíḋè-文本框 17"/>
            <p:cNvSpPr txBox="1"/>
            <p:nvPr/>
          </p:nvSpPr>
          <p:spPr>
            <a:xfrm>
              <a:off x="3288845" y="1375235"/>
              <a:ext cx="2113553" cy="448265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Autofit/>
            </a:bodyPr>
            <a:lstStyle/>
            <a:p>
              <a:r>
                <a:rPr lang="zh-CN" altLang="en-US" sz="2800" dirty="0">
                  <a:solidFill>
                    <a:schemeClr val="accent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延伸学习</a:t>
              </a:r>
              <a:endParaRPr lang="zh-CN" altLang="en-US" sz="2800" dirty="0">
                <a:solidFill>
                  <a:schemeClr val="accent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1" name="íślíḋè-文本框 18"/>
          <p:cNvSpPr txBox="1"/>
          <p:nvPr/>
        </p:nvSpPr>
        <p:spPr>
          <a:xfrm>
            <a:off x="3359592" y="1693969"/>
            <a:ext cx="8832408" cy="1422238"/>
          </a:xfrm>
          <a:prstGeom prst="rect">
            <a:avLst/>
          </a:prstGeom>
        </p:spPr>
        <p:txBody>
          <a:bodyPr vert="horz" wrap="square" lIns="360000" tIns="0" rIns="0" bIns="0" anchor="ctr" anchorCtr="0">
            <a:noAutofit/>
          </a:bodyPr>
          <a:lstStyle/>
          <a:p>
            <a:pPr>
              <a:lnSpc>
                <a:spcPct val="125000"/>
              </a:lnSpc>
            </a:pPr>
            <a:r>
              <a:rPr lang="zh-CN" altLang="en-US" sz="2000" dirty="0"/>
              <a:t>收集信息，描述信息社会和智慧社会的发展前景</a:t>
            </a:r>
            <a:endParaRPr lang="zh-CN" altLang="zh-CN" sz="2000" dirty="0">
              <a:latin typeface="+mn-ea"/>
              <a:ea typeface="+mn-ea"/>
            </a:endParaRPr>
          </a:p>
        </p:txBody>
      </p:sp>
      <p:sp>
        <p:nvSpPr>
          <p:cNvPr id="32" name="KSO_Shape"/>
          <p:cNvSpPr/>
          <p:nvPr/>
        </p:nvSpPr>
        <p:spPr>
          <a:xfrm flipH="1">
            <a:off x="10058401" y="3644347"/>
            <a:ext cx="414019" cy="432351"/>
          </a:xfrm>
          <a:custGeom>
            <a:avLst/>
            <a:gdLst>
              <a:gd name="connsiteX0" fmla="*/ 4461768 w 5394523"/>
              <a:gd name="connsiteY0" fmla="*/ 3204655 h 5658773"/>
              <a:gd name="connsiteX1" fmla="*/ 932755 w 5394523"/>
              <a:gd name="connsiteY1" fmla="*/ 3204655 h 5658773"/>
              <a:gd name="connsiteX2" fmla="*/ 932755 w 5394523"/>
              <a:gd name="connsiteY2" fmla="*/ 3680451 h 5658773"/>
              <a:gd name="connsiteX3" fmla="*/ 935888 w 5394523"/>
              <a:gd name="connsiteY3" fmla="*/ 3730118 h 5658773"/>
              <a:gd name="connsiteX4" fmla="*/ 933854 w 5394523"/>
              <a:gd name="connsiteY4" fmla="*/ 3730118 h 5658773"/>
              <a:gd name="connsiteX5" fmla="*/ 919576 w 5394523"/>
              <a:gd name="connsiteY5" fmla="*/ 3878377 h 5658773"/>
              <a:gd name="connsiteX6" fmla="*/ 25312 w 5394523"/>
              <a:gd name="connsiteY6" fmla="*/ 4724735 h 5658773"/>
              <a:gd name="connsiteX7" fmla="*/ 0 w 5394523"/>
              <a:gd name="connsiteY7" fmla="*/ 4726073 h 5658773"/>
              <a:gd name="connsiteX8" fmla="*/ 0 w 5394523"/>
              <a:gd name="connsiteY8" fmla="*/ 4987418 h 5658773"/>
              <a:gd name="connsiteX9" fmla="*/ 1696229 w 5394523"/>
              <a:gd name="connsiteY9" fmla="*/ 4987418 h 5658773"/>
              <a:gd name="connsiteX10" fmla="*/ 1708125 w 5394523"/>
              <a:gd name="connsiteY10" fmla="*/ 5046603 h 5658773"/>
              <a:gd name="connsiteX11" fmla="*/ 2697262 w 5394523"/>
              <a:gd name="connsiteY11" fmla="*/ 5658773 h 5658773"/>
              <a:gd name="connsiteX12" fmla="*/ 3686400 w 5394523"/>
              <a:gd name="connsiteY12" fmla="*/ 5046603 h 5658773"/>
              <a:gd name="connsiteX13" fmla="*/ 3698295 w 5394523"/>
              <a:gd name="connsiteY13" fmla="*/ 4987418 h 5658773"/>
              <a:gd name="connsiteX14" fmla="*/ 5394523 w 5394523"/>
              <a:gd name="connsiteY14" fmla="*/ 4987418 h 5658773"/>
              <a:gd name="connsiteX15" fmla="*/ 5394523 w 5394523"/>
              <a:gd name="connsiteY15" fmla="*/ 4726073 h 5658773"/>
              <a:gd name="connsiteX16" fmla="*/ 5369211 w 5394523"/>
              <a:gd name="connsiteY16" fmla="*/ 4724735 h 5658773"/>
              <a:gd name="connsiteX17" fmla="*/ 4474947 w 5394523"/>
              <a:gd name="connsiteY17" fmla="*/ 3878377 h 5658773"/>
              <a:gd name="connsiteX18" fmla="*/ 4460669 w 5394523"/>
              <a:gd name="connsiteY18" fmla="*/ 3730118 h 5658773"/>
              <a:gd name="connsiteX19" fmla="*/ 4458635 w 5394523"/>
              <a:gd name="connsiteY19" fmla="*/ 3730118 h 5658773"/>
              <a:gd name="connsiteX20" fmla="*/ 4461768 w 5394523"/>
              <a:gd name="connsiteY20" fmla="*/ 3680451 h 5658773"/>
              <a:gd name="connsiteX21" fmla="*/ 4461768 w 5394523"/>
              <a:gd name="connsiteY21" fmla="*/ 2315655 h 5658773"/>
              <a:gd name="connsiteX22" fmla="*/ 932755 w 5394523"/>
              <a:gd name="connsiteY22" fmla="*/ 2315655 h 5658773"/>
              <a:gd name="connsiteX23" fmla="*/ 932755 w 5394523"/>
              <a:gd name="connsiteY23" fmla="*/ 2963355 h 5658773"/>
              <a:gd name="connsiteX24" fmla="*/ 4461768 w 5394523"/>
              <a:gd name="connsiteY24" fmla="*/ 2963355 h 5658773"/>
              <a:gd name="connsiteX25" fmla="*/ 2697262 w 5394523"/>
              <a:gd name="connsiteY25" fmla="*/ 0 h 5658773"/>
              <a:gd name="connsiteX26" fmla="*/ 2006732 w 5394523"/>
              <a:gd name="connsiteY26" fmla="*/ 562798 h 5658773"/>
              <a:gd name="connsiteX27" fmla="*/ 1994361 w 5394523"/>
              <a:gd name="connsiteY27" fmla="*/ 685515 h 5658773"/>
              <a:gd name="connsiteX28" fmla="*/ 1968717 w 5394523"/>
              <a:gd name="connsiteY28" fmla="*/ 689428 h 5658773"/>
              <a:gd name="connsiteX29" fmla="*/ 932755 w 5394523"/>
              <a:gd name="connsiteY29" fmla="*/ 1960511 h 5658773"/>
              <a:gd name="connsiteX30" fmla="*/ 932755 w 5394523"/>
              <a:gd name="connsiteY30" fmla="*/ 2074355 h 5658773"/>
              <a:gd name="connsiteX31" fmla="*/ 4461768 w 5394523"/>
              <a:gd name="connsiteY31" fmla="*/ 2074355 h 5658773"/>
              <a:gd name="connsiteX32" fmla="*/ 4461768 w 5394523"/>
              <a:gd name="connsiteY32" fmla="*/ 1960511 h 5658773"/>
              <a:gd name="connsiteX33" fmla="*/ 3425806 w 5394523"/>
              <a:gd name="connsiteY33" fmla="*/ 689428 h 5658773"/>
              <a:gd name="connsiteX34" fmla="*/ 3400163 w 5394523"/>
              <a:gd name="connsiteY34" fmla="*/ 685515 h 5658773"/>
              <a:gd name="connsiteX35" fmla="*/ 3387792 w 5394523"/>
              <a:gd name="connsiteY35" fmla="*/ 562798 h 5658773"/>
              <a:gd name="connsiteX36" fmla="*/ 2697262 w 5394523"/>
              <a:gd name="connsiteY36" fmla="*/ 0 h 56587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5394523" h="5658773">
                <a:moveTo>
                  <a:pt x="4461768" y="3204655"/>
                </a:moveTo>
                <a:lnTo>
                  <a:pt x="932755" y="3204655"/>
                </a:lnTo>
                <a:lnTo>
                  <a:pt x="932755" y="3680451"/>
                </a:lnTo>
                <a:lnTo>
                  <a:pt x="935888" y="3730118"/>
                </a:lnTo>
                <a:lnTo>
                  <a:pt x="933854" y="3730118"/>
                </a:lnTo>
                <a:lnTo>
                  <a:pt x="919576" y="3878377"/>
                </a:lnTo>
                <a:cubicBezTo>
                  <a:pt x="831330" y="4329811"/>
                  <a:pt x="470714" y="4677385"/>
                  <a:pt x="25312" y="4724735"/>
                </a:cubicBezTo>
                <a:lnTo>
                  <a:pt x="0" y="4726073"/>
                </a:lnTo>
                <a:lnTo>
                  <a:pt x="0" y="4987418"/>
                </a:lnTo>
                <a:lnTo>
                  <a:pt x="1696229" y="4987418"/>
                </a:lnTo>
                <a:lnTo>
                  <a:pt x="1708125" y="5046603"/>
                </a:lnTo>
                <a:cubicBezTo>
                  <a:pt x="1802271" y="5395968"/>
                  <a:pt x="2209350" y="5658773"/>
                  <a:pt x="2697262" y="5658773"/>
                </a:cubicBezTo>
                <a:cubicBezTo>
                  <a:pt x="3185174" y="5658773"/>
                  <a:pt x="3592254" y="5395968"/>
                  <a:pt x="3686400" y="5046603"/>
                </a:cubicBezTo>
                <a:lnTo>
                  <a:pt x="3698295" y="4987418"/>
                </a:lnTo>
                <a:lnTo>
                  <a:pt x="5394523" y="4987418"/>
                </a:lnTo>
                <a:lnTo>
                  <a:pt x="5394523" y="4726073"/>
                </a:lnTo>
                <a:lnTo>
                  <a:pt x="5369211" y="4724735"/>
                </a:lnTo>
                <a:cubicBezTo>
                  <a:pt x="4923809" y="4677385"/>
                  <a:pt x="4563193" y="4329811"/>
                  <a:pt x="4474947" y="3878377"/>
                </a:cubicBezTo>
                <a:lnTo>
                  <a:pt x="4460669" y="3730118"/>
                </a:lnTo>
                <a:lnTo>
                  <a:pt x="4458635" y="3730118"/>
                </a:lnTo>
                <a:lnTo>
                  <a:pt x="4461768" y="3680451"/>
                </a:lnTo>
                <a:close/>
                <a:moveTo>
                  <a:pt x="4461768" y="2315655"/>
                </a:moveTo>
                <a:lnTo>
                  <a:pt x="932755" y="2315655"/>
                </a:lnTo>
                <a:lnTo>
                  <a:pt x="932755" y="2963355"/>
                </a:lnTo>
                <a:lnTo>
                  <a:pt x="4461768" y="2963355"/>
                </a:lnTo>
                <a:close/>
                <a:moveTo>
                  <a:pt x="2697262" y="0"/>
                </a:moveTo>
                <a:cubicBezTo>
                  <a:pt x="2356644" y="0"/>
                  <a:pt x="2072457" y="241610"/>
                  <a:pt x="2006732" y="562798"/>
                </a:cubicBezTo>
                <a:lnTo>
                  <a:pt x="1994361" y="685515"/>
                </a:lnTo>
                <a:lnTo>
                  <a:pt x="1968717" y="689428"/>
                </a:lnTo>
                <a:cubicBezTo>
                  <a:pt x="1377495" y="810410"/>
                  <a:pt x="932755" y="1333524"/>
                  <a:pt x="932755" y="1960511"/>
                </a:cubicBezTo>
                <a:lnTo>
                  <a:pt x="932755" y="2074355"/>
                </a:lnTo>
                <a:lnTo>
                  <a:pt x="4461768" y="2074355"/>
                </a:lnTo>
                <a:lnTo>
                  <a:pt x="4461768" y="1960511"/>
                </a:lnTo>
                <a:cubicBezTo>
                  <a:pt x="4461768" y="1333524"/>
                  <a:pt x="4017028" y="810410"/>
                  <a:pt x="3425806" y="689428"/>
                </a:cubicBezTo>
                <a:lnTo>
                  <a:pt x="3400163" y="685515"/>
                </a:lnTo>
                <a:lnTo>
                  <a:pt x="3387792" y="562798"/>
                </a:lnTo>
                <a:cubicBezTo>
                  <a:pt x="3322067" y="241610"/>
                  <a:pt x="3037880" y="0"/>
                  <a:pt x="269726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1" grpId="0"/>
    </p:bldLst>
  </p:timing>
</p:sld>
</file>

<file path=ppt/tags/tag1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60473"/>
  <p:tag name="KSO_WM_UNIT_TYPE" val="a"/>
  <p:tag name="KSO_WM_UNIT_INDEX" val="1"/>
  <p:tag name="KSO_WM_UNIT_ID" val="custom160473_1*a*1"/>
  <p:tag name="KSO_WM_UNIT_CLEAR" val="1"/>
  <p:tag name="KSO_WM_UNIT_LAYERLEVEL" val="1"/>
  <p:tag name="KSO_WM_UNIT_VALUE" val="32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2.xml><?xml version="1.0" encoding="utf-8"?>
<p:tagLst xmlns:p="http://schemas.openxmlformats.org/presentationml/2006/main">
  <p:tag name="KSO_WM_TEMPLATE_THUMBS_INDEX" val="1、8、12、15、19、20、25、27"/>
  <p:tag name="KSO_WM_TEMPLATE_CATEGORY" val="custom"/>
  <p:tag name="KSO_WM_TEMPLATE_INDEX" val="160473"/>
  <p:tag name="KSO_WM_SLIDE_ID" val="custom160473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  <p:tag name="KSO_WM_TAG_VERSION" val="1.0"/>
</p:tagLst>
</file>

<file path=ppt/tags/tag3.xml><?xml version="1.0" encoding="utf-8"?>
<p:tagLst xmlns:p="http://schemas.openxmlformats.org/presentationml/2006/main">
  <p:tag name="POCKET_APPLY_TIME" val="2020年9月30日"/>
  <p:tag name="POCKET_APPLY_TYPE" val="Slide"/>
</p:tagLst>
</file>

<file path=ppt/tags/tag4.xml><?xml version="1.0" encoding="utf-8"?>
<p:tagLst xmlns:p="http://schemas.openxmlformats.org/presentationml/2006/main">
  <p:tag name="POCKET_APPLY_TIME" val="2020年9月30日"/>
  <p:tag name="POCKET_APPLY_TYPE" val="Slide"/>
</p:tagLst>
</file>

<file path=ppt/tags/tag5.xml><?xml version="1.0" encoding="utf-8"?>
<p:tagLst xmlns:p="http://schemas.openxmlformats.org/presentationml/2006/main">
  <p:tag name="POCKET_APPLY_TIME" val="2020年9月30日"/>
  <p:tag name="POCKET_APPLY_TYPE" val="Slide"/>
</p:tagLst>
</file>

<file path=ppt/tags/tag6.xml><?xml version="1.0" encoding="utf-8"?>
<p:tagLst xmlns:p="http://schemas.openxmlformats.org/presentationml/2006/main">
  <p:tag name="POCKET_APPLY_TIME" val="2020年9月30日"/>
  <p:tag name="POCKET_APPLY_TYPE" val="Slide"/>
</p:tagLst>
</file>

<file path=ppt/tags/tag7.xml><?xml version="1.0" encoding="utf-8"?>
<p:tagLst xmlns:p="http://schemas.openxmlformats.org/presentationml/2006/main">
  <p:tag name="RESOURCELIBID_SLIDE" val="307815"/>
  <p:tag name="RESOURCELIB_SLIDETYPE" val="12"/>
  <p:tag name="POCKET_APPLY_TIME" val="2020年9月30日"/>
  <p:tag name="POCKET_APPLY_TYPE" val="Slide"/>
</p:tagLst>
</file>

<file path=ppt/tags/tag8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60473"/>
  <p:tag name="KSO_WM_UNIT_TYPE" val="a"/>
  <p:tag name="KSO_WM_UNIT_INDEX" val="1"/>
  <p:tag name="KSO_WM_UNIT_ID" val="custom160473_2*a*1"/>
  <p:tag name="KSO_WM_UNIT_CLEAR" val="1"/>
  <p:tag name="KSO_WM_UNIT_LAYERLEVEL" val="1"/>
  <p:tag name="KSO_WM_UNIT_VALUE" val="50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9.xml><?xml version="1.0" encoding="utf-8"?>
<p:tagLst xmlns:p="http://schemas.openxmlformats.org/presentationml/2006/main">
  <p:tag name="KSO_WM_TEMPLATE_CATEGORY" val="custom"/>
  <p:tag name="KSO_WM_TEMPLATE_INDEX" val="160473"/>
  <p:tag name="KSO_WM_SLIDE_ID" val="custom160473_2"/>
  <p:tag name="KSO_WM_SLIDE_INDEX" val="2"/>
  <p:tag name="KSO_WM_SLIDE_ITEM_CNT" val="1"/>
  <p:tag name="KSO_WM_SLIDE_LAYOUT" val="a_f"/>
  <p:tag name="KSO_WM_SLIDE_LAYOUT_CNT" val="1_1"/>
  <p:tag name="KSO_WM_SLIDE_TYPE" val="text"/>
  <p:tag name="KSO_WM_BEAUTIFY_FLAG" val="#wm#"/>
  <p:tag name="KSO_WM_TAG_VERSION" val="1.0"/>
  <p:tag name="KSO_WM_SLIDE_POSITION" val="66*119"/>
  <p:tag name="KSO_WM_SLIDE_SIZE" val="828*368"/>
</p:tagLst>
</file>

<file path=ppt/tags/tag10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60473"/>
  <p:tag name="KSO_WM_UNIT_TYPE" val="a"/>
  <p:tag name="KSO_WM_UNIT_INDEX" val="1"/>
  <p:tag name="KSO_WM_UNIT_ID" val="custom160473_2*a*1"/>
  <p:tag name="KSO_WM_UNIT_CLEAR" val="1"/>
  <p:tag name="KSO_WM_UNIT_LAYERLEVEL" val="1"/>
  <p:tag name="KSO_WM_UNIT_VALUE" val="50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11.xml><?xml version="1.0" encoding="utf-8"?>
<p:tagLst xmlns:p="http://schemas.openxmlformats.org/presentationml/2006/main">
  <p:tag name="KSO_WM_TEMPLATE_CATEGORY" val="custom"/>
  <p:tag name="KSO_WM_TEMPLATE_INDEX" val="160473"/>
  <p:tag name="KSO_WM_SLIDE_ID" val="custom160473_2"/>
  <p:tag name="KSO_WM_SLIDE_INDEX" val="2"/>
  <p:tag name="KSO_WM_SLIDE_ITEM_CNT" val="1"/>
  <p:tag name="KSO_WM_SLIDE_LAYOUT" val="a_f"/>
  <p:tag name="KSO_WM_SLIDE_LAYOUT_CNT" val="1_1"/>
  <p:tag name="KSO_WM_SLIDE_TYPE" val="text"/>
  <p:tag name="KSO_WM_BEAUTIFY_FLAG" val="#wm#"/>
  <p:tag name="KSO_WM_TAG_VERSION" val="1.0"/>
  <p:tag name="KSO_WM_SLIDE_POSITION" val="66*119"/>
  <p:tag name="KSO_WM_SLIDE_SIZE" val="828*368"/>
</p:tagLst>
</file>

<file path=ppt/tags/tag12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60473"/>
  <p:tag name="KSO_WM_UNIT_TYPE" val="a"/>
  <p:tag name="KSO_WM_UNIT_INDEX" val="1"/>
  <p:tag name="KSO_WM_UNIT_ID" val="custom160473_2*a*1"/>
  <p:tag name="KSO_WM_UNIT_CLEAR" val="1"/>
  <p:tag name="KSO_WM_UNIT_LAYERLEVEL" val="1"/>
  <p:tag name="KSO_WM_UNIT_VALUE" val="50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13.xml><?xml version="1.0" encoding="utf-8"?>
<p:tagLst xmlns:p="http://schemas.openxmlformats.org/presentationml/2006/main">
  <p:tag name="ISLIDE.DIAGRAM" val="264761"/>
</p:tagLst>
</file>

<file path=ppt/tags/tag14.xml><?xml version="1.0" encoding="utf-8"?>
<p:tagLst xmlns:p="http://schemas.openxmlformats.org/presentationml/2006/main">
  <p:tag name="MH" val="20150908082559"/>
  <p:tag name="MH_LIBRARY" val="GRAPHIC"/>
  <p:tag name="MH_TYPE" val="Other"/>
  <p:tag name="MH_ORDER" val="1"/>
</p:tagLst>
</file>

<file path=ppt/tags/tag15.xml><?xml version="1.0" encoding="utf-8"?>
<p:tagLst xmlns:p="http://schemas.openxmlformats.org/presentationml/2006/main">
  <p:tag name="MH" val="20150908082559"/>
  <p:tag name="MH_LIBRARY" val="GRAPHIC"/>
  <p:tag name="MH_TYPE" val="SubTitle"/>
  <p:tag name="MH_ORDER" val="1"/>
</p:tagLst>
</file>

<file path=ppt/tags/tag16.xml><?xml version="1.0" encoding="utf-8"?>
<p:tagLst xmlns:p="http://schemas.openxmlformats.org/presentationml/2006/main">
  <p:tag name="MH" val="20150908082559"/>
  <p:tag name="MH_LIBRARY" val="GRAPHIC"/>
  <p:tag name="MH_TYPE" val="Other"/>
  <p:tag name="MH_ORDER" val="2"/>
</p:tagLst>
</file>

<file path=ppt/tags/tag17.xml><?xml version="1.0" encoding="utf-8"?>
<p:tagLst xmlns:p="http://schemas.openxmlformats.org/presentationml/2006/main">
  <p:tag name="MH" val="20150908082559"/>
  <p:tag name="MH_LIBRARY" val="GRAPHIC"/>
  <p:tag name="MH_TYPE" val="SubTitle"/>
  <p:tag name="MH_ORDER" val="2"/>
</p:tagLst>
</file>

<file path=ppt/tags/tag18.xml><?xml version="1.0" encoding="utf-8"?>
<p:tagLst xmlns:p="http://schemas.openxmlformats.org/presentationml/2006/main">
  <p:tag name="MH" val="20150908082559"/>
  <p:tag name="MH_LIBRARY" val="GRAPHIC"/>
  <p:tag name="MH_TYPE" val="Other"/>
  <p:tag name="MH_ORDER" val="3"/>
</p:tagLst>
</file>

<file path=ppt/tags/tag19.xml><?xml version="1.0" encoding="utf-8"?>
<p:tagLst xmlns:p="http://schemas.openxmlformats.org/presentationml/2006/main">
  <p:tag name="MH" val="20150908082559"/>
  <p:tag name="MH_LIBRARY" val="GRAPHIC"/>
  <p:tag name="MH_TYPE" val="SubTitle"/>
  <p:tag name="MH_ORDER" val="3"/>
</p:tagLst>
</file>

<file path=ppt/tags/tag20.xml><?xml version="1.0" encoding="utf-8"?>
<p:tagLst xmlns:p="http://schemas.openxmlformats.org/presentationml/2006/main">
  <p:tag name="MH" val="20150908082559"/>
  <p:tag name="MH_LIBRARY" val="GRAPHIC"/>
  <p:tag name="MH_TYPE" val="Other"/>
  <p:tag name="MH_ORDER" val="4"/>
</p:tagLst>
</file>

<file path=ppt/tags/tag21.xml><?xml version="1.0" encoding="utf-8"?>
<p:tagLst xmlns:p="http://schemas.openxmlformats.org/presentationml/2006/main">
  <p:tag name="MH" val="20150908082559"/>
  <p:tag name="MH_LIBRARY" val="GRAPHIC"/>
  <p:tag name="MH_TYPE" val="Other"/>
  <p:tag name="MH_ORDER" val="5"/>
</p:tagLst>
</file>

<file path=ppt/tags/tag22.xml><?xml version="1.0" encoding="utf-8"?>
<p:tagLst xmlns:p="http://schemas.openxmlformats.org/presentationml/2006/main">
  <p:tag name="MH" val="20150908082559"/>
  <p:tag name="MH_LIBRARY" val="GRAPHIC"/>
  <p:tag name="MH_TYPE" val="Other"/>
  <p:tag name="MH_ORDER" val="6"/>
</p:tagLst>
</file>

<file path=ppt/tags/tag23.xml><?xml version="1.0" encoding="utf-8"?>
<p:tagLst xmlns:p="http://schemas.openxmlformats.org/presentationml/2006/main">
  <p:tag name="MH" val="20150908082559"/>
  <p:tag name="MH_LIBRARY" val="GRAPHIC"/>
  <p:tag name="MH_TYPE" val="Other"/>
  <p:tag name="MH_ORDER" val="7"/>
</p:tagLst>
</file>

<file path=ppt/tags/tag24.xml><?xml version="1.0" encoding="utf-8"?>
<p:tagLst xmlns:p="http://schemas.openxmlformats.org/presentationml/2006/main">
  <p:tag name="MH" val="20150908082559"/>
  <p:tag name="MH_LIBRARY" val="GRAPHIC"/>
  <p:tag name="MH_TYPE" val="Title"/>
  <p:tag name="MH_ORDER" val="1"/>
</p:tagLst>
</file>

<file path=ppt/tags/tag25.xml><?xml version="1.0" encoding="utf-8"?>
<p:tagLst xmlns:p="http://schemas.openxmlformats.org/presentationml/2006/main">
  <p:tag name="MH" val="20150908082559"/>
  <p:tag name="MH_LIBRARY" val="GRAPHIC"/>
  <p:tag name="MH_TYPE" val="Other"/>
  <p:tag name="MH_ORDER" val="8"/>
</p:tagLst>
</file>

<file path=ppt/tags/tag26.xml><?xml version="1.0" encoding="utf-8"?>
<p:tagLst xmlns:p="http://schemas.openxmlformats.org/presentationml/2006/main">
  <p:tag name="MH" val="20150908082559"/>
  <p:tag name="MH_LIBRARY" val="GRAPHIC"/>
  <p:tag name="MH_TYPE" val="Other"/>
  <p:tag name="MH_ORDER" val="9"/>
</p:tagLst>
</file>

<file path=ppt/tags/tag27.xml><?xml version="1.0" encoding="utf-8"?>
<p:tagLst xmlns:p="http://schemas.openxmlformats.org/presentationml/2006/main">
  <p:tag name="MH" val="20150908082559"/>
  <p:tag name="MH_LIBRARY" val="GRAPHIC"/>
  <p:tag name="MH_TYPE" val="Other"/>
  <p:tag name="MH_ORDER" val="10"/>
</p:tagLst>
</file>

<file path=ppt/tags/tag28.xml><?xml version="1.0" encoding="utf-8"?>
<p:tagLst xmlns:p="http://schemas.openxmlformats.org/presentationml/2006/main">
  <p:tag name="MH" val="20150908082559"/>
  <p:tag name="MH_LIBRARY" val="GRAPHIC"/>
  <p:tag name="MH_TYPE" val="Other"/>
  <p:tag name="MH_ORDER" val="11"/>
</p:tagLst>
</file>

<file path=ppt/tags/tag29.xml><?xml version="1.0" encoding="utf-8"?>
<p:tagLst xmlns:p="http://schemas.openxmlformats.org/presentationml/2006/main">
  <p:tag name="KSO_WM_TEMPLATE_CATEGORY" val="custom"/>
  <p:tag name="KSO_WM_TEMPLATE_INDEX" val="160473"/>
  <p:tag name="KSO_WM_SLIDE_ID" val="custom160473_2"/>
  <p:tag name="KSO_WM_SLIDE_INDEX" val="2"/>
  <p:tag name="KSO_WM_SLIDE_ITEM_CNT" val="1"/>
  <p:tag name="KSO_WM_SLIDE_LAYOUT" val="a_f"/>
  <p:tag name="KSO_WM_SLIDE_LAYOUT_CNT" val="1_1"/>
  <p:tag name="KSO_WM_SLIDE_TYPE" val="text"/>
  <p:tag name="KSO_WM_BEAUTIFY_FLAG" val="#wm#"/>
  <p:tag name="KSO_WM_TAG_VERSION" val="1.0"/>
  <p:tag name="KSO_WM_SLIDE_POSITION" val="66*119"/>
  <p:tag name="KSO_WM_SLIDE_SIZE" val="828*368"/>
</p:tagLst>
</file>

<file path=ppt/tags/tag30.xml><?xml version="1.0" encoding="utf-8"?>
<p:tagLst xmlns:p="http://schemas.openxmlformats.org/presentationml/2006/main">
  <p:tag name="POCKET_APPLY_TIME" val="2020年9月30日"/>
  <p:tag name="POCKET_APPLY_TYPE" val="Slide"/>
</p:tagLst>
</file>

<file path=ppt/tags/tag31.xml><?xml version="1.0" encoding="utf-8"?>
<p:tagLst xmlns:p="http://schemas.openxmlformats.org/presentationml/2006/main">
  <p:tag name="POCKET_APPLY_TIME" val="2020年9月30日"/>
  <p:tag name="POCKET_APPLY_TYPE" val="Slide"/>
</p:tagLst>
</file>

<file path=ppt/tags/tag32.xml><?xml version="1.0" encoding="utf-8"?>
<p:tagLst xmlns:p="http://schemas.openxmlformats.org/presentationml/2006/main">
  <p:tag name="POCKET_APPLY_TIME" val="2020年9月30日"/>
  <p:tag name="POCKET_APPLY_TYPE" val="Slide"/>
</p:tagLst>
</file>

<file path=ppt/tags/tag33.xml><?xml version="1.0" encoding="utf-8"?>
<p:tagLst xmlns:p="http://schemas.openxmlformats.org/presentationml/2006/main">
  <p:tag name="POCKET_APPLY_TIME" val="2020年9月30日"/>
  <p:tag name="POCKET_APPLY_TYPE" val="Slide"/>
</p:tagLst>
</file>

<file path=ppt/tags/tag34.xml><?xml version="1.0" encoding="utf-8"?>
<p:tagLst xmlns:p="http://schemas.openxmlformats.org/presentationml/2006/main">
  <p:tag name="RESOURCELIBID_SLIDE" val="307815"/>
  <p:tag name="RESOURCELIB_SLIDETYPE" val="12"/>
  <p:tag name="POCKET_APPLY_TIME" val="2020年9月30日"/>
  <p:tag name="POCKET_APPLY_TYPE" val="Slide"/>
</p:tagLst>
</file>

<file path=ppt/tags/tag35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60473"/>
  <p:tag name="KSO_WM_UNIT_TYPE" val="a"/>
  <p:tag name="KSO_WM_UNIT_INDEX" val="1"/>
  <p:tag name="KSO_WM_UNIT_ID" val="custom160473_2*a*1"/>
  <p:tag name="KSO_WM_UNIT_CLEAR" val="1"/>
  <p:tag name="KSO_WM_UNIT_LAYERLEVEL" val="1"/>
  <p:tag name="KSO_WM_UNIT_VALUE" val="50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36.xml><?xml version="1.0" encoding="utf-8"?>
<p:tagLst xmlns:p="http://schemas.openxmlformats.org/presentationml/2006/main">
  <p:tag name="KSO_WM_TEMPLATE_CATEGORY" val="custom"/>
  <p:tag name="KSO_WM_TEMPLATE_INDEX" val="160473"/>
  <p:tag name="KSO_WM_SLIDE_ID" val="custom160473_2"/>
  <p:tag name="KSO_WM_SLIDE_INDEX" val="2"/>
  <p:tag name="KSO_WM_SLIDE_ITEM_CNT" val="1"/>
  <p:tag name="KSO_WM_SLIDE_LAYOUT" val="a_f"/>
  <p:tag name="KSO_WM_SLIDE_LAYOUT_CNT" val="1_1"/>
  <p:tag name="KSO_WM_SLIDE_TYPE" val="text"/>
  <p:tag name="KSO_WM_BEAUTIFY_FLAG" val="#wm#"/>
  <p:tag name="KSO_WM_TAG_VERSION" val="1.0"/>
  <p:tag name="KSO_WM_SLIDE_POSITION" val="66*119"/>
  <p:tag name="KSO_WM_SLIDE_SIZE" val="828*368"/>
</p:tagLst>
</file>

<file path=ppt/tags/tag37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60473"/>
  <p:tag name="KSO_WM_UNIT_TYPE" val="a"/>
  <p:tag name="KSO_WM_UNIT_INDEX" val="1"/>
  <p:tag name="KSO_WM_UNIT_ID" val="custom160473_2*a*1"/>
  <p:tag name="KSO_WM_UNIT_CLEAR" val="1"/>
  <p:tag name="KSO_WM_UNIT_LAYERLEVEL" val="1"/>
  <p:tag name="KSO_WM_UNIT_VALUE" val="50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38.xml><?xml version="1.0" encoding="utf-8"?>
<p:tagLst xmlns:p="http://schemas.openxmlformats.org/presentationml/2006/main">
  <p:tag name="KSO_WM_TEMPLATE_CATEGORY" val="custom"/>
  <p:tag name="KSO_WM_TEMPLATE_INDEX" val="160473"/>
  <p:tag name="KSO_WM_SLIDE_ID" val="custom160473_2"/>
  <p:tag name="KSO_WM_SLIDE_INDEX" val="2"/>
  <p:tag name="KSO_WM_SLIDE_ITEM_CNT" val="1"/>
  <p:tag name="KSO_WM_SLIDE_LAYOUT" val="a_f"/>
  <p:tag name="KSO_WM_SLIDE_LAYOUT_CNT" val="1_1"/>
  <p:tag name="KSO_WM_SLIDE_TYPE" val="text"/>
  <p:tag name="KSO_WM_BEAUTIFY_FLAG" val="#wm#"/>
  <p:tag name="KSO_WM_TAG_VERSION" val="1.0"/>
  <p:tag name="KSO_WM_SLIDE_POSITION" val="66*119"/>
  <p:tag name="KSO_WM_SLIDE_SIZE" val="828*368"/>
</p:tagLst>
</file>

<file path=ppt/tags/tag39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60473"/>
  <p:tag name="KSO_WM_UNIT_TYPE" val="a"/>
  <p:tag name="KSO_WM_UNIT_INDEX" val="1"/>
  <p:tag name="KSO_WM_UNIT_ID" val="custom160473_2*a*1"/>
  <p:tag name="KSO_WM_UNIT_CLEAR" val="1"/>
  <p:tag name="KSO_WM_UNIT_LAYERLEVEL" val="1"/>
  <p:tag name="KSO_WM_UNIT_VALUE" val="50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40.xml><?xml version="1.0" encoding="utf-8"?>
<p:tagLst xmlns:p="http://schemas.openxmlformats.org/presentationml/2006/main">
  <p:tag name="KSO_WM_TEMPLATE_CATEGORY" val="custom"/>
  <p:tag name="KSO_WM_TEMPLATE_INDEX" val="160473"/>
  <p:tag name="KSO_WM_SLIDE_ID" val="custom160473_2"/>
  <p:tag name="KSO_WM_SLIDE_INDEX" val="2"/>
  <p:tag name="KSO_WM_SLIDE_ITEM_CNT" val="1"/>
  <p:tag name="KSO_WM_SLIDE_LAYOUT" val="a_f"/>
  <p:tag name="KSO_WM_SLIDE_LAYOUT_CNT" val="1_1"/>
  <p:tag name="KSO_WM_SLIDE_TYPE" val="text"/>
  <p:tag name="KSO_WM_BEAUTIFY_FLAG" val="#wm#"/>
  <p:tag name="KSO_WM_TAG_VERSION" val="1.0"/>
  <p:tag name="KSO_WM_SLIDE_POSITION" val="66*119"/>
  <p:tag name="KSO_WM_SLIDE_SIZE" val="828*368"/>
</p:tagLst>
</file>

<file path=ppt/tags/tag41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60473"/>
  <p:tag name="KSO_WM_UNIT_TYPE" val="a"/>
  <p:tag name="KSO_WM_UNIT_INDEX" val="1"/>
  <p:tag name="KSO_WM_UNIT_ID" val="custom160473_2*a*1"/>
  <p:tag name="KSO_WM_UNIT_CLEAR" val="1"/>
  <p:tag name="KSO_WM_UNIT_LAYERLEVEL" val="1"/>
  <p:tag name="KSO_WM_UNIT_VALUE" val="50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42.xml><?xml version="1.0" encoding="utf-8"?>
<p:tagLst xmlns:p="http://schemas.openxmlformats.org/presentationml/2006/main">
  <p:tag name="KSO_WM_TEMPLATE_CATEGORY" val="custom"/>
  <p:tag name="KSO_WM_TEMPLATE_INDEX" val="160473"/>
  <p:tag name="KSO_WM_SLIDE_ID" val="custom160473_2"/>
  <p:tag name="KSO_WM_SLIDE_INDEX" val="2"/>
  <p:tag name="KSO_WM_SLIDE_ITEM_CNT" val="1"/>
  <p:tag name="KSO_WM_SLIDE_LAYOUT" val="a_f"/>
  <p:tag name="KSO_WM_SLIDE_LAYOUT_CNT" val="1_1"/>
  <p:tag name="KSO_WM_SLIDE_TYPE" val="text"/>
  <p:tag name="KSO_WM_BEAUTIFY_FLAG" val="#wm#"/>
  <p:tag name="KSO_WM_TAG_VERSION" val="1.0"/>
  <p:tag name="KSO_WM_SLIDE_POSITION" val="66*119"/>
  <p:tag name="KSO_WM_SLIDE_SIZE" val="828*368"/>
</p:tagLst>
</file>

<file path=ppt/tags/tag43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60473"/>
  <p:tag name="KSO_WM_UNIT_TYPE" val="a"/>
  <p:tag name="KSO_WM_UNIT_INDEX" val="1"/>
  <p:tag name="KSO_WM_UNIT_ID" val="custom160473_2*a*1"/>
  <p:tag name="KSO_WM_UNIT_CLEAR" val="1"/>
  <p:tag name="KSO_WM_UNIT_LAYERLEVEL" val="1"/>
  <p:tag name="KSO_WM_UNIT_VALUE" val="50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44.xml><?xml version="1.0" encoding="utf-8"?>
<p:tagLst xmlns:p="http://schemas.openxmlformats.org/presentationml/2006/main">
  <p:tag name="KSO_WM_TEMPLATE_CATEGORY" val="custom"/>
  <p:tag name="KSO_WM_TEMPLATE_INDEX" val="160473"/>
  <p:tag name="KSO_WM_SLIDE_ID" val="custom160473_2"/>
  <p:tag name="KSO_WM_SLIDE_INDEX" val="2"/>
  <p:tag name="KSO_WM_SLIDE_ITEM_CNT" val="1"/>
  <p:tag name="KSO_WM_SLIDE_LAYOUT" val="a_f"/>
  <p:tag name="KSO_WM_SLIDE_LAYOUT_CNT" val="1_1"/>
  <p:tag name="KSO_WM_SLIDE_TYPE" val="text"/>
  <p:tag name="KSO_WM_BEAUTIFY_FLAG" val="#wm#"/>
  <p:tag name="KSO_WM_TAG_VERSION" val="1.0"/>
  <p:tag name="KSO_WM_SLIDE_POSITION" val="66*119"/>
  <p:tag name="KSO_WM_SLIDE_SIZE" val="828*368"/>
</p:tagLst>
</file>

<file path=ppt/tags/tag45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60473"/>
  <p:tag name="KSO_WM_UNIT_TYPE" val="a"/>
  <p:tag name="KSO_WM_UNIT_INDEX" val="1"/>
  <p:tag name="KSO_WM_UNIT_ID" val="custom160473_2*a*1"/>
  <p:tag name="KSO_WM_UNIT_CLEAR" val="1"/>
  <p:tag name="KSO_WM_UNIT_LAYERLEVEL" val="1"/>
  <p:tag name="KSO_WM_UNIT_VALUE" val="50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46.xml><?xml version="1.0" encoding="utf-8"?>
<p:tagLst xmlns:p="http://schemas.openxmlformats.org/presentationml/2006/main">
  <p:tag name="KSO_WM_TEMPLATE_CATEGORY" val="custom"/>
  <p:tag name="KSO_WM_TEMPLATE_INDEX" val="160473"/>
  <p:tag name="KSO_WM_SLIDE_ID" val="custom160473_2"/>
  <p:tag name="KSO_WM_SLIDE_INDEX" val="2"/>
  <p:tag name="KSO_WM_SLIDE_ITEM_CNT" val="1"/>
  <p:tag name="KSO_WM_SLIDE_LAYOUT" val="a_f"/>
  <p:tag name="KSO_WM_SLIDE_LAYOUT_CNT" val="1_1"/>
  <p:tag name="KSO_WM_SLIDE_TYPE" val="text"/>
  <p:tag name="KSO_WM_BEAUTIFY_FLAG" val="#wm#"/>
  <p:tag name="KSO_WM_TAG_VERSION" val="1.0"/>
  <p:tag name="KSO_WM_SLIDE_POSITION" val="66*119"/>
  <p:tag name="KSO_WM_SLIDE_SIZE" val="828*368"/>
</p:tagLst>
</file>

<file path=ppt/tags/tag47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60473"/>
  <p:tag name="KSO_WM_UNIT_TYPE" val="a"/>
  <p:tag name="KSO_WM_UNIT_INDEX" val="1"/>
  <p:tag name="KSO_WM_UNIT_ID" val="custom160473_2*a*1"/>
  <p:tag name="KSO_WM_UNIT_CLEAR" val="1"/>
  <p:tag name="KSO_WM_UNIT_LAYERLEVEL" val="1"/>
  <p:tag name="KSO_WM_UNIT_VALUE" val="50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48.xml><?xml version="1.0" encoding="utf-8"?>
<p:tagLst xmlns:p="http://schemas.openxmlformats.org/presentationml/2006/main">
  <p:tag name="KSO_WM_TEMPLATE_CATEGORY" val="custom"/>
  <p:tag name="KSO_WM_TEMPLATE_INDEX" val="160473"/>
  <p:tag name="KSO_WM_SLIDE_ID" val="custom160473_2"/>
  <p:tag name="KSO_WM_SLIDE_INDEX" val="2"/>
  <p:tag name="KSO_WM_SLIDE_ITEM_CNT" val="1"/>
  <p:tag name="KSO_WM_SLIDE_LAYOUT" val="a_f"/>
  <p:tag name="KSO_WM_SLIDE_LAYOUT_CNT" val="1_1"/>
  <p:tag name="KSO_WM_SLIDE_TYPE" val="text"/>
  <p:tag name="KSO_WM_BEAUTIFY_FLAG" val="#wm#"/>
  <p:tag name="KSO_WM_TAG_VERSION" val="1.0"/>
  <p:tag name="KSO_WM_SLIDE_POSITION" val="66*119"/>
  <p:tag name="KSO_WM_SLIDE_SIZE" val="828*368"/>
</p:tagLst>
</file>

<file path=ppt/tags/tag49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60473"/>
  <p:tag name="KSO_WM_UNIT_TYPE" val="a"/>
  <p:tag name="KSO_WM_UNIT_INDEX" val="1"/>
  <p:tag name="KSO_WM_UNIT_ID" val="custom160473_2*a*1"/>
  <p:tag name="KSO_WM_UNIT_CLEAR" val="1"/>
  <p:tag name="KSO_WM_UNIT_LAYERLEVEL" val="1"/>
  <p:tag name="KSO_WM_UNIT_VALUE" val="50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50.xml><?xml version="1.0" encoding="utf-8"?>
<p:tagLst xmlns:p="http://schemas.openxmlformats.org/presentationml/2006/main">
  <p:tag name="KSO_WM_TEMPLATE_CATEGORY" val="custom"/>
  <p:tag name="KSO_WM_TEMPLATE_INDEX" val="160473"/>
  <p:tag name="KSO_WM_SLIDE_ID" val="custom160473_2"/>
  <p:tag name="KSO_WM_SLIDE_INDEX" val="2"/>
  <p:tag name="KSO_WM_SLIDE_ITEM_CNT" val="1"/>
  <p:tag name="KSO_WM_SLIDE_LAYOUT" val="a_f"/>
  <p:tag name="KSO_WM_SLIDE_LAYOUT_CNT" val="1_1"/>
  <p:tag name="KSO_WM_SLIDE_TYPE" val="text"/>
  <p:tag name="KSO_WM_BEAUTIFY_FLAG" val="#wm#"/>
  <p:tag name="KSO_WM_TAG_VERSION" val="1.0"/>
  <p:tag name="KSO_WM_SLIDE_POSITION" val="66*119"/>
  <p:tag name="KSO_WM_SLIDE_SIZE" val="828*368"/>
</p:tagLst>
</file>

<file path=ppt/tags/tag51.xml><?xml version="1.0" encoding="utf-8"?>
<p:tagLst xmlns:p="http://schemas.openxmlformats.org/presentationml/2006/main">
  <p:tag name="POCKET_APPLY_TIME" val="2020年9月30日"/>
  <p:tag name="POCKET_APPLY_TYPE" val="Slide"/>
</p:tagLst>
</file>

<file path=ppt/tags/tag52.xml><?xml version="1.0" encoding="utf-8"?>
<p:tagLst xmlns:p="http://schemas.openxmlformats.org/presentationml/2006/main">
  <p:tag name="POCKET_APPLY_TIME" val="2020年9月30日"/>
  <p:tag name="POCKET_APPLY_TYPE" val="Slide"/>
</p:tagLst>
</file>

<file path=ppt/tags/tag53.xml><?xml version="1.0" encoding="utf-8"?>
<p:tagLst xmlns:p="http://schemas.openxmlformats.org/presentationml/2006/main">
  <p:tag name="POCKET_APPLY_TIME" val="2020年9月30日"/>
  <p:tag name="POCKET_APPLY_TYPE" val="Slide"/>
</p:tagLst>
</file>

<file path=ppt/tags/tag54.xml><?xml version="1.0" encoding="utf-8"?>
<p:tagLst xmlns:p="http://schemas.openxmlformats.org/presentationml/2006/main">
  <p:tag name="POCKET_APPLY_TIME" val="2020年9月30日"/>
  <p:tag name="POCKET_APPLY_TYPE" val="Slide"/>
</p:tagLst>
</file>

<file path=ppt/tags/tag55.xml><?xml version="1.0" encoding="utf-8"?>
<p:tagLst xmlns:p="http://schemas.openxmlformats.org/presentationml/2006/main">
  <p:tag name="RESOURCELIBID_SLIDE" val="307815"/>
  <p:tag name="RESOURCELIB_SLIDETYPE" val="12"/>
  <p:tag name="POCKET_APPLY_TIME" val="2020年9月30日"/>
  <p:tag name="POCKET_APPLY_TYPE" val="Slide"/>
</p:tagLst>
</file>

<file path=ppt/tags/tag56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60473"/>
  <p:tag name="KSO_WM_UNIT_TYPE" val="a"/>
  <p:tag name="KSO_WM_UNIT_INDEX" val="1"/>
  <p:tag name="KSO_WM_UNIT_ID" val="custom160473_2*a*1"/>
  <p:tag name="KSO_WM_UNIT_CLEAR" val="1"/>
  <p:tag name="KSO_WM_UNIT_LAYERLEVEL" val="1"/>
  <p:tag name="KSO_WM_UNIT_VALUE" val="50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57.xml><?xml version="1.0" encoding="utf-8"?>
<p:tagLst xmlns:p="http://schemas.openxmlformats.org/presentationml/2006/main">
  <p:tag name="KSO_WM_TEMPLATE_CATEGORY" val="custom"/>
  <p:tag name="KSO_WM_TEMPLATE_INDEX" val="160473"/>
  <p:tag name="KSO_WM_SLIDE_ID" val="custom160473_2"/>
  <p:tag name="KSO_WM_SLIDE_INDEX" val="2"/>
  <p:tag name="KSO_WM_SLIDE_ITEM_CNT" val="1"/>
  <p:tag name="KSO_WM_SLIDE_LAYOUT" val="a_f"/>
  <p:tag name="KSO_WM_SLIDE_LAYOUT_CNT" val="1_1"/>
  <p:tag name="KSO_WM_SLIDE_TYPE" val="text"/>
  <p:tag name="KSO_WM_BEAUTIFY_FLAG" val="#wm#"/>
  <p:tag name="KSO_WM_TAG_VERSION" val="1.0"/>
  <p:tag name="KSO_WM_SLIDE_POSITION" val="66*119"/>
  <p:tag name="KSO_WM_SLIDE_SIZE" val="828*368"/>
</p:tagLst>
</file>

<file path=ppt/tags/tag58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60473"/>
  <p:tag name="KSO_WM_UNIT_TYPE" val="a"/>
  <p:tag name="KSO_WM_UNIT_INDEX" val="1"/>
  <p:tag name="KSO_WM_UNIT_ID" val="custom160473_2*a*1"/>
  <p:tag name="KSO_WM_UNIT_CLEAR" val="1"/>
  <p:tag name="KSO_WM_UNIT_LAYERLEVEL" val="1"/>
  <p:tag name="KSO_WM_UNIT_VALUE" val="50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59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60473"/>
  <p:tag name="KSO_WM_UNIT_TYPE" val="a"/>
  <p:tag name="KSO_WM_UNIT_INDEX" val="1"/>
  <p:tag name="KSO_WM_UNIT_ID" val="custom160473_2*a*1"/>
  <p:tag name="KSO_WM_UNIT_CLEAR" val="1"/>
  <p:tag name="KSO_WM_UNIT_LAYERLEVEL" val="1"/>
  <p:tag name="KSO_WM_UNIT_VALUE" val="50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60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60473"/>
  <p:tag name="KSO_WM_UNIT_TYPE" val="a"/>
  <p:tag name="KSO_WM_UNIT_INDEX" val="1"/>
  <p:tag name="KSO_WM_UNIT_ID" val="custom160473_2*a*1"/>
  <p:tag name="KSO_WM_UNIT_CLEAR" val="1"/>
  <p:tag name="KSO_WM_UNIT_LAYERLEVEL" val="1"/>
  <p:tag name="KSO_WM_UNIT_VALUE" val="50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61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60473"/>
  <p:tag name="KSO_WM_UNIT_TYPE" val="a"/>
  <p:tag name="KSO_WM_UNIT_INDEX" val="1"/>
  <p:tag name="KSO_WM_UNIT_ID" val="custom160473_2*a*1"/>
  <p:tag name="KSO_WM_UNIT_CLEAR" val="1"/>
  <p:tag name="KSO_WM_UNIT_LAYERLEVEL" val="1"/>
  <p:tag name="KSO_WM_UNIT_VALUE" val="50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62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60473"/>
  <p:tag name="KSO_WM_UNIT_TYPE" val="a"/>
  <p:tag name="KSO_WM_UNIT_INDEX" val="1"/>
  <p:tag name="KSO_WM_UNIT_ID" val="custom160473_2*a*1"/>
  <p:tag name="KSO_WM_UNIT_CLEAR" val="1"/>
  <p:tag name="KSO_WM_UNIT_LAYERLEVEL" val="1"/>
  <p:tag name="KSO_WM_UNIT_VALUE" val="50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63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60473"/>
  <p:tag name="KSO_WM_UNIT_TYPE" val="a"/>
  <p:tag name="KSO_WM_UNIT_INDEX" val="1"/>
  <p:tag name="KSO_WM_UNIT_ID" val="custom160473_2*a*1"/>
  <p:tag name="KSO_WM_UNIT_CLEAR" val="1"/>
  <p:tag name="KSO_WM_UNIT_LAYERLEVEL" val="1"/>
  <p:tag name="KSO_WM_UNIT_VALUE" val="50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64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60473"/>
  <p:tag name="KSO_WM_UNIT_TYPE" val="a"/>
  <p:tag name="KSO_WM_UNIT_INDEX" val="1"/>
  <p:tag name="KSO_WM_UNIT_ID" val="custom160473_2*a*1"/>
  <p:tag name="KSO_WM_UNIT_CLEAR" val="1"/>
  <p:tag name="KSO_WM_UNIT_LAYERLEVEL" val="1"/>
  <p:tag name="KSO_WM_UNIT_VALUE" val="50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65.xml><?xml version="1.0" encoding="utf-8"?>
<p:tagLst xmlns:p="http://schemas.openxmlformats.org/presentationml/2006/main">
  <p:tag name="MH" val="20170910180833"/>
  <p:tag name="MH_LIBRARY" val="GRAPHIC"/>
  <p:tag name="MH_TYPE" val="Other"/>
  <p:tag name="MH_ORDER" val="1"/>
</p:tagLst>
</file>

<file path=ppt/tags/tag66.xml><?xml version="1.0" encoding="utf-8"?>
<p:tagLst xmlns:p="http://schemas.openxmlformats.org/presentationml/2006/main">
  <p:tag name="MH" val="20170910180833"/>
  <p:tag name="MH_LIBRARY" val="GRAPHIC"/>
  <p:tag name="MH_TYPE" val="Other"/>
  <p:tag name="MH_ORDER" val="1"/>
</p:tagLst>
</file>

<file path=ppt/theme/theme1.xml><?xml version="1.0" encoding="utf-8"?>
<a:theme xmlns:a="http://schemas.openxmlformats.org/drawingml/2006/main" name="A000120140530A43PPBG">
  <a:themeElements>
    <a:clrScheme name="自定义 217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4C69FC"/>
      </a:accent1>
      <a:accent2>
        <a:srgbClr val="21A2FF"/>
      </a:accent2>
      <a:accent3>
        <a:srgbClr val="2CC6F2"/>
      </a:accent3>
      <a:accent4>
        <a:srgbClr val="FE7A66"/>
      </a:accent4>
      <a:accent5>
        <a:srgbClr val="FEB06F"/>
      </a:accent5>
      <a:accent6>
        <a:srgbClr val="F6D653"/>
      </a:accent6>
      <a:hlink>
        <a:srgbClr val="4C69FC"/>
      </a:hlink>
      <a:folHlink>
        <a:srgbClr val="BFBFBF"/>
      </a:folHlink>
    </a:clrScheme>
    <a:fontScheme name="自定义 19">
      <a:majorFont>
        <a:latin typeface="Arial Rounded MT Bold"/>
        <a:ea typeface="微软雅黑"/>
        <a:cs typeface=""/>
      </a:majorFont>
      <a:minorFont>
        <a:latin typeface="Calibri"/>
        <a:ea typeface="幼圆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2"/>
        </a:solidFill>
        <a:ln w="12700" cap="flat" cmpd="sng" algn="ctr">
          <a:noFill/>
          <a:prstDash val="solid"/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pitchFamily="34" charset="-122"/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自定义 217">
    <a:dk1>
      <a:srgbClr val="000000"/>
    </a:dk1>
    <a:lt1>
      <a:srgbClr val="FFFFFF"/>
    </a:lt1>
    <a:dk2>
      <a:srgbClr val="778495"/>
    </a:dk2>
    <a:lt2>
      <a:srgbClr val="F0F0F0"/>
    </a:lt2>
    <a:accent1>
      <a:srgbClr val="4C69FC"/>
    </a:accent1>
    <a:accent2>
      <a:srgbClr val="21A2FF"/>
    </a:accent2>
    <a:accent3>
      <a:srgbClr val="2CC6F2"/>
    </a:accent3>
    <a:accent4>
      <a:srgbClr val="FE7A66"/>
    </a:accent4>
    <a:accent5>
      <a:srgbClr val="FEB06F"/>
    </a:accent5>
    <a:accent6>
      <a:srgbClr val="F6D653"/>
    </a:accent6>
    <a:hlink>
      <a:srgbClr val="4C69FC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自定义 217">
    <a:dk1>
      <a:srgbClr val="000000"/>
    </a:dk1>
    <a:lt1>
      <a:srgbClr val="FFFFFF"/>
    </a:lt1>
    <a:dk2>
      <a:srgbClr val="778495"/>
    </a:dk2>
    <a:lt2>
      <a:srgbClr val="F0F0F0"/>
    </a:lt2>
    <a:accent1>
      <a:srgbClr val="4C69FC"/>
    </a:accent1>
    <a:accent2>
      <a:srgbClr val="21A2FF"/>
    </a:accent2>
    <a:accent3>
      <a:srgbClr val="2CC6F2"/>
    </a:accent3>
    <a:accent4>
      <a:srgbClr val="FE7A66"/>
    </a:accent4>
    <a:accent5>
      <a:srgbClr val="FEB06F"/>
    </a:accent5>
    <a:accent6>
      <a:srgbClr val="F6D653"/>
    </a:accent6>
    <a:hlink>
      <a:srgbClr val="4C69FC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自定义 217">
    <a:dk1>
      <a:srgbClr val="000000"/>
    </a:dk1>
    <a:lt1>
      <a:srgbClr val="FFFFFF"/>
    </a:lt1>
    <a:dk2>
      <a:srgbClr val="778495"/>
    </a:dk2>
    <a:lt2>
      <a:srgbClr val="F0F0F0"/>
    </a:lt2>
    <a:accent1>
      <a:srgbClr val="4C69FC"/>
    </a:accent1>
    <a:accent2>
      <a:srgbClr val="21A2FF"/>
    </a:accent2>
    <a:accent3>
      <a:srgbClr val="2CC6F2"/>
    </a:accent3>
    <a:accent4>
      <a:srgbClr val="FE7A66"/>
    </a:accent4>
    <a:accent5>
      <a:srgbClr val="FEB06F"/>
    </a:accent5>
    <a:accent6>
      <a:srgbClr val="F6D653"/>
    </a:accent6>
    <a:hlink>
      <a:srgbClr val="4C69FC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自定义 217">
    <a:dk1>
      <a:srgbClr val="000000"/>
    </a:dk1>
    <a:lt1>
      <a:srgbClr val="FFFFFF"/>
    </a:lt1>
    <a:dk2>
      <a:srgbClr val="778495"/>
    </a:dk2>
    <a:lt2>
      <a:srgbClr val="F0F0F0"/>
    </a:lt2>
    <a:accent1>
      <a:srgbClr val="4C69FC"/>
    </a:accent1>
    <a:accent2>
      <a:srgbClr val="21A2FF"/>
    </a:accent2>
    <a:accent3>
      <a:srgbClr val="2CC6F2"/>
    </a:accent3>
    <a:accent4>
      <a:srgbClr val="FE7A66"/>
    </a:accent4>
    <a:accent5>
      <a:srgbClr val="FEB06F"/>
    </a:accent5>
    <a:accent6>
      <a:srgbClr val="F6D653"/>
    </a:accent6>
    <a:hlink>
      <a:srgbClr val="4C69FC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自定义 217">
    <a:dk1>
      <a:srgbClr val="000000"/>
    </a:dk1>
    <a:lt1>
      <a:srgbClr val="FFFFFF"/>
    </a:lt1>
    <a:dk2>
      <a:srgbClr val="778495"/>
    </a:dk2>
    <a:lt2>
      <a:srgbClr val="F0F0F0"/>
    </a:lt2>
    <a:accent1>
      <a:srgbClr val="4C69FC"/>
    </a:accent1>
    <a:accent2>
      <a:srgbClr val="21A2FF"/>
    </a:accent2>
    <a:accent3>
      <a:srgbClr val="2CC6F2"/>
    </a:accent3>
    <a:accent4>
      <a:srgbClr val="FE7A66"/>
    </a:accent4>
    <a:accent5>
      <a:srgbClr val="FEB06F"/>
    </a:accent5>
    <a:accent6>
      <a:srgbClr val="F6D653"/>
    </a:accent6>
    <a:hlink>
      <a:srgbClr val="4C69FC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自定义 217">
    <a:dk1>
      <a:srgbClr val="000000"/>
    </a:dk1>
    <a:lt1>
      <a:srgbClr val="FFFFFF"/>
    </a:lt1>
    <a:dk2>
      <a:srgbClr val="778495"/>
    </a:dk2>
    <a:lt2>
      <a:srgbClr val="F0F0F0"/>
    </a:lt2>
    <a:accent1>
      <a:srgbClr val="4C69FC"/>
    </a:accent1>
    <a:accent2>
      <a:srgbClr val="21A2FF"/>
    </a:accent2>
    <a:accent3>
      <a:srgbClr val="2CC6F2"/>
    </a:accent3>
    <a:accent4>
      <a:srgbClr val="FE7A66"/>
    </a:accent4>
    <a:accent5>
      <a:srgbClr val="FEB06F"/>
    </a:accent5>
    <a:accent6>
      <a:srgbClr val="F6D653"/>
    </a:accent6>
    <a:hlink>
      <a:srgbClr val="4C69FC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自定义 217">
    <a:dk1>
      <a:srgbClr val="000000"/>
    </a:dk1>
    <a:lt1>
      <a:srgbClr val="FFFFFF"/>
    </a:lt1>
    <a:dk2>
      <a:srgbClr val="778495"/>
    </a:dk2>
    <a:lt2>
      <a:srgbClr val="F0F0F0"/>
    </a:lt2>
    <a:accent1>
      <a:srgbClr val="4C69FC"/>
    </a:accent1>
    <a:accent2>
      <a:srgbClr val="21A2FF"/>
    </a:accent2>
    <a:accent3>
      <a:srgbClr val="2CC6F2"/>
    </a:accent3>
    <a:accent4>
      <a:srgbClr val="FE7A66"/>
    </a:accent4>
    <a:accent5>
      <a:srgbClr val="FEB06F"/>
    </a:accent5>
    <a:accent6>
      <a:srgbClr val="F6D653"/>
    </a:accent6>
    <a:hlink>
      <a:srgbClr val="4C69FC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自定义 217">
    <a:dk1>
      <a:srgbClr val="000000"/>
    </a:dk1>
    <a:lt1>
      <a:srgbClr val="FFFFFF"/>
    </a:lt1>
    <a:dk2>
      <a:srgbClr val="778495"/>
    </a:dk2>
    <a:lt2>
      <a:srgbClr val="F0F0F0"/>
    </a:lt2>
    <a:accent1>
      <a:srgbClr val="4C69FC"/>
    </a:accent1>
    <a:accent2>
      <a:srgbClr val="21A2FF"/>
    </a:accent2>
    <a:accent3>
      <a:srgbClr val="2CC6F2"/>
    </a:accent3>
    <a:accent4>
      <a:srgbClr val="FE7A66"/>
    </a:accent4>
    <a:accent5>
      <a:srgbClr val="FEB06F"/>
    </a:accent5>
    <a:accent6>
      <a:srgbClr val="F6D653"/>
    </a:accent6>
    <a:hlink>
      <a:srgbClr val="4C69FC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自定义 217">
    <a:dk1>
      <a:srgbClr val="000000"/>
    </a:dk1>
    <a:lt1>
      <a:srgbClr val="FFFFFF"/>
    </a:lt1>
    <a:dk2>
      <a:srgbClr val="778495"/>
    </a:dk2>
    <a:lt2>
      <a:srgbClr val="F0F0F0"/>
    </a:lt2>
    <a:accent1>
      <a:srgbClr val="4C69FC"/>
    </a:accent1>
    <a:accent2>
      <a:srgbClr val="21A2FF"/>
    </a:accent2>
    <a:accent3>
      <a:srgbClr val="2CC6F2"/>
    </a:accent3>
    <a:accent4>
      <a:srgbClr val="FE7A66"/>
    </a:accent4>
    <a:accent5>
      <a:srgbClr val="FEB06F"/>
    </a:accent5>
    <a:accent6>
      <a:srgbClr val="F6D653"/>
    </a:accent6>
    <a:hlink>
      <a:srgbClr val="4C69FC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自定义 217">
    <a:dk1>
      <a:srgbClr val="000000"/>
    </a:dk1>
    <a:lt1>
      <a:srgbClr val="FFFFFF"/>
    </a:lt1>
    <a:dk2>
      <a:srgbClr val="778495"/>
    </a:dk2>
    <a:lt2>
      <a:srgbClr val="F0F0F0"/>
    </a:lt2>
    <a:accent1>
      <a:srgbClr val="4C69FC"/>
    </a:accent1>
    <a:accent2>
      <a:srgbClr val="21A2FF"/>
    </a:accent2>
    <a:accent3>
      <a:srgbClr val="2CC6F2"/>
    </a:accent3>
    <a:accent4>
      <a:srgbClr val="FE7A66"/>
    </a:accent4>
    <a:accent5>
      <a:srgbClr val="FEB06F"/>
    </a:accent5>
    <a:accent6>
      <a:srgbClr val="F6D653"/>
    </a:accent6>
    <a:hlink>
      <a:srgbClr val="4C69FC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自定义 217">
    <a:dk1>
      <a:srgbClr val="000000"/>
    </a:dk1>
    <a:lt1>
      <a:srgbClr val="FFFFFF"/>
    </a:lt1>
    <a:dk2>
      <a:srgbClr val="778495"/>
    </a:dk2>
    <a:lt2>
      <a:srgbClr val="F0F0F0"/>
    </a:lt2>
    <a:accent1>
      <a:srgbClr val="4C69FC"/>
    </a:accent1>
    <a:accent2>
      <a:srgbClr val="21A2FF"/>
    </a:accent2>
    <a:accent3>
      <a:srgbClr val="2CC6F2"/>
    </a:accent3>
    <a:accent4>
      <a:srgbClr val="FE7A66"/>
    </a:accent4>
    <a:accent5>
      <a:srgbClr val="FEB06F"/>
    </a:accent5>
    <a:accent6>
      <a:srgbClr val="F6D653"/>
    </a:accent6>
    <a:hlink>
      <a:srgbClr val="4C69FC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自定义 217">
    <a:dk1>
      <a:srgbClr val="000000"/>
    </a:dk1>
    <a:lt1>
      <a:srgbClr val="FFFFFF"/>
    </a:lt1>
    <a:dk2>
      <a:srgbClr val="778495"/>
    </a:dk2>
    <a:lt2>
      <a:srgbClr val="F0F0F0"/>
    </a:lt2>
    <a:accent1>
      <a:srgbClr val="4C69FC"/>
    </a:accent1>
    <a:accent2>
      <a:srgbClr val="21A2FF"/>
    </a:accent2>
    <a:accent3>
      <a:srgbClr val="2CC6F2"/>
    </a:accent3>
    <a:accent4>
      <a:srgbClr val="FE7A66"/>
    </a:accent4>
    <a:accent5>
      <a:srgbClr val="FEB06F"/>
    </a:accent5>
    <a:accent6>
      <a:srgbClr val="F6D653"/>
    </a:accent6>
    <a:hlink>
      <a:srgbClr val="4C69FC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自定义 217">
    <a:dk1>
      <a:srgbClr val="000000"/>
    </a:dk1>
    <a:lt1>
      <a:srgbClr val="FFFFFF"/>
    </a:lt1>
    <a:dk2>
      <a:srgbClr val="778495"/>
    </a:dk2>
    <a:lt2>
      <a:srgbClr val="F0F0F0"/>
    </a:lt2>
    <a:accent1>
      <a:srgbClr val="4C69FC"/>
    </a:accent1>
    <a:accent2>
      <a:srgbClr val="21A2FF"/>
    </a:accent2>
    <a:accent3>
      <a:srgbClr val="2CC6F2"/>
    </a:accent3>
    <a:accent4>
      <a:srgbClr val="FE7A66"/>
    </a:accent4>
    <a:accent5>
      <a:srgbClr val="FEB06F"/>
    </a:accent5>
    <a:accent6>
      <a:srgbClr val="F6D653"/>
    </a:accent6>
    <a:hlink>
      <a:srgbClr val="4C69FC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自定义 217">
    <a:dk1>
      <a:srgbClr val="000000"/>
    </a:dk1>
    <a:lt1>
      <a:srgbClr val="FFFFFF"/>
    </a:lt1>
    <a:dk2>
      <a:srgbClr val="778495"/>
    </a:dk2>
    <a:lt2>
      <a:srgbClr val="F0F0F0"/>
    </a:lt2>
    <a:accent1>
      <a:srgbClr val="4C69FC"/>
    </a:accent1>
    <a:accent2>
      <a:srgbClr val="21A2FF"/>
    </a:accent2>
    <a:accent3>
      <a:srgbClr val="2CC6F2"/>
    </a:accent3>
    <a:accent4>
      <a:srgbClr val="FE7A66"/>
    </a:accent4>
    <a:accent5>
      <a:srgbClr val="FEB06F"/>
    </a:accent5>
    <a:accent6>
      <a:srgbClr val="F6D653"/>
    </a:accent6>
    <a:hlink>
      <a:srgbClr val="4C69FC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自定义 217">
    <a:dk1>
      <a:srgbClr val="000000"/>
    </a:dk1>
    <a:lt1>
      <a:srgbClr val="FFFFFF"/>
    </a:lt1>
    <a:dk2>
      <a:srgbClr val="778495"/>
    </a:dk2>
    <a:lt2>
      <a:srgbClr val="F0F0F0"/>
    </a:lt2>
    <a:accent1>
      <a:srgbClr val="4C69FC"/>
    </a:accent1>
    <a:accent2>
      <a:srgbClr val="21A2FF"/>
    </a:accent2>
    <a:accent3>
      <a:srgbClr val="2CC6F2"/>
    </a:accent3>
    <a:accent4>
      <a:srgbClr val="FE7A66"/>
    </a:accent4>
    <a:accent5>
      <a:srgbClr val="FEB06F"/>
    </a:accent5>
    <a:accent6>
      <a:srgbClr val="F6D653"/>
    </a:accent6>
    <a:hlink>
      <a:srgbClr val="4C69FC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自定义 217">
    <a:dk1>
      <a:srgbClr val="000000"/>
    </a:dk1>
    <a:lt1>
      <a:srgbClr val="FFFFFF"/>
    </a:lt1>
    <a:dk2>
      <a:srgbClr val="778495"/>
    </a:dk2>
    <a:lt2>
      <a:srgbClr val="F0F0F0"/>
    </a:lt2>
    <a:accent1>
      <a:srgbClr val="4C69FC"/>
    </a:accent1>
    <a:accent2>
      <a:srgbClr val="21A2FF"/>
    </a:accent2>
    <a:accent3>
      <a:srgbClr val="2CC6F2"/>
    </a:accent3>
    <a:accent4>
      <a:srgbClr val="FE7A66"/>
    </a:accent4>
    <a:accent5>
      <a:srgbClr val="FEB06F"/>
    </a:accent5>
    <a:accent6>
      <a:srgbClr val="F6D653"/>
    </a:accent6>
    <a:hlink>
      <a:srgbClr val="4C69FC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自定义 217">
    <a:dk1>
      <a:srgbClr val="000000"/>
    </a:dk1>
    <a:lt1>
      <a:srgbClr val="FFFFFF"/>
    </a:lt1>
    <a:dk2>
      <a:srgbClr val="778495"/>
    </a:dk2>
    <a:lt2>
      <a:srgbClr val="F0F0F0"/>
    </a:lt2>
    <a:accent1>
      <a:srgbClr val="4C69FC"/>
    </a:accent1>
    <a:accent2>
      <a:srgbClr val="21A2FF"/>
    </a:accent2>
    <a:accent3>
      <a:srgbClr val="2CC6F2"/>
    </a:accent3>
    <a:accent4>
      <a:srgbClr val="FE7A66"/>
    </a:accent4>
    <a:accent5>
      <a:srgbClr val="FEB06F"/>
    </a:accent5>
    <a:accent6>
      <a:srgbClr val="F6D653"/>
    </a:accent6>
    <a:hlink>
      <a:srgbClr val="4C69FC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自定义 217">
    <a:dk1>
      <a:srgbClr val="000000"/>
    </a:dk1>
    <a:lt1>
      <a:srgbClr val="FFFFFF"/>
    </a:lt1>
    <a:dk2>
      <a:srgbClr val="778495"/>
    </a:dk2>
    <a:lt2>
      <a:srgbClr val="F0F0F0"/>
    </a:lt2>
    <a:accent1>
      <a:srgbClr val="4C69FC"/>
    </a:accent1>
    <a:accent2>
      <a:srgbClr val="21A2FF"/>
    </a:accent2>
    <a:accent3>
      <a:srgbClr val="2CC6F2"/>
    </a:accent3>
    <a:accent4>
      <a:srgbClr val="FE7A66"/>
    </a:accent4>
    <a:accent5>
      <a:srgbClr val="FEB06F"/>
    </a:accent5>
    <a:accent6>
      <a:srgbClr val="F6D653"/>
    </a:accent6>
    <a:hlink>
      <a:srgbClr val="4C69FC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自定义 217">
    <a:dk1>
      <a:srgbClr val="000000"/>
    </a:dk1>
    <a:lt1>
      <a:srgbClr val="FFFFFF"/>
    </a:lt1>
    <a:dk2>
      <a:srgbClr val="778495"/>
    </a:dk2>
    <a:lt2>
      <a:srgbClr val="F0F0F0"/>
    </a:lt2>
    <a:accent1>
      <a:srgbClr val="4C69FC"/>
    </a:accent1>
    <a:accent2>
      <a:srgbClr val="21A2FF"/>
    </a:accent2>
    <a:accent3>
      <a:srgbClr val="2CC6F2"/>
    </a:accent3>
    <a:accent4>
      <a:srgbClr val="FE7A66"/>
    </a:accent4>
    <a:accent5>
      <a:srgbClr val="FEB06F"/>
    </a:accent5>
    <a:accent6>
      <a:srgbClr val="F6D653"/>
    </a:accent6>
    <a:hlink>
      <a:srgbClr val="4C69FC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自定义 217">
    <a:dk1>
      <a:srgbClr val="000000"/>
    </a:dk1>
    <a:lt1>
      <a:srgbClr val="FFFFFF"/>
    </a:lt1>
    <a:dk2>
      <a:srgbClr val="778495"/>
    </a:dk2>
    <a:lt2>
      <a:srgbClr val="F0F0F0"/>
    </a:lt2>
    <a:accent1>
      <a:srgbClr val="4C69FC"/>
    </a:accent1>
    <a:accent2>
      <a:srgbClr val="21A2FF"/>
    </a:accent2>
    <a:accent3>
      <a:srgbClr val="2CC6F2"/>
    </a:accent3>
    <a:accent4>
      <a:srgbClr val="FE7A66"/>
    </a:accent4>
    <a:accent5>
      <a:srgbClr val="FEB06F"/>
    </a:accent5>
    <a:accent6>
      <a:srgbClr val="F6D653"/>
    </a:accent6>
    <a:hlink>
      <a:srgbClr val="4C69FC"/>
    </a:hlink>
    <a:folHlink>
      <a:srgbClr val="BFBFBF"/>
    </a:folHlink>
  </a:clrScheme>
</a:themeOverride>
</file>

<file path=ppt/theme/themeOverride21.xml><?xml version="1.0" encoding="utf-8"?>
<a:themeOverride xmlns:a="http://schemas.openxmlformats.org/drawingml/2006/main">
  <a:clrScheme name="自定义 217">
    <a:dk1>
      <a:srgbClr val="000000"/>
    </a:dk1>
    <a:lt1>
      <a:srgbClr val="FFFFFF"/>
    </a:lt1>
    <a:dk2>
      <a:srgbClr val="778495"/>
    </a:dk2>
    <a:lt2>
      <a:srgbClr val="F0F0F0"/>
    </a:lt2>
    <a:accent1>
      <a:srgbClr val="4C69FC"/>
    </a:accent1>
    <a:accent2>
      <a:srgbClr val="21A2FF"/>
    </a:accent2>
    <a:accent3>
      <a:srgbClr val="2CC6F2"/>
    </a:accent3>
    <a:accent4>
      <a:srgbClr val="FE7A66"/>
    </a:accent4>
    <a:accent5>
      <a:srgbClr val="FEB06F"/>
    </a:accent5>
    <a:accent6>
      <a:srgbClr val="F6D653"/>
    </a:accent6>
    <a:hlink>
      <a:srgbClr val="4C69FC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A000120140530A43KPBG</Template>
  <TotalTime>0</TotalTime>
  <Words>799</Words>
  <Application>WPS 演示</Application>
  <PresentationFormat>宽屏</PresentationFormat>
  <Paragraphs>190</Paragraphs>
  <Slides>24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8" baseType="lpstr">
      <vt:lpstr>Arial</vt:lpstr>
      <vt:lpstr>宋体</vt:lpstr>
      <vt:lpstr>Wingdings</vt:lpstr>
      <vt:lpstr>Calibri</vt:lpstr>
      <vt:lpstr>幼圆</vt:lpstr>
      <vt:lpstr>微软雅黑</vt:lpstr>
      <vt:lpstr>Arial Rounded MT Bold</vt:lpstr>
      <vt:lpstr>叶根友毛笔行书</vt:lpstr>
      <vt:lpstr>Impact</vt:lpstr>
      <vt:lpstr>Arial Unicode MS</vt:lpstr>
      <vt:lpstr>Times New Roman</vt:lpstr>
      <vt:lpstr>PMingLiU</vt:lpstr>
      <vt:lpstr>PMingLiU-ExtB</vt:lpstr>
      <vt:lpstr>A000120140530A43PPBG</vt:lpstr>
      <vt:lpstr>PowerPoint 演示文稿</vt:lpstr>
      <vt:lpstr>PowerPoint 演示文稿</vt:lpstr>
      <vt:lpstr>关于信息技术课程  =&gt; 学习要求</vt:lpstr>
      <vt:lpstr>关于信息技术课程 =&gt; 学习内容</vt:lpstr>
      <vt:lpstr>关于信息技术课程 =&gt; 学习要求</vt:lpstr>
      <vt:lpstr>PowerPoint 演示文稿</vt:lpstr>
      <vt:lpstr>信息技术定义</vt:lpstr>
      <vt:lpstr>信息技术发展</vt:lpstr>
      <vt:lpstr>信息技术发展 =&gt; 计算工具的发展</vt:lpstr>
      <vt:lpstr>信息技术发展 =&gt; 计算机的发展</vt:lpstr>
      <vt:lpstr>信息技术发展 =&gt; 计算机的发展</vt:lpstr>
      <vt:lpstr>信息技术发展 =&gt; 信息技术新名词</vt:lpstr>
      <vt:lpstr>信息技术的应用及对人类社会的影响</vt:lpstr>
      <vt:lpstr>信息技术的应用及对人类社会的影响</vt:lpstr>
      <vt:lpstr>PowerPoint 演示文稿</vt:lpstr>
      <vt:lpstr>信息社会的主要特征</vt:lpstr>
      <vt:lpstr>信息社会的文化、道德与法律</vt:lpstr>
      <vt:lpstr>信息社会的文化、道德与法律</vt:lpstr>
      <vt:lpstr>信息社会的文化、道德与法律 =&gt; 青少年网络文明公约</vt:lpstr>
      <vt:lpstr>信息社会的文化、道德与法律 =&gt; 实践体验</vt:lpstr>
      <vt:lpstr>信息社会的文化、道德与法律 =&gt; 讨论交流</vt:lpstr>
      <vt:lpstr>信息社会的文化、道德与法律 =&gt; 有关信息技术的法律</vt:lpstr>
      <vt:lpstr>信息社会的发展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chengquan huang</dc:creator>
  <cp:lastModifiedBy>林不苦</cp:lastModifiedBy>
  <cp:revision>1252</cp:revision>
  <dcterms:created xsi:type="dcterms:W3CDTF">2015-03-31T02:33:00Z</dcterms:created>
  <dcterms:modified xsi:type="dcterms:W3CDTF">2022-09-06T07:42:53Z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  <property fmtid="{D5CDD505-2E9C-101B-9397-08002B2CF9AE}" pid="3" name="ICV">
    <vt:lpwstr>50B90FF9DA0A488E9148A241F231EA1A</vt:lpwstr>
  </property>
</Properties>
</file>