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xls" ContentType="application/vnd.ms-excel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300" r:id="rId5"/>
    <p:sldId id="257" r:id="rId6"/>
    <p:sldId id="290" r:id="rId7"/>
    <p:sldId id="291" r:id="rId8"/>
    <p:sldId id="382" r:id="rId9"/>
    <p:sldId id="384" r:id="rId10"/>
    <p:sldId id="386" r:id="rId11"/>
    <p:sldId id="385" r:id="rId12"/>
    <p:sldId id="387" r:id="rId13"/>
    <p:sldId id="388" r:id="rId14"/>
    <p:sldId id="390" r:id="rId15"/>
    <p:sldId id="391" r:id="rId16"/>
    <p:sldId id="392" r:id="rId17"/>
    <p:sldId id="393" r:id="rId18"/>
    <p:sldId id="389" r:id="rId19"/>
    <p:sldId id="394" r:id="rId20"/>
    <p:sldId id="395" r:id="rId21"/>
    <p:sldId id="396" r:id="rId22"/>
    <p:sldId id="397" r:id="rId23"/>
    <p:sldId id="406" r:id="rId24"/>
    <p:sldId id="407" r:id="rId25"/>
    <p:sldId id="408" r:id="rId26"/>
    <p:sldId id="409" r:id="rId27"/>
    <p:sldId id="410" r:id="rId28"/>
    <p:sldId id="441" r:id="rId29"/>
    <p:sldId id="442" r:id="rId30"/>
    <p:sldId id="443" r:id="rId31"/>
    <p:sldId id="444" r:id="rId32"/>
    <p:sldId id="445" r:id="rId33"/>
    <p:sldId id="446" r:id="rId34"/>
    <p:sldId id="447" r:id="rId35"/>
    <p:sldId id="448" r:id="rId36"/>
    <p:sldId id="449" r:id="rId37"/>
    <p:sldId id="450" r:id="rId38"/>
    <p:sldId id="451" r:id="rId39"/>
    <p:sldId id="452" r:id="rId40"/>
    <p:sldId id="453" r:id="rId41"/>
    <p:sldId id="454" r:id="rId42"/>
    <p:sldId id="411" r:id="rId43"/>
    <p:sldId id="412" r:id="rId44"/>
    <p:sldId id="413" r:id="rId45"/>
    <p:sldId id="414" r:id="rId46"/>
    <p:sldId id="415" r:id="rId47"/>
    <p:sldId id="416" r:id="rId48"/>
    <p:sldId id="417" r:id="rId49"/>
  </p:sldIdLst>
  <p:sldSz cx="9144000" cy="6858000" type="screen4x3"/>
  <p:notesSz cx="6858000" cy="9144000"/>
  <p:custShowLst>
    <p:custShow name="自定义放映 1" id="0">
      <p:sldLst>
        <p:sld r:id="rId3"/>
        <p:sld r:id="rId5"/>
        <p:sld r:id="rId6"/>
        <p:sld r:id="rId10"/>
        <p:sld r:id="rId11"/>
        <p:sld r:id="rId12"/>
        <p:sld r:id="rId13"/>
        <p:sld r:id="rId14"/>
        <p:sld r:id="rId15"/>
        <p:sld r:id="rId16"/>
        <p:sld r:id="rId17"/>
        <p:sld r:id="rId18"/>
        <p:sld r:id="rId19"/>
        <p:sld r:id="rId20"/>
        <p:sld r:id="rId21"/>
        <p:sld r:id="rId22"/>
        <p:sld r:id="rId23"/>
        <p:sld r:id="rId24"/>
        <p:sld r:id="rId25"/>
        <p:sld r:id="rId26"/>
        <p:sld r:id="rId27"/>
        <p:sld r:id="rId28"/>
        <p:sld r:id="rId43"/>
        <p:sld r:id="rId44"/>
        <p:sld r:id="rId45"/>
        <p:sld r:id="rId46"/>
        <p:sld r:id="rId47"/>
        <p:sld r:id="rId48"/>
        <p:sld r:id="rId49"/>
      </p:sldLst>
    </p:custShow>
  </p:custShow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1369B2"/>
    <a:srgbClr val="E1F9FF"/>
    <a:srgbClr val="D5EBFF"/>
    <a:srgbClr val="7E0000"/>
    <a:srgbClr val="89E0FF"/>
    <a:srgbClr val="D1ECFF"/>
    <a:srgbClr val="DBEBFD"/>
    <a:srgbClr val="F8FC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 showGuides="1">
      <p:cViewPr>
        <p:scale>
          <a:sx n="63" d="100"/>
          <a:sy n="63" d="100"/>
        </p:scale>
        <p:origin x="-3024" y="-1074"/>
      </p:cViewPr>
      <p:guideLst>
        <p:guide orient="horz" pos="565"/>
        <p:guide pos="109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2" Type="http://schemas.openxmlformats.org/officeDocument/2006/relationships/tableStyles" Target="tableStyles.xml"/><Relationship Id="rId51" Type="http://schemas.openxmlformats.org/officeDocument/2006/relationships/viewProps" Target="viewProps.xml"/><Relationship Id="rId50" Type="http://schemas.openxmlformats.org/officeDocument/2006/relationships/presProps" Target="presProps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1781D5B-B20C-418D-A881-2BDA92205972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0" name="Rectangle 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单击此处编辑母版文本样式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宋体" panose="02010600030101010101" pitchFamily="2" charset="-122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915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1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2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2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325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3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529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84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04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734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25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837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45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66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041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86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144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072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27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349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48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451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686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553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891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1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656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096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758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301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861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505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963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710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065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915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68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20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49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270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325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7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373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529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5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73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3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577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93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1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680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89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782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34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7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885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55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5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987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75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3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089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96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1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2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16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29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37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7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397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57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5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499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78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3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601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98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1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704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192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69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806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39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7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909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60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5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011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806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3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113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011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1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216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209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318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421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7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625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05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523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830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SmartArt 占位符 2"/>
          <p:cNvSpPr>
            <a:spLocks noGrp="1"/>
          </p:cNvSpPr>
          <p:nvPr>
            <p:ph type="pic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3.pn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宋体" panose="02010600030101010101" pitchFamily="2" charset="-12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宋体" panose="02010600030101010101" pitchFamily="2" charset="-12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.xml"/><Relationship Id="rId2" Type="http://schemas.openxmlformats.org/officeDocument/2006/relationships/image" Target="../media/image4.png"/><Relationship Id="rId1" Type="http://schemas.openxmlformats.org/officeDocument/2006/relationships/oleObject" Target="../embeddings/Workbook1.xls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.xml"/><Relationship Id="rId3" Type="http://schemas.openxmlformats.org/officeDocument/2006/relationships/slide" Target="slide6.xml"/><Relationship Id="rId2" Type="http://schemas.openxmlformats.org/officeDocument/2006/relationships/slide" Target="slide4.xml"/><Relationship Id="rId1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8.xml"/><Relationship Id="rId1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.xml"/><Relationship Id="rId8" Type="http://schemas.openxmlformats.org/officeDocument/2006/relationships/tags" Target="../tags/tag9.xml"/><Relationship Id="rId7" Type="http://schemas.openxmlformats.org/officeDocument/2006/relationships/image" Target="../media/image17.jpeg"/><Relationship Id="rId6" Type="http://schemas.openxmlformats.org/officeDocument/2006/relationships/image" Target="../media/image16.png"/><Relationship Id="rId5" Type="http://schemas.openxmlformats.org/officeDocument/2006/relationships/hyperlink" Target="chapter05-video\01405001.avi" TargetMode="External"/><Relationship Id="rId4" Type="http://schemas.openxmlformats.org/officeDocument/2006/relationships/image" Target="../media/image15.png"/><Relationship Id="rId3" Type="http://schemas.openxmlformats.org/officeDocument/2006/relationships/hyperlink" Target="chapter05-example\example14.doc" TargetMode="External"/><Relationship Id="rId2" Type="http://schemas.openxmlformats.org/officeDocument/2006/relationships/image" Target="../media/image14.png"/><Relationship Id="rId10" Type="http://schemas.openxmlformats.org/officeDocument/2006/relationships/notesSlide" Target="../notesSlides/notesSlide9.xml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0.xml"/><Relationship Id="rId1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1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11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Relationship Id="rId3" Type="http://schemas.openxmlformats.org/officeDocument/2006/relationships/image" Target="../media/image16.png"/><Relationship Id="rId2" Type="http://schemas.openxmlformats.org/officeDocument/2006/relationships/hyperlink" Target="chapter05-video\01405002.avi" TargetMode="External"/><Relationship Id="rId1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2.xml"/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3.xml"/><Relationship Id="rId2" Type="http://schemas.openxmlformats.org/officeDocument/2006/relationships/image" Target="../media/image23.png"/><Relationship Id="rId1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4.xml"/><Relationship Id="rId2" Type="http://schemas.openxmlformats.org/officeDocument/2006/relationships/image" Target="../media/image23.png"/><Relationship Id="rId1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5.xml"/><Relationship Id="rId2" Type="http://schemas.openxmlformats.org/officeDocument/2006/relationships/image" Target="../media/image23.png"/><Relationship Id="rId1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6.xml"/><Relationship Id="rId1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7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17.xml"/><Relationship Id="rId4" Type="http://schemas.openxmlformats.org/officeDocument/2006/relationships/image" Target="../media/image24.png"/><Relationship Id="rId3" Type="http://schemas.openxmlformats.org/officeDocument/2006/relationships/image" Target="../media/image16.png"/><Relationship Id="rId2" Type="http://schemas.openxmlformats.org/officeDocument/2006/relationships/hyperlink" Target="chapter05-video\01405003.avi" TargetMode="External"/><Relationship Id="rId1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8.xml"/><Relationship Id="rId2" Type="http://schemas.openxmlformats.org/officeDocument/2006/relationships/image" Target="../media/image25.png"/><Relationship Id="rId1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9.xml"/><Relationship Id="rId2" Type="http://schemas.openxmlformats.org/officeDocument/2006/relationships/image" Target="../media/image26.png"/><Relationship Id="rId1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0.xml"/><Relationship Id="rId2" Type="http://schemas.openxmlformats.org/officeDocument/2006/relationships/image" Target="../media/image27.png"/><Relationship Id="rId1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1.xml"/><Relationship Id="rId2" Type="http://schemas.openxmlformats.org/officeDocument/2006/relationships/image" Target="../media/image28.png"/><Relationship Id="rId1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2.xml"/><Relationship Id="rId2" Type="http://schemas.openxmlformats.org/officeDocument/2006/relationships/image" Target="../media/image29.png"/><Relationship Id="rId1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3.xml"/><Relationship Id="rId2" Type="http://schemas.openxmlformats.org/officeDocument/2006/relationships/image" Target="../media/image30.png"/><Relationship Id="rId1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4.xml"/><Relationship Id="rId2" Type="http://schemas.openxmlformats.org/officeDocument/2006/relationships/image" Target="../media/image31.png"/><Relationship Id="rId1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5.xml"/><Relationship Id="rId2" Type="http://schemas.openxmlformats.org/officeDocument/2006/relationships/image" Target="../media/image32.png"/><Relationship Id="rId1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6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26.xml"/><Relationship Id="rId1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7.xml"/><Relationship Id="rId3" Type="http://schemas.openxmlformats.org/officeDocument/2006/relationships/image" Target="../media/image34.jpe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8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28.xml"/><Relationship Id="rId1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9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9.xml"/><Relationship Id="rId2" Type="http://schemas.openxmlformats.org/officeDocument/2006/relationships/image" Target="../media/image35.png"/><Relationship Id="rId1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0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0.xml"/><Relationship Id="rId2" Type="http://schemas.openxmlformats.org/officeDocument/2006/relationships/image" Target="../media/image36.png"/><Relationship Id="rId1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1.xml"/><Relationship Id="rId2" Type="http://schemas.openxmlformats.org/officeDocument/2006/relationships/image" Target="../media/image37.png"/><Relationship Id="rId1" Type="http://schemas.openxmlformats.org/officeDocument/2006/relationships/image" Target="../media/image19.png"/></Relationships>
</file>

<file path=ppt/slides/_rels/slide3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2.xml"/><Relationship Id="rId2" Type="http://schemas.openxmlformats.org/officeDocument/2006/relationships/image" Target="../media/image38.png"/><Relationship Id="rId1" Type="http://schemas.openxmlformats.org/officeDocument/2006/relationships/image" Target="../media/image19.png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3.xml"/><Relationship Id="rId2" Type="http://schemas.openxmlformats.org/officeDocument/2006/relationships/image" Target="../media/image39.png"/><Relationship Id="rId1" Type="http://schemas.openxmlformats.org/officeDocument/2006/relationships/image" Target="../media/image19.png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4.xml"/><Relationship Id="rId2" Type="http://schemas.openxmlformats.org/officeDocument/2006/relationships/image" Target="../media/image40.png"/><Relationship Id="rId1" Type="http://schemas.openxmlformats.org/officeDocument/2006/relationships/image" Target="../media/image19.png"/></Relationships>
</file>

<file path=ppt/slides/_rels/slide3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5.xml"/><Relationship Id="rId2" Type="http://schemas.openxmlformats.org/officeDocument/2006/relationships/image" Target="../media/image41.png"/><Relationship Id="rId1" Type="http://schemas.openxmlformats.org/officeDocument/2006/relationships/image" Target="../media/image19.png"/></Relationships>
</file>

<file path=ppt/slides/_rels/slide3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6.xml"/><Relationship Id="rId2" Type="http://schemas.openxmlformats.org/officeDocument/2006/relationships/image" Target="../media/image42.png"/><Relationship Id="rId1" Type="http://schemas.openxmlformats.org/officeDocument/2006/relationships/image" Target="../media/image19.png"/></Relationships>
</file>

<file path=ppt/slides/_rels/slide3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7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37.xml"/><Relationship Id="rId1" Type="http://schemas.openxmlformats.org/officeDocument/2006/relationships/image" Target="../media/image43.jpeg"/></Relationships>
</file>

<file path=ppt/slides/_rels/slide3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8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8.xml"/><Relationship Id="rId3" Type="http://schemas.openxmlformats.org/officeDocument/2006/relationships/image" Target="../media/image44.jpe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3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9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39.xml"/><Relationship Id="rId1" Type="http://schemas.openxmlformats.org/officeDocument/2006/relationships/image" Target="../media/image18.png"/></Relationships>
</file>

<file path=ppt/slides/_rels/slide4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0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40.xml"/><Relationship Id="rId4" Type="http://schemas.openxmlformats.org/officeDocument/2006/relationships/image" Target="../media/image47.png"/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image" Target="../media/image19.png"/></Relationships>
</file>

<file path=ppt/slides/_rels/slide4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1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1.xml"/><Relationship Id="rId3" Type="http://schemas.openxmlformats.org/officeDocument/2006/relationships/image" Target="../media/image48.jpeg"/><Relationship Id="rId2" Type="http://schemas.openxmlformats.org/officeDocument/2006/relationships/image" Target="../media/image21.jpeg"/><Relationship Id="rId1" Type="http://schemas.openxmlformats.org/officeDocument/2006/relationships/image" Target="../media/image19.png"/></Relationships>
</file>

<file path=ppt/slides/_rels/slide4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2.xml"/><Relationship Id="rId2" Type="http://schemas.openxmlformats.org/officeDocument/2006/relationships/image" Target="../media/image49.png"/><Relationship Id="rId1" Type="http://schemas.openxmlformats.org/officeDocument/2006/relationships/image" Target="../media/image19.png"/></Relationships>
</file>

<file path=ppt/slides/_rels/slide4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3.xml"/><Relationship Id="rId2" Type="http://schemas.openxmlformats.org/officeDocument/2006/relationships/image" Target="../media/image50.png"/><Relationship Id="rId1" Type="http://schemas.openxmlformats.org/officeDocument/2006/relationships/image" Target="../media/image19.png"/></Relationships>
</file>

<file path=ppt/slides/_rels/slide4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4.xml"/><Relationship Id="rId3" Type="http://schemas.openxmlformats.org/officeDocument/2006/relationships/image" Target="../media/image51.png"/><Relationship Id="rId2" Type="http://schemas.openxmlformats.org/officeDocument/2006/relationships/image" Target="../media/image21.jpeg"/><Relationship Id="rId1" Type="http://schemas.openxmlformats.org/officeDocument/2006/relationships/image" Target="../media/image19.png"/></Relationships>
</file>

<file path=ppt/slides/_rels/slide4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5.xml"/><Relationship Id="rId2" Type="http://schemas.openxmlformats.org/officeDocument/2006/relationships/image" Target="../media/image51.png"/><Relationship Id="rId1" Type="http://schemas.openxmlformats.org/officeDocument/2006/relationships/image" Target="../media/image19.png"/></Relationships>
</file>

<file path=ppt/slides/_rels/slide4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6.xml"/><Relationship Id="rId2" Type="http://schemas.openxmlformats.org/officeDocument/2006/relationships/image" Target="../media/image51.png"/><Relationship Id="rId1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Text Box 2"/>
          <p:cNvSpPr txBox="1"/>
          <p:nvPr/>
        </p:nvSpPr>
        <p:spPr>
          <a:xfrm>
            <a:off x="1592263" y="3044825"/>
            <a:ext cx="5959475" cy="768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第</a:t>
            </a:r>
            <a:r>
              <a:rPr lang="en-US" altLang="zh-CN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</a:t>
            </a: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章  图层样式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TextBox 13"/>
          <p:cNvSpPr>
            <a:spLocks noChangeArrowheads="1"/>
          </p:cNvSpPr>
          <p:nvPr/>
        </p:nvSpPr>
        <p:spPr bwMode="auto">
          <a:xfrm>
            <a:off x="4965700" y="5494338"/>
            <a:ext cx="384175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· 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投影</a:t>
            </a: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· 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内发光与外发光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75A0DC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 </a:t>
            </a:r>
            <a:endParaRPr kumimoji="0" lang="en-US" altLang="zh-CN" sz="2000" b="0" i="0" u="none" strike="noStrike" kern="1200" cap="none" spc="0" normalizeH="0" baseline="0" noProof="0" smtClean="0">
              <a:ln>
                <a:noFill/>
              </a:ln>
              <a:solidFill>
                <a:srgbClr val="75A0DC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5124" name="矩形 9"/>
          <p:cNvSpPr/>
          <p:nvPr/>
        </p:nvSpPr>
        <p:spPr>
          <a:xfrm>
            <a:off x="2752725" y="5494338"/>
            <a:ext cx="4572000" cy="1016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图层样式的编辑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斜面和浮雕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5" name="椭圆 10"/>
          <p:cNvSpPr/>
          <p:nvPr/>
        </p:nvSpPr>
        <p:spPr>
          <a:xfrm>
            <a:off x="1560513" y="5640388"/>
            <a:ext cx="793750" cy="79216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6" name="矩形 4"/>
          <p:cNvSpPr/>
          <p:nvPr/>
        </p:nvSpPr>
        <p:spPr>
          <a:xfrm>
            <a:off x="1604963" y="5789613"/>
            <a:ext cx="604837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en-US" altLang="zh-CN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PS</a:t>
            </a:r>
            <a:endParaRPr lang="zh-CN" altLang="en-US" sz="26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ChangeArrowheads="1"/>
          </p:cNvSpPr>
          <p:nvPr/>
        </p:nvSpPr>
        <p:spPr bwMode="auto">
          <a:xfrm>
            <a:off x="1733550" y="1174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学习目标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1998663" y="1498600"/>
            <a:ext cx="5326062" cy="3652838"/>
            <a:chOff x="1973360" y="1920972"/>
            <a:chExt cx="5325869" cy="3652644"/>
          </a:xfrm>
        </p:grpSpPr>
        <p:sp>
          <p:nvSpPr>
            <p:cNvPr id="7172" name="弧形 84"/>
            <p:cNvSpPr/>
            <p:nvPr/>
          </p:nvSpPr>
          <p:spPr>
            <a:xfrm rot="5400000">
              <a:off x="3977515" y="3085329"/>
              <a:ext cx="1312793" cy="1314402"/>
            </a:xfrm>
            <a:custGeom>
              <a:avLst/>
              <a:gdLst/>
              <a:ahLst/>
              <a:cxnLst>
                <a:cxn ang="0">
                  <a:pos x="659800" y="1314393"/>
                </a:cxn>
                <a:cxn ang="0">
                  <a:pos x="50835" y="910793"/>
                </a:cxn>
                <a:cxn ang="0">
                  <a:pos x="190771" y="193980"/>
                </a:cxn>
                <a:cxn ang="0">
                  <a:pos x="907066" y="49810"/>
                </a:cxn>
                <a:cxn ang="0">
                  <a:pos x="1312794" y="657201"/>
                </a:cxn>
              </a:cxnLst>
              <a:pathLst>
                <a:path w="1312793" h="1314402" stroke="0">
                  <a:moveTo>
                    <a:pt x="659800" y="1314393"/>
                  </a:moveTo>
                  <a:cubicBezTo>
                    <a:pt x="393901" y="1315773"/>
                    <a:pt x="153438" y="1156403"/>
                    <a:pt x="50835" y="910793"/>
                  </a:cubicBezTo>
                  <a:cubicBezTo>
                    <a:pt x="-51631" y="665512"/>
                    <a:pt x="3603" y="382581"/>
                    <a:pt x="190771" y="193980"/>
                  </a:cubicBezTo>
                  <a:cubicBezTo>
                    <a:pt x="378291" y="5024"/>
                    <a:pt x="661183" y="-51914"/>
                    <a:pt x="907066" y="49810"/>
                  </a:cubicBezTo>
                  <a:cubicBezTo>
                    <a:pt x="1152623" y="151399"/>
                    <a:pt x="1312794" y="391182"/>
                    <a:pt x="1312794" y="657201"/>
                  </a:cubicBezTo>
                  <a:lnTo>
                    <a:pt x="656397" y="657201"/>
                  </a:lnTo>
                  <a:cubicBezTo>
                    <a:pt x="657531" y="876265"/>
                    <a:pt x="658666" y="1095329"/>
                    <a:pt x="659800" y="1314393"/>
                  </a:cubicBezTo>
                  <a:close/>
                </a:path>
                <a:path w="1312793" h="1314402" fill="none">
                  <a:moveTo>
                    <a:pt x="659800" y="1314393"/>
                  </a:moveTo>
                  <a:cubicBezTo>
                    <a:pt x="393901" y="1315773"/>
                    <a:pt x="153438" y="1156403"/>
                    <a:pt x="50835" y="910793"/>
                  </a:cubicBezTo>
                  <a:cubicBezTo>
                    <a:pt x="-51631" y="665512"/>
                    <a:pt x="3603" y="382581"/>
                    <a:pt x="190771" y="193980"/>
                  </a:cubicBezTo>
                  <a:cubicBezTo>
                    <a:pt x="378291" y="5024"/>
                    <a:pt x="661183" y="-51914"/>
                    <a:pt x="907066" y="49810"/>
                  </a:cubicBezTo>
                  <a:cubicBezTo>
                    <a:pt x="1152623" y="151399"/>
                    <a:pt x="1312794" y="391182"/>
                    <a:pt x="1312794" y="657201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oval" w="sm" len="sm"/>
              <a:tailEnd type="oval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3" name="弧形 85"/>
            <p:cNvSpPr/>
            <p:nvPr/>
          </p:nvSpPr>
          <p:spPr>
            <a:xfrm>
              <a:off x="4092595" y="3203604"/>
              <a:ext cx="1082636" cy="1084205"/>
            </a:xfrm>
            <a:custGeom>
              <a:avLst/>
              <a:gdLst/>
              <a:ahLst/>
              <a:cxnLst>
                <a:cxn ang="0">
                  <a:pos x="31" y="547891"/>
                </a:cxn>
                <a:cxn ang="0">
                  <a:pos x="267028" y="74745"/>
                </a:cxn>
                <a:cxn ang="0">
                  <a:pos x="810598" y="71832"/>
                </a:cxn>
                <a:cxn ang="0">
                  <a:pos x="1082636" y="542102"/>
                </a:cxn>
              </a:cxnLst>
              <a:pathLst>
                <a:path w="1082636" h="1084205" stroke="0">
                  <a:moveTo>
                    <a:pt x="31" y="547891"/>
                  </a:moveTo>
                  <a:cubicBezTo>
                    <a:pt x="-2040" y="353662"/>
                    <a:pt x="99813" y="173168"/>
                    <a:pt x="267028" y="74745"/>
                  </a:cubicBezTo>
                  <a:cubicBezTo>
                    <a:pt x="434561" y="-23865"/>
                    <a:pt x="642020" y="-24977"/>
                    <a:pt x="810598" y="71832"/>
                  </a:cubicBezTo>
                  <a:cubicBezTo>
                    <a:pt x="978859" y="168459"/>
                    <a:pt x="1082636" y="347858"/>
                    <a:pt x="1082636" y="542102"/>
                  </a:cubicBezTo>
                  <a:lnTo>
                    <a:pt x="541318" y="542103"/>
                  </a:lnTo>
                  <a:lnTo>
                    <a:pt x="31" y="547891"/>
                  </a:lnTo>
                  <a:close/>
                </a:path>
                <a:path w="1082636" h="1084205" fill="none">
                  <a:moveTo>
                    <a:pt x="31" y="547891"/>
                  </a:moveTo>
                  <a:cubicBezTo>
                    <a:pt x="-2040" y="353662"/>
                    <a:pt x="99813" y="173168"/>
                    <a:pt x="267028" y="74745"/>
                  </a:cubicBezTo>
                  <a:cubicBezTo>
                    <a:pt x="434561" y="-23865"/>
                    <a:pt x="642020" y="-24977"/>
                    <a:pt x="810598" y="71832"/>
                  </a:cubicBezTo>
                  <a:cubicBezTo>
                    <a:pt x="978859" y="168459"/>
                    <a:pt x="1082636" y="347858"/>
                    <a:pt x="1082636" y="542102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4" name="弧形 86"/>
            <p:cNvSpPr/>
            <p:nvPr/>
          </p:nvSpPr>
          <p:spPr>
            <a:xfrm rot="-5400000">
              <a:off x="4172768" y="3347257"/>
              <a:ext cx="898477" cy="823883"/>
            </a:xfrm>
            <a:custGeom>
              <a:avLst/>
              <a:gdLst/>
              <a:ahLst/>
              <a:cxnLst>
                <a:cxn ang="0">
                  <a:pos x="455447" y="39"/>
                </a:cxn>
                <a:cxn ang="0">
                  <a:pos x="898478" y="411942"/>
                </a:cxn>
              </a:cxnLst>
              <a:pathLst>
                <a:path w="898477" h="823883" stroke="0">
                  <a:moveTo>
                    <a:pt x="455447" y="39"/>
                  </a:moveTo>
                  <a:cubicBezTo>
                    <a:pt x="701110" y="3152"/>
                    <a:pt x="898478" y="186653"/>
                    <a:pt x="898478" y="411942"/>
                  </a:cubicBezTo>
                  <a:lnTo>
                    <a:pt x="449239" y="411942"/>
                  </a:lnTo>
                  <a:cubicBezTo>
                    <a:pt x="451308" y="274641"/>
                    <a:pt x="453378" y="137340"/>
                    <a:pt x="455447" y="39"/>
                  </a:cubicBezTo>
                  <a:close/>
                </a:path>
                <a:path w="898477" h="823883" fill="none">
                  <a:moveTo>
                    <a:pt x="455447" y="39"/>
                  </a:moveTo>
                  <a:cubicBezTo>
                    <a:pt x="701110" y="3152"/>
                    <a:pt x="898478" y="186653"/>
                    <a:pt x="898478" y="411942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7175" name="组合 3"/>
            <p:cNvGrpSpPr/>
            <p:nvPr/>
          </p:nvGrpSpPr>
          <p:grpSpPr>
            <a:xfrm>
              <a:off x="1973360" y="1920972"/>
              <a:ext cx="5325869" cy="3652644"/>
              <a:chOff x="1973360" y="1920972"/>
              <a:chExt cx="5325869" cy="3652644"/>
            </a:xfrm>
          </p:grpSpPr>
          <p:graphicFrame>
            <p:nvGraphicFramePr>
              <p:cNvPr id="7176" name="图表 2"/>
              <p:cNvGraphicFramePr/>
              <p:nvPr/>
            </p:nvGraphicFramePr>
            <p:xfrm>
              <a:off x="1922561" y="1870174"/>
              <a:ext cx="5427467" cy="375424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6" name="" r:id="rId1" imgW="5425440" imgH="3749040" progId="Excel.Chart.8">
                      <p:embed/>
                    </p:oleObj>
                  </mc:Choice>
                  <mc:Fallback>
                    <p:oleObj name="" r:id="rId1" imgW="5425440" imgH="3749040" progId="Excel.Chart.8">
                      <p:embed/>
                      <p:pic>
                        <p:nvPicPr>
                          <p:cNvPr id="0" name="图片 3075"/>
                          <p:cNvPicPr/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1922561" y="1870174"/>
                            <a:ext cx="5427467" cy="375424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94" name="TextBox 93"/>
              <p:cNvSpPr txBox="1"/>
              <p:nvPr/>
            </p:nvSpPr>
            <p:spPr>
              <a:xfrm rot="18865759">
                <a:off x="3420321" y="2539266"/>
                <a:ext cx="1041345" cy="3698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marR="0" defTabSz="914400" eaLnBrk="0" hangingPunct="0">
                  <a:buClrTx/>
                  <a:buSzTx/>
                  <a:buFontTx/>
                  <a:buNone/>
                  <a:defRPr/>
                </a:pPr>
                <a:r>
                  <a:rPr kumimoji="0" lang="zh-CN" altLang="en-US" kern="1200" cap="none" spc="300" normalizeH="0" baseline="0" noProof="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掌握</a:t>
                </a:r>
                <a:endPara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91" name="TextBox 90"/>
            <p:cNvSpPr txBox="1"/>
            <p:nvPr/>
          </p:nvSpPr>
          <p:spPr>
            <a:xfrm rot="2871756" flipH="1">
              <a:off x="5113329" y="2875005"/>
              <a:ext cx="1041345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熟悉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92" name="TextBox 91"/>
            <p:cNvSpPr txBox="1"/>
            <p:nvPr/>
          </p:nvSpPr>
          <p:spPr>
            <a:xfrm rot="8018075" flipH="1" flipV="1">
              <a:off x="5138728" y="4232245"/>
              <a:ext cx="1041345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熟悉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 rot="13500000" flipH="1" flipV="1">
              <a:off x="3363967" y="4540204"/>
              <a:ext cx="1041345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了解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90488" y="4435475"/>
            <a:ext cx="3436937" cy="1590675"/>
            <a:chOff x="90488" y="4435475"/>
            <a:chExt cx="3436937" cy="1590675"/>
          </a:xfrm>
        </p:grpSpPr>
        <p:sp>
          <p:nvSpPr>
            <p:cNvPr id="7182" name="矩形 51"/>
            <p:cNvSpPr/>
            <p:nvPr/>
          </p:nvSpPr>
          <p:spPr>
            <a:xfrm>
              <a:off x="652463" y="4548188"/>
              <a:ext cx="2874962" cy="14779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marL="457200" indent="-457200" latinLnBrk="1">
                <a:lnSpc>
                  <a:spcPts val="3600"/>
                </a:lnSpc>
                <a:buFont typeface="Calibri" panose="020F0502020204030204" pitchFamily="34" charset="0"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了解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其他图层样式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的设置方法，能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设置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各效果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。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83" name="组合 38"/>
            <p:cNvGrpSpPr/>
            <p:nvPr/>
          </p:nvGrpSpPr>
          <p:grpSpPr>
            <a:xfrm rot="10800000">
              <a:off x="336550" y="4435475"/>
              <a:ext cx="2746375" cy="715963"/>
              <a:chOff x="1057370" y="2298265"/>
              <a:chExt cx="2745435" cy="714489"/>
            </a:xfrm>
          </p:grpSpPr>
          <p:cxnSp>
            <p:nvCxnSpPr>
              <p:cNvPr id="7184" name="直接连接符 39"/>
              <p:cNvCxnSpPr/>
              <p:nvPr/>
            </p:nvCxnSpPr>
            <p:spPr>
              <a:xfrm rot="-10800000" flipV="1">
                <a:off x="3234675" y="2298265"/>
                <a:ext cx="569717" cy="714489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85" name="直接连接符 40"/>
              <p:cNvCxnSpPr/>
              <p:nvPr/>
            </p:nvCxnSpPr>
            <p:spPr>
              <a:xfrm rot="10800000">
                <a:off x="1057370" y="3003249"/>
                <a:ext cx="2183652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86" name="组合 41"/>
            <p:cNvGrpSpPr/>
            <p:nvPr/>
          </p:nvGrpSpPr>
          <p:grpSpPr>
            <a:xfrm flipH="1">
              <a:off x="90488" y="4970463"/>
              <a:ext cx="473075" cy="523875"/>
              <a:chOff x="4171117" y="3533301"/>
              <a:chExt cx="474240" cy="522924"/>
            </a:xfrm>
          </p:grpSpPr>
          <p:sp>
            <p:nvSpPr>
              <p:cNvPr id="44" name="椭圆 43"/>
              <p:cNvSpPr>
                <a:spLocks noChangeArrowheads="1"/>
              </p:cNvSpPr>
              <p:nvPr/>
            </p:nvSpPr>
            <p:spPr bwMode="auto">
              <a:xfrm>
                <a:off x="4171117" y="3558655"/>
                <a:ext cx="474240" cy="47380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369B2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5" name="TextBox 44"/>
              <p:cNvSpPr txBox="1">
                <a:spLocks noChangeArrowheads="1"/>
              </p:cNvSpPr>
              <p:nvPr/>
            </p:nvSpPr>
            <p:spPr bwMode="auto">
              <a:xfrm>
                <a:off x="4263419" y="3533301"/>
                <a:ext cx="335788" cy="52292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4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53988" y="1385888"/>
            <a:ext cx="3448050" cy="1173162"/>
            <a:chOff x="153988" y="1385888"/>
            <a:chExt cx="3448050" cy="1173162"/>
          </a:xfrm>
        </p:grpSpPr>
        <p:grpSp>
          <p:nvGrpSpPr>
            <p:cNvPr id="7190" name="组合 16"/>
            <p:cNvGrpSpPr/>
            <p:nvPr/>
          </p:nvGrpSpPr>
          <p:grpSpPr>
            <a:xfrm>
              <a:off x="238125" y="1906588"/>
              <a:ext cx="2679700" cy="652462"/>
              <a:chOff x="860198" y="2352244"/>
              <a:chExt cx="2178276" cy="652213"/>
            </a:xfrm>
          </p:grpSpPr>
          <p:cxnSp>
            <p:nvCxnSpPr>
              <p:cNvPr id="7191" name="直接连接符 7"/>
              <p:cNvCxnSpPr/>
              <p:nvPr/>
            </p:nvCxnSpPr>
            <p:spPr>
              <a:xfrm>
                <a:off x="860198" y="2352244"/>
                <a:ext cx="371649" cy="652213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92" name="直接连接符 10"/>
              <p:cNvCxnSpPr/>
              <p:nvPr/>
            </p:nvCxnSpPr>
            <p:spPr>
              <a:xfrm>
                <a:off x="1222814" y="3004457"/>
                <a:ext cx="1815660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93" name="组合 15"/>
            <p:cNvGrpSpPr/>
            <p:nvPr/>
          </p:nvGrpSpPr>
          <p:grpSpPr>
            <a:xfrm>
              <a:off x="153988" y="1614488"/>
              <a:ext cx="474662" cy="522287"/>
              <a:chOff x="1232465" y="3529898"/>
              <a:chExt cx="474581" cy="522300"/>
            </a:xfrm>
          </p:grpSpPr>
          <p:sp>
            <p:nvSpPr>
              <p:cNvPr id="52" name="椭圆 51"/>
              <p:cNvSpPr>
                <a:spLocks noChangeArrowheads="1"/>
              </p:cNvSpPr>
              <p:nvPr/>
            </p:nvSpPr>
            <p:spPr bwMode="auto">
              <a:xfrm>
                <a:off x="1232465" y="3558474"/>
                <a:ext cx="474581" cy="474674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3" name="TextBox 52"/>
              <p:cNvSpPr txBox="1">
                <a:spLocks noChangeArrowheads="1"/>
              </p:cNvSpPr>
              <p:nvPr/>
            </p:nvSpPr>
            <p:spPr bwMode="auto">
              <a:xfrm>
                <a:off x="1288018" y="3529898"/>
                <a:ext cx="334906" cy="522300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6" name="矩形 5"/>
            <p:cNvSpPr/>
            <p:nvPr/>
          </p:nvSpPr>
          <p:spPr>
            <a:xfrm>
              <a:off x="581025" y="1385888"/>
              <a:ext cx="3021013" cy="10160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indent="-457200" latinLnBrk="1">
                <a:lnSpc>
                  <a:spcPts val="3600"/>
                </a:lnSpc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的应用方法，会编辑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效果。</a:t>
              </a:r>
              <a:endParaRPr lang="en-US" altLang="zh-CN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434013" y="1428750"/>
            <a:ext cx="3402012" cy="1565275"/>
            <a:chOff x="5434013" y="1428750"/>
            <a:chExt cx="3402012" cy="1565275"/>
          </a:xfrm>
        </p:grpSpPr>
        <p:grpSp>
          <p:nvGrpSpPr>
            <p:cNvPr id="7198" name="组合 32"/>
            <p:cNvGrpSpPr/>
            <p:nvPr/>
          </p:nvGrpSpPr>
          <p:grpSpPr>
            <a:xfrm flipH="1">
              <a:off x="6392863" y="2135188"/>
              <a:ext cx="2178050" cy="858837"/>
              <a:chOff x="860198" y="2352244"/>
              <a:chExt cx="2178276" cy="652213"/>
            </a:xfrm>
          </p:grpSpPr>
          <p:cxnSp>
            <p:nvCxnSpPr>
              <p:cNvPr id="7199" name="直接连接符 33"/>
              <p:cNvCxnSpPr/>
              <p:nvPr/>
            </p:nvCxnSpPr>
            <p:spPr>
              <a:xfrm>
                <a:off x="860198" y="2352244"/>
                <a:ext cx="371514" cy="652213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200" name="直接连接符 34"/>
              <p:cNvCxnSpPr/>
              <p:nvPr/>
            </p:nvCxnSpPr>
            <p:spPr>
              <a:xfrm>
                <a:off x="1222186" y="3004457"/>
                <a:ext cx="1816288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201" name="组合 35"/>
            <p:cNvGrpSpPr/>
            <p:nvPr/>
          </p:nvGrpSpPr>
          <p:grpSpPr>
            <a:xfrm>
              <a:off x="8362950" y="1685925"/>
              <a:ext cx="473075" cy="523875"/>
              <a:chOff x="1232465" y="3530023"/>
              <a:chExt cx="474415" cy="522742"/>
            </a:xfrm>
          </p:grpSpPr>
          <p:sp>
            <p:nvSpPr>
              <p:cNvPr id="63" name="椭圆 62"/>
              <p:cNvSpPr>
                <a:spLocks noChangeArrowheads="1"/>
              </p:cNvSpPr>
              <p:nvPr/>
            </p:nvSpPr>
            <p:spPr bwMode="auto">
              <a:xfrm>
                <a:off x="1232465" y="3558536"/>
                <a:ext cx="474415" cy="47522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4" name="TextBox 63"/>
              <p:cNvSpPr txBox="1">
                <a:spLocks noChangeArrowheads="1"/>
              </p:cNvSpPr>
              <p:nvPr/>
            </p:nvSpPr>
            <p:spPr bwMode="auto">
              <a:xfrm>
                <a:off x="1300921" y="3530023"/>
                <a:ext cx="335911" cy="522742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04" name="矩形 46"/>
            <p:cNvSpPr/>
            <p:nvPr/>
          </p:nvSpPr>
          <p:spPr>
            <a:xfrm>
              <a:off x="5434013" y="1428750"/>
              <a:ext cx="2778125" cy="14779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marL="457200" indent="-457200" algn="r" latinLnBrk="1">
                <a:lnSpc>
                  <a:spcPts val="3600"/>
                </a:lnSpc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熟悉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斜面和浮雕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的操作方法，会应用并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设置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斜面和浮雕效果。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983288" y="4338638"/>
            <a:ext cx="3094037" cy="1203325"/>
            <a:chOff x="5984081" y="4338638"/>
            <a:chExt cx="3093244" cy="1203325"/>
          </a:xfrm>
        </p:grpSpPr>
        <p:grpSp>
          <p:nvGrpSpPr>
            <p:cNvPr id="7206" name="组合 38"/>
            <p:cNvGrpSpPr/>
            <p:nvPr/>
          </p:nvGrpSpPr>
          <p:grpSpPr>
            <a:xfrm rot="10800000">
              <a:off x="6064250" y="4435475"/>
              <a:ext cx="2746375" cy="654050"/>
              <a:chOff x="860198" y="2352244"/>
              <a:chExt cx="2745675" cy="652213"/>
            </a:xfrm>
          </p:grpSpPr>
          <p:cxnSp>
            <p:nvCxnSpPr>
              <p:cNvPr id="7207" name="直接连接符 39"/>
              <p:cNvCxnSpPr/>
              <p:nvPr/>
            </p:nvCxnSpPr>
            <p:spPr>
              <a:xfrm>
                <a:off x="861716" y="2352244"/>
                <a:ext cx="372872" cy="652213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208" name="直接连接符 40"/>
              <p:cNvCxnSpPr/>
              <p:nvPr/>
            </p:nvCxnSpPr>
            <p:spPr>
              <a:xfrm rot="-10800000" flipH="1">
                <a:off x="1225068" y="3004457"/>
                <a:ext cx="2381619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209" name="组合 41"/>
            <p:cNvGrpSpPr/>
            <p:nvPr/>
          </p:nvGrpSpPr>
          <p:grpSpPr>
            <a:xfrm flipH="1">
              <a:off x="8602663" y="5018088"/>
              <a:ext cx="474662" cy="523875"/>
              <a:chOff x="1232465" y="3533629"/>
              <a:chExt cx="474415" cy="523220"/>
            </a:xfrm>
          </p:grpSpPr>
          <p:sp>
            <p:nvSpPr>
              <p:cNvPr id="80" name="椭圆 79"/>
              <p:cNvSpPr>
                <a:spLocks noChangeArrowheads="1"/>
              </p:cNvSpPr>
              <p:nvPr/>
            </p:nvSpPr>
            <p:spPr bwMode="auto">
              <a:xfrm>
                <a:off x="1232465" y="3558997"/>
                <a:ext cx="474293" cy="47406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1" name="TextBox 80"/>
              <p:cNvSpPr txBox="1">
                <a:spLocks noChangeArrowheads="1"/>
              </p:cNvSpPr>
              <p:nvPr/>
            </p:nvSpPr>
            <p:spPr bwMode="auto">
              <a:xfrm>
                <a:off x="1305433" y="3533629"/>
                <a:ext cx="336288" cy="523220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2" name="矩形 51"/>
            <p:cNvSpPr/>
            <p:nvPr/>
          </p:nvSpPr>
          <p:spPr>
            <a:xfrm>
              <a:off x="5984081" y="4338638"/>
              <a:ext cx="2874963" cy="101441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marL="457200" indent="-457200" latinLnBrk="1">
                <a:lnSpc>
                  <a:spcPts val="3600"/>
                </a:lnSpc>
                <a:buFont typeface="Calibri" panose="020F0502020204030204" pitchFamily="34" charset="0"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熟悉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投影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的操作方法，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457200" indent="-457200" latinLnBrk="1">
                <a:lnSpc>
                  <a:spcPts val="3600"/>
                </a:lnSpc>
                <a:buFont typeface="Calibri" panose="020F0502020204030204" pitchFamily="34" charset="0"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会应用和设置投影效果。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" name="标题 1"/>
          <p:cNvSpPr>
            <a:spLocks noChangeArrowheads="1"/>
          </p:cNvSpPr>
          <p:nvPr/>
        </p:nvSpPr>
        <p:spPr bwMode="auto">
          <a:xfrm>
            <a:off x="1733550" y="1174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目录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9219" name="组合 2"/>
          <p:cNvGrpSpPr/>
          <p:nvPr/>
        </p:nvGrpSpPr>
        <p:grpSpPr>
          <a:xfrm>
            <a:off x="3162300" y="3249613"/>
            <a:ext cx="5429250" cy="954087"/>
            <a:chOff x="3250853" y="2900306"/>
            <a:chExt cx="5428408" cy="954087"/>
          </a:xfrm>
        </p:grpSpPr>
        <p:cxnSp>
          <p:nvCxnSpPr>
            <p:cNvPr id="9220" name="直接连接符 41"/>
            <p:cNvCxnSpPr/>
            <p:nvPr/>
          </p:nvCxnSpPr>
          <p:spPr>
            <a:xfrm>
              <a:off x="4373042" y="3403543"/>
              <a:ext cx="3953849" cy="0"/>
            </a:xfrm>
            <a:prstGeom prst="line">
              <a:avLst/>
            </a:prstGeom>
            <a:ln w="3175" cap="flat" cmpd="sng">
              <a:solidFill>
                <a:srgbClr val="7F7F7F"/>
              </a:solidFill>
              <a:prstDash val="sysDot"/>
              <a:round/>
              <a:headEnd type="oval" w="sm" len="sm"/>
              <a:tailEnd type="oval" w="sm" len="sm"/>
            </a:ln>
          </p:spPr>
        </p:cxnSp>
        <p:sp>
          <p:nvSpPr>
            <p:cNvPr id="9221" name="矩形 36"/>
            <p:cNvSpPr/>
            <p:nvPr/>
          </p:nvSpPr>
          <p:spPr>
            <a:xfrm flipH="1">
              <a:off x="4131560" y="2900312"/>
              <a:ext cx="4547701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</a:t>
              </a:r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20】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精美指针按钮图标</a:t>
              </a:r>
              <a:endPara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222" name="组合 111"/>
            <p:cNvGrpSpPr/>
            <p:nvPr/>
          </p:nvGrpSpPr>
          <p:grpSpPr>
            <a:xfrm rot="-12767">
              <a:off x="3250853" y="2900306"/>
              <a:ext cx="886546" cy="954087"/>
              <a:chOff x="1936620" y="1275606"/>
              <a:chExt cx="1299526" cy="1728192"/>
            </a:xfrm>
          </p:grpSpPr>
          <p:grpSp>
            <p:nvGrpSpPr>
              <p:cNvPr id="9223" name="组合 112"/>
              <p:cNvGrpSpPr/>
              <p:nvPr/>
            </p:nvGrpSpPr>
            <p:grpSpPr>
              <a:xfrm>
                <a:off x="1936620" y="1275606"/>
                <a:ext cx="1296142" cy="1728192"/>
                <a:chOff x="1907704" y="1275606"/>
                <a:chExt cx="1296142" cy="1728192"/>
              </a:xfrm>
            </p:grpSpPr>
            <p:sp>
              <p:nvSpPr>
                <p:cNvPr id="47" name="圆角矩形 46"/>
                <p:cNvSpPr>
                  <a:spLocks noChangeArrowheads="1"/>
                </p:cNvSpPr>
                <p:nvPr/>
              </p:nvSpPr>
              <p:spPr bwMode="auto">
                <a:xfrm>
                  <a:off x="1896080" y="1272701"/>
                  <a:ext cx="1309900" cy="1728194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1369B2"/>
                </a:solidFill>
                <a:ln>
                  <a:noFill/>
                </a:ln>
                <a:effectLst>
                  <a:outerShdw blurRad="76200" sy="23000" kx="1199993" algn="br" rotWithShape="0">
                    <a:srgbClr val="808080">
                      <a:alpha val="20000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rPr>
                    <a:t>6.2</a:t>
                  </a:r>
                  <a:endParaRPr kumimoji="0" lang="zh-CN" altLang="en-US" sz="36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  <p:sp>
              <p:nvSpPr>
                <p:cNvPr id="48" name="圆角矩形 47"/>
                <p:cNvSpPr/>
                <p:nvPr/>
              </p:nvSpPr>
              <p:spPr>
                <a:xfrm>
                  <a:off x="1944939" y="1344579"/>
                  <a:ext cx="1207529" cy="1584416"/>
                </a:xfrm>
                <a:prstGeom prst="roundRect">
                  <a:avLst/>
                </a:prstGeom>
                <a:noFill/>
                <a:ln w="15875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sp>
            <p:nvSpPr>
              <p:cNvPr id="46" name="圆角矩形 5"/>
              <p:cNvSpPr/>
              <p:nvPr/>
            </p:nvSpPr>
            <p:spPr>
              <a:xfrm>
                <a:off x="1937794" y="2054857"/>
                <a:ext cx="1288960" cy="937422"/>
              </a:xfrm>
              <a:custGeom>
                <a:avLst/>
                <a:gdLst/>
                <a:ahLst/>
                <a:cxnLst/>
                <a:rect l="l" t="t" r="r" b="b"/>
                <a:pathLst>
                  <a:path w="1292867" h="936362">
                    <a:moveTo>
                      <a:pt x="0" y="0"/>
                    </a:moveTo>
                    <a:lnTo>
                      <a:pt x="1292867" y="752847"/>
                    </a:lnTo>
                    <a:cubicBezTo>
                      <a:pt x="1277961" y="856795"/>
                      <a:pt x="1188330" y="936362"/>
                      <a:pt x="1080116" y="936362"/>
                    </a:cubicBezTo>
                    <a:lnTo>
                      <a:pt x="216028" y="936362"/>
                    </a:lnTo>
                    <a:cubicBezTo>
                      <a:pt x="96719" y="936362"/>
                      <a:pt x="0" y="839643"/>
                      <a:pt x="0" y="720334"/>
                    </a:cubicBezTo>
                    <a:close/>
                  </a:path>
                </a:pathLst>
              </a:custGeom>
              <a:solidFill>
                <a:sysClr val="window" lastClr="FFFFFF">
                  <a:alpha val="43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6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sp>
          <p:nvSpPr>
            <p:cNvPr id="9227" name="TextBox 126">
              <a:hlinkClick r:id="rId1" action="ppaction://hlinksldjump"/>
            </p:cNvPr>
            <p:cNvSpPr txBox="1"/>
            <p:nvPr/>
          </p:nvSpPr>
          <p:spPr>
            <a:xfrm>
              <a:off x="4301615" y="3422593"/>
              <a:ext cx="3379264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28" name="组合 1"/>
          <p:cNvGrpSpPr/>
          <p:nvPr/>
        </p:nvGrpSpPr>
        <p:grpSpPr>
          <a:xfrm>
            <a:off x="1849438" y="1833563"/>
            <a:ext cx="4695825" cy="952500"/>
            <a:chOff x="2030067" y="1631486"/>
            <a:chExt cx="4696442" cy="952500"/>
          </a:xfrm>
        </p:grpSpPr>
        <p:grpSp>
          <p:nvGrpSpPr>
            <p:cNvPr id="9229" name="4.1"/>
            <p:cNvGrpSpPr/>
            <p:nvPr/>
          </p:nvGrpSpPr>
          <p:grpSpPr>
            <a:xfrm>
              <a:off x="2030067" y="1631486"/>
              <a:ext cx="4696442" cy="952500"/>
              <a:chOff x="1711765" y="1263323"/>
              <a:chExt cx="4696620" cy="952284"/>
            </a:xfrm>
          </p:grpSpPr>
          <p:grpSp>
            <p:nvGrpSpPr>
              <p:cNvPr id="9230" name="组合 29"/>
              <p:cNvGrpSpPr/>
              <p:nvPr/>
            </p:nvGrpSpPr>
            <p:grpSpPr>
              <a:xfrm rot="-12767">
                <a:off x="1711765" y="1263323"/>
                <a:ext cx="886781" cy="952284"/>
                <a:chOff x="1936620" y="1275606"/>
                <a:chExt cx="1299664" cy="1728192"/>
              </a:xfrm>
            </p:grpSpPr>
            <p:grpSp>
              <p:nvGrpSpPr>
                <p:cNvPr id="9231" name="组合 31"/>
                <p:cNvGrpSpPr/>
                <p:nvPr/>
              </p:nvGrpSpPr>
              <p:grpSpPr>
                <a:xfrm>
                  <a:off x="1936620" y="1275606"/>
                  <a:ext cx="1296142" cy="1728192"/>
                  <a:chOff x="1907704" y="1275606"/>
                  <a:chExt cx="1296142" cy="1728192"/>
                </a:xfrm>
              </p:grpSpPr>
              <p:sp>
                <p:nvSpPr>
                  <p:cNvPr id="72" name="圆角矩形 71"/>
                  <p:cNvSpPr>
                    <a:spLocks noChangeArrowheads="1"/>
                  </p:cNvSpPr>
                  <p:nvPr/>
                </p:nvSpPr>
                <p:spPr bwMode="auto">
                  <a:xfrm>
                    <a:off x="1907704" y="1275599"/>
                    <a:ext cx="1296155" cy="1728192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1369B2"/>
                  </a:solidFill>
                  <a:ln>
                    <a:noFill/>
                  </a:ln>
                  <a:effectLst>
                    <a:outerShdw blurRad="76200" sy="23000" kx="1199993" algn="br" rotWithShape="0">
                      <a:srgbClr val="808080">
                        <a:alpha val="20000"/>
                      </a:srgbClr>
                    </a:outerShdw>
                  </a:effectLst>
                  <a:extLst>
                    <a:ext uri="{91240B29-F687-4F45-9708-019B960494DF}">
                      <a14:hiddenLine xmlns:a14="http://schemas.microsoft.com/office/drawing/2010/main" w="25400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r>
                      <a:rPr kumimoji="0" lang="en-US" altLang="zh-CN" sz="36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汉仪综艺体简" pitchFamily="49" charset="-122"/>
                        <a:cs typeface="+mn-cs"/>
                      </a:rPr>
                      <a:t>6.1</a:t>
                    </a:r>
                    <a:endParaRPr kumimoji="0" lang="zh-CN" altLang="en-US" sz="36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  <p:sp>
                <p:nvSpPr>
                  <p:cNvPr id="73" name="圆角矩形 72"/>
                  <p:cNvSpPr/>
                  <p:nvPr/>
                </p:nvSpPr>
                <p:spPr>
                  <a:xfrm>
                    <a:off x="1961225" y="1347606"/>
                    <a:ext cx="1189113" cy="1584176"/>
                  </a:xfrm>
                  <a:prstGeom prst="roundRect">
                    <a:avLst/>
                  </a:prstGeom>
                  <a:noFill/>
                  <a:ln w="15875" cap="flat" cmpd="sng" algn="ctr">
                    <a:solidFill>
                      <a:sysClr val="window" lastClr="FFFFFF"/>
                    </a:solidFill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</p:grpSp>
            <p:sp>
              <p:nvSpPr>
                <p:cNvPr id="71" name="圆角矩形 5"/>
                <p:cNvSpPr/>
                <p:nvPr/>
              </p:nvSpPr>
              <p:spPr>
                <a:xfrm>
                  <a:off x="1942559" y="2018745"/>
                  <a:ext cx="1293828" cy="9361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92867" h="936362">
                      <a:moveTo>
                        <a:pt x="0" y="0"/>
                      </a:moveTo>
                      <a:lnTo>
                        <a:pt x="1292867" y="752847"/>
                      </a:lnTo>
                      <a:cubicBezTo>
                        <a:pt x="1277961" y="856795"/>
                        <a:pt x="1188330" y="936362"/>
                        <a:pt x="1080116" y="936362"/>
                      </a:cubicBezTo>
                      <a:lnTo>
                        <a:pt x="216028" y="936362"/>
                      </a:lnTo>
                      <a:cubicBezTo>
                        <a:pt x="96719" y="936362"/>
                        <a:pt x="0" y="839643"/>
                        <a:pt x="0" y="720334"/>
                      </a:cubicBezTo>
                      <a:close/>
                    </a:path>
                  </a:pathLst>
                </a:custGeom>
                <a:solidFill>
                  <a:sysClr val="window" lastClr="FFFFFF">
                    <a:alpha val="43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cxnSp>
            <p:nvCxnSpPr>
              <p:cNvPr id="9235" name="直接连接符 67"/>
              <p:cNvCxnSpPr/>
              <p:nvPr/>
            </p:nvCxnSpPr>
            <p:spPr>
              <a:xfrm>
                <a:off x="2810501" y="1760097"/>
                <a:ext cx="3597884" cy="0"/>
              </a:xfrm>
              <a:prstGeom prst="line">
                <a:avLst/>
              </a:prstGeom>
              <a:ln w="3175" cap="flat" cmpd="sng">
                <a:solidFill>
                  <a:srgbClr val="7F7F7F"/>
                </a:solidFill>
                <a:prstDash val="sysDot"/>
                <a:round/>
                <a:headEnd type="oval" w="sm" len="sm"/>
                <a:tailEnd type="oval" w="sm" len="sm"/>
              </a:ln>
            </p:spPr>
          </p:cxnSp>
          <p:sp>
            <p:nvSpPr>
              <p:cNvPr id="9236" name="矩形 35"/>
              <p:cNvSpPr/>
              <p:nvPr/>
            </p:nvSpPr>
            <p:spPr>
              <a:xfrm>
                <a:off x="2558315" y="1286488"/>
                <a:ext cx="3009666" cy="4615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【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案例</a:t>
                </a:r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19】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</a:t>
                </a:r>
                <a:r>
                  <a:rPr lang="zh-CN" altLang="en-US" sz="2400" dirty="0">
                    <a:solidFill>
                      <a:srgbClr val="1369B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进度条</a:t>
                </a:r>
                <a:endPara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237" name="TextBox 126">
              <a:hlinkClick r:id="rId2" action="ppaction://hlinksldjump"/>
            </p:cNvPr>
            <p:cNvSpPr txBox="1"/>
            <p:nvPr/>
          </p:nvSpPr>
          <p:spPr>
            <a:xfrm>
              <a:off x="3036674" y="2150598"/>
              <a:ext cx="3526300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38" name="组合 3"/>
          <p:cNvGrpSpPr/>
          <p:nvPr/>
        </p:nvGrpSpPr>
        <p:grpSpPr>
          <a:xfrm>
            <a:off x="1849438" y="4665663"/>
            <a:ext cx="4767262" cy="952500"/>
            <a:chOff x="2030067" y="4092464"/>
            <a:chExt cx="4767556" cy="952500"/>
          </a:xfrm>
        </p:grpSpPr>
        <p:grpSp>
          <p:nvGrpSpPr>
            <p:cNvPr id="9239" name="4.1"/>
            <p:cNvGrpSpPr/>
            <p:nvPr/>
          </p:nvGrpSpPr>
          <p:grpSpPr>
            <a:xfrm>
              <a:off x="2030067" y="4092464"/>
              <a:ext cx="4767556" cy="952500"/>
              <a:chOff x="1711765" y="1263323"/>
              <a:chExt cx="4767737" cy="952284"/>
            </a:xfrm>
          </p:grpSpPr>
          <p:grpSp>
            <p:nvGrpSpPr>
              <p:cNvPr id="9240" name="组合 29"/>
              <p:cNvGrpSpPr/>
              <p:nvPr/>
            </p:nvGrpSpPr>
            <p:grpSpPr>
              <a:xfrm rot="-12767">
                <a:off x="1711765" y="1263323"/>
                <a:ext cx="886602" cy="952284"/>
                <a:chOff x="1936620" y="1275606"/>
                <a:chExt cx="1299402" cy="1728192"/>
              </a:xfrm>
            </p:grpSpPr>
            <p:grpSp>
              <p:nvGrpSpPr>
                <p:cNvPr id="9241" name="组合 31"/>
                <p:cNvGrpSpPr/>
                <p:nvPr/>
              </p:nvGrpSpPr>
              <p:grpSpPr>
                <a:xfrm>
                  <a:off x="1936620" y="1275606"/>
                  <a:ext cx="1296142" cy="1728192"/>
                  <a:chOff x="1907704" y="1275606"/>
                  <a:chExt cx="1296142" cy="1728192"/>
                </a:xfrm>
              </p:grpSpPr>
              <p:sp>
                <p:nvSpPr>
                  <p:cNvPr id="29" name="圆角矩形 28"/>
                  <p:cNvSpPr>
                    <a:spLocks noChangeArrowheads="1"/>
                  </p:cNvSpPr>
                  <p:nvPr/>
                </p:nvSpPr>
                <p:spPr bwMode="auto">
                  <a:xfrm>
                    <a:off x="1907704" y="1275599"/>
                    <a:ext cx="1296064" cy="1728192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1369B2"/>
                  </a:solidFill>
                  <a:ln>
                    <a:noFill/>
                  </a:ln>
                  <a:effectLst>
                    <a:outerShdw blurRad="76200" sy="23000" kx="1199993" algn="br" rotWithShape="0">
                      <a:srgbClr val="808080">
                        <a:alpha val="20000"/>
                      </a:srgbClr>
                    </a:outerShdw>
                  </a:effectLst>
                  <a:extLst>
                    <a:ext uri="{91240B29-F687-4F45-9708-019B960494DF}">
                      <a14:hiddenLine xmlns:a14="http://schemas.microsoft.com/office/drawing/2010/main" w="25400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r>
                      <a:rPr kumimoji="0" lang="en-US" altLang="zh-CN" sz="36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汉仪综艺体简" pitchFamily="49" charset="-122"/>
                        <a:cs typeface="+mn-cs"/>
                      </a:rPr>
                      <a:t>6.3</a:t>
                    </a:r>
                    <a:endParaRPr kumimoji="0" lang="zh-CN" altLang="en-US" sz="36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  <p:sp>
                <p:nvSpPr>
                  <p:cNvPr id="30" name="圆角矩形 29"/>
                  <p:cNvSpPr/>
                  <p:nvPr/>
                </p:nvSpPr>
                <p:spPr>
                  <a:xfrm>
                    <a:off x="1961221" y="1347606"/>
                    <a:ext cx="1189030" cy="1584176"/>
                  </a:xfrm>
                  <a:prstGeom prst="roundRect">
                    <a:avLst/>
                  </a:prstGeom>
                  <a:noFill/>
                  <a:ln w="15875" cap="flat" cmpd="sng" algn="ctr">
                    <a:solidFill>
                      <a:sysClr val="window" lastClr="FFFFFF"/>
                    </a:solidFill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</p:grpSp>
            <p:sp>
              <p:nvSpPr>
                <p:cNvPr id="28" name="圆角矩形 5"/>
                <p:cNvSpPr/>
                <p:nvPr/>
              </p:nvSpPr>
              <p:spPr>
                <a:xfrm>
                  <a:off x="1935458" y="2058989"/>
                  <a:ext cx="1272796" cy="9361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92867" h="936362">
                      <a:moveTo>
                        <a:pt x="0" y="0"/>
                      </a:moveTo>
                      <a:lnTo>
                        <a:pt x="1292867" y="752847"/>
                      </a:lnTo>
                      <a:cubicBezTo>
                        <a:pt x="1277961" y="856795"/>
                        <a:pt x="1188330" y="936362"/>
                        <a:pt x="1080116" y="936362"/>
                      </a:cubicBezTo>
                      <a:lnTo>
                        <a:pt x="216028" y="936362"/>
                      </a:lnTo>
                      <a:cubicBezTo>
                        <a:pt x="96719" y="936362"/>
                        <a:pt x="0" y="839643"/>
                        <a:pt x="0" y="720334"/>
                      </a:cubicBezTo>
                      <a:close/>
                    </a:path>
                  </a:pathLst>
                </a:custGeom>
                <a:solidFill>
                  <a:sysClr val="window" lastClr="FFFFFF">
                    <a:alpha val="43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cxnSp>
            <p:nvCxnSpPr>
              <p:cNvPr id="9245" name="直接连接符 24"/>
              <p:cNvCxnSpPr/>
              <p:nvPr/>
            </p:nvCxnSpPr>
            <p:spPr>
              <a:xfrm>
                <a:off x="2810424" y="1760097"/>
                <a:ext cx="3597633" cy="0"/>
              </a:xfrm>
              <a:prstGeom prst="line">
                <a:avLst/>
              </a:prstGeom>
              <a:ln w="3175" cap="flat" cmpd="sng">
                <a:solidFill>
                  <a:srgbClr val="7F7F7F"/>
                </a:solidFill>
                <a:prstDash val="sysDot"/>
                <a:round/>
                <a:headEnd type="oval" w="sm" len="sm"/>
                <a:tailEnd type="oval" w="sm" len="sm"/>
              </a:ln>
            </p:spPr>
          </p:cxnSp>
          <p:sp>
            <p:nvSpPr>
              <p:cNvPr id="9246" name="矩形 35"/>
              <p:cNvSpPr/>
              <p:nvPr/>
            </p:nvSpPr>
            <p:spPr>
              <a:xfrm>
                <a:off x="2547025" y="1286488"/>
                <a:ext cx="3932477" cy="4615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【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案例</a:t>
                </a:r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21】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</a:t>
                </a:r>
                <a:r>
                  <a:rPr lang="zh-CN" altLang="en-US" sz="2400" dirty="0">
                    <a:solidFill>
                      <a:srgbClr val="1369B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质感文字效果</a:t>
                </a:r>
                <a:endPara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247" name="TextBox 126">
              <a:hlinkClick r:id="rId3" action="ppaction://hlinksldjump"/>
            </p:cNvPr>
            <p:cNvSpPr txBox="1"/>
            <p:nvPr/>
          </p:nvSpPr>
          <p:spPr>
            <a:xfrm>
              <a:off x="3036604" y="4611576"/>
              <a:ext cx="3526054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101282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186873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41605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grpSp>
        <p:nvGrpSpPr>
          <p:cNvPr id="11269" name="组合 311"/>
          <p:cNvGrpSpPr/>
          <p:nvPr/>
        </p:nvGrpSpPr>
        <p:grpSpPr>
          <a:xfrm>
            <a:off x="1106488" y="2644775"/>
            <a:ext cx="7629525" cy="668338"/>
            <a:chOff x="1029300" y="5045322"/>
            <a:chExt cx="7628925" cy="669008"/>
          </a:xfrm>
        </p:grpSpPr>
        <p:grpSp>
          <p:nvGrpSpPr>
            <p:cNvPr id="11270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47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72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9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50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6"/>
                  <a:ext cx="5689152" cy="49047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43" name="Line 188"/>
            <p:cNvSpPr>
              <a:spLocks noChangeShapeType="1"/>
            </p:cNvSpPr>
            <p:nvPr/>
          </p:nvSpPr>
          <p:spPr bwMode="auto">
            <a:xfrm flipH="1">
              <a:off x="1500750" y="5329770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1276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45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46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3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sp>
        <p:nvSpPr>
          <p:cNvPr id="11279" name="TextBox 312"/>
          <p:cNvSpPr txBox="1"/>
          <p:nvPr/>
        </p:nvSpPr>
        <p:spPr>
          <a:xfrm>
            <a:off x="3348038" y="1598613"/>
            <a:ext cx="507365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6.1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280" name="组合 313"/>
          <p:cNvGrpSpPr/>
          <p:nvPr/>
        </p:nvGrpSpPr>
        <p:grpSpPr>
          <a:xfrm>
            <a:off x="1328738" y="3348038"/>
            <a:ext cx="7407275" cy="668337"/>
            <a:chOff x="1252258" y="5045323"/>
            <a:chExt cx="7405967" cy="669007"/>
          </a:xfrm>
        </p:grpSpPr>
        <p:grpSp>
          <p:nvGrpSpPr>
            <p:cNvPr id="11281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8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83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0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41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36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7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88" name="组合 314"/>
          <p:cNvGrpSpPr/>
          <p:nvPr/>
        </p:nvGrpSpPr>
        <p:grpSpPr>
          <a:xfrm>
            <a:off x="1328738" y="4029075"/>
            <a:ext cx="7407275" cy="668338"/>
            <a:chOff x="1252258" y="5045323"/>
            <a:chExt cx="7405967" cy="669007"/>
          </a:xfrm>
        </p:grpSpPr>
        <p:grpSp>
          <p:nvGrpSpPr>
            <p:cNvPr id="11289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1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91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33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34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29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0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96" name="组合 315"/>
          <p:cNvGrpSpPr/>
          <p:nvPr/>
        </p:nvGrpSpPr>
        <p:grpSpPr>
          <a:xfrm>
            <a:off x="1112838" y="3313113"/>
            <a:ext cx="635000" cy="638175"/>
            <a:chOff x="1190461" y="2772022"/>
            <a:chExt cx="635025" cy="637257"/>
          </a:xfrm>
        </p:grpSpPr>
        <p:sp>
          <p:nvSpPr>
            <p:cNvPr id="26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7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8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99" name="组合 316"/>
          <p:cNvGrpSpPr/>
          <p:nvPr/>
        </p:nvGrpSpPr>
        <p:grpSpPr>
          <a:xfrm>
            <a:off x="1112838" y="3992563"/>
            <a:ext cx="635000" cy="636587"/>
            <a:chOff x="1190461" y="2772022"/>
            <a:chExt cx="635025" cy="637257"/>
          </a:xfrm>
        </p:grpSpPr>
        <p:sp>
          <p:nvSpPr>
            <p:cNvPr id="2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5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1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1302" name="TextBox 317"/>
          <p:cNvSpPr txBox="1"/>
          <p:nvPr/>
        </p:nvSpPr>
        <p:spPr>
          <a:xfrm>
            <a:off x="1262063" y="274955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03" name="TextBox 320"/>
          <p:cNvSpPr txBox="1"/>
          <p:nvPr/>
        </p:nvSpPr>
        <p:spPr>
          <a:xfrm>
            <a:off x="3213100" y="274637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添加图层样式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04" name="TextBox 321"/>
          <p:cNvSpPr txBox="1"/>
          <p:nvPr/>
        </p:nvSpPr>
        <p:spPr>
          <a:xfrm>
            <a:off x="3213100" y="3449638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斜面和浮雕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05" name="TextBox 322"/>
          <p:cNvSpPr txBox="1"/>
          <p:nvPr/>
        </p:nvSpPr>
        <p:spPr>
          <a:xfrm>
            <a:off x="3213100" y="4132263"/>
            <a:ext cx="2446338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描边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306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71650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307" name="图片 325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9228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" name="标题 1"/>
          <p:cNvSpPr>
            <a:spLocks noChangeArrowheads="1"/>
          </p:cNvSpPr>
          <p:nvPr/>
        </p:nvSpPr>
        <p:spPr bwMode="auto">
          <a:xfrm>
            <a:off x="1733550" y="1174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1309" name="TextBox 317"/>
          <p:cNvSpPr txBox="1"/>
          <p:nvPr/>
        </p:nvSpPr>
        <p:spPr>
          <a:xfrm>
            <a:off x="1262063" y="3438525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10" name="TextBox 317"/>
          <p:cNvSpPr txBox="1"/>
          <p:nvPr/>
        </p:nvSpPr>
        <p:spPr>
          <a:xfrm>
            <a:off x="1262063" y="4117975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1311" name="组合 314"/>
          <p:cNvGrpSpPr/>
          <p:nvPr/>
        </p:nvGrpSpPr>
        <p:grpSpPr>
          <a:xfrm>
            <a:off x="1328738" y="4706938"/>
            <a:ext cx="7407275" cy="668337"/>
            <a:chOff x="1252258" y="5045323"/>
            <a:chExt cx="7405967" cy="669007"/>
          </a:xfrm>
        </p:grpSpPr>
        <p:grpSp>
          <p:nvGrpSpPr>
            <p:cNvPr id="11312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58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314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60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61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56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57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319" name="组合 316"/>
          <p:cNvGrpSpPr/>
          <p:nvPr/>
        </p:nvGrpSpPr>
        <p:grpSpPr>
          <a:xfrm>
            <a:off x="1112838" y="4670425"/>
            <a:ext cx="635000" cy="636588"/>
            <a:chOff x="1190461" y="2772022"/>
            <a:chExt cx="635025" cy="637257"/>
          </a:xfrm>
        </p:grpSpPr>
        <p:sp>
          <p:nvSpPr>
            <p:cNvPr id="63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4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1322" name="TextBox 322"/>
          <p:cNvSpPr txBox="1"/>
          <p:nvPr/>
        </p:nvSpPr>
        <p:spPr>
          <a:xfrm>
            <a:off x="3213100" y="4810125"/>
            <a:ext cx="429101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颜色叠加、渐变叠加和图案叠加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23" name="TextBox 317"/>
          <p:cNvSpPr txBox="1"/>
          <p:nvPr/>
        </p:nvSpPr>
        <p:spPr>
          <a:xfrm>
            <a:off x="1262063" y="479583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1003300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177348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406525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3317" name="TextBox 359"/>
          <p:cNvSpPr txBox="1"/>
          <p:nvPr/>
        </p:nvSpPr>
        <p:spPr>
          <a:xfrm>
            <a:off x="3460750" y="1589088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6.2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318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62125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9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82763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" name="标题 1"/>
          <p:cNvSpPr>
            <a:spLocks noChangeArrowheads="1"/>
          </p:cNvSpPr>
          <p:nvPr/>
        </p:nvSpPr>
        <p:spPr bwMode="auto">
          <a:xfrm>
            <a:off x="1733550" y="1127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3321" name="组合 311"/>
          <p:cNvGrpSpPr/>
          <p:nvPr/>
        </p:nvGrpSpPr>
        <p:grpSpPr>
          <a:xfrm>
            <a:off x="1106488" y="2635250"/>
            <a:ext cx="7629525" cy="668338"/>
            <a:chOff x="1029300" y="5045322"/>
            <a:chExt cx="7628925" cy="669008"/>
          </a:xfrm>
        </p:grpSpPr>
        <p:grpSp>
          <p:nvGrpSpPr>
            <p:cNvPr id="13322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44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24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48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49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6"/>
                  <a:ext cx="5689152" cy="49047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36" name="Line 188"/>
            <p:cNvSpPr>
              <a:spLocks noChangeShapeType="1"/>
            </p:cNvSpPr>
            <p:nvPr/>
          </p:nvSpPr>
          <p:spPr bwMode="auto">
            <a:xfrm flipH="1">
              <a:off x="1500750" y="5329770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3328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138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40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3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grpSp>
        <p:nvGrpSpPr>
          <p:cNvPr id="13331" name="组合 313"/>
          <p:cNvGrpSpPr/>
          <p:nvPr/>
        </p:nvGrpSpPr>
        <p:grpSpPr>
          <a:xfrm>
            <a:off x="1328738" y="3338513"/>
            <a:ext cx="7407275" cy="668337"/>
            <a:chOff x="1252258" y="5045323"/>
            <a:chExt cx="7405967" cy="669007"/>
          </a:xfrm>
        </p:grpSpPr>
        <p:grpSp>
          <p:nvGrpSpPr>
            <p:cNvPr id="13332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54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34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56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57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52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53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39" name="组合 314"/>
          <p:cNvGrpSpPr/>
          <p:nvPr/>
        </p:nvGrpSpPr>
        <p:grpSpPr>
          <a:xfrm>
            <a:off x="1328738" y="4019550"/>
            <a:ext cx="7407275" cy="668338"/>
            <a:chOff x="1252258" y="5045323"/>
            <a:chExt cx="7405967" cy="669007"/>
          </a:xfrm>
        </p:grpSpPr>
        <p:grpSp>
          <p:nvGrpSpPr>
            <p:cNvPr id="13340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62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42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64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65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60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61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47" name="组合 315"/>
          <p:cNvGrpSpPr/>
          <p:nvPr/>
        </p:nvGrpSpPr>
        <p:grpSpPr>
          <a:xfrm>
            <a:off x="1112838" y="3303588"/>
            <a:ext cx="635000" cy="638175"/>
            <a:chOff x="1190461" y="2772022"/>
            <a:chExt cx="635025" cy="637257"/>
          </a:xfrm>
        </p:grpSpPr>
        <p:sp>
          <p:nvSpPr>
            <p:cNvPr id="167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68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8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50" name="组合 316"/>
          <p:cNvGrpSpPr/>
          <p:nvPr/>
        </p:nvGrpSpPr>
        <p:grpSpPr>
          <a:xfrm>
            <a:off x="1112838" y="3983038"/>
            <a:ext cx="635000" cy="636587"/>
            <a:chOff x="1190461" y="2772022"/>
            <a:chExt cx="635025" cy="637257"/>
          </a:xfrm>
        </p:grpSpPr>
        <p:sp>
          <p:nvSpPr>
            <p:cNvPr id="170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71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1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3353" name="TextBox 317"/>
          <p:cNvSpPr txBox="1"/>
          <p:nvPr/>
        </p:nvSpPr>
        <p:spPr>
          <a:xfrm>
            <a:off x="1262063" y="2740025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54" name="TextBox 320"/>
          <p:cNvSpPr txBox="1"/>
          <p:nvPr/>
        </p:nvSpPr>
        <p:spPr>
          <a:xfrm>
            <a:off x="3111500" y="2736850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投影与内阴影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55" name="TextBox 321"/>
          <p:cNvSpPr txBox="1"/>
          <p:nvPr/>
        </p:nvSpPr>
        <p:spPr>
          <a:xfrm>
            <a:off x="3213100" y="3440113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外发光与内发光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56" name="TextBox 322"/>
          <p:cNvSpPr txBox="1"/>
          <p:nvPr/>
        </p:nvSpPr>
        <p:spPr>
          <a:xfrm>
            <a:off x="3213100" y="4122738"/>
            <a:ext cx="2446338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光泽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57" name="TextBox 317"/>
          <p:cNvSpPr txBox="1"/>
          <p:nvPr/>
        </p:nvSpPr>
        <p:spPr>
          <a:xfrm>
            <a:off x="1262063" y="342900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58" name="TextBox 317"/>
          <p:cNvSpPr txBox="1"/>
          <p:nvPr/>
        </p:nvSpPr>
        <p:spPr>
          <a:xfrm>
            <a:off x="1262063" y="410845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AutoShape 207"/>
          <p:cNvSpPr>
            <a:spLocks noChangeArrowheads="1"/>
          </p:cNvSpPr>
          <p:nvPr/>
        </p:nvSpPr>
        <p:spPr bwMode="auto">
          <a:xfrm>
            <a:off x="233363" y="101282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132"/>
          <p:cNvSpPr>
            <a:spLocks noChangeArrowheads="1"/>
          </p:cNvSpPr>
          <p:nvPr/>
        </p:nvSpPr>
        <p:spPr bwMode="auto">
          <a:xfrm>
            <a:off x="392113" y="1186873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208"/>
          <p:cNvSpPr>
            <a:spLocks noChangeArrowheads="1"/>
          </p:cNvSpPr>
          <p:nvPr/>
        </p:nvSpPr>
        <p:spPr bwMode="auto">
          <a:xfrm>
            <a:off x="2670175" y="141605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5365" name="TextBox 359"/>
          <p:cNvSpPr txBox="1"/>
          <p:nvPr/>
        </p:nvSpPr>
        <p:spPr>
          <a:xfrm>
            <a:off x="3427413" y="1598613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6.3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21】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366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71650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7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9228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标题 1"/>
          <p:cNvSpPr>
            <a:spLocks noChangeArrowheads="1"/>
          </p:cNvSpPr>
          <p:nvPr/>
        </p:nvSpPr>
        <p:spPr bwMode="auto">
          <a:xfrm>
            <a:off x="1733550" y="1174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5369" name="组合 311"/>
          <p:cNvGrpSpPr/>
          <p:nvPr/>
        </p:nvGrpSpPr>
        <p:grpSpPr>
          <a:xfrm>
            <a:off x="1106488" y="2847975"/>
            <a:ext cx="7629525" cy="668338"/>
            <a:chOff x="1029300" y="5045322"/>
            <a:chExt cx="7628925" cy="669008"/>
          </a:xfrm>
        </p:grpSpPr>
        <p:grpSp>
          <p:nvGrpSpPr>
            <p:cNvPr id="15370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21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372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23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24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6"/>
                  <a:ext cx="5689152" cy="49047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7" name="Line 188"/>
            <p:cNvSpPr>
              <a:spLocks noChangeShapeType="1"/>
            </p:cNvSpPr>
            <p:nvPr/>
          </p:nvSpPr>
          <p:spPr bwMode="auto">
            <a:xfrm flipH="1">
              <a:off x="1500750" y="5329770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5376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19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20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3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grpSp>
        <p:nvGrpSpPr>
          <p:cNvPr id="15379" name="组合 313"/>
          <p:cNvGrpSpPr/>
          <p:nvPr/>
        </p:nvGrpSpPr>
        <p:grpSpPr>
          <a:xfrm>
            <a:off x="1328738" y="3540125"/>
            <a:ext cx="7407275" cy="668338"/>
            <a:chOff x="1252258" y="5045323"/>
            <a:chExt cx="7405967" cy="669007"/>
          </a:xfrm>
        </p:grpSpPr>
        <p:grpSp>
          <p:nvGrpSpPr>
            <p:cNvPr id="15380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29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382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31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32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27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8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5387" name="组合 315"/>
          <p:cNvGrpSpPr/>
          <p:nvPr/>
        </p:nvGrpSpPr>
        <p:grpSpPr>
          <a:xfrm>
            <a:off x="1112838" y="3505200"/>
            <a:ext cx="635000" cy="638175"/>
            <a:chOff x="1190461" y="2772022"/>
            <a:chExt cx="635025" cy="637257"/>
          </a:xfrm>
        </p:grpSpPr>
        <p:sp>
          <p:nvSpPr>
            <p:cNvPr id="3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5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5390" name="TextBox 317"/>
          <p:cNvSpPr txBox="1"/>
          <p:nvPr/>
        </p:nvSpPr>
        <p:spPr>
          <a:xfrm>
            <a:off x="1262063" y="295275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91" name="TextBox 320"/>
          <p:cNvSpPr txBox="1"/>
          <p:nvPr/>
        </p:nvSpPr>
        <p:spPr>
          <a:xfrm>
            <a:off x="3213100" y="294957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编辑图层样式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92" name="TextBox 321"/>
          <p:cNvSpPr txBox="1"/>
          <p:nvPr/>
        </p:nvSpPr>
        <p:spPr>
          <a:xfrm>
            <a:off x="3213100" y="364172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图层样式混合选项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93" name="TextBox 317"/>
          <p:cNvSpPr txBox="1"/>
          <p:nvPr/>
        </p:nvSpPr>
        <p:spPr>
          <a:xfrm>
            <a:off x="1262063" y="363061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矩形 4"/>
          <p:cNvSpPr/>
          <p:nvPr/>
        </p:nvSpPr>
        <p:spPr>
          <a:xfrm>
            <a:off x="923925" y="1666875"/>
            <a:ext cx="7700963" cy="15875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just" latinLnBrk="1">
              <a:lnSpc>
                <a:spcPct val="135000"/>
              </a:lnSpc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”是制作图形效果的重要手段之一，它能够通过简单的操作，迅速将平面图形转化为具有</a:t>
            </a:r>
            <a:r>
              <a: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材质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光影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效果的</a:t>
            </a:r>
            <a:r>
              <a: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立体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图形。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016000" y="6146800"/>
            <a:ext cx="7608888" cy="0"/>
          </a:xfrm>
          <a:prstGeom prst="line">
            <a:avLst/>
          </a:prstGeom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72" name="标题 1"/>
          <p:cNvSpPr>
            <a:spLocks noChangeArrowheads="1"/>
          </p:cNvSpPr>
          <p:nvPr/>
        </p:nvSpPr>
        <p:spPr bwMode="auto">
          <a:xfrm>
            <a:off x="173355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图层样式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1016000" y="1668463"/>
            <a:ext cx="7446963" cy="0"/>
          </a:xfrm>
          <a:prstGeom prst="line">
            <a:avLst/>
          </a:prstGeom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2" name="组合 1"/>
          <p:cNvGrpSpPr/>
          <p:nvPr/>
        </p:nvGrpSpPr>
        <p:grpSpPr>
          <a:xfrm>
            <a:off x="1020763" y="3352800"/>
            <a:ext cx="7410450" cy="2498725"/>
            <a:chOff x="1020763" y="3352800"/>
            <a:chExt cx="7410450" cy="2498725"/>
          </a:xfrm>
        </p:grpSpPr>
        <p:pic>
          <p:nvPicPr>
            <p:cNvPr id="17415" name="Picture 1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20763" y="3352800"/>
              <a:ext cx="3954462" cy="184626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6" name="Picture 17"/>
            <p:cNvPicPr>
              <a:picLocks noChangeAspect="1"/>
            </p:cNvPicPr>
            <p:nvPr/>
          </p:nvPicPr>
          <p:blipFill>
            <a:blip r:embed="rId2"/>
            <a:srcRect t="20483" b="11446"/>
            <a:stretch>
              <a:fillRect/>
            </a:stretch>
          </p:blipFill>
          <p:spPr>
            <a:xfrm>
              <a:off x="5062538" y="3365500"/>
              <a:ext cx="3368675" cy="107156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7" name="Picture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62538" y="4545013"/>
              <a:ext cx="1979612" cy="130651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8" name="Picture 19"/>
            <p:cNvPicPr>
              <a:picLocks noChangeAspect="1"/>
            </p:cNvPicPr>
            <p:nvPr/>
          </p:nvPicPr>
          <p:blipFill>
            <a:blip r:embed="rId4"/>
            <a:srcRect b="45984"/>
            <a:stretch>
              <a:fillRect/>
            </a:stretch>
          </p:blipFill>
          <p:spPr>
            <a:xfrm>
              <a:off x="1020763" y="5280025"/>
              <a:ext cx="3954462" cy="5715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9" name="Picture 20"/>
            <p:cNvPicPr>
              <a:picLocks noChangeAspect="1"/>
            </p:cNvPicPr>
            <p:nvPr/>
          </p:nvPicPr>
          <p:blipFill>
            <a:blip r:embed="rId5"/>
            <a:srcRect r="6300"/>
            <a:stretch>
              <a:fillRect/>
            </a:stretch>
          </p:blipFill>
          <p:spPr>
            <a:xfrm>
              <a:off x="7124700" y="4545013"/>
              <a:ext cx="1306513" cy="1306512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20" name="矩形 1"/>
          <p:cNvSpPr/>
          <p:nvPr/>
        </p:nvSpPr>
        <p:spPr>
          <a:xfrm>
            <a:off x="841375" y="1519238"/>
            <a:ext cx="7874000" cy="14224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进度条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是以图片为载体来显示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任务进展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状态的一种形式，一般以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长形条状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为主要样式。在当代网页设计中，进度条一般作为网页风格的一部分进行特色化设计。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1" name="矩形 2"/>
          <p:cNvSpPr/>
          <p:nvPr/>
        </p:nvSpPr>
        <p:spPr>
          <a:xfrm>
            <a:off x="901700" y="5070475"/>
            <a:ext cx="4800600" cy="508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本案例将带领大家绘制一款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“进度条”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6" name="标题 1"/>
          <p:cNvSpPr>
            <a:spLocks noChangeArrowheads="1"/>
          </p:cNvSpPr>
          <p:nvPr/>
        </p:nvSpPr>
        <p:spPr bwMode="auto">
          <a:xfrm>
            <a:off x="1733550" y="1317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进度条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8198" name="Picture 10" descr="C:\Users\admin\Desktop\3f82c9bd3abf70e2d8c6fec17ba6f78129230029923a2-qKxiUs_fw658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44875" y="2941638"/>
            <a:ext cx="2667000" cy="20002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1506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508" name="矩形 10"/>
          <p:cNvSpPr/>
          <p:nvPr/>
        </p:nvSpPr>
        <p:spPr>
          <a:xfrm>
            <a:off x="1685925" y="2671763"/>
            <a:ext cx="1184275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6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进度条</a:t>
            </a:r>
            <a:endParaRPr lang="zh-CN" altLang="en-US" sz="26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509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21510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1513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7" name="组合 18" hidden="1"/>
          <p:cNvGrpSpPr/>
          <p:nvPr/>
        </p:nvGrpSpPr>
        <p:grpSpPr>
          <a:xfrm>
            <a:off x="1685925" y="1725613"/>
            <a:ext cx="2154238" cy="387350"/>
            <a:chOff x="6356350" y="4716099"/>
            <a:chExt cx="2155393" cy="387349"/>
          </a:xfrm>
        </p:grpSpPr>
        <p:pic>
          <p:nvPicPr>
            <p:cNvPr id="21515" name="Picture 13" descr="C:\Users\Administrator\Desktop\未标题-2.png">
              <a:hlinkClick r:id="rId3" action="ppaction://hlinkfile"/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963577" y="4716099"/>
              <a:ext cx="439629" cy="387349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21516" name="组合 15"/>
            <p:cNvGrpSpPr/>
            <p:nvPr/>
          </p:nvGrpSpPr>
          <p:grpSpPr>
            <a:xfrm>
              <a:off x="6356350" y="4728496"/>
              <a:ext cx="2155393" cy="344841"/>
              <a:chOff x="2225739" y="5060870"/>
              <a:chExt cx="2561271" cy="410818"/>
            </a:xfrm>
          </p:grpSpPr>
          <p:sp>
            <p:nvSpPr>
              <p:cNvPr id="21517" name="矩形 10">
                <a:hlinkClick r:id="rId3" action="ppaction://hlinkfile"/>
              </p:cNvPr>
              <p:cNvSpPr/>
              <p:nvPr/>
            </p:nvSpPr>
            <p:spPr>
              <a:xfrm>
                <a:off x="2519541" y="5060870"/>
                <a:ext cx="1641347" cy="36725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>
                  <a:spcBef>
                    <a:spcPts val="500"/>
                  </a:spcBef>
                  <a:spcAft>
                    <a:spcPts val="500"/>
                  </a:spcAft>
                </a:pPr>
                <a:r>
                  <a:rPr lang="en-US" altLang="zh-CN" sz="1400" dirty="0">
                    <a:solidFill>
                      <a:srgbClr val="F0A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[</a:t>
                </a:r>
                <a:r>
                  <a:rPr lang="zh-CN" altLang="en-US" sz="1400" dirty="0">
                    <a:solidFill>
                      <a:srgbClr val="F0A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点击查看案例</a:t>
                </a:r>
                <a:r>
                  <a:rPr lang="en-US" altLang="zh-CN" sz="1400" dirty="0">
                    <a:solidFill>
                      <a:srgbClr val="F0A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]</a:t>
                </a:r>
                <a:endParaRPr lang="zh-CN" altLang="zh-CN" sz="1400" dirty="0">
                  <a:solidFill>
                    <a:srgbClr val="F0A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518" name="立方体 18">
                <a:hlinkClick r:id="rId3" action="ppaction://hlinkfile"/>
              </p:cNvPr>
              <p:cNvSpPr/>
              <p:nvPr/>
            </p:nvSpPr>
            <p:spPr>
              <a:xfrm>
                <a:off x="2288817" y="5125857"/>
                <a:ext cx="270137" cy="270137"/>
              </a:xfrm>
              <a:prstGeom prst="cube">
                <a:avLst>
                  <a:gd name="adj" fmla="val 25000"/>
                </a:avLst>
              </a:prstGeom>
              <a:solidFill>
                <a:srgbClr val="F3B600"/>
              </a:solidFill>
              <a:ln w="190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pPr eaLnBrk="0" hangingPunc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2" name="半闭框 21">
                <a:hlinkClick r:id="rId3" action="ppaction://hlinkfile"/>
              </p:cNvPr>
              <p:cNvSpPr/>
              <p:nvPr/>
            </p:nvSpPr>
            <p:spPr bwMode="auto">
              <a:xfrm>
                <a:off x="2225739" y="5068796"/>
                <a:ext cx="107585" cy="136168"/>
              </a:xfrm>
              <a:prstGeom prst="halfFrame">
                <a:avLst/>
              </a:prstGeom>
              <a:solidFill>
                <a:srgbClr val="F3B600"/>
              </a:solidFill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" name="半闭框 22">
                <a:hlinkClick r:id="rId3" action="ppaction://hlinkfile"/>
              </p:cNvPr>
              <p:cNvSpPr/>
              <p:nvPr/>
            </p:nvSpPr>
            <p:spPr bwMode="auto">
              <a:xfrm flipH="1" flipV="1">
                <a:off x="4679425" y="5337350"/>
                <a:ext cx="107585" cy="134276"/>
              </a:xfrm>
              <a:prstGeom prst="halfFrame">
                <a:avLst/>
              </a:prstGeom>
              <a:solidFill>
                <a:srgbClr val="F3B600"/>
              </a:solidFill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cxnSp>
            <p:nvCxnSpPr>
              <p:cNvPr id="21521" name="直接连接符 21">
                <a:hlinkClick r:id="rId3" action="ppaction://hlinkfile"/>
              </p:cNvPr>
              <p:cNvCxnSpPr/>
              <p:nvPr/>
            </p:nvCxnSpPr>
            <p:spPr>
              <a:xfrm>
                <a:off x="2293687" y="5448931"/>
                <a:ext cx="1783641" cy="0"/>
              </a:xfrm>
              <a:prstGeom prst="line">
                <a:avLst/>
              </a:prstGeom>
              <a:ln w="19050" cap="flat" cmpd="sng">
                <a:solidFill>
                  <a:srgbClr val="F3B6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29" name="组合 28" hidden="1"/>
          <p:cNvGrpSpPr/>
          <p:nvPr/>
        </p:nvGrpSpPr>
        <p:grpSpPr>
          <a:xfrm>
            <a:off x="6832600" y="2411413"/>
            <a:ext cx="2171700" cy="546100"/>
            <a:chOff x="4176716" y="1046098"/>
            <a:chExt cx="2654816" cy="668156"/>
          </a:xfrm>
        </p:grpSpPr>
        <p:sp>
          <p:nvSpPr>
            <p:cNvPr id="21523" name="矩形 24">
              <a:hlinkClick r:id="rId5" action="ppaction://hlinkfile"/>
            </p:cNvPr>
            <p:cNvSpPr/>
            <p:nvPr/>
          </p:nvSpPr>
          <p:spPr>
            <a:xfrm>
              <a:off x="4482037" y="1224670"/>
              <a:ext cx="1687723" cy="37609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1400" dirty="0">
                  <a:solidFill>
                    <a:srgbClr val="F3B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[</a:t>
              </a:r>
              <a:r>
                <a:rPr lang="zh-CN" altLang="en-US" sz="1400" dirty="0">
                  <a:solidFill>
                    <a:srgbClr val="F3B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点击播放视频</a:t>
              </a:r>
              <a:r>
                <a:rPr lang="en-US" altLang="zh-CN" sz="1400" dirty="0">
                  <a:solidFill>
                    <a:srgbClr val="F3B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]</a:t>
              </a:r>
              <a:endParaRPr lang="en-US" altLang="zh-CN" sz="1400" dirty="0">
                <a:solidFill>
                  <a:srgbClr val="F3B6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21524" name="图片 25">
              <a:hlinkClick r:id="rId5" action="ppaction://hlinkfile"/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062152" y="1046098"/>
              <a:ext cx="757245" cy="66815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25" name="立方体 26">
              <a:hlinkClick r:id="rId5" action="ppaction://hlinkfile"/>
            </p:cNvPr>
            <p:cNvSpPr/>
            <p:nvPr/>
          </p:nvSpPr>
          <p:spPr>
            <a:xfrm>
              <a:off x="4241794" y="1295845"/>
              <a:ext cx="270137" cy="270137"/>
            </a:xfrm>
            <a:prstGeom prst="cube">
              <a:avLst>
                <a:gd name="adj" fmla="val 25000"/>
              </a:avLst>
            </a:prstGeom>
            <a:solidFill>
              <a:srgbClr val="F3B600"/>
            </a:solidFill>
            <a:ln w="190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" name="半闭框 32">
              <a:hlinkClick r:id="rId5" action="ppaction://hlinkfile"/>
            </p:cNvPr>
            <p:cNvSpPr/>
            <p:nvPr/>
          </p:nvSpPr>
          <p:spPr bwMode="auto">
            <a:xfrm>
              <a:off x="4176716" y="1250040"/>
              <a:ext cx="108677" cy="137905"/>
            </a:xfrm>
            <a:prstGeom prst="halfFrame">
              <a:avLst/>
            </a:prstGeom>
            <a:solidFill>
              <a:srgbClr val="F3B600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" name="半闭框 33">
              <a:hlinkClick r:id="rId5" action="ppaction://hlinkfile"/>
            </p:cNvPr>
            <p:cNvSpPr/>
            <p:nvPr/>
          </p:nvSpPr>
          <p:spPr bwMode="auto">
            <a:xfrm flipH="1" flipV="1">
              <a:off x="6722855" y="1502541"/>
              <a:ext cx="108677" cy="135962"/>
            </a:xfrm>
            <a:prstGeom prst="halfFrame">
              <a:avLst/>
            </a:prstGeom>
            <a:solidFill>
              <a:srgbClr val="F3B600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21528" name="直接连接符 29">
              <a:hlinkClick r:id="rId5" action="ppaction://hlinkfile"/>
            </p:cNvPr>
            <p:cNvCxnSpPr/>
            <p:nvPr/>
          </p:nvCxnSpPr>
          <p:spPr>
            <a:xfrm>
              <a:off x="4248521" y="1619080"/>
              <a:ext cx="1822274" cy="0"/>
            </a:xfrm>
            <a:prstGeom prst="line">
              <a:avLst/>
            </a:prstGeom>
            <a:ln w="19050" cap="flat" cmpd="sng">
              <a:solidFill>
                <a:srgbClr val="F3B6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" name="标题 1"/>
          <p:cNvSpPr>
            <a:spLocks noChangeArrowheads="1"/>
          </p:cNvSpPr>
          <p:nvPr/>
        </p:nvSpPr>
        <p:spPr bwMode="auto">
          <a:xfrm>
            <a:off x="17287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进度条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21530" name="Picture 32" descr="【案例19】状态条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6613" y="3724275"/>
            <a:ext cx="2951162" cy="107473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8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14763" y="3024188"/>
            <a:ext cx="4633912" cy="1573212"/>
            <a:chOff x="3814763" y="3024265"/>
            <a:chExt cx="4633923" cy="1573135"/>
          </a:xfrm>
        </p:grpSpPr>
        <p:pic>
          <p:nvPicPr>
            <p:cNvPr id="23558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59" name="矩形 10"/>
            <p:cNvSpPr/>
            <p:nvPr/>
          </p:nvSpPr>
          <p:spPr>
            <a:xfrm>
              <a:off x="4200536" y="3357563"/>
              <a:ext cx="4248150" cy="4616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进度条案例知识点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0248" name="标题 1"/>
          <p:cNvSpPr>
            <a:spLocks noChangeArrowheads="1"/>
          </p:cNvSpPr>
          <p:nvPr/>
        </p:nvSpPr>
        <p:spPr bwMode="auto">
          <a:xfrm>
            <a:off x="173355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60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、添加图层样式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2560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2560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0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0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2563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1272" name="组合 45"/>
          <p:cNvGrpSpPr/>
          <p:nvPr/>
        </p:nvGrpSpPr>
        <p:grpSpPr>
          <a:xfrm>
            <a:off x="676275" y="2185988"/>
            <a:ext cx="8137525" cy="1382712"/>
            <a:chOff x="641723" y="5014684"/>
            <a:chExt cx="8138351" cy="1382153"/>
          </a:xfrm>
        </p:grpSpPr>
        <p:grpSp>
          <p:nvGrpSpPr>
            <p:cNvPr id="25641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25642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2564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5646" name="矩形 15"/>
            <p:cNvSpPr/>
            <p:nvPr/>
          </p:nvSpPr>
          <p:spPr>
            <a:xfrm>
              <a:off x="780819" y="5487721"/>
              <a:ext cx="7999255" cy="8013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为图层中的图形添加合适的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，有助于增强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图形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表现力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。具体添加图层样式的方法如下：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 hidden="1"/>
          <p:cNvGrpSpPr/>
          <p:nvPr/>
        </p:nvGrpSpPr>
        <p:grpSpPr>
          <a:xfrm>
            <a:off x="5765800" y="1217613"/>
            <a:ext cx="2171700" cy="546100"/>
            <a:chOff x="4176716" y="1046098"/>
            <a:chExt cx="2654816" cy="668156"/>
          </a:xfrm>
        </p:grpSpPr>
        <p:sp>
          <p:nvSpPr>
            <p:cNvPr id="25648" name="矩形 24">
              <a:hlinkClick r:id="rId2" action="ppaction://hlinkfile"/>
            </p:cNvPr>
            <p:cNvSpPr/>
            <p:nvPr/>
          </p:nvSpPr>
          <p:spPr>
            <a:xfrm>
              <a:off x="4482037" y="1224670"/>
              <a:ext cx="1687723" cy="37609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1400" dirty="0">
                  <a:solidFill>
                    <a:srgbClr val="F3B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[</a:t>
              </a:r>
              <a:r>
                <a:rPr lang="zh-CN" altLang="en-US" sz="1400" dirty="0">
                  <a:solidFill>
                    <a:srgbClr val="F3B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点击播放视频</a:t>
              </a:r>
              <a:r>
                <a:rPr lang="en-US" altLang="zh-CN" sz="1400" dirty="0">
                  <a:solidFill>
                    <a:srgbClr val="F3B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]</a:t>
              </a:r>
              <a:endParaRPr lang="en-US" altLang="zh-CN" sz="1400" dirty="0">
                <a:solidFill>
                  <a:srgbClr val="F3B6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25649" name="图片 25">
              <a:hlinkClick r:id="rId2" action="ppaction://hlinkfile"/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62152" y="1046098"/>
              <a:ext cx="757245" cy="66815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50" name="立方体 26">
              <a:hlinkClick r:id="rId2" action="ppaction://hlinkfile"/>
            </p:cNvPr>
            <p:cNvSpPr/>
            <p:nvPr/>
          </p:nvSpPr>
          <p:spPr>
            <a:xfrm>
              <a:off x="4241794" y="1295845"/>
              <a:ext cx="270137" cy="270137"/>
            </a:xfrm>
            <a:prstGeom prst="cube">
              <a:avLst>
                <a:gd name="adj" fmla="val 25000"/>
              </a:avLst>
            </a:prstGeom>
            <a:solidFill>
              <a:srgbClr val="F3B600"/>
            </a:solidFill>
            <a:ln w="190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1" name="半闭框 60">
              <a:hlinkClick r:id="rId2" action="ppaction://hlinkfile"/>
            </p:cNvPr>
            <p:cNvSpPr/>
            <p:nvPr/>
          </p:nvSpPr>
          <p:spPr bwMode="auto">
            <a:xfrm>
              <a:off x="4176716" y="1250040"/>
              <a:ext cx="108677" cy="137905"/>
            </a:xfrm>
            <a:prstGeom prst="halfFrame">
              <a:avLst/>
            </a:prstGeom>
            <a:solidFill>
              <a:srgbClr val="F3B600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" name="半闭框 61">
              <a:hlinkClick r:id="rId2" action="ppaction://hlinkfile"/>
            </p:cNvPr>
            <p:cNvSpPr/>
            <p:nvPr/>
          </p:nvSpPr>
          <p:spPr bwMode="auto">
            <a:xfrm flipH="1" flipV="1">
              <a:off x="6722855" y="1502541"/>
              <a:ext cx="108677" cy="135962"/>
            </a:xfrm>
            <a:prstGeom prst="halfFrame">
              <a:avLst/>
            </a:prstGeom>
            <a:solidFill>
              <a:srgbClr val="F3B600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25653" name="直接连接符 29">
              <a:hlinkClick r:id="rId2" action="ppaction://hlinkfile"/>
            </p:cNvPr>
            <p:cNvCxnSpPr/>
            <p:nvPr/>
          </p:nvCxnSpPr>
          <p:spPr>
            <a:xfrm>
              <a:off x="4248521" y="1619080"/>
              <a:ext cx="1822274" cy="0"/>
            </a:xfrm>
            <a:prstGeom prst="line">
              <a:avLst/>
            </a:prstGeom>
            <a:ln w="19050" cap="flat" cmpd="sng">
              <a:solidFill>
                <a:srgbClr val="F3B6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11274" name="Picture 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50" y="3822700"/>
            <a:ext cx="2574925" cy="2628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2025650" y="6110288"/>
            <a:ext cx="339725" cy="3032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162425" y="3848100"/>
            <a:ext cx="3463925" cy="2628900"/>
            <a:chOff x="4162425" y="3848100"/>
            <a:chExt cx="3463925" cy="2628900"/>
          </a:xfrm>
        </p:grpSpPr>
        <p:grpSp>
          <p:nvGrpSpPr>
            <p:cNvPr id="25657" name="组合 4"/>
            <p:cNvGrpSpPr/>
            <p:nvPr/>
          </p:nvGrpSpPr>
          <p:grpSpPr>
            <a:xfrm>
              <a:off x="4162425" y="3848100"/>
              <a:ext cx="3463925" cy="2628900"/>
              <a:chOff x="4162714" y="3848100"/>
              <a:chExt cx="3462916" cy="2628900"/>
            </a:xfrm>
          </p:grpSpPr>
          <p:grpSp>
            <p:nvGrpSpPr>
              <p:cNvPr id="25658" name="组合 2"/>
              <p:cNvGrpSpPr/>
              <p:nvPr/>
            </p:nvGrpSpPr>
            <p:grpSpPr>
              <a:xfrm>
                <a:off x="4162714" y="3848100"/>
                <a:ext cx="3462916" cy="2628900"/>
                <a:chOff x="4162714" y="3848100"/>
                <a:chExt cx="3462916" cy="2628900"/>
              </a:xfrm>
            </p:grpSpPr>
            <p:grpSp>
              <p:nvGrpSpPr>
                <p:cNvPr id="25659" name="组合 1"/>
                <p:cNvGrpSpPr/>
                <p:nvPr/>
              </p:nvGrpSpPr>
              <p:grpSpPr>
                <a:xfrm>
                  <a:off x="4162714" y="3848100"/>
                  <a:ext cx="3462916" cy="2628900"/>
                  <a:chOff x="4365914" y="3848100"/>
                  <a:chExt cx="3462916" cy="2628900"/>
                </a:xfrm>
              </p:grpSpPr>
              <p:sp>
                <p:nvSpPr>
                  <p:cNvPr id="4" name="圆角矩形标注 8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4782922" y="3431092"/>
                    <a:ext cx="2628900" cy="3462916"/>
                  </a:xfrm>
                  <a:custGeom>
                    <a:avLst/>
                    <a:gdLst>
                      <a:gd name="T0" fmla="*/ 0 w 2628900"/>
                      <a:gd name="T1" fmla="*/ 438159 h 3462916"/>
                      <a:gd name="T2" fmla="*/ 438159 w 2628900"/>
                      <a:gd name="T3" fmla="*/ 0 h 3462916"/>
                      <a:gd name="T4" fmla="*/ 438150 w 2628900"/>
                      <a:gd name="T5" fmla="*/ 0 h 3462916"/>
                      <a:gd name="T6" fmla="*/ 438150 w 2628900"/>
                      <a:gd name="T7" fmla="*/ 0 h 3462916"/>
                      <a:gd name="T8" fmla="*/ 1095375 w 2628900"/>
                      <a:gd name="T9" fmla="*/ 0 h 3462916"/>
                      <a:gd name="T10" fmla="*/ 2190741 w 2628900"/>
                      <a:gd name="T11" fmla="*/ 0 h 3462916"/>
                      <a:gd name="T12" fmla="*/ 2628900 w 2628900"/>
                      <a:gd name="T13" fmla="*/ 438159 h 3462916"/>
                      <a:gd name="T14" fmla="*/ 2628900 w 2628900"/>
                      <a:gd name="T15" fmla="*/ 1828512 h 3462916"/>
                      <a:gd name="T16" fmla="*/ 2628900 w 2628900"/>
                      <a:gd name="T17" fmla="*/ 1828512 h 3462916"/>
                      <a:gd name="T18" fmla="*/ 2628900 w 2628900"/>
                      <a:gd name="T19" fmla="*/ 2612160 h 3462916"/>
                      <a:gd name="T20" fmla="*/ 2628900 w 2628900"/>
                      <a:gd name="T21" fmla="*/ 2696433 h 3462916"/>
                      <a:gd name="T22" fmla="*/ 2190741 w 2628900"/>
                      <a:gd name="T23" fmla="*/ 3134592 h 3462916"/>
                      <a:gd name="T24" fmla="*/ 1400175 w 2628900"/>
                      <a:gd name="T25" fmla="*/ 3147292 h 3462916"/>
                      <a:gd name="T26" fmla="*/ 1211271 w 2628900"/>
                      <a:gd name="T27" fmla="*/ 3462916 h 3462916"/>
                      <a:gd name="T28" fmla="*/ 438150 w 2628900"/>
                      <a:gd name="T29" fmla="*/ 3134592 h 3462916"/>
                      <a:gd name="T30" fmla="*/ 438159 w 2628900"/>
                      <a:gd name="T31" fmla="*/ 3134592 h 3462916"/>
                      <a:gd name="T32" fmla="*/ 0 w 2628900"/>
                      <a:gd name="T33" fmla="*/ 2696433 h 3462916"/>
                      <a:gd name="T34" fmla="*/ 0 w 2628900"/>
                      <a:gd name="T35" fmla="*/ 2612160 h 3462916"/>
                      <a:gd name="T36" fmla="*/ 0 w 2628900"/>
                      <a:gd name="T37" fmla="*/ 1828512 h 3462916"/>
                      <a:gd name="T38" fmla="*/ 0 w 2628900"/>
                      <a:gd name="T39" fmla="*/ 1828512 h 3462916"/>
                      <a:gd name="T40" fmla="*/ 0 w 2628900"/>
                      <a:gd name="T41" fmla="*/ 438159 h 346291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</a:gdLst>
                    <a:ahLst/>
                    <a:cxnLst>
                      <a:cxn ang="T42">
                        <a:pos x="T0" y="T1"/>
                      </a:cxn>
                      <a:cxn ang="T43">
                        <a:pos x="T2" y="T3"/>
                      </a:cxn>
                      <a:cxn ang="T44">
                        <a:pos x="T4" y="T5"/>
                      </a:cxn>
                      <a:cxn ang="T45">
                        <a:pos x="T6" y="T7"/>
                      </a:cxn>
                      <a:cxn ang="T46">
                        <a:pos x="T8" y="T9"/>
                      </a:cxn>
                      <a:cxn ang="T47">
                        <a:pos x="T10" y="T11"/>
                      </a:cxn>
                      <a:cxn ang="T48">
                        <a:pos x="T12" y="T13"/>
                      </a:cxn>
                      <a:cxn ang="T49">
                        <a:pos x="T14" y="T15"/>
                      </a:cxn>
                      <a:cxn ang="T50">
                        <a:pos x="T16" y="T17"/>
                      </a:cxn>
                      <a:cxn ang="T51">
                        <a:pos x="T18" y="T19"/>
                      </a:cxn>
                      <a:cxn ang="T52">
                        <a:pos x="T20" y="T21"/>
                      </a:cxn>
                      <a:cxn ang="T53">
                        <a:pos x="T22" y="T23"/>
                      </a:cxn>
                      <a:cxn ang="T54">
                        <a:pos x="T24" y="T25"/>
                      </a:cxn>
                      <a:cxn ang="T55">
                        <a:pos x="T26" y="T27"/>
                      </a:cxn>
                      <a:cxn ang="T56">
                        <a:pos x="T28" y="T29"/>
                      </a:cxn>
                      <a:cxn ang="T57">
                        <a:pos x="T30" y="T31"/>
                      </a:cxn>
                      <a:cxn ang="T58">
                        <a:pos x="T32" y="T33"/>
                      </a:cxn>
                      <a:cxn ang="T59">
                        <a:pos x="T34" y="T35"/>
                      </a:cxn>
                      <a:cxn ang="T60">
                        <a:pos x="T36" y="T37"/>
                      </a:cxn>
                      <a:cxn ang="T61">
                        <a:pos x="T38" y="T39"/>
                      </a:cxn>
                      <a:cxn ang="T62">
                        <a:pos x="T40" y="T41"/>
                      </a:cxn>
                    </a:cxnLst>
                    <a:rect l="0" t="0" r="r" b="b"/>
                    <a:pathLst>
                      <a:path w="2628900" h="3462916">
                        <a:moveTo>
                          <a:pt x="0" y="438159"/>
                        </a:moveTo>
                        <a:cubicBezTo>
                          <a:pt x="0" y="196170"/>
                          <a:pt x="196170" y="0"/>
                          <a:pt x="438159" y="0"/>
                        </a:cubicBezTo>
                        <a:lnTo>
                          <a:pt x="438150" y="0"/>
                        </a:lnTo>
                        <a:lnTo>
                          <a:pt x="1095375" y="0"/>
                        </a:lnTo>
                        <a:lnTo>
                          <a:pt x="2190741" y="0"/>
                        </a:lnTo>
                        <a:cubicBezTo>
                          <a:pt x="2432730" y="0"/>
                          <a:pt x="2628900" y="196170"/>
                          <a:pt x="2628900" y="438159"/>
                        </a:cubicBezTo>
                        <a:lnTo>
                          <a:pt x="2628900" y="1828512"/>
                        </a:lnTo>
                        <a:lnTo>
                          <a:pt x="2628900" y="2612160"/>
                        </a:lnTo>
                        <a:lnTo>
                          <a:pt x="2628900" y="2696433"/>
                        </a:lnTo>
                        <a:cubicBezTo>
                          <a:pt x="2628900" y="2938422"/>
                          <a:pt x="2432730" y="3134592"/>
                          <a:pt x="2190741" y="3134592"/>
                        </a:cubicBezTo>
                        <a:lnTo>
                          <a:pt x="1400175" y="3147292"/>
                        </a:lnTo>
                        <a:lnTo>
                          <a:pt x="1211271" y="3462916"/>
                        </a:lnTo>
                        <a:lnTo>
                          <a:pt x="438150" y="3134592"/>
                        </a:lnTo>
                        <a:lnTo>
                          <a:pt x="438159" y="3134592"/>
                        </a:lnTo>
                        <a:cubicBezTo>
                          <a:pt x="196170" y="3134592"/>
                          <a:pt x="0" y="2938422"/>
                          <a:pt x="0" y="2696433"/>
                        </a:cubicBezTo>
                        <a:lnTo>
                          <a:pt x="0" y="2612160"/>
                        </a:lnTo>
                        <a:lnTo>
                          <a:pt x="0" y="1828512"/>
                        </a:lnTo>
                        <a:lnTo>
                          <a:pt x="0" y="438159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 w="12700">
                    <a:solidFill>
                      <a:srgbClr val="BFBFBF"/>
                    </a:solidFill>
                    <a:round/>
                  </a:ln>
                  <a:effectLst>
                    <a:outerShdw blurRad="50800" dist="38100" dir="2700000" algn="tl" rotWithShape="0">
                      <a:srgbClr val="000000">
                        <a:alpha val="39998"/>
                      </a:srgbClr>
                    </a:outerShdw>
                  </a:effec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60" name="圆角矩形标注 8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4880545" y="3554089"/>
                    <a:ext cx="2484437" cy="3234383"/>
                  </a:xfrm>
                  <a:custGeom>
                    <a:avLst/>
                    <a:gdLst>
                      <a:gd name="connsiteX0" fmla="*/ 0 w 2628900"/>
                      <a:gd name="connsiteY0" fmla="*/ 438159 h 3134592"/>
                      <a:gd name="connsiteX1" fmla="*/ 438159 w 2628900"/>
                      <a:gd name="connsiteY1" fmla="*/ 0 h 3134592"/>
                      <a:gd name="connsiteX2" fmla="*/ 438150 w 2628900"/>
                      <a:gd name="connsiteY2" fmla="*/ 0 h 3134592"/>
                      <a:gd name="connsiteX3" fmla="*/ 438150 w 2628900"/>
                      <a:gd name="connsiteY3" fmla="*/ 0 h 3134592"/>
                      <a:gd name="connsiteX4" fmla="*/ 1095375 w 2628900"/>
                      <a:gd name="connsiteY4" fmla="*/ 0 h 3134592"/>
                      <a:gd name="connsiteX5" fmla="*/ 2190741 w 2628900"/>
                      <a:gd name="connsiteY5" fmla="*/ 0 h 3134592"/>
                      <a:gd name="connsiteX6" fmla="*/ 2628900 w 2628900"/>
                      <a:gd name="connsiteY6" fmla="*/ 438159 h 3134592"/>
                      <a:gd name="connsiteX7" fmla="*/ 2628900 w 2628900"/>
                      <a:gd name="connsiteY7" fmla="*/ 1828512 h 3134592"/>
                      <a:gd name="connsiteX8" fmla="*/ 2628900 w 2628900"/>
                      <a:gd name="connsiteY8" fmla="*/ 1828512 h 3134592"/>
                      <a:gd name="connsiteX9" fmla="*/ 2628900 w 2628900"/>
                      <a:gd name="connsiteY9" fmla="*/ 2612160 h 3134592"/>
                      <a:gd name="connsiteX10" fmla="*/ 2628900 w 2628900"/>
                      <a:gd name="connsiteY10" fmla="*/ 2696433 h 3134592"/>
                      <a:gd name="connsiteX11" fmla="*/ 2190741 w 2628900"/>
                      <a:gd name="connsiteY11" fmla="*/ 3134592 h 3134592"/>
                      <a:gd name="connsiteX12" fmla="*/ 1095375 w 2628900"/>
                      <a:gd name="connsiteY12" fmla="*/ 3134592 h 3134592"/>
                      <a:gd name="connsiteX13" fmla="*/ 766771 w 2628900"/>
                      <a:gd name="connsiteY13" fmla="*/ 3526416 h 3134592"/>
                      <a:gd name="connsiteX14" fmla="*/ 438150 w 2628900"/>
                      <a:gd name="connsiteY14" fmla="*/ 3134592 h 3134592"/>
                      <a:gd name="connsiteX15" fmla="*/ 438159 w 2628900"/>
                      <a:gd name="connsiteY15" fmla="*/ 3134592 h 3134592"/>
                      <a:gd name="connsiteX16" fmla="*/ 0 w 2628900"/>
                      <a:gd name="connsiteY16" fmla="*/ 2696433 h 3134592"/>
                      <a:gd name="connsiteX17" fmla="*/ 0 w 2628900"/>
                      <a:gd name="connsiteY17" fmla="*/ 2612160 h 3134592"/>
                      <a:gd name="connsiteX18" fmla="*/ 0 w 2628900"/>
                      <a:gd name="connsiteY18" fmla="*/ 1828512 h 3134592"/>
                      <a:gd name="connsiteX19" fmla="*/ 0 w 2628900"/>
                      <a:gd name="connsiteY19" fmla="*/ 1828512 h 3134592"/>
                      <a:gd name="connsiteX20" fmla="*/ 0 w 2628900"/>
                      <a:gd name="connsiteY20" fmla="*/ 438159 h 3134592"/>
                      <a:gd name="connsiteX0-1" fmla="*/ 0 w 2628900"/>
                      <a:gd name="connsiteY0-2" fmla="*/ 438159 h 3526416"/>
                      <a:gd name="connsiteX1-3" fmla="*/ 438159 w 2628900"/>
                      <a:gd name="connsiteY1-4" fmla="*/ 0 h 3526416"/>
                      <a:gd name="connsiteX2-5" fmla="*/ 438150 w 2628900"/>
                      <a:gd name="connsiteY2-6" fmla="*/ 0 h 3526416"/>
                      <a:gd name="connsiteX3-7" fmla="*/ 438150 w 2628900"/>
                      <a:gd name="connsiteY3-8" fmla="*/ 0 h 3526416"/>
                      <a:gd name="connsiteX4-9" fmla="*/ 1095375 w 2628900"/>
                      <a:gd name="connsiteY4-10" fmla="*/ 0 h 3526416"/>
                      <a:gd name="connsiteX5-11" fmla="*/ 2190741 w 2628900"/>
                      <a:gd name="connsiteY5-12" fmla="*/ 0 h 3526416"/>
                      <a:gd name="connsiteX6-13" fmla="*/ 2628900 w 2628900"/>
                      <a:gd name="connsiteY6-14" fmla="*/ 438159 h 3526416"/>
                      <a:gd name="connsiteX7-15" fmla="*/ 2628900 w 2628900"/>
                      <a:gd name="connsiteY7-16" fmla="*/ 1828512 h 3526416"/>
                      <a:gd name="connsiteX8-17" fmla="*/ 2628900 w 2628900"/>
                      <a:gd name="connsiteY8-18" fmla="*/ 1828512 h 3526416"/>
                      <a:gd name="connsiteX9-19" fmla="*/ 2628900 w 2628900"/>
                      <a:gd name="connsiteY9-20" fmla="*/ 2612160 h 3526416"/>
                      <a:gd name="connsiteX10-21" fmla="*/ 2628900 w 2628900"/>
                      <a:gd name="connsiteY10-22" fmla="*/ 2696433 h 3526416"/>
                      <a:gd name="connsiteX11-23" fmla="*/ 2190741 w 2628900"/>
                      <a:gd name="connsiteY11-24" fmla="*/ 3134592 h 3526416"/>
                      <a:gd name="connsiteX12-25" fmla="*/ 1616075 w 2628900"/>
                      <a:gd name="connsiteY12-26" fmla="*/ 3134592 h 3526416"/>
                      <a:gd name="connsiteX13-27" fmla="*/ 766771 w 2628900"/>
                      <a:gd name="connsiteY13-28" fmla="*/ 3526416 h 3526416"/>
                      <a:gd name="connsiteX14-29" fmla="*/ 438150 w 2628900"/>
                      <a:gd name="connsiteY14-30" fmla="*/ 3134592 h 3526416"/>
                      <a:gd name="connsiteX15-31" fmla="*/ 438159 w 2628900"/>
                      <a:gd name="connsiteY15-32" fmla="*/ 3134592 h 3526416"/>
                      <a:gd name="connsiteX16-33" fmla="*/ 0 w 2628900"/>
                      <a:gd name="connsiteY16-34" fmla="*/ 2696433 h 3526416"/>
                      <a:gd name="connsiteX17-35" fmla="*/ 0 w 2628900"/>
                      <a:gd name="connsiteY17-36" fmla="*/ 2612160 h 3526416"/>
                      <a:gd name="connsiteX18-37" fmla="*/ 0 w 2628900"/>
                      <a:gd name="connsiteY18-38" fmla="*/ 1828512 h 3526416"/>
                      <a:gd name="connsiteX19-39" fmla="*/ 0 w 2628900"/>
                      <a:gd name="connsiteY19-40" fmla="*/ 1828512 h 3526416"/>
                      <a:gd name="connsiteX20-41" fmla="*/ 0 w 2628900"/>
                      <a:gd name="connsiteY20-42" fmla="*/ 438159 h 3526416"/>
                      <a:gd name="connsiteX0-43" fmla="*/ 0 w 2628900"/>
                      <a:gd name="connsiteY0-44" fmla="*/ 438159 h 3462916"/>
                      <a:gd name="connsiteX1-45" fmla="*/ 438159 w 2628900"/>
                      <a:gd name="connsiteY1-46" fmla="*/ 0 h 3462916"/>
                      <a:gd name="connsiteX2-47" fmla="*/ 438150 w 2628900"/>
                      <a:gd name="connsiteY2-48" fmla="*/ 0 h 3462916"/>
                      <a:gd name="connsiteX3-49" fmla="*/ 438150 w 2628900"/>
                      <a:gd name="connsiteY3-50" fmla="*/ 0 h 3462916"/>
                      <a:gd name="connsiteX4-51" fmla="*/ 1095375 w 2628900"/>
                      <a:gd name="connsiteY4-52" fmla="*/ 0 h 3462916"/>
                      <a:gd name="connsiteX5-53" fmla="*/ 2190741 w 2628900"/>
                      <a:gd name="connsiteY5-54" fmla="*/ 0 h 3462916"/>
                      <a:gd name="connsiteX6-55" fmla="*/ 2628900 w 2628900"/>
                      <a:gd name="connsiteY6-56" fmla="*/ 438159 h 3462916"/>
                      <a:gd name="connsiteX7-57" fmla="*/ 2628900 w 2628900"/>
                      <a:gd name="connsiteY7-58" fmla="*/ 1828512 h 3462916"/>
                      <a:gd name="connsiteX8-59" fmla="*/ 2628900 w 2628900"/>
                      <a:gd name="connsiteY8-60" fmla="*/ 1828512 h 3462916"/>
                      <a:gd name="connsiteX9-61" fmla="*/ 2628900 w 2628900"/>
                      <a:gd name="connsiteY9-62" fmla="*/ 2612160 h 3462916"/>
                      <a:gd name="connsiteX10-63" fmla="*/ 2628900 w 2628900"/>
                      <a:gd name="connsiteY10-64" fmla="*/ 2696433 h 3462916"/>
                      <a:gd name="connsiteX11-65" fmla="*/ 2190741 w 2628900"/>
                      <a:gd name="connsiteY11-66" fmla="*/ 3134592 h 3462916"/>
                      <a:gd name="connsiteX12-67" fmla="*/ 1616075 w 2628900"/>
                      <a:gd name="connsiteY12-68" fmla="*/ 3134592 h 3462916"/>
                      <a:gd name="connsiteX13-69" fmla="*/ 1211271 w 2628900"/>
                      <a:gd name="connsiteY13-70" fmla="*/ 3462916 h 3462916"/>
                      <a:gd name="connsiteX14-71" fmla="*/ 438150 w 2628900"/>
                      <a:gd name="connsiteY14-72" fmla="*/ 3134592 h 3462916"/>
                      <a:gd name="connsiteX15-73" fmla="*/ 438159 w 2628900"/>
                      <a:gd name="connsiteY15-74" fmla="*/ 3134592 h 3462916"/>
                      <a:gd name="connsiteX16-75" fmla="*/ 0 w 2628900"/>
                      <a:gd name="connsiteY16-76" fmla="*/ 2696433 h 3462916"/>
                      <a:gd name="connsiteX17-77" fmla="*/ 0 w 2628900"/>
                      <a:gd name="connsiteY17-78" fmla="*/ 2612160 h 3462916"/>
                      <a:gd name="connsiteX18-79" fmla="*/ 0 w 2628900"/>
                      <a:gd name="connsiteY18-80" fmla="*/ 1828512 h 3462916"/>
                      <a:gd name="connsiteX19-81" fmla="*/ 0 w 2628900"/>
                      <a:gd name="connsiteY19-82" fmla="*/ 1828512 h 3462916"/>
                      <a:gd name="connsiteX20-83" fmla="*/ 0 w 2628900"/>
                      <a:gd name="connsiteY20-84" fmla="*/ 438159 h 3462916"/>
                      <a:gd name="connsiteX0-85" fmla="*/ 0 w 2628900"/>
                      <a:gd name="connsiteY0-86" fmla="*/ 438159 h 3462916"/>
                      <a:gd name="connsiteX1-87" fmla="*/ 438159 w 2628900"/>
                      <a:gd name="connsiteY1-88" fmla="*/ 0 h 3462916"/>
                      <a:gd name="connsiteX2-89" fmla="*/ 438150 w 2628900"/>
                      <a:gd name="connsiteY2-90" fmla="*/ 0 h 3462916"/>
                      <a:gd name="connsiteX3-91" fmla="*/ 438150 w 2628900"/>
                      <a:gd name="connsiteY3-92" fmla="*/ 0 h 3462916"/>
                      <a:gd name="connsiteX4-93" fmla="*/ 1095375 w 2628900"/>
                      <a:gd name="connsiteY4-94" fmla="*/ 0 h 3462916"/>
                      <a:gd name="connsiteX5-95" fmla="*/ 2190741 w 2628900"/>
                      <a:gd name="connsiteY5-96" fmla="*/ 0 h 3462916"/>
                      <a:gd name="connsiteX6-97" fmla="*/ 2628900 w 2628900"/>
                      <a:gd name="connsiteY6-98" fmla="*/ 438159 h 3462916"/>
                      <a:gd name="connsiteX7-99" fmla="*/ 2628900 w 2628900"/>
                      <a:gd name="connsiteY7-100" fmla="*/ 1828512 h 3462916"/>
                      <a:gd name="connsiteX8-101" fmla="*/ 2628900 w 2628900"/>
                      <a:gd name="connsiteY8-102" fmla="*/ 1828512 h 3462916"/>
                      <a:gd name="connsiteX9-103" fmla="*/ 2628900 w 2628900"/>
                      <a:gd name="connsiteY9-104" fmla="*/ 2612160 h 3462916"/>
                      <a:gd name="connsiteX10-105" fmla="*/ 2628900 w 2628900"/>
                      <a:gd name="connsiteY10-106" fmla="*/ 2696433 h 3462916"/>
                      <a:gd name="connsiteX11-107" fmla="*/ 2190741 w 2628900"/>
                      <a:gd name="connsiteY11-108" fmla="*/ 3134592 h 3462916"/>
                      <a:gd name="connsiteX12-109" fmla="*/ 1400175 w 2628900"/>
                      <a:gd name="connsiteY12-110" fmla="*/ 3147292 h 3462916"/>
                      <a:gd name="connsiteX13-111" fmla="*/ 1211271 w 2628900"/>
                      <a:gd name="connsiteY13-112" fmla="*/ 3462916 h 3462916"/>
                      <a:gd name="connsiteX14-113" fmla="*/ 438150 w 2628900"/>
                      <a:gd name="connsiteY14-114" fmla="*/ 3134592 h 3462916"/>
                      <a:gd name="connsiteX15-115" fmla="*/ 438159 w 2628900"/>
                      <a:gd name="connsiteY15-116" fmla="*/ 3134592 h 3462916"/>
                      <a:gd name="connsiteX16-117" fmla="*/ 0 w 2628900"/>
                      <a:gd name="connsiteY16-118" fmla="*/ 2696433 h 3462916"/>
                      <a:gd name="connsiteX17-119" fmla="*/ 0 w 2628900"/>
                      <a:gd name="connsiteY17-120" fmla="*/ 2612160 h 3462916"/>
                      <a:gd name="connsiteX18-121" fmla="*/ 0 w 2628900"/>
                      <a:gd name="connsiteY18-122" fmla="*/ 1828512 h 3462916"/>
                      <a:gd name="connsiteX19-123" fmla="*/ 0 w 2628900"/>
                      <a:gd name="connsiteY19-124" fmla="*/ 1828512 h 3462916"/>
                      <a:gd name="connsiteX20-125" fmla="*/ 0 w 2628900"/>
                      <a:gd name="connsiteY20-126" fmla="*/ 438159 h 3462916"/>
                      <a:gd name="connsiteX0-127" fmla="*/ 0 w 2628900"/>
                      <a:gd name="connsiteY0-128" fmla="*/ 438159 h 3422604"/>
                      <a:gd name="connsiteX1-129" fmla="*/ 438159 w 2628900"/>
                      <a:gd name="connsiteY1-130" fmla="*/ 0 h 3422604"/>
                      <a:gd name="connsiteX2-131" fmla="*/ 438150 w 2628900"/>
                      <a:gd name="connsiteY2-132" fmla="*/ 0 h 3422604"/>
                      <a:gd name="connsiteX3-133" fmla="*/ 438150 w 2628900"/>
                      <a:gd name="connsiteY3-134" fmla="*/ 0 h 3422604"/>
                      <a:gd name="connsiteX4-135" fmla="*/ 1095375 w 2628900"/>
                      <a:gd name="connsiteY4-136" fmla="*/ 0 h 3422604"/>
                      <a:gd name="connsiteX5-137" fmla="*/ 2190741 w 2628900"/>
                      <a:gd name="connsiteY5-138" fmla="*/ 0 h 3422604"/>
                      <a:gd name="connsiteX6-139" fmla="*/ 2628900 w 2628900"/>
                      <a:gd name="connsiteY6-140" fmla="*/ 438159 h 3422604"/>
                      <a:gd name="connsiteX7-141" fmla="*/ 2628900 w 2628900"/>
                      <a:gd name="connsiteY7-142" fmla="*/ 1828512 h 3422604"/>
                      <a:gd name="connsiteX8-143" fmla="*/ 2628900 w 2628900"/>
                      <a:gd name="connsiteY8-144" fmla="*/ 1828512 h 3422604"/>
                      <a:gd name="connsiteX9-145" fmla="*/ 2628900 w 2628900"/>
                      <a:gd name="connsiteY9-146" fmla="*/ 2612160 h 3422604"/>
                      <a:gd name="connsiteX10-147" fmla="*/ 2628900 w 2628900"/>
                      <a:gd name="connsiteY10-148" fmla="*/ 2696433 h 3422604"/>
                      <a:gd name="connsiteX11-149" fmla="*/ 2190741 w 2628900"/>
                      <a:gd name="connsiteY11-150" fmla="*/ 3134592 h 3422604"/>
                      <a:gd name="connsiteX12-151" fmla="*/ 1400175 w 2628900"/>
                      <a:gd name="connsiteY12-152" fmla="*/ 3147292 h 3422604"/>
                      <a:gd name="connsiteX13-153" fmla="*/ 1170959 w 2628900"/>
                      <a:gd name="connsiteY13-154" fmla="*/ 3422604 h 3422604"/>
                      <a:gd name="connsiteX14-155" fmla="*/ 438150 w 2628900"/>
                      <a:gd name="connsiteY14-156" fmla="*/ 3134592 h 3422604"/>
                      <a:gd name="connsiteX15-157" fmla="*/ 438159 w 2628900"/>
                      <a:gd name="connsiteY15-158" fmla="*/ 3134592 h 3422604"/>
                      <a:gd name="connsiteX16-159" fmla="*/ 0 w 2628900"/>
                      <a:gd name="connsiteY16-160" fmla="*/ 2696433 h 3422604"/>
                      <a:gd name="connsiteX17-161" fmla="*/ 0 w 2628900"/>
                      <a:gd name="connsiteY17-162" fmla="*/ 2612160 h 3422604"/>
                      <a:gd name="connsiteX18-163" fmla="*/ 0 w 2628900"/>
                      <a:gd name="connsiteY18-164" fmla="*/ 1828512 h 3422604"/>
                      <a:gd name="connsiteX19-165" fmla="*/ 0 w 2628900"/>
                      <a:gd name="connsiteY19-166" fmla="*/ 1828512 h 3422604"/>
                      <a:gd name="connsiteX20-167" fmla="*/ 0 w 2628900"/>
                      <a:gd name="connsiteY20-168" fmla="*/ 438159 h 3422604"/>
                      <a:gd name="connsiteX0-169" fmla="*/ 0 w 2628900"/>
                      <a:gd name="connsiteY0-170" fmla="*/ 438159 h 3422604"/>
                      <a:gd name="connsiteX1-171" fmla="*/ 438159 w 2628900"/>
                      <a:gd name="connsiteY1-172" fmla="*/ 0 h 3422604"/>
                      <a:gd name="connsiteX2-173" fmla="*/ 438150 w 2628900"/>
                      <a:gd name="connsiteY2-174" fmla="*/ 0 h 3422604"/>
                      <a:gd name="connsiteX3-175" fmla="*/ 438150 w 2628900"/>
                      <a:gd name="connsiteY3-176" fmla="*/ 0 h 3422604"/>
                      <a:gd name="connsiteX4-177" fmla="*/ 1095375 w 2628900"/>
                      <a:gd name="connsiteY4-178" fmla="*/ 0 h 3422604"/>
                      <a:gd name="connsiteX5-179" fmla="*/ 2190741 w 2628900"/>
                      <a:gd name="connsiteY5-180" fmla="*/ 0 h 3422604"/>
                      <a:gd name="connsiteX6-181" fmla="*/ 2628900 w 2628900"/>
                      <a:gd name="connsiteY6-182" fmla="*/ 438159 h 3422604"/>
                      <a:gd name="connsiteX7-183" fmla="*/ 2628900 w 2628900"/>
                      <a:gd name="connsiteY7-184" fmla="*/ 1828512 h 3422604"/>
                      <a:gd name="connsiteX8-185" fmla="*/ 2628900 w 2628900"/>
                      <a:gd name="connsiteY8-186" fmla="*/ 1828512 h 3422604"/>
                      <a:gd name="connsiteX9-187" fmla="*/ 2628900 w 2628900"/>
                      <a:gd name="connsiteY9-188" fmla="*/ 2612160 h 3422604"/>
                      <a:gd name="connsiteX10-189" fmla="*/ 2628900 w 2628900"/>
                      <a:gd name="connsiteY10-190" fmla="*/ 2696433 h 3422604"/>
                      <a:gd name="connsiteX11-191" fmla="*/ 2190741 w 2628900"/>
                      <a:gd name="connsiteY11-192" fmla="*/ 3134592 h 3422604"/>
                      <a:gd name="connsiteX12-193" fmla="*/ 1332990 w 2628900"/>
                      <a:gd name="connsiteY12-194" fmla="*/ 3147292 h 3422604"/>
                      <a:gd name="connsiteX13-195" fmla="*/ 1170959 w 2628900"/>
                      <a:gd name="connsiteY13-196" fmla="*/ 3422604 h 3422604"/>
                      <a:gd name="connsiteX14-197" fmla="*/ 438150 w 2628900"/>
                      <a:gd name="connsiteY14-198" fmla="*/ 3134592 h 3422604"/>
                      <a:gd name="connsiteX15-199" fmla="*/ 438159 w 2628900"/>
                      <a:gd name="connsiteY15-200" fmla="*/ 3134592 h 3422604"/>
                      <a:gd name="connsiteX16-201" fmla="*/ 0 w 2628900"/>
                      <a:gd name="connsiteY16-202" fmla="*/ 2696433 h 3422604"/>
                      <a:gd name="connsiteX17-203" fmla="*/ 0 w 2628900"/>
                      <a:gd name="connsiteY17-204" fmla="*/ 2612160 h 3422604"/>
                      <a:gd name="connsiteX18-205" fmla="*/ 0 w 2628900"/>
                      <a:gd name="connsiteY18-206" fmla="*/ 1828512 h 3422604"/>
                      <a:gd name="connsiteX19-207" fmla="*/ 0 w 2628900"/>
                      <a:gd name="connsiteY19-208" fmla="*/ 1828512 h 3422604"/>
                      <a:gd name="connsiteX20-209" fmla="*/ 0 w 2628900"/>
                      <a:gd name="connsiteY20-210" fmla="*/ 438159 h 3422604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  <a:cxn ang="0">
                        <a:pos x="connsiteX5-11" y="connsiteY5-12"/>
                      </a:cxn>
                      <a:cxn ang="0">
                        <a:pos x="connsiteX6-13" y="connsiteY6-14"/>
                      </a:cxn>
                      <a:cxn ang="0">
                        <a:pos x="connsiteX7-15" y="connsiteY7-16"/>
                      </a:cxn>
                      <a:cxn ang="0">
                        <a:pos x="connsiteX8-17" y="connsiteY8-18"/>
                      </a:cxn>
                      <a:cxn ang="0">
                        <a:pos x="connsiteX9-19" y="connsiteY9-20"/>
                      </a:cxn>
                      <a:cxn ang="0">
                        <a:pos x="connsiteX10-21" y="connsiteY10-22"/>
                      </a:cxn>
                      <a:cxn ang="0">
                        <a:pos x="connsiteX11-23" y="connsiteY11-24"/>
                      </a:cxn>
                      <a:cxn ang="0">
                        <a:pos x="connsiteX12-25" y="connsiteY12-26"/>
                      </a:cxn>
                      <a:cxn ang="0">
                        <a:pos x="connsiteX13-27" y="connsiteY13-28"/>
                      </a:cxn>
                      <a:cxn ang="0">
                        <a:pos x="connsiteX14-29" y="connsiteY14-30"/>
                      </a:cxn>
                      <a:cxn ang="0">
                        <a:pos x="connsiteX15-31" y="connsiteY15-32"/>
                      </a:cxn>
                      <a:cxn ang="0">
                        <a:pos x="connsiteX16-33" y="connsiteY16-34"/>
                      </a:cxn>
                      <a:cxn ang="0">
                        <a:pos x="connsiteX17-35" y="connsiteY17-36"/>
                      </a:cxn>
                      <a:cxn ang="0">
                        <a:pos x="connsiteX18-37" y="connsiteY18-38"/>
                      </a:cxn>
                      <a:cxn ang="0">
                        <a:pos x="connsiteX19-39" y="connsiteY19-40"/>
                      </a:cxn>
                      <a:cxn ang="0">
                        <a:pos x="connsiteX20-41" y="connsiteY20-42"/>
                      </a:cxn>
                    </a:cxnLst>
                    <a:rect l="l" t="t" r="r" b="b"/>
                    <a:pathLst>
                      <a:path w="2628900" h="3422604">
                        <a:moveTo>
                          <a:pt x="0" y="438159"/>
                        </a:moveTo>
                        <a:cubicBezTo>
                          <a:pt x="0" y="196170"/>
                          <a:pt x="196170" y="0"/>
                          <a:pt x="438159" y="0"/>
                        </a:cubicBezTo>
                        <a:lnTo>
                          <a:pt x="438150" y="0"/>
                        </a:lnTo>
                        <a:lnTo>
                          <a:pt x="438150" y="0"/>
                        </a:lnTo>
                        <a:lnTo>
                          <a:pt x="1095375" y="0"/>
                        </a:lnTo>
                        <a:lnTo>
                          <a:pt x="2190741" y="0"/>
                        </a:lnTo>
                        <a:cubicBezTo>
                          <a:pt x="2432730" y="0"/>
                          <a:pt x="2628900" y="196170"/>
                          <a:pt x="2628900" y="438159"/>
                        </a:cubicBezTo>
                        <a:lnTo>
                          <a:pt x="2628900" y="1828512"/>
                        </a:lnTo>
                        <a:lnTo>
                          <a:pt x="2628900" y="1828512"/>
                        </a:lnTo>
                        <a:lnTo>
                          <a:pt x="2628900" y="2612160"/>
                        </a:lnTo>
                        <a:lnTo>
                          <a:pt x="2628900" y="2696433"/>
                        </a:lnTo>
                        <a:cubicBezTo>
                          <a:pt x="2628900" y="2938422"/>
                          <a:pt x="2432730" y="3134592"/>
                          <a:pt x="2190741" y="3134592"/>
                        </a:cubicBezTo>
                        <a:lnTo>
                          <a:pt x="1332990" y="3147292"/>
                        </a:lnTo>
                        <a:lnTo>
                          <a:pt x="1170959" y="3422604"/>
                        </a:lnTo>
                        <a:lnTo>
                          <a:pt x="438150" y="3134592"/>
                        </a:lnTo>
                        <a:lnTo>
                          <a:pt x="438159" y="3134592"/>
                        </a:lnTo>
                        <a:cubicBezTo>
                          <a:pt x="196170" y="3134592"/>
                          <a:pt x="0" y="2938422"/>
                          <a:pt x="0" y="2696433"/>
                        </a:cubicBezTo>
                        <a:lnTo>
                          <a:pt x="0" y="2612160"/>
                        </a:lnTo>
                        <a:lnTo>
                          <a:pt x="0" y="1828512"/>
                        </a:lnTo>
                        <a:lnTo>
                          <a:pt x="0" y="1828512"/>
                        </a:lnTo>
                        <a:lnTo>
                          <a:pt x="0" y="438159"/>
                        </a:lnTo>
                        <a:close/>
                      </a:path>
                    </a:pathLst>
                  </a:custGeom>
                  <a:noFill/>
                  <a:ln w="12700" algn="ctr">
                    <a:solidFill>
                      <a:schemeClr val="bg1">
                        <a:lumMod val="75000"/>
                      </a:schemeClr>
                    </a:solidFill>
                    <a:prstDash val="dash"/>
                    <a:round/>
                  </a:ln>
                  <a:effectLst/>
                </p:spPr>
                <p:txBody>
                  <a:bodyPr/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63" name="椭圆 62"/>
                <p:cNvSpPr/>
                <p:nvPr/>
              </p:nvSpPr>
              <p:spPr bwMode="auto">
                <a:xfrm>
                  <a:off x="4735512" y="4171950"/>
                  <a:ext cx="333947" cy="358775"/>
                </a:xfrm>
                <a:prstGeom prst="ellipse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ffectLst>
                  <a:innerShdw blurRad="63500" dist="25400" dir="10860000">
                    <a:prstClr val="black">
                      <a:alpha val="28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18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7F7F7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1</a:t>
                  </a:r>
                  <a:endParaRPr kumimoji="0" lang="zh-CN" altLang="en-US" sz="18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7F7F7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25663" name="矩形 3"/>
              <p:cNvSpPr/>
              <p:nvPr/>
            </p:nvSpPr>
            <p:spPr>
              <a:xfrm>
                <a:off x="5109369" y="4091285"/>
                <a:ext cx="2286788" cy="17543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如果要为图形添加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“图层样式”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，需要先选中这个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图层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，然后单击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图层面板下方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“添加图层样式”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按钮</a:t>
                </a:r>
                <a:r>
                  <a:rPr lang="en-US" altLang="zh-CN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 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25664" name="图片 10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99043" y="5549195"/>
              <a:ext cx="142875" cy="15240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" name="标题 1"/>
          <p:cNvSpPr>
            <a:spLocks noChangeArrowheads="1"/>
          </p:cNvSpPr>
          <p:nvPr/>
        </p:nvSpPr>
        <p:spPr bwMode="auto">
          <a:xfrm>
            <a:off x="173355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 animBg="1"/>
      <p:bldP spid="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65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765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、添加图层样式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653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2765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2765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2768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7688" name="组合 45"/>
          <p:cNvGrpSpPr/>
          <p:nvPr/>
        </p:nvGrpSpPr>
        <p:grpSpPr>
          <a:xfrm>
            <a:off x="676275" y="2185988"/>
            <a:ext cx="8137525" cy="1382712"/>
            <a:chOff x="641723" y="5014684"/>
            <a:chExt cx="8138351" cy="1382153"/>
          </a:xfrm>
        </p:grpSpPr>
        <p:grpSp>
          <p:nvGrpSpPr>
            <p:cNvPr id="27689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27690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2769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7694" name="矩形 15"/>
            <p:cNvSpPr/>
            <p:nvPr/>
          </p:nvSpPr>
          <p:spPr>
            <a:xfrm>
              <a:off x="780819" y="5487721"/>
              <a:ext cx="7999255" cy="8013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为图层中的图形添加合适的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，有助于增强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图形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表现力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。具体添加图层样式的方法如下：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7695" name="Picture 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50" y="3822700"/>
            <a:ext cx="2574925" cy="26289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1" name="组合 60"/>
          <p:cNvGrpSpPr/>
          <p:nvPr/>
        </p:nvGrpSpPr>
        <p:grpSpPr>
          <a:xfrm>
            <a:off x="5149850" y="3762375"/>
            <a:ext cx="3462338" cy="1863725"/>
            <a:chOff x="4162714" y="3848100"/>
            <a:chExt cx="3462916" cy="1864211"/>
          </a:xfrm>
        </p:grpSpPr>
        <p:grpSp>
          <p:nvGrpSpPr>
            <p:cNvPr id="27697" name="组合 61"/>
            <p:cNvGrpSpPr/>
            <p:nvPr/>
          </p:nvGrpSpPr>
          <p:grpSpPr>
            <a:xfrm>
              <a:off x="4162714" y="3848100"/>
              <a:ext cx="3462916" cy="1864211"/>
              <a:chOff x="4162714" y="3848100"/>
              <a:chExt cx="3462916" cy="1864211"/>
            </a:xfrm>
          </p:grpSpPr>
          <p:grpSp>
            <p:nvGrpSpPr>
              <p:cNvPr id="27698" name="组合 63"/>
              <p:cNvGrpSpPr/>
              <p:nvPr/>
            </p:nvGrpSpPr>
            <p:grpSpPr>
              <a:xfrm>
                <a:off x="4162714" y="3848100"/>
                <a:ext cx="3462916" cy="1864211"/>
                <a:chOff x="4365914" y="3848100"/>
                <a:chExt cx="3462916" cy="1864211"/>
              </a:xfrm>
            </p:grpSpPr>
            <p:sp>
              <p:nvSpPr>
                <p:cNvPr id="66" name="圆角矩形标注 8"/>
                <p:cNvSpPr>
                  <a:spLocks noChangeArrowheads="1"/>
                </p:cNvSpPr>
                <p:nvPr/>
              </p:nvSpPr>
              <p:spPr bwMode="auto">
                <a:xfrm rot="16200000" flipV="1">
                  <a:off x="5165266" y="3048747"/>
                  <a:ext cx="1864211" cy="3462916"/>
                </a:xfrm>
                <a:custGeom>
                  <a:avLst/>
                  <a:gdLst>
                    <a:gd name="T0" fmla="*/ 0 w 2628900"/>
                    <a:gd name="T1" fmla="*/ 438159 h 3462916"/>
                    <a:gd name="T2" fmla="*/ 220330 w 2628900"/>
                    <a:gd name="T3" fmla="*/ 0 h 3462916"/>
                    <a:gd name="T4" fmla="*/ 220326 w 2628900"/>
                    <a:gd name="T5" fmla="*/ 0 h 3462916"/>
                    <a:gd name="T6" fmla="*/ 220326 w 2628900"/>
                    <a:gd name="T7" fmla="*/ 0 h 3462916"/>
                    <a:gd name="T8" fmla="*/ 550814 w 2628900"/>
                    <a:gd name="T9" fmla="*/ 0 h 3462916"/>
                    <a:gd name="T10" fmla="*/ 1101623 w 2628900"/>
                    <a:gd name="T11" fmla="*/ 0 h 3462916"/>
                    <a:gd name="T12" fmla="*/ 1321953 w 2628900"/>
                    <a:gd name="T13" fmla="*/ 438159 h 3462916"/>
                    <a:gd name="T14" fmla="*/ 1321953 w 2628900"/>
                    <a:gd name="T15" fmla="*/ 1828512 h 3462916"/>
                    <a:gd name="T16" fmla="*/ 1321953 w 2628900"/>
                    <a:gd name="T17" fmla="*/ 1828512 h 3462916"/>
                    <a:gd name="T18" fmla="*/ 1321953 w 2628900"/>
                    <a:gd name="T19" fmla="*/ 2612160 h 3462916"/>
                    <a:gd name="T20" fmla="*/ 1321953 w 2628900"/>
                    <a:gd name="T21" fmla="*/ 2696433 h 3462916"/>
                    <a:gd name="T22" fmla="*/ 1101623 w 2628900"/>
                    <a:gd name="T23" fmla="*/ 3134592 h 3462916"/>
                    <a:gd name="T24" fmla="*/ 704084 w 2628900"/>
                    <a:gd name="T25" fmla="*/ 3147292 h 3462916"/>
                    <a:gd name="T26" fmla="*/ 609093 w 2628900"/>
                    <a:gd name="T27" fmla="*/ 3462916 h 3462916"/>
                    <a:gd name="T28" fmla="*/ 220326 w 2628900"/>
                    <a:gd name="T29" fmla="*/ 3134592 h 3462916"/>
                    <a:gd name="T30" fmla="*/ 220330 w 2628900"/>
                    <a:gd name="T31" fmla="*/ 3134592 h 3462916"/>
                    <a:gd name="T32" fmla="*/ 0 w 2628900"/>
                    <a:gd name="T33" fmla="*/ 2696433 h 3462916"/>
                    <a:gd name="T34" fmla="*/ 0 w 2628900"/>
                    <a:gd name="T35" fmla="*/ 2612160 h 3462916"/>
                    <a:gd name="T36" fmla="*/ 0 w 2628900"/>
                    <a:gd name="T37" fmla="*/ 1828512 h 3462916"/>
                    <a:gd name="T38" fmla="*/ 0 w 2628900"/>
                    <a:gd name="T39" fmla="*/ 1828512 h 3462916"/>
                    <a:gd name="T40" fmla="*/ 0 w 2628900"/>
                    <a:gd name="T41" fmla="*/ 438159 h 346291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0" t="0" r="r" b="b"/>
                  <a:pathLst>
                    <a:path w="2628900" h="3462916">
                      <a:moveTo>
                        <a:pt x="0" y="438159"/>
                      </a:moveTo>
                      <a:cubicBezTo>
                        <a:pt x="0" y="196170"/>
                        <a:pt x="196170" y="0"/>
                        <a:pt x="438159" y="0"/>
                      </a:cubicBezTo>
                      <a:lnTo>
                        <a:pt x="438150" y="0"/>
                      </a:lnTo>
                      <a:lnTo>
                        <a:pt x="1095375" y="0"/>
                      </a:lnTo>
                      <a:lnTo>
                        <a:pt x="2190741" y="0"/>
                      </a:lnTo>
                      <a:cubicBezTo>
                        <a:pt x="2432730" y="0"/>
                        <a:pt x="2628900" y="196170"/>
                        <a:pt x="2628900" y="438159"/>
                      </a:cubicBezTo>
                      <a:lnTo>
                        <a:pt x="2628900" y="1828512"/>
                      </a:lnTo>
                      <a:lnTo>
                        <a:pt x="2628900" y="2612160"/>
                      </a:lnTo>
                      <a:lnTo>
                        <a:pt x="2628900" y="2696433"/>
                      </a:lnTo>
                      <a:cubicBezTo>
                        <a:pt x="2628900" y="2938422"/>
                        <a:pt x="2432730" y="3134592"/>
                        <a:pt x="2190741" y="3134592"/>
                      </a:cubicBezTo>
                      <a:lnTo>
                        <a:pt x="1400175" y="3147292"/>
                      </a:lnTo>
                      <a:lnTo>
                        <a:pt x="1211271" y="3462916"/>
                      </a:lnTo>
                      <a:lnTo>
                        <a:pt x="438150" y="3134592"/>
                      </a:lnTo>
                      <a:lnTo>
                        <a:pt x="438159" y="3134592"/>
                      </a:lnTo>
                      <a:cubicBezTo>
                        <a:pt x="196170" y="3134592"/>
                        <a:pt x="0" y="2938422"/>
                        <a:pt x="0" y="2696433"/>
                      </a:cubicBezTo>
                      <a:lnTo>
                        <a:pt x="0" y="2612160"/>
                      </a:lnTo>
                      <a:lnTo>
                        <a:pt x="0" y="1828512"/>
                      </a:lnTo>
                      <a:lnTo>
                        <a:pt x="0" y="438159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2700">
                  <a:solidFill>
                    <a:srgbClr val="BFBFBF"/>
                  </a:solidFill>
                  <a:round/>
                </a:ln>
                <a:effectLst>
                  <a:outerShdw blurRad="50800" dist="38100" dir="2700000" algn="tl" rotWithShape="0">
                    <a:srgbClr val="000000">
                      <a:alpha val="39998"/>
                    </a:srgbClr>
                  </a:outerShdw>
                </a:effec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67" name="圆角矩形标注 8"/>
                <p:cNvSpPr>
                  <a:spLocks noChangeArrowheads="1"/>
                </p:cNvSpPr>
                <p:nvPr/>
              </p:nvSpPr>
              <p:spPr bwMode="auto">
                <a:xfrm rot="16200000" flipV="1">
                  <a:off x="5278006" y="3156715"/>
                  <a:ext cx="1689540" cy="3234278"/>
                </a:xfrm>
                <a:custGeom>
                  <a:avLst/>
                  <a:gdLst>
                    <a:gd name="connsiteX0" fmla="*/ 0 w 2628900"/>
                    <a:gd name="connsiteY0" fmla="*/ 438159 h 3134592"/>
                    <a:gd name="connsiteX1" fmla="*/ 438159 w 2628900"/>
                    <a:gd name="connsiteY1" fmla="*/ 0 h 3134592"/>
                    <a:gd name="connsiteX2" fmla="*/ 438150 w 2628900"/>
                    <a:gd name="connsiteY2" fmla="*/ 0 h 3134592"/>
                    <a:gd name="connsiteX3" fmla="*/ 438150 w 2628900"/>
                    <a:gd name="connsiteY3" fmla="*/ 0 h 3134592"/>
                    <a:gd name="connsiteX4" fmla="*/ 1095375 w 2628900"/>
                    <a:gd name="connsiteY4" fmla="*/ 0 h 3134592"/>
                    <a:gd name="connsiteX5" fmla="*/ 2190741 w 2628900"/>
                    <a:gd name="connsiteY5" fmla="*/ 0 h 3134592"/>
                    <a:gd name="connsiteX6" fmla="*/ 2628900 w 2628900"/>
                    <a:gd name="connsiteY6" fmla="*/ 438159 h 3134592"/>
                    <a:gd name="connsiteX7" fmla="*/ 2628900 w 2628900"/>
                    <a:gd name="connsiteY7" fmla="*/ 1828512 h 3134592"/>
                    <a:gd name="connsiteX8" fmla="*/ 2628900 w 2628900"/>
                    <a:gd name="connsiteY8" fmla="*/ 1828512 h 3134592"/>
                    <a:gd name="connsiteX9" fmla="*/ 2628900 w 2628900"/>
                    <a:gd name="connsiteY9" fmla="*/ 2612160 h 3134592"/>
                    <a:gd name="connsiteX10" fmla="*/ 2628900 w 2628900"/>
                    <a:gd name="connsiteY10" fmla="*/ 2696433 h 3134592"/>
                    <a:gd name="connsiteX11" fmla="*/ 2190741 w 2628900"/>
                    <a:gd name="connsiteY11" fmla="*/ 3134592 h 3134592"/>
                    <a:gd name="connsiteX12" fmla="*/ 1095375 w 2628900"/>
                    <a:gd name="connsiteY12" fmla="*/ 3134592 h 3134592"/>
                    <a:gd name="connsiteX13" fmla="*/ 766771 w 2628900"/>
                    <a:gd name="connsiteY13" fmla="*/ 3526416 h 3134592"/>
                    <a:gd name="connsiteX14" fmla="*/ 438150 w 2628900"/>
                    <a:gd name="connsiteY14" fmla="*/ 3134592 h 3134592"/>
                    <a:gd name="connsiteX15" fmla="*/ 438159 w 2628900"/>
                    <a:gd name="connsiteY15" fmla="*/ 3134592 h 3134592"/>
                    <a:gd name="connsiteX16" fmla="*/ 0 w 2628900"/>
                    <a:gd name="connsiteY16" fmla="*/ 2696433 h 3134592"/>
                    <a:gd name="connsiteX17" fmla="*/ 0 w 2628900"/>
                    <a:gd name="connsiteY17" fmla="*/ 2612160 h 3134592"/>
                    <a:gd name="connsiteX18" fmla="*/ 0 w 2628900"/>
                    <a:gd name="connsiteY18" fmla="*/ 1828512 h 3134592"/>
                    <a:gd name="connsiteX19" fmla="*/ 0 w 2628900"/>
                    <a:gd name="connsiteY19" fmla="*/ 1828512 h 3134592"/>
                    <a:gd name="connsiteX20" fmla="*/ 0 w 2628900"/>
                    <a:gd name="connsiteY20" fmla="*/ 438159 h 3134592"/>
                    <a:gd name="connsiteX0-1" fmla="*/ 0 w 2628900"/>
                    <a:gd name="connsiteY0-2" fmla="*/ 438159 h 3526416"/>
                    <a:gd name="connsiteX1-3" fmla="*/ 438159 w 2628900"/>
                    <a:gd name="connsiteY1-4" fmla="*/ 0 h 3526416"/>
                    <a:gd name="connsiteX2-5" fmla="*/ 438150 w 2628900"/>
                    <a:gd name="connsiteY2-6" fmla="*/ 0 h 3526416"/>
                    <a:gd name="connsiteX3-7" fmla="*/ 438150 w 2628900"/>
                    <a:gd name="connsiteY3-8" fmla="*/ 0 h 3526416"/>
                    <a:gd name="connsiteX4-9" fmla="*/ 1095375 w 2628900"/>
                    <a:gd name="connsiteY4-10" fmla="*/ 0 h 3526416"/>
                    <a:gd name="connsiteX5-11" fmla="*/ 2190741 w 2628900"/>
                    <a:gd name="connsiteY5-12" fmla="*/ 0 h 3526416"/>
                    <a:gd name="connsiteX6-13" fmla="*/ 2628900 w 2628900"/>
                    <a:gd name="connsiteY6-14" fmla="*/ 438159 h 3526416"/>
                    <a:gd name="connsiteX7-15" fmla="*/ 2628900 w 2628900"/>
                    <a:gd name="connsiteY7-16" fmla="*/ 1828512 h 3526416"/>
                    <a:gd name="connsiteX8-17" fmla="*/ 2628900 w 2628900"/>
                    <a:gd name="connsiteY8-18" fmla="*/ 1828512 h 3526416"/>
                    <a:gd name="connsiteX9-19" fmla="*/ 2628900 w 2628900"/>
                    <a:gd name="connsiteY9-20" fmla="*/ 2612160 h 3526416"/>
                    <a:gd name="connsiteX10-21" fmla="*/ 2628900 w 2628900"/>
                    <a:gd name="connsiteY10-22" fmla="*/ 2696433 h 3526416"/>
                    <a:gd name="connsiteX11-23" fmla="*/ 2190741 w 2628900"/>
                    <a:gd name="connsiteY11-24" fmla="*/ 3134592 h 3526416"/>
                    <a:gd name="connsiteX12-25" fmla="*/ 1616075 w 2628900"/>
                    <a:gd name="connsiteY12-26" fmla="*/ 3134592 h 3526416"/>
                    <a:gd name="connsiteX13-27" fmla="*/ 766771 w 2628900"/>
                    <a:gd name="connsiteY13-28" fmla="*/ 3526416 h 3526416"/>
                    <a:gd name="connsiteX14-29" fmla="*/ 438150 w 2628900"/>
                    <a:gd name="connsiteY14-30" fmla="*/ 3134592 h 3526416"/>
                    <a:gd name="connsiteX15-31" fmla="*/ 438159 w 2628900"/>
                    <a:gd name="connsiteY15-32" fmla="*/ 3134592 h 3526416"/>
                    <a:gd name="connsiteX16-33" fmla="*/ 0 w 2628900"/>
                    <a:gd name="connsiteY16-34" fmla="*/ 2696433 h 3526416"/>
                    <a:gd name="connsiteX17-35" fmla="*/ 0 w 2628900"/>
                    <a:gd name="connsiteY17-36" fmla="*/ 2612160 h 3526416"/>
                    <a:gd name="connsiteX18-37" fmla="*/ 0 w 2628900"/>
                    <a:gd name="connsiteY18-38" fmla="*/ 1828512 h 3526416"/>
                    <a:gd name="connsiteX19-39" fmla="*/ 0 w 2628900"/>
                    <a:gd name="connsiteY19-40" fmla="*/ 1828512 h 3526416"/>
                    <a:gd name="connsiteX20-41" fmla="*/ 0 w 2628900"/>
                    <a:gd name="connsiteY20-42" fmla="*/ 438159 h 3526416"/>
                    <a:gd name="connsiteX0-43" fmla="*/ 0 w 2628900"/>
                    <a:gd name="connsiteY0-44" fmla="*/ 438159 h 3462916"/>
                    <a:gd name="connsiteX1-45" fmla="*/ 438159 w 2628900"/>
                    <a:gd name="connsiteY1-46" fmla="*/ 0 h 3462916"/>
                    <a:gd name="connsiteX2-47" fmla="*/ 438150 w 2628900"/>
                    <a:gd name="connsiteY2-48" fmla="*/ 0 h 3462916"/>
                    <a:gd name="connsiteX3-49" fmla="*/ 438150 w 2628900"/>
                    <a:gd name="connsiteY3-50" fmla="*/ 0 h 3462916"/>
                    <a:gd name="connsiteX4-51" fmla="*/ 1095375 w 2628900"/>
                    <a:gd name="connsiteY4-52" fmla="*/ 0 h 3462916"/>
                    <a:gd name="connsiteX5-53" fmla="*/ 2190741 w 2628900"/>
                    <a:gd name="connsiteY5-54" fmla="*/ 0 h 3462916"/>
                    <a:gd name="connsiteX6-55" fmla="*/ 2628900 w 2628900"/>
                    <a:gd name="connsiteY6-56" fmla="*/ 438159 h 3462916"/>
                    <a:gd name="connsiteX7-57" fmla="*/ 2628900 w 2628900"/>
                    <a:gd name="connsiteY7-58" fmla="*/ 1828512 h 3462916"/>
                    <a:gd name="connsiteX8-59" fmla="*/ 2628900 w 2628900"/>
                    <a:gd name="connsiteY8-60" fmla="*/ 1828512 h 3462916"/>
                    <a:gd name="connsiteX9-61" fmla="*/ 2628900 w 2628900"/>
                    <a:gd name="connsiteY9-62" fmla="*/ 2612160 h 3462916"/>
                    <a:gd name="connsiteX10-63" fmla="*/ 2628900 w 2628900"/>
                    <a:gd name="connsiteY10-64" fmla="*/ 2696433 h 3462916"/>
                    <a:gd name="connsiteX11-65" fmla="*/ 2190741 w 2628900"/>
                    <a:gd name="connsiteY11-66" fmla="*/ 3134592 h 3462916"/>
                    <a:gd name="connsiteX12-67" fmla="*/ 1616075 w 2628900"/>
                    <a:gd name="connsiteY12-68" fmla="*/ 3134592 h 3462916"/>
                    <a:gd name="connsiteX13-69" fmla="*/ 1211271 w 2628900"/>
                    <a:gd name="connsiteY13-70" fmla="*/ 3462916 h 3462916"/>
                    <a:gd name="connsiteX14-71" fmla="*/ 438150 w 2628900"/>
                    <a:gd name="connsiteY14-72" fmla="*/ 3134592 h 3462916"/>
                    <a:gd name="connsiteX15-73" fmla="*/ 438159 w 2628900"/>
                    <a:gd name="connsiteY15-74" fmla="*/ 3134592 h 3462916"/>
                    <a:gd name="connsiteX16-75" fmla="*/ 0 w 2628900"/>
                    <a:gd name="connsiteY16-76" fmla="*/ 2696433 h 3462916"/>
                    <a:gd name="connsiteX17-77" fmla="*/ 0 w 2628900"/>
                    <a:gd name="connsiteY17-78" fmla="*/ 2612160 h 3462916"/>
                    <a:gd name="connsiteX18-79" fmla="*/ 0 w 2628900"/>
                    <a:gd name="connsiteY18-80" fmla="*/ 1828512 h 3462916"/>
                    <a:gd name="connsiteX19-81" fmla="*/ 0 w 2628900"/>
                    <a:gd name="connsiteY19-82" fmla="*/ 1828512 h 3462916"/>
                    <a:gd name="connsiteX20-83" fmla="*/ 0 w 2628900"/>
                    <a:gd name="connsiteY20-84" fmla="*/ 438159 h 3462916"/>
                    <a:gd name="connsiteX0-85" fmla="*/ 0 w 2628900"/>
                    <a:gd name="connsiteY0-86" fmla="*/ 438159 h 3462916"/>
                    <a:gd name="connsiteX1-87" fmla="*/ 438159 w 2628900"/>
                    <a:gd name="connsiteY1-88" fmla="*/ 0 h 3462916"/>
                    <a:gd name="connsiteX2-89" fmla="*/ 438150 w 2628900"/>
                    <a:gd name="connsiteY2-90" fmla="*/ 0 h 3462916"/>
                    <a:gd name="connsiteX3-91" fmla="*/ 438150 w 2628900"/>
                    <a:gd name="connsiteY3-92" fmla="*/ 0 h 3462916"/>
                    <a:gd name="connsiteX4-93" fmla="*/ 1095375 w 2628900"/>
                    <a:gd name="connsiteY4-94" fmla="*/ 0 h 3462916"/>
                    <a:gd name="connsiteX5-95" fmla="*/ 2190741 w 2628900"/>
                    <a:gd name="connsiteY5-96" fmla="*/ 0 h 3462916"/>
                    <a:gd name="connsiteX6-97" fmla="*/ 2628900 w 2628900"/>
                    <a:gd name="connsiteY6-98" fmla="*/ 438159 h 3462916"/>
                    <a:gd name="connsiteX7-99" fmla="*/ 2628900 w 2628900"/>
                    <a:gd name="connsiteY7-100" fmla="*/ 1828512 h 3462916"/>
                    <a:gd name="connsiteX8-101" fmla="*/ 2628900 w 2628900"/>
                    <a:gd name="connsiteY8-102" fmla="*/ 1828512 h 3462916"/>
                    <a:gd name="connsiteX9-103" fmla="*/ 2628900 w 2628900"/>
                    <a:gd name="connsiteY9-104" fmla="*/ 2612160 h 3462916"/>
                    <a:gd name="connsiteX10-105" fmla="*/ 2628900 w 2628900"/>
                    <a:gd name="connsiteY10-106" fmla="*/ 2696433 h 3462916"/>
                    <a:gd name="connsiteX11-107" fmla="*/ 2190741 w 2628900"/>
                    <a:gd name="connsiteY11-108" fmla="*/ 3134592 h 3462916"/>
                    <a:gd name="connsiteX12-109" fmla="*/ 1400175 w 2628900"/>
                    <a:gd name="connsiteY12-110" fmla="*/ 3147292 h 3462916"/>
                    <a:gd name="connsiteX13-111" fmla="*/ 1211271 w 2628900"/>
                    <a:gd name="connsiteY13-112" fmla="*/ 3462916 h 3462916"/>
                    <a:gd name="connsiteX14-113" fmla="*/ 438150 w 2628900"/>
                    <a:gd name="connsiteY14-114" fmla="*/ 3134592 h 3462916"/>
                    <a:gd name="connsiteX15-115" fmla="*/ 438159 w 2628900"/>
                    <a:gd name="connsiteY15-116" fmla="*/ 3134592 h 3462916"/>
                    <a:gd name="connsiteX16-117" fmla="*/ 0 w 2628900"/>
                    <a:gd name="connsiteY16-118" fmla="*/ 2696433 h 3462916"/>
                    <a:gd name="connsiteX17-119" fmla="*/ 0 w 2628900"/>
                    <a:gd name="connsiteY17-120" fmla="*/ 2612160 h 3462916"/>
                    <a:gd name="connsiteX18-121" fmla="*/ 0 w 2628900"/>
                    <a:gd name="connsiteY18-122" fmla="*/ 1828512 h 3462916"/>
                    <a:gd name="connsiteX19-123" fmla="*/ 0 w 2628900"/>
                    <a:gd name="connsiteY19-124" fmla="*/ 1828512 h 3462916"/>
                    <a:gd name="connsiteX20-125" fmla="*/ 0 w 2628900"/>
                    <a:gd name="connsiteY20-126" fmla="*/ 438159 h 3462916"/>
                    <a:gd name="connsiteX0-127" fmla="*/ 0 w 2628900"/>
                    <a:gd name="connsiteY0-128" fmla="*/ 438159 h 3422604"/>
                    <a:gd name="connsiteX1-129" fmla="*/ 438159 w 2628900"/>
                    <a:gd name="connsiteY1-130" fmla="*/ 0 h 3422604"/>
                    <a:gd name="connsiteX2-131" fmla="*/ 438150 w 2628900"/>
                    <a:gd name="connsiteY2-132" fmla="*/ 0 h 3422604"/>
                    <a:gd name="connsiteX3-133" fmla="*/ 438150 w 2628900"/>
                    <a:gd name="connsiteY3-134" fmla="*/ 0 h 3422604"/>
                    <a:gd name="connsiteX4-135" fmla="*/ 1095375 w 2628900"/>
                    <a:gd name="connsiteY4-136" fmla="*/ 0 h 3422604"/>
                    <a:gd name="connsiteX5-137" fmla="*/ 2190741 w 2628900"/>
                    <a:gd name="connsiteY5-138" fmla="*/ 0 h 3422604"/>
                    <a:gd name="connsiteX6-139" fmla="*/ 2628900 w 2628900"/>
                    <a:gd name="connsiteY6-140" fmla="*/ 438159 h 3422604"/>
                    <a:gd name="connsiteX7-141" fmla="*/ 2628900 w 2628900"/>
                    <a:gd name="connsiteY7-142" fmla="*/ 1828512 h 3422604"/>
                    <a:gd name="connsiteX8-143" fmla="*/ 2628900 w 2628900"/>
                    <a:gd name="connsiteY8-144" fmla="*/ 1828512 h 3422604"/>
                    <a:gd name="connsiteX9-145" fmla="*/ 2628900 w 2628900"/>
                    <a:gd name="connsiteY9-146" fmla="*/ 2612160 h 3422604"/>
                    <a:gd name="connsiteX10-147" fmla="*/ 2628900 w 2628900"/>
                    <a:gd name="connsiteY10-148" fmla="*/ 2696433 h 3422604"/>
                    <a:gd name="connsiteX11-149" fmla="*/ 2190741 w 2628900"/>
                    <a:gd name="connsiteY11-150" fmla="*/ 3134592 h 3422604"/>
                    <a:gd name="connsiteX12-151" fmla="*/ 1400175 w 2628900"/>
                    <a:gd name="connsiteY12-152" fmla="*/ 3147292 h 3422604"/>
                    <a:gd name="connsiteX13-153" fmla="*/ 1170959 w 2628900"/>
                    <a:gd name="connsiteY13-154" fmla="*/ 3422604 h 3422604"/>
                    <a:gd name="connsiteX14-155" fmla="*/ 438150 w 2628900"/>
                    <a:gd name="connsiteY14-156" fmla="*/ 3134592 h 3422604"/>
                    <a:gd name="connsiteX15-157" fmla="*/ 438159 w 2628900"/>
                    <a:gd name="connsiteY15-158" fmla="*/ 3134592 h 3422604"/>
                    <a:gd name="connsiteX16-159" fmla="*/ 0 w 2628900"/>
                    <a:gd name="connsiteY16-160" fmla="*/ 2696433 h 3422604"/>
                    <a:gd name="connsiteX17-161" fmla="*/ 0 w 2628900"/>
                    <a:gd name="connsiteY17-162" fmla="*/ 2612160 h 3422604"/>
                    <a:gd name="connsiteX18-163" fmla="*/ 0 w 2628900"/>
                    <a:gd name="connsiteY18-164" fmla="*/ 1828512 h 3422604"/>
                    <a:gd name="connsiteX19-165" fmla="*/ 0 w 2628900"/>
                    <a:gd name="connsiteY19-166" fmla="*/ 1828512 h 3422604"/>
                    <a:gd name="connsiteX20-167" fmla="*/ 0 w 2628900"/>
                    <a:gd name="connsiteY20-168" fmla="*/ 438159 h 3422604"/>
                    <a:gd name="connsiteX0-169" fmla="*/ 0 w 2628900"/>
                    <a:gd name="connsiteY0-170" fmla="*/ 438159 h 3422604"/>
                    <a:gd name="connsiteX1-171" fmla="*/ 438159 w 2628900"/>
                    <a:gd name="connsiteY1-172" fmla="*/ 0 h 3422604"/>
                    <a:gd name="connsiteX2-173" fmla="*/ 438150 w 2628900"/>
                    <a:gd name="connsiteY2-174" fmla="*/ 0 h 3422604"/>
                    <a:gd name="connsiteX3-175" fmla="*/ 438150 w 2628900"/>
                    <a:gd name="connsiteY3-176" fmla="*/ 0 h 3422604"/>
                    <a:gd name="connsiteX4-177" fmla="*/ 1095375 w 2628900"/>
                    <a:gd name="connsiteY4-178" fmla="*/ 0 h 3422604"/>
                    <a:gd name="connsiteX5-179" fmla="*/ 2190741 w 2628900"/>
                    <a:gd name="connsiteY5-180" fmla="*/ 0 h 3422604"/>
                    <a:gd name="connsiteX6-181" fmla="*/ 2628900 w 2628900"/>
                    <a:gd name="connsiteY6-182" fmla="*/ 438159 h 3422604"/>
                    <a:gd name="connsiteX7-183" fmla="*/ 2628900 w 2628900"/>
                    <a:gd name="connsiteY7-184" fmla="*/ 1828512 h 3422604"/>
                    <a:gd name="connsiteX8-185" fmla="*/ 2628900 w 2628900"/>
                    <a:gd name="connsiteY8-186" fmla="*/ 1828512 h 3422604"/>
                    <a:gd name="connsiteX9-187" fmla="*/ 2628900 w 2628900"/>
                    <a:gd name="connsiteY9-188" fmla="*/ 2612160 h 3422604"/>
                    <a:gd name="connsiteX10-189" fmla="*/ 2628900 w 2628900"/>
                    <a:gd name="connsiteY10-190" fmla="*/ 2696433 h 3422604"/>
                    <a:gd name="connsiteX11-191" fmla="*/ 2190741 w 2628900"/>
                    <a:gd name="connsiteY11-192" fmla="*/ 3134592 h 3422604"/>
                    <a:gd name="connsiteX12-193" fmla="*/ 1332990 w 2628900"/>
                    <a:gd name="connsiteY12-194" fmla="*/ 3147292 h 3422604"/>
                    <a:gd name="connsiteX13-195" fmla="*/ 1170959 w 2628900"/>
                    <a:gd name="connsiteY13-196" fmla="*/ 3422604 h 3422604"/>
                    <a:gd name="connsiteX14-197" fmla="*/ 438150 w 2628900"/>
                    <a:gd name="connsiteY14-198" fmla="*/ 3134592 h 3422604"/>
                    <a:gd name="connsiteX15-199" fmla="*/ 438159 w 2628900"/>
                    <a:gd name="connsiteY15-200" fmla="*/ 3134592 h 3422604"/>
                    <a:gd name="connsiteX16-201" fmla="*/ 0 w 2628900"/>
                    <a:gd name="connsiteY16-202" fmla="*/ 2696433 h 3422604"/>
                    <a:gd name="connsiteX17-203" fmla="*/ 0 w 2628900"/>
                    <a:gd name="connsiteY17-204" fmla="*/ 2612160 h 3422604"/>
                    <a:gd name="connsiteX18-205" fmla="*/ 0 w 2628900"/>
                    <a:gd name="connsiteY18-206" fmla="*/ 1828512 h 3422604"/>
                    <a:gd name="connsiteX19-207" fmla="*/ 0 w 2628900"/>
                    <a:gd name="connsiteY19-208" fmla="*/ 1828512 h 3422604"/>
                    <a:gd name="connsiteX20-209" fmla="*/ 0 w 2628900"/>
                    <a:gd name="connsiteY20-210" fmla="*/ 438159 h 342260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  <a:cxn ang="0">
                      <a:pos x="connsiteX10-21" y="connsiteY10-22"/>
                    </a:cxn>
                    <a:cxn ang="0">
                      <a:pos x="connsiteX11-23" y="connsiteY11-24"/>
                    </a:cxn>
                    <a:cxn ang="0">
                      <a:pos x="connsiteX12-25" y="connsiteY12-26"/>
                    </a:cxn>
                    <a:cxn ang="0">
                      <a:pos x="connsiteX13-27" y="connsiteY13-28"/>
                    </a:cxn>
                    <a:cxn ang="0">
                      <a:pos x="connsiteX14-29" y="connsiteY14-30"/>
                    </a:cxn>
                    <a:cxn ang="0">
                      <a:pos x="connsiteX15-31" y="connsiteY15-32"/>
                    </a:cxn>
                    <a:cxn ang="0">
                      <a:pos x="connsiteX16-33" y="connsiteY16-34"/>
                    </a:cxn>
                    <a:cxn ang="0">
                      <a:pos x="connsiteX17-35" y="connsiteY17-36"/>
                    </a:cxn>
                    <a:cxn ang="0">
                      <a:pos x="connsiteX18-37" y="connsiteY18-38"/>
                    </a:cxn>
                    <a:cxn ang="0">
                      <a:pos x="connsiteX19-39" y="connsiteY19-40"/>
                    </a:cxn>
                    <a:cxn ang="0">
                      <a:pos x="connsiteX20-41" y="connsiteY20-42"/>
                    </a:cxn>
                  </a:cxnLst>
                  <a:rect l="l" t="t" r="r" b="b"/>
                  <a:pathLst>
                    <a:path w="2628900" h="3422604">
                      <a:moveTo>
                        <a:pt x="0" y="438159"/>
                      </a:moveTo>
                      <a:cubicBezTo>
                        <a:pt x="0" y="196170"/>
                        <a:pt x="196170" y="0"/>
                        <a:pt x="438159" y="0"/>
                      </a:cubicBezTo>
                      <a:lnTo>
                        <a:pt x="438150" y="0"/>
                      </a:lnTo>
                      <a:lnTo>
                        <a:pt x="438150" y="0"/>
                      </a:lnTo>
                      <a:lnTo>
                        <a:pt x="1095375" y="0"/>
                      </a:lnTo>
                      <a:lnTo>
                        <a:pt x="2190741" y="0"/>
                      </a:lnTo>
                      <a:cubicBezTo>
                        <a:pt x="2432730" y="0"/>
                        <a:pt x="2628900" y="196170"/>
                        <a:pt x="2628900" y="438159"/>
                      </a:cubicBezTo>
                      <a:lnTo>
                        <a:pt x="2628900" y="1828512"/>
                      </a:lnTo>
                      <a:lnTo>
                        <a:pt x="2628900" y="1828512"/>
                      </a:lnTo>
                      <a:lnTo>
                        <a:pt x="2628900" y="2612160"/>
                      </a:lnTo>
                      <a:lnTo>
                        <a:pt x="2628900" y="2696433"/>
                      </a:lnTo>
                      <a:cubicBezTo>
                        <a:pt x="2628900" y="2938422"/>
                        <a:pt x="2432730" y="3134592"/>
                        <a:pt x="2190741" y="3134592"/>
                      </a:cubicBezTo>
                      <a:lnTo>
                        <a:pt x="1332990" y="3147292"/>
                      </a:lnTo>
                      <a:lnTo>
                        <a:pt x="1170959" y="3422604"/>
                      </a:lnTo>
                      <a:lnTo>
                        <a:pt x="438150" y="3134592"/>
                      </a:lnTo>
                      <a:lnTo>
                        <a:pt x="438159" y="3134592"/>
                      </a:lnTo>
                      <a:cubicBezTo>
                        <a:pt x="196170" y="3134592"/>
                        <a:pt x="0" y="2938422"/>
                        <a:pt x="0" y="2696433"/>
                      </a:cubicBezTo>
                      <a:lnTo>
                        <a:pt x="0" y="2612160"/>
                      </a:lnTo>
                      <a:lnTo>
                        <a:pt x="0" y="1828512"/>
                      </a:lnTo>
                      <a:lnTo>
                        <a:pt x="0" y="1828512"/>
                      </a:lnTo>
                      <a:lnTo>
                        <a:pt x="0" y="438159"/>
                      </a:lnTo>
                      <a:close/>
                    </a:path>
                  </a:pathLst>
                </a:custGeom>
                <a:noFill/>
                <a:ln w="12700" algn="ctr">
                  <a:solidFill>
                    <a:schemeClr val="bg1">
                      <a:lumMod val="75000"/>
                    </a:schemeClr>
                  </a:solidFill>
                  <a:prstDash val="dash"/>
                  <a:round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65" name="椭圆 64"/>
              <p:cNvSpPr/>
              <p:nvPr/>
            </p:nvSpPr>
            <p:spPr bwMode="auto">
              <a:xfrm>
                <a:off x="4735512" y="4171950"/>
                <a:ext cx="333947" cy="35877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innerShdw blurRad="63500" dist="25400" dir="10860000">
                  <a:prstClr val="black">
                    <a:alpha val="2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7F7F7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2</a:t>
                </a:r>
                <a:endParaRPr kumimoji="0" lang="zh-CN" altLang="en-US" sz="1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7F7F7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27702" name="矩形 62"/>
            <p:cNvSpPr/>
            <p:nvPr/>
          </p:nvSpPr>
          <p:spPr>
            <a:xfrm>
              <a:off x="5109369" y="4091285"/>
              <a:ext cx="2286788" cy="722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在弹出的菜单中，选择一个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效果命令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297" name="矩形 67"/>
          <p:cNvSpPr>
            <a:spLocks noChangeArrowheads="1"/>
          </p:cNvSpPr>
          <p:nvPr/>
        </p:nvSpPr>
        <p:spPr bwMode="auto">
          <a:xfrm>
            <a:off x="2025650" y="6110288"/>
            <a:ext cx="339725" cy="3032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9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3838" y="3819525"/>
            <a:ext cx="1019175" cy="1800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9" name="标题 1"/>
          <p:cNvSpPr>
            <a:spLocks noChangeArrowheads="1"/>
          </p:cNvSpPr>
          <p:nvPr/>
        </p:nvSpPr>
        <p:spPr bwMode="auto">
          <a:xfrm>
            <a:off x="1727200" y="1317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69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970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、添加图层样式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70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2970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2970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2973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9736" name="组合 41"/>
          <p:cNvGrpSpPr/>
          <p:nvPr/>
        </p:nvGrpSpPr>
        <p:grpSpPr>
          <a:xfrm>
            <a:off x="676275" y="2185988"/>
            <a:ext cx="8137525" cy="1382712"/>
            <a:chOff x="641723" y="5014684"/>
            <a:chExt cx="8138351" cy="1382153"/>
          </a:xfrm>
        </p:grpSpPr>
        <p:grpSp>
          <p:nvGrpSpPr>
            <p:cNvPr id="29737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29738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2974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9742" name="矩形 15"/>
            <p:cNvSpPr/>
            <p:nvPr/>
          </p:nvSpPr>
          <p:spPr>
            <a:xfrm>
              <a:off x="780819" y="5487721"/>
              <a:ext cx="7999255" cy="8013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为图层中的图形添加合适的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，有助于增强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图形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表现力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。具体添加图层样式的方法如下：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5149850" y="3762375"/>
            <a:ext cx="3462338" cy="1863725"/>
            <a:chOff x="4162714" y="3848100"/>
            <a:chExt cx="3462916" cy="1864211"/>
          </a:xfrm>
        </p:grpSpPr>
        <p:grpSp>
          <p:nvGrpSpPr>
            <p:cNvPr id="29744" name="组合 50"/>
            <p:cNvGrpSpPr/>
            <p:nvPr/>
          </p:nvGrpSpPr>
          <p:grpSpPr>
            <a:xfrm>
              <a:off x="4162714" y="3848100"/>
              <a:ext cx="3462916" cy="1864211"/>
              <a:chOff x="4162714" y="3848100"/>
              <a:chExt cx="3462916" cy="1864211"/>
            </a:xfrm>
          </p:grpSpPr>
          <p:grpSp>
            <p:nvGrpSpPr>
              <p:cNvPr id="29745" name="组合 52"/>
              <p:cNvGrpSpPr/>
              <p:nvPr/>
            </p:nvGrpSpPr>
            <p:grpSpPr>
              <a:xfrm>
                <a:off x="4162714" y="3848100"/>
                <a:ext cx="3462916" cy="1864211"/>
                <a:chOff x="4365914" y="3848100"/>
                <a:chExt cx="3462916" cy="1864211"/>
              </a:xfrm>
            </p:grpSpPr>
            <p:sp>
              <p:nvSpPr>
                <p:cNvPr id="55" name="圆角矩形标注 8"/>
                <p:cNvSpPr>
                  <a:spLocks noChangeArrowheads="1"/>
                </p:cNvSpPr>
                <p:nvPr/>
              </p:nvSpPr>
              <p:spPr bwMode="auto">
                <a:xfrm rot="16200000" flipV="1">
                  <a:off x="5165266" y="3048747"/>
                  <a:ext cx="1864211" cy="3462916"/>
                </a:xfrm>
                <a:custGeom>
                  <a:avLst/>
                  <a:gdLst>
                    <a:gd name="T0" fmla="*/ 0 w 2628900"/>
                    <a:gd name="T1" fmla="*/ 438159 h 3462916"/>
                    <a:gd name="T2" fmla="*/ 220330 w 2628900"/>
                    <a:gd name="T3" fmla="*/ 0 h 3462916"/>
                    <a:gd name="T4" fmla="*/ 220326 w 2628900"/>
                    <a:gd name="T5" fmla="*/ 0 h 3462916"/>
                    <a:gd name="T6" fmla="*/ 220326 w 2628900"/>
                    <a:gd name="T7" fmla="*/ 0 h 3462916"/>
                    <a:gd name="T8" fmla="*/ 550814 w 2628900"/>
                    <a:gd name="T9" fmla="*/ 0 h 3462916"/>
                    <a:gd name="T10" fmla="*/ 1101623 w 2628900"/>
                    <a:gd name="T11" fmla="*/ 0 h 3462916"/>
                    <a:gd name="T12" fmla="*/ 1321953 w 2628900"/>
                    <a:gd name="T13" fmla="*/ 438159 h 3462916"/>
                    <a:gd name="T14" fmla="*/ 1321953 w 2628900"/>
                    <a:gd name="T15" fmla="*/ 1828512 h 3462916"/>
                    <a:gd name="T16" fmla="*/ 1321953 w 2628900"/>
                    <a:gd name="T17" fmla="*/ 1828512 h 3462916"/>
                    <a:gd name="T18" fmla="*/ 1321953 w 2628900"/>
                    <a:gd name="T19" fmla="*/ 2612160 h 3462916"/>
                    <a:gd name="T20" fmla="*/ 1321953 w 2628900"/>
                    <a:gd name="T21" fmla="*/ 2696433 h 3462916"/>
                    <a:gd name="T22" fmla="*/ 1101623 w 2628900"/>
                    <a:gd name="T23" fmla="*/ 3134592 h 3462916"/>
                    <a:gd name="T24" fmla="*/ 704084 w 2628900"/>
                    <a:gd name="T25" fmla="*/ 3147292 h 3462916"/>
                    <a:gd name="T26" fmla="*/ 609093 w 2628900"/>
                    <a:gd name="T27" fmla="*/ 3462916 h 3462916"/>
                    <a:gd name="T28" fmla="*/ 220326 w 2628900"/>
                    <a:gd name="T29" fmla="*/ 3134592 h 3462916"/>
                    <a:gd name="T30" fmla="*/ 220330 w 2628900"/>
                    <a:gd name="T31" fmla="*/ 3134592 h 3462916"/>
                    <a:gd name="T32" fmla="*/ 0 w 2628900"/>
                    <a:gd name="T33" fmla="*/ 2696433 h 3462916"/>
                    <a:gd name="T34" fmla="*/ 0 w 2628900"/>
                    <a:gd name="T35" fmla="*/ 2612160 h 3462916"/>
                    <a:gd name="T36" fmla="*/ 0 w 2628900"/>
                    <a:gd name="T37" fmla="*/ 1828512 h 3462916"/>
                    <a:gd name="T38" fmla="*/ 0 w 2628900"/>
                    <a:gd name="T39" fmla="*/ 1828512 h 3462916"/>
                    <a:gd name="T40" fmla="*/ 0 w 2628900"/>
                    <a:gd name="T41" fmla="*/ 438159 h 346291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0" t="0" r="r" b="b"/>
                  <a:pathLst>
                    <a:path w="2628900" h="3462916">
                      <a:moveTo>
                        <a:pt x="0" y="438159"/>
                      </a:moveTo>
                      <a:cubicBezTo>
                        <a:pt x="0" y="196170"/>
                        <a:pt x="196170" y="0"/>
                        <a:pt x="438159" y="0"/>
                      </a:cubicBezTo>
                      <a:lnTo>
                        <a:pt x="438150" y="0"/>
                      </a:lnTo>
                      <a:lnTo>
                        <a:pt x="1095375" y="0"/>
                      </a:lnTo>
                      <a:lnTo>
                        <a:pt x="2190741" y="0"/>
                      </a:lnTo>
                      <a:cubicBezTo>
                        <a:pt x="2432730" y="0"/>
                        <a:pt x="2628900" y="196170"/>
                        <a:pt x="2628900" y="438159"/>
                      </a:cubicBezTo>
                      <a:lnTo>
                        <a:pt x="2628900" y="1828512"/>
                      </a:lnTo>
                      <a:lnTo>
                        <a:pt x="2628900" y="2612160"/>
                      </a:lnTo>
                      <a:lnTo>
                        <a:pt x="2628900" y="2696433"/>
                      </a:lnTo>
                      <a:cubicBezTo>
                        <a:pt x="2628900" y="2938422"/>
                        <a:pt x="2432730" y="3134592"/>
                        <a:pt x="2190741" y="3134592"/>
                      </a:cubicBezTo>
                      <a:lnTo>
                        <a:pt x="1400175" y="3147292"/>
                      </a:lnTo>
                      <a:lnTo>
                        <a:pt x="1211271" y="3462916"/>
                      </a:lnTo>
                      <a:lnTo>
                        <a:pt x="438150" y="3134592"/>
                      </a:lnTo>
                      <a:lnTo>
                        <a:pt x="438159" y="3134592"/>
                      </a:lnTo>
                      <a:cubicBezTo>
                        <a:pt x="196170" y="3134592"/>
                        <a:pt x="0" y="2938422"/>
                        <a:pt x="0" y="2696433"/>
                      </a:cubicBezTo>
                      <a:lnTo>
                        <a:pt x="0" y="2612160"/>
                      </a:lnTo>
                      <a:lnTo>
                        <a:pt x="0" y="1828512"/>
                      </a:lnTo>
                      <a:lnTo>
                        <a:pt x="0" y="438159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2700">
                  <a:solidFill>
                    <a:srgbClr val="BFBFBF"/>
                  </a:solidFill>
                  <a:round/>
                </a:ln>
                <a:effectLst>
                  <a:outerShdw blurRad="50800" dist="38100" dir="2700000" algn="tl" rotWithShape="0">
                    <a:srgbClr val="000000">
                      <a:alpha val="39998"/>
                    </a:srgbClr>
                  </a:outerShdw>
                </a:effec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56" name="圆角矩形标注 8"/>
                <p:cNvSpPr>
                  <a:spLocks noChangeArrowheads="1"/>
                </p:cNvSpPr>
                <p:nvPr/>
              </p:nvSpPr>
              <p:spPr bwMode="auto">
                <a:xfrm rot="16200000" flipV="1">
                  <a:off x="5278006" y="3156715"/>
                  <a:ext cx="1689540" cy="3234278"/>
                </a:xfrm>
                <a:custGeom>
                  <a:avLst/>
                  <a:gdLst>
                    <a:gd name="connsiteX0" fmla="*/ 0 w 2628900"/>
                    <a:gd name="connsiteY0" fmla="*/ 438159 h 3134592"/>
                    <a:gd name="connsiteX1" fmla="*/ 438159 w 2628900"/>
                    <a:gd name="connsiteY1" fmla="*/ 0 h 3134592"/>
                    <a:gd name="connsiteX2" fmla="*/ 438150 w 2628900"/>
                    <a:gd name="connsiteY2" fmla="*/ 0 h 3134592"/>
                    <a:gd name="connsiteX3" fmla="*/ 438150 w 2628900"/>
                    <a:gd name="connsiteY3" fmla="*/ 0 h 3134592"/>
                    <a:gd name="connsiteX4" fmla="*/ 1095375 w 2628900"/>
                    <a:gd name="connsiteY4" fmla="*/ 0 h 3134592"/>
                    <a:gd name="connsiteX5" fmla="*/ 2190741 w 2628900"/>
                    <a:gd name="connsiteY5" fmla="*/ 0 h 3134592"/>
                    <a:gd name="connsiteX6" fmla="*/ 2628900 w 2628900"/>
                    <a:gd name="connsiteY6" fmla="*/ 438159 h 3134592"/>
                    <a:gd name="connsiteX7" fmla="*/ 2628900 w 2628900"/>
                    <a:gd name="connsiteY7" fmla="*/ 1828512 h 3134592"/>
                    <a:gd name="connsiteX8" fmla="*/ 2628900 w 2628900"/>
                    <a:gd name="connsiteY8" fmla="*/ 1828512 h 3134592"/>
                    <a:gd name="connsiteX9" fmla="*/ 2628900 w 2628900"/>
                    <a:gd name="connsiteY9" fmla="*/ 2612160 h 3134592"/>
                    <a:gd name="connsiteX10" fmla="*/ 2628900 w 2628900"/>
                    <a:gd name="connsiteY10" fmla="*/ 2696433 h 3134592"/>
                    <a:gd name="connsiteX11" fmla="*/ 2190741 w 2628900"/>
                    <a:gd name="connsiteY11" fmla="*/ 3134592 h 3134592"/>
                    <a:gd name="connsiteX12" fmla="*/ 1095375 w 2628900"/>
                    <a:gd name="connsiteY12" fmla="*/ 3134592 h 3134592"/>
                    <a:gd name="connsiteX13" fmla="*/ 766771 w 2628900"/>
                    <a:gd name="connsiteY13" fmla="*/ 3526416 h 3134592"/>
                    <a:gd name="connsiteX14" fmla="*/ 438150 w 2628900"/>
                    <a:gd name="connsiteY14" fmla="*/ 3134592 h 3134592"/>
                    <a:gd name="connsiteX15" fmla="*/ 438159 w 2628900"/>
                    <a:gd name="connsiteY15" fmla="*/ 3134592 h 3134592"/>
                    <a:gd name="connsiteX16" fmla="*/ 0 w 2628900"/>
                    <a:gd name="connsiteY16" fmla="*/ 2696433 h 3134592"/>
                    <a:gd name="connsiteX17" fmla="*/ 0 w 2628900"/>
                    <a:gd name="connsiteY17" fmla="*/ 2612160 h 3134592"/>
                    <a:gd name="connsiteX18" fmla="*/ 0 w 2628900"/>
                    <a:gd name="connsiteY18" fmla="*/ 1828512 h 3134592"/>
                    <a:gd name="connsiteX19" fmla="*/ 0 w 2628900"/>
                    <a:gd name="connsiteY19" fmla="*/ 1828512 h 3134592"/>
                    <a:gd name="connsiteX20" fmla="*/ 0 w 2628900"/>
                    <a:gd name="connsiteY20" fmla="*/ 438159 h 3134592"/>
                    <a:gd name="connsiteX0-1" fmla="*/ 0 w 2628900"/>
                    <a:gd name="connsiteY0-2" fmla="*/ 438159 h 3526416"/>
                    <a:gd name="connsiteX1-3" fmla="*/ 438159 w 2628900"/>
                    <a:gd name="connsiteY1-4" fmla="*/ 0 h 3526416"/>
                    <a:gd name="connsiteX2-5" fmla="*/ 438150 w 2628900"/>
                    <a:gd name="connsiteY2-6" fmla="*/ 0 h 3526416"/>
                    <a:gd name="connsiteX3-7" fmla="*/ 438150 w 2628900"/>
                    <a:gd name="connsiteY3-8" fmla="*/ 0 h 3526416"/>
                    <a:gd name="connsiteX4-9" fmla="*/ 1095375 w 2628900"/>
                    <a:gd name="connsiteY4-10" fmla="*/ 0 h 3526416"/>
                    <a:gd name="connsiteX5-11" fmla="*/ 2190741 w 2628900"/>
                    <a:gd name="connsiteY5-12" fmla="*/ 0 h 3526416"/>
                    <a:gd name="connsiteX6-13" fmla="*/ 2628900 w 2628900"/>
                    <a:gd name="connsiteY6-14" fmla="*/ 438159 h 3526416"/>
                    <a:gd name="connsiteX7-15" fmla="*/ 2628900 w 2628900"/>
                    <a:gd name="connsiteY7-16" fmla="*/ 1828512 h 3526416"/>
                    <a:gd name="connsiteX8-17" fmla="*/ 2628900 w 2628900"/>
                    <a:gd name="connsiteY8-18" fmla="*/ 1828512 h 3526416"/>
                    <a:gd name="connsiteX9-19" fmla="*/ 2628900 w 2628900"/>
                    <a:gd name="connsiteY9-20" fmla="*/ 2612160 h 3526416"/>
                    <a:gd name="connsiteX10-21" fmla="*/ 2628900 w 2628900"/>
                    <a:gd name="connsiteY10-22" fmla="*/ 2696433 h 3526416"/>
                    <a:gd name="connsiteX11-23" fmla="*/ 2190741 w 2628900"/>
                    <a:gd name="connsiteY11-24" fmla="*/ 3134592 h 3526416"/>
                    <a:gd name="connsiteX12-25" fmla="*/ 1616075 w 2628900"/>
                    <a:gd name="connsiteY12-26" fmla="*/ 3134592 h 3526416"/>
                    <a:gd name="connsiteX13-27" fmla="*/ 766771 w 2628900"/>
                    <a:gd name="connsiteY13-28" fmla="*/ 3526416 h 3526416"/>
                    <a:gd name="connsiteX14-29" fmla="*/ 438150 w 2628900"/>
                    <a:gd name="connsiteY14-30" fmla="*/ 3134592 h 3526416"/>
                    <a:gd name="connsiteX15-31" fmla="*/ 438159 w 2628900"/>
                    <a:gd name="connsiteY15-32" fmla="*/ 3134592 h 3526416"/>
                    <a:gd name="connsiteX16-33" fmla="*/ 0 w 2628900"/>
                    <a:gd name="connsiteY16-34" fmla="*/ 2696433 h 3526416"/>
                    <a:gd name="connsiteX17-35" fmla="*/ 0 w 2628900"/>
                    <a:gd name="connsiteY17-36" fmla="*/ 2612160 h 3526416"/>
                    <a:gd name="connsiteX18-37" fmla="*/ 0 w 2628900"/>
                    <a:gd name="connsiteY18-38" fmla="*/ 1828512 h 3526416"/>
                    <a:gd name="connsiteX19-39" fmla="*/ 0 w 2628900"/>
                    <a:gd name="connsiteY19-40" fmla="*/ 1828512 h 3526416"/>
                    <a:gd name="connsiteX20-41" fmla="*/ 0 w 2628900"/>
                    <a:gd name="connsiteY20-42" fmla="*/ 438159 h 3526416"/>
                    <a:gd name="connsiteX0-43" fmla="*/ 0 w 2628900"/>
                    <a:gd name="connsiteY0-44" fmla="*/ 438159 h 3462916"/>
                    <a:gd name="connsiteX1-45" fmla="*/ 438159 w 2628900"/>
                    <a:gd name="connsiteY1-46" fmla="*/ 0 h 3462916"/>
                    <a:gd name="connsiteX2-47" fmla="*/ 438150 w 2628900"/>
                    <a:gd name="connsiteY2-48" fmla="*/ 0 h 3462916"/>
                    <a:gd name="connsiteX3-49" fmla="*/ 438150 w 2628900"/>
                    <a:gd name="connsiteY3-50" fmla="*/ 0 h 3462916"/>
                    <a:gd name="connsiteX4-51" fmla="*/ 1095375 w 2628900"/>
                    <a:gd name="connsiteY4-52" fmla="*/ 0 h 3462916"/>
                    <a:gd name="connsiteX5-53" fmla="*/ 2190741 w 2628900"/>
                    <a:gd name="connsiteY5-54" fmla="*/ 0 h 3462916"/>
                    <a:gd name="connsiteX6-55" fmla="*/ 2628900 w 2628900"/>
                    <a:gd name="connsiteY6-56" fmla="*/ 438159 h 3462916"/>
                    <a:gd name="connsiteX7-57" fmla="*/ 2628900 w 2628900"/>
                    <a:gd name="connsiteY7-58" fmla="*/ 1828512 h 3462916"/>
                    <a:gd name="connsiteX8-59" fmla="*/ 2628900 w 2628900"/>
                    <a:gd name="connsiteY8-60" fmla="*/ 1828512 h 3462916"/>
                    <a:gd name="connsiteX9-61" fmla="*/ 2628900 w 2628900"/>
                    <a:gd name="connsiteY9-62" fmla="*/ 2612160 h 3462916"/>
                    <a:gd name="connsiteX10-63" fmla="*/ 2628900 w 2628900"/>
                    <a:gd name="connsiteY10-64" fmla="*/ 2696433 h 3462916"/>
                    <a:gd name="connsiteX11-65" fmla="*/ 2190741 w 2628900"/>
                    <a:gd name="connsiteY11-66" fmla="*/ 3134592 h 3462916"/>
                    <a:gd name="connsiteX12-67" fmla="*/ 1616075 w 2628900"/>
                    <a:gd name="connsiteY12-68" fmla="*/ 3134592 h 3462916"/>
                    <a:gd name="connsiteX13-69" fmla="*/ 1211271 w 2628900"/>
                    <a:gd name="connsiteY13-70" fmla="*/ 3462916 h 3462916"/>
                    <a:gd name="connsiteX14-71" fmla="*/ 438150 w 2628900"/>
                    <a:gd name="connsiteY14-72" fmla="*/ 3134592 h 3462916"/>
                    <a:gd name="connsiteX15-73" fmla="*/ 438159 w 2628900"/>
                    <a:gd name="connsiteY15-74" fmla="*/ 3134592 h 3462916"/>
                    <a:gd name="connsiteX16-75" fmla="*/ 0 w 2628900"/>
                    <a:gd name="connsiteY16-76" fmla="*/ 2696433 h 3462916"/>
                    <a:gd name="connsiteX17-77" fmla="*/ 0 w 2628900"/>
                    <a:gd name="connsiteY17-78" fmla="*/ 2612160 h 3462916"/>
                    <a:gd name="connsiteX18-79" fmla="*/ 0 w 2628900"/>
                    <a:gd name="connsiteY18-80" fmla="*/ 1828512 h 3462916"/>
                    <a:gd name="connsiteX19-81" fmla="*/ 0 w 2628900"/>
                    <a:gd name="connsiteY19-82" fmla="*/ 1828512 h 3462916"/>
                    <a:gd name="connsiteX20-83" fmla="*/ 0 w 2628900"/>
                    <a:gd name="connsiteY20-84" fmla="*/ 438159 h 3462916"/>
                    <a:gd name="connsiteX0-85" fmla="*/ 0 w 2628900"/>
                    <a:gd name="connsiteY0-86" fmla="*/ 438159 h 3462916"/>
                    <a:gd name="connsiteX1-87" fmla="*/ 438159 w 2628900"/>
                    <a:gd name="connsiteY1-88" fmla="*/ 0 h 3462916"/>
                    <a:gd name="connsiteX2-89" fmla="*/ 438150 w 2628900"/>
                    <a:gd name="connsiteY2-90" fmla="*/ 0 h 3462916"/>
                    <a:gd name="connsiteX3-91" fmla="*/ 438150 w 2628900"/>
                    <a:gd name="connsiteY3-92" fmla="*/ 0 h 3462916"/>
                    <a:gd name="connsiteX4-93" fmla="*/ 1095375 w 2628900"/>
                    <a:gd name="connsiteY4-94" fmla="*/ 0 h 3462916"/>
                    <a:gd name="connsiteX5-95" fmla="*/ 2190741 w 2628900"/>
                    <a:gd name="connsiteY5-96" fmla="*/ 0 h 3462916"/>
                    <a:gd name="connsiteX6-97" fmla="*/ 2628900 w 2628900"/>
                    <a:gd name="connsiteY6-98" fmla="*/ 438159 h 3462916"/>
                    <a:gd name="connsiteX7-99" fmla="*/ 2628900 w 2628900"/>
                    <a:gd name="connsiteY7-100" fmla="*/ 1828512 h 3462916"/>
                    <a:gd name="connsiteX8-101" fmla="*/ 2628900 w 2628900"/>
                    <a:gd name="connsiteY8-102" fmla="*/ 1828512 h 3462916"/>
                    <a:gd name="connsiteX9-103" fmla="*/ 2628900 w 2628900"/>
                    <a:gd name="connsiteY9-104" fmla="*/ 2612160 h 3462916"/>
                    <a:gd name="connsiteX10-105" fmla="*/ 2628900 w 2628900"/>
                    <a:gd name="connsiteY10-106" fmla="*/ 2696433 h 3462916"/>
                    <a:gd name="connsiteX11-107" fmla="*/ 2190741 w 2628900"/>
                    <a:gd name="connsiteY11-108" fmla="*/ 3134592 h 3462916"/>
                    <a:gd name="connsiteX12-109" fmla="*/ 1400175 w 2628900"/>
                    <a:gd name="connsiteY12-110" fmla="*/ 3147292 h 3462916"/>
                    <a:gd name="connsiteX13-111" fmla="*/ 1211271 w 2628900"/>
                    <a:gd name="connsiteY13-112" fmla="*/ 3462916 h 3462916"/>
                    <a:gd name="connsiteX14-113" fmla="*/ 438150 w 2628900"/>
                    <a:gd name="connsiteY14-114" fmla="*/ 3134592 h 3462916"/>
                    <a:gd name="connsiteX15-115" fmla="*/ 438159 w 2628900"/>
                    <a:gd name="connsiteY15-116" fmla="*/ 3134592 h 3462916"/>
                    <a:gd name="connsiteX16-117" fmla="*/ 0 w 2628900"/>
                    <a:gd name="connsiteY16-118" fmla="*/ 2696433 h 3462916"/>
                    <a:gd name="connsiteX17-119" fmla="*/ 0 w 2628900"/>
                    <a:gd name="connsiteY17-120" fmla="*/ 2612160 h 3462916"/>
                    <a:gd name="connsiteX18-121" fmla="*/ 0 w 2628900"/>
                    <a:gd name="connsiteY18-122" fmla="*/ 1828512 h 3462916"/>
                    <a:gd name="connsiteX19-123" fmla="*/ 0 w 2628900"/>
                    <a:gd name="connsiteY19-124" fmla="*/ 1828512 h 3462916"/>
                    <a:gd name="connsiteX20-125" fmla="*/ 0 w 2628900"/>
                    <a:gd name="connsiteY20-126" fmla="*/ 438159 h 3462916"/>
                    <a:gd name="connsiteX0-127" fmla="*/ 0 w 2628900"/>
                    <a:gd name="connsiteY0-128" fmla="*/ 438159 h 3422604"/>
                    <a:gd name="connsiteX1-129" fmla="*/ 438159 w 2628900"/>
                    <a:gd name="connsiteY1-130" fmla="*/ 0 h 3422604"/>
                    <a:gd name="connsiteX2-131" fmla="*/ 438150 w 2628900"/>
                    <a:gd name="connsiteY2-132" fmla="*/ 0 h 3422604"/>
                    <a:gd name="connsiteX3-133" fmla="*/ 438150 w 2628900"/>
                    <a:gd name="connsiteY3-134" fmla="*/ 0 h 3422604"/>
                    <a:gd name="connsiteX4-135" fmla="*/ 1095375 w 2628900"/>
                    <a:gd name="connsiteY4-136" fmla="*/ 0 h 3422604"/>
                    <a:gd name="connsiteX5-137" fmla="*/ 2190741 w 2628900"/>
                    <a:gd name="connsiteY5-138" fmla="*/ 0 h 3422604"/>
                    <a:gd name="connsiteX6-139" fmla="*/ 2628900 w 2628900"/>
                    <a:gd name="connsiteY6-140" fmla="*/ 438159 h 3422604"/>
                    <a:gd name="connsiteX7-141" fmla="*/ 2628900 w 2628900"/>
                    <a:gd name="connsiteY7-142" fmla="*/ 1828512 h 3422604"/>
                    <a:gd name="connsiteX8-143" fmla="*/ 2628900 w 2628900"/>
                    <a:gd name="connsiteY8-144" fmla="*/ 1828512 h 3422604"/>
                    <a:gd name="connsiteX9-145" fmla="*/ 2628900 w 2628900"/>
                    <a:gd name="connsiteY9-146" fmla="*/ 2612160 h 3422604"/>
                    <a:gd name="connsiteX10-147" fmla="*/ 2628900 w 2628900"/>
                    <a:gd name="connsiteY10-148" fmla="*/ 2696433 h 3422604"/>
                    <a:gd name="connsiteX11-149" fmla="*/ 2190741 w 2628900"/>
                    <a:gd name="connsiteY11-150" fmla="*/ 3134592 h 3422604"/>
                    <a:gd name="connsiteX12-151" fmla="*/ 1400175 w 2628900"/>
                    <a:gd name="connsiteY12-152" fmla="*/ 3147292 h 3422604"/>
                    <a:gd name="connsiteX13-153" fmla="*/ 1170959 w 2628900"/>
                    <a:gd name="connsiteY13-154" fmla="*/ 3422604 h 3422604"/>
                    <a:gd name="connsiteX14-155" fmla="*/ 438150 w 2628900"/>
                    <a:gd name="connsiteY14-156" fmla="*/ 3134592 h 3422604"/>
                    <a:gd name="connsiteX15-157" fmla="*/ 438159 w 2628900"/>
                    <a:gd name="connsiteY15-158" fmla="*/ 3134592 h 3422604"/>
                    <a:gd name="connsiteX16-159" fmla="*/ 0 w 2628900"/>
                    <a:gd name="connsiteY16-160" fmla="*/ 2696433 h 3422604"/>
                    <a:gd name="connsiteX17-161" fmla="*/ 0 w 2628900"/>
                    <a:gd name="connsiteY17-162" fmla="*/ 2612160 h 3422604"/>
                    <a:gd name="connsiteX18-163" fmla="*/ 0 w 2628900"/>
                    <a:gd name="connsiteY18-164" fmla="*/ 1828512 h 3422604"/>
                    <a:gd name="connsiteX19-165" fmla="*/ 0 w 2628900"/>
                    <a:gd name="connsiteY19-166" fmla="*/ 1828512 h 3422604"/>
                    <a:gd name="connsiteX20-167" fmla="*/ 0 w 2628900"/>
                    <a:gd name="connsiteY20-168" fmla="*/ 438159 h 3422604"/>
                    <a:gd name="connsiteX0-169" fmla="*/ 0 w 2628900"/>
                    <a:gd name="connsiteY0-170" fmla="*/ 438159 h 3422604"/>
                    <a:gd name="connsiteX1-171" fmla="*/ 438159 w 2628900"/>
                    <a:gd name="connsiteY1-172" fmla="*/ 0 h 3422604"/>
                    <a:gd name="connsiteX2-173" fmla="*/ 438150 w 2628900"/>
                    <a:gd name="connsiteY2-174" fmla="*/ 0 h 3422604"/>
                    <a:gd name="connsiteX3-175" fmla="*/ 438150 w 2628900"/>
                    <a:gd name="connsiteY3-176" fmla="*/ 0 h 3422604"/>
                    <a:gd name="connsiteX4-177" fmla="*/ 1095375 w 2628900"/>
                    <a:gd name="connsiteY4-178" fmla="*/ 0 h 3422604"/>
                    <a:gd name="connsiteX5-179" fmla="*/ 2190741 w 2628900"/>
                    <a:gd name="connsiteY5-180" fmla="*/ 0 h 3422604"/>
                    <a:gd name="connsiteX6-181" fmla="*/ 2628900 w 2628900"/>
                    <a:gd name="connsiteY6-182" fmla="*/ 438159 h 3422604"/>
                    <a:gd name="connsiteX7-183" fmla="*/ 2628900 w 2628900"/>
                    <a:gd name="connsiteY7-184" fmla="*/ 1828512 h 3422604"/>
                    <a:gd name="connsiteX8-185" fmla="*/ 2628900 w 2628900"/>
                    <a:gd name="connsiteY8-186" fmla="*/ 1828512 h 3422604"/>
                    <a:gd name="connsiteX9-187" fmla="*/ 2628900 w 2628900"/>
                    <a:gd name="connsiteY9-188" fmla="*/ 2612160 h 3422604"/>
                    <a:gd name="connsiteX10-189" fmla="*/ 2628900 w 2628900"/>
                    <a:gd name="connsiteY10-190" fmla="*/ 2696433 h 3422604"/>
                    <a:gd name="connsiteX11-191" fmla="*/ 2190741 w 2628900"/>
                    <a:gd name="connsiteY11-192" fmla="*/ 3134592 h 3422604"/>
                    <a:gd name="connsiteX12-193" fmla="*/ 1332990 w 2628900"/>
                    <a:gd name="connsiteY12-194" fmla="*/ 3147292 h 3422604"/>
                    <a:gd name="connsiteX13-195" fmla="*/ 1170959 w 2628900"/>
                    <a:gd name="connsiteY13-196" fmla="*/ 3422604 h 3422604"/>
                    <a:gd name="connsiteX14-197" fmla="*/ 438150 w 2628900"/>
                    <a:gd name="connsiteY14-198" fmla="*/ 3134592 h 3422604"/>
                    <a:gd name="connsiteX15-199" fmla="*/ 438159 w 2628900"/>
                    <a:gd name="connsiteY15-200" fmla="*/ 3134592 h 3422604"/>
                    <a:gd name="connsiteX16-201" fmla="*/ 0 w 2628900"/>
                    <a:gd name="connsiteY16-202" fmla="*/ 2696433 h 3422604"/>
                    <a:gd name="connsiteX17-203" fmla="*/ 0 w 2628900"/>
                    <a:gd name="connsiteY17-204" fmla="*/ 2612160 h 3422604"/>
                    <a:gd name="connsiteX18-205" fmla="*/ 0 w 2628900"/>
                    <a:gd name="connsiteY18-206" fmla="*/ 1828512 h 3422604"/>
                    <a:gd name="connsiteX19-207" fmla="*/ 0 w 2628900"/>
                    <a:gd name="connsiteY19-208" fmla="*/ 1828512 h 3422604"/>
                    <a:gd name="connsiteX20-209" fmla="*/ 0 w 2628900"/>
                    <a:gd name="connsiteY20-210" fmla="*/ 438159 h 342260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  <a:cxn ang="0">
                      <a:pos x="connsiteX10-21" y="connsiteY10-22"/>
                    </a:cxn>
                    <a:cxn ang="0">
                      <a:pos x="connsiteX11-23" y="connsiteY11-24"/>
                    </a:cxn>
                    <a:cxn ang="0">
                      <a:pos x="connsiteX12-25" y="connsiteY12-26"/>
                    </a:cxn>
                    <a:cxn ang="0">
                      <a:pos x="connsiteX13-27" y="connsiteY13-28"/>
                    </a:cxn>
                    <a:cxn ang="0">
                      <a:pos x="connsiteX14-29" y="connsiteY14-30"/>
                    </a:cxn>
                    <a:cxn ang="0">
                      <a:pos x="connsiteX15-31" y="connsiteY15-32"/>
                    </a:cxn>
                    <a:cxn ang="0">
                      <a:pos x="connsiteX16-33" y="connsiteY16-34"/>
                    </a:cxn>
                    <a:cxn ang="0">
                      <a:pos x="connsiteX17-35" y="connsiteY17-36"/>
                    </a:cxn>
                    <a:cxn ang="0">
                      <a:pos x="connsiteX18-37" y="connsiteY18-38"/>
                    </a:cxn>
                    <a:cxn ang="0">
                      <a:pos x="connsiteX19-39" y="connsiteY19-40"/>
                    </a:cxn>
                    <a:cxn ang="0">
                      <a:pos x="connsiteX20-41" y="connsiteY20-42"/>
                    </a:cxn>
                  </a:cxnLst>
                  <a:rect l="l" t="t" r="r" b="b"/>
                  <a:pathLst>
                    <a:path w="2628900" h="3422604">
                      <a:moveTo>
                        <a:pt x="0" y="438159"/>
                      </a:moveTo>
                      <a:cubicBezTo>
                        <a:pt x="0" y="196170"/>
                        <a:pt x="196170" y="0"/>
                        <a:pt x="438159" y="0"/>
                      </a:cubicBezTo>
                      <a:lnTo>
                        <a:pt x="438150" y="0"/>
                      </a:lnTo>
                      <a:lnTo>
                        <a:pt x="438150" y="0"/>
                      </a:lnTo>
                      <a:lnTo>
                        <a:pt x="1095375" y="0"/>
                      </a:lnTo>
                      <a:lnTo>
                        <a:pt x="2190741" y="0"/>
                      </a:lnTo>
                      <a:cubicBezTo>
                        <a:pt x="2432730" y="0"/>
                        <a:pt x="2628900" y="196170"/>
                        <a:pt x="2628900" y="438159"/>
                      </a:cubicBezTo>
                      <a:lnTo>
                        <a:pt x="2628900" y="1828512"/>
                      </a:lnTo>
                      <a:lnTo>
                        <a:pt x="2628900" y="1828512"/>
                      </a:lnTo>
                      <a:lnTo>
                        <a:pt x="2628900" y="2612160"/>
                      </a:lnTo>
                      <a:lnTo>
                        <a:pt x="2628900" y="2696433"/>
                      </a:lnTo>
                      <a:cubicBezTo>
                        <a:pt x="2628900" y="2938422"/>
                        <a:pt x="2432730" y="3134592"/>
                        <a:pt x="2190741" y="3134592"/>
                      </a:cubicBezTo>
                      <a:lnTo>
                        <a:pt x="1332990" y="3147292"/>
                      </a:lnTo>
                      <a:lnTo>
                        <a:pt x="1170959" y="3422604"/>
                      </a:lnTo>
                      <a:lnTo>
                        <a:pt x="438150" y="3134592"/>
                      </a:lnTo>
                      <a:lnTo>
                        <a:pt x="438159" y="3134592"/>
                      </a:lnTo>
                      <a:cubicBezTo>
                        <a:pt x="196170" y="3134592"/>
                        <a:pt x="0" y="2938422"/>
                        <a:pt x="0" y="2696433"/>
                      </a:cubicBezTo>
                      <a:lnTo>
                        <a:pt x="0" y="2612160"/>
                      </a:lnTo>
                      <a:lnTo>
                        <a:pt x="0" y="1828512"/>
                      </a:lnTo>
                      <a:lnTo>
                        <a:pt x="0" y="1828512"/>
                      </a:lnTo>
                      <a:lnTo>
                        <a:pt x="0" y="438159"/>
                      </a:lnTo>
                      <a:close/>
                    </a:path>
                  </a:pathLst>
                </a:custGeom>
                <a:noFill/>
                <a:ln w="12700" algn="ctr">
                  <a:solidFill>
                    <a:schemeClr val="bg1">
                      <a:lumMod val="75000"/>
                    </a:schemeClr>
                  </a:solidFill>
                  <a:prstDash val="dash"/>
                  <a:round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4" name="椭圆 53"/>
              <p:cNvSpPr/>
              <p:nvPr/>
            </p:nvSpPr>
            <p:spPr bwMode="auto">
              <a:xfrm>
                <a:off x="4735512" y="4171950"/>
                <a:ext cx="333947" cy="35877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innerShdw blurRad="63500" dist="25400" dir="10860000">
                  <a:prstClr val="black">
                    <a:alpha val="2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7F7F7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3</a:t>
                </a:r>
                <a:endParaRPr kumimoji="0" lang="zh-CN" altLang="en-US" sz="1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7F7F7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29749" name="矩形 51"/>
            <p:cNvSpPr/>
            <p:nvPr/>
          </p:nvSpPr>
          <p:spPr>
            <a:xfrm>
              <a:off x="5109369" y="4091285"/>
              <a:ext cx="2286788" cy="722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选择效果命令后，将弹出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图层样式对话框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536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200" y="3605213"/>
            <a:ext cx="3652838" cy="2960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1" name="标题 1"/>
          <p:cNvSpPr>
            <a:spLocks noChangeArrowheads="1"/>
          </p:cNvSpPr>
          <p:nvPr/>
        </p:nvSpPr>
        <p:spPr bwMode="auto">
          <a:xfrm>
            <a:off x="1727200" y="1158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174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1748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、添加图层样式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74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175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175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178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1784" name="组合 41"/>
          <p:cNvGrpSpPr/>
          <p:nvPr/>
        </p:nvGrpSpPr>
        <p:grpSpPr>
          <a:xfrm>
            <a:off x="676275" y="2185988"/>
            <a:ext cx="8137525" cy="1382712"/>
            <a:chOff x="641723" y="5014684"/>
            <a:chExt cx="8138351" cy="1382153"/>
          </a:xfrm>
        </p:grpSpPr>
        <p:grpSp>
          <p:nvGrpSpPr>
            <p:cNvPr id="31785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31786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3178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1790" name="矩形 15"/>
            <p:cNvSpPr/>
            <p:nvPr/>
          </p:nvSpPr>
          <p:spPr>
            <a:xfrm>
              <a:off x="780819" y="5487721"/>
              <a:ext cx="7999255" cy="8013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为图层中的图形添加合适的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，有助于增强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图形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表现力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。具体添加图层样式的方法如下：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179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200" y="3605213"/>
            <a:ext cx="3652838" cy="29606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1" name="组合 60"/>
          <p:cNvGrpSpPr/>
          <p:nvPr/>
        </p:nvGrpSpPr>
        <p:grpSpPr>
          <a:xfrm>
            <a:off x="1095375" y="3617913"/>
            <a:ext cx="644525" cy="2936875"/>
            <a:chOff x="1096147" y="3751278"/>
            <a:chExt cx="643753" cy="2937157"/>
          </a:xfrm>
        </p:grpSpPr>
        <p:sp>
          <p:nvSpPr>
            <p:cNvPr id="14371" name="矩形 61"/>
            <p:cNvSpPr>
              <a:spLocks noChangeArrowheads="1"/>
            </p:cNvSpPr>
            <p:nvPr/>
          </p:nvSpPr>
          <p:spPr bwMode="auto">
            <a:xfrm>
              <a:off x="1096147" y="3751278"/>
              <a:ext cx="643753" cy="2937157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63" name="椭圆 62"/>
            <p:cNvSpPr/>
            <p:nvPr/>
          </p:nvSpPr>
          <p:spPr bwMode="auto">
            <a:xfrm>
              <a:off x="1244558" y="6150884"/>
              <a:ext cx="333947" cy="35877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innerShdw blurRad="63500" dist="25400" dir="10860000">
                <a:prstClr val="black">
                  <a:alpha val="2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</a:t>
              </a:r>
              <a:endParaRPr kumimoji="0" lang="zh-CN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776413" y="3617913"/>
            <a:ext cx="2109787" cy="2936875"/>
            <a:chOff x="1777185" y="3751278"/>
            <a:chExt cx="2109015" cy="2937157"/>
          </a:xfrm>
        </p:grpSpPr>
        <p:sp>
          <p:nvSpPr>
            <p:cNvPr id="14367" name="矩形 64"/>
            <p:cNvSpPr>
              <a:spLocks noChangeArrowheads="1"/>
            </p:cNvSpPr>
            <p:nvPr/>
          </p:nvSpPr>
          <p:spPr bwMode="auto">
            <a:xfrm>
              <a:off x="1777185" y="3751278"/>
              <a:ext cx="2109015" cy="2937157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66" name="椭圆 65"/>
            <p:cNvSpPr/>
            <p:nvPr/>
          </p:nvSpPr>
          <p:spPr bwMode="auto">
            <a:xfrm>
              <a:off x="3468645" y="4123990"/>
              <a:ext cx="333947" cy="35877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innerShdw blurRad="63500" dist="25400" dir="10860000">
                <a:prstClr val="black">
                  <a:alpha val="2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</a:t>
              </a:r>
              <a:endParaRPr kumimoji="0" lang="zh-CN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3946525" y="3617913"/>
            <a:ext cx="798513" cy="2936875"/>
            <a:chOff x="3947297" y="3751278"/>
            <a:chExt cx="797740" cy="2937157"/>
          </a:xfrm>
        </p:grpSpPr>
        <p:sp>
          <p:nvSpPr>
            <p:cNvPr id="14363" name="矩形 67"/>
            <p:cNvSpPr>
              <a:spLocks noChangeArrowheads="1"/>
            </p:cNvSpPr>
            <p:nvPr/>
          </p:nvSpPr>
          <p:spPr bwMode="auto">
            <a:xfrm>
              <a:off x="3947297" y="3751278"/>
              <a:ext cx="797740" cy="2937157"/>
            </a:xfrm>
            <a:prstGeom prst="rect">
              <a:avLst/>
            </a:prstGeom>
            <a:noFill/>
            <a:ln w="19050">
              <a:solidFill>
                <a:srgbClr val="00B0F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69" name="椭圆 68"/>
            <p:cNvSpPr/>
            <p:nvPr/>
          </p:nvSpPr>
          <p:spPr bwMode="auto">
            <a:xfrm>
              <a:off x="4179193" y="5040468"/>
              <a:ext cx="333947" cy="35877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innerShdw blurRad="63500" dist="25400" dir="10860000">
                <a:prstClr val="black">
                  <a:alpha val="2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3</a:t>
              </a:r>
              <a:endParaRPr kumimoji="0" lang="zh-CN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5268913" y="3956050"/>
            <a:ext cx="2454275" cy="461963"/>
            <a:chOff x="5688012" y="3822627"/>
            <a:chExt cx="2454804" cy="461069"/>
          </a:xfrm>
        </p:grpSpPr>
        <p:sp>
          <p:nvSpPr>
            <p:cNvPr id="70" name="椭圆 69"/>
            <p:cNvSpPr/>
            <p:nvPr/>
          </p:nvSpPr>
          <p:spPr bwMode="auto">
            <a:xfrm>
              <a:off x="5688012" y="3886773"/>
              <a:ext cx="333947" cy="35877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innerShdw blurRad="63500" dist="25400" dir="10860000">
                <a:prstClr val="black">
                  <a:alpha val="2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</a:t>
              </a:r>
              <a:endParaRPr kumimoji="0" lang="zh-CN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1803" name="矩形 70"/>
            <p:cNvSpPr/>
            <p:nvPr/>
          </p:nvSpPr>
          <p:spPr>
            <a:xfrm>
              <a:off x="6111353" y="3822627"/>
              <a:ext cx="2031463" cy="4610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样式选择区域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5268913" y="4584700"/>
            <a:ext cx="2454275" cy="461963"/>
            <a:chOff x="5688012" y="3822627"/>
            <a:chExt cx="2454804" cy="461069"/>
          </a:xfrm>
        </p:grpSpPr>
        <p:sp>
          <p:nvSpPr>
            <p:cNvPr id="74" name="椭圆 73"/>
            <p:cNvSpPr/>
            <p:nvPr/>
          </p:nvSpPr>
          <p:spPr bwMode="auto">
            <a:xfrm>
              <a:off x="5688012" y="3886773"/>
              <a:ext cx="333947" cy="35877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innerShdw blurRad="63500" dist="25400" dir="10860000">
                <a:prstClr val="black">
                  <a:alpha val="2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</a:t>
              </a:r>
              <a:endParaRPr kumimoji="0" lang="zh-CN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1806" name="矩形 74"/>
            <p:cNvSpPr/>
            <p:nvPr/>
          </p:nvSpPr>
          <p:spPr>
            <a:xfrm>
              <a:off x="6111353" y="3822627"/>
              <a:ext cx="2031463" cy="4610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样式设置区域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5268913" y="5214938"/>
            <a:ext cx="2454275" cy="461962"/>
            <a:chOff x="5688012" y="3822627"/>
            <a:chExt cx="2454808" cy="461368"/>
          </a:xfrm>
        </p:grpSpPr>
        <p:sp>
          <p:nvSpPr>
            <p:cNvPr id="77" name="椭圆 76"/>
            <p:cNvSpPr/>
            <p:nvPr/>
          </p:nvSpPr>
          <p:spPr bwMode="auto">
            <a:xfrm>
              <a:off x="5688012" y="3886773"/>
              <a:ext cx="333947" cy="35877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innerShdw blurRad="63500" dist="25400" dir="10860000">
                <a:prstClr val="black">
                  <a:alpha val="2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3</a:t>
              </a:r>
              <a:endParaRPr kumimoji="0" lang="zh-CN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1809" name="矩形 77"/>
            <p:cNvSpPr/>
            <p:nvPr/>
          </p:nvSpPr>
          <p:spPr>
            <a:xfrm>
              <a:off x="6111353" y="3822627"/>
              <a:ext cx="2031467" cy="461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预览确定区域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350" name="标题 1"/>
          <p:cNvSpPr>
            <a:spLocks noChangeArrowheads="1"/>
          </p:cNvSpPr>
          <p:nvPr/>
        </p:nvSpPr>
        <p:spPr bwMode="auto">
          <a:xfrm>
            <a:off x="1735138" y="1206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379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379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、添加图层样式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379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379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379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3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383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3832" name="组合 41"/>
          <p:cNvGrpSpPr/>
          <p:nvPr/>
        </p:nvGrpSpPr>
        <p:grpSpPr>
          <a:xfrm>
            <a:off x="676275" y="2185988"/>
            <a:ext cx="8137525" cy="1382712"/>
            <a:chOff x="641723" y="5014684"/>
            <a:chExt cx="8138351" cy="1382153"/>
          </a:xfrm>
        </p:grpSpPr>
        <p:grpSp>
          <p:nvGrpSpPr>
            <p:cNvPr id="33833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33834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3383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3838" name="矩形 15"/>
            <p:cNvSpPr/>
            <p:nvPr/>
          </p:nvSpPr>
          <p:spPr>
            <a:xfrm>
              <a:off x="780819" y="5487721"/>
              <a:ext cx="7999255" cy="8013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为图层中的图形添加合适的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，有助于增强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图形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表现力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。具体添加图层样式的方法如下：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383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200" y="3595688"/>
            <a:ext cx="3652838" cy="2960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8" name="矩形 54"/>
          <p:cNvSpPr>
            <a:spLocks noChangeArrowheads="1"/>
          </p:cNvSpPr>
          <p:nvPr/>
        </p:nvSpPr>
        <p:spPr bwMode="auto">
          <a:xfrm>
            <a:off x="1095375" y="3751263"/>
            <a:ext cx="644525" cy="2936875"/>
          </a:xfrm>
          <a:prstGeom prst="rect">
            <a:avLst/>
          </a:prstGeom>
          <a:noFill/>
          <a:ln w="19050">
            <a:solidFill>
              <a:srgbClr val="00B0F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5149850" y="3619500"/>
            <a:ext cx="3462338" cy="1863725"/>
            <a:chOff x="4162714" y="3848100"/>
            <a:chExt cx="3462916" cy="1864211"/>
          </a:xfrm>
        </p:grpSpPr>
        <p:grpSp>
          <p:nvGrpSpPr>
            <p:cNvPr id="33842" name="组合 72"/>
            <p:cNvGrpSpPr/>
            <p:nvPr/>
          </p:nvGrpSpPr>
          <p:grpSpPr>
            <a:xfrm>
              <a:off x="4162714" y="3848100"/>
              <a:ext cx="3462916" cy="1864211"/>
              <a:chOff x="4162714" y="3848100"/>
              <a:chExt cx="3462916" cy="1864211"/>
            </a:xfrm>
          </p:grpSpPr>
          <p:grpSp>
            <p:nvGrpSpPr>
              <p:cNvPr id="33843" name="组合 74"/>
              <p:cNvGrpSpPr/>
              <p:nvPr/>
            </p:nvGrpSpPr>
            <p:grpSpPr>
              <a:xfrm>
                <a:off x="4162714" y="3848100"/>
                <a:ext cx="3462916" cy="1864211"/>
                <a:chOff x="4365914" y="3848100"/>
                <a:chExt cx="3462916" cy="1864211"/>
              </a:xfrm>
            </p:grpSpPr>
            <p:sp>
              <p:nvSpPr>
                <p:cNvPr id="77" name="圆角矩形标注 8"/>
                <p:cNvSpPr>
                  <a:spLocks noChangeArrowheads="1"/>
                </p:cNvSpPr>
                <p:nvPr/>
              </p:nvSpPr>
              <p:spPr bwMode="auto">
                <a:xfrm rot="16200000" flipV="1">
                  <a:off x="5165266" y="3048747"/>
                  <a:ext cx="1864211" cy="3462916"/>
                </a:xfrm>
                <a:custGeom>
                  <a:avLst/>
                  <a:gdLst>
                    <a:gd name="T0" fmla="*/ 0 w 2628900"/>
                    <a:gd name="T1" fmla="*/ 438159 h 3462916"/>
                    <a:gd name="T2" fmla="*/ 220330 w 2628900"/>
                    <a:gd name="T3" fmla="*/ 0 h 3462916"/>
                    <a:gd name="T4" fmla="*/ 220326 w 2628900"/>
                    <a:gd name="T5" fmla="*/ 0 h 3462916"/>
                    <a:gd name="T6" fmla="*/ 220326 w 2628900"/>
                    <a:gd name="T7" fmla="*/ 0 h 3462916"/>
                    <a:gd name="T8" fmla="*/ 550814 w 2628900"/>
                    <a:gd name="T9" fmla="*/ 0 h 3462916"/>
                    <a:gd name="T10" fmla="*/ 1101623 w 2628900"/>
                    <a:gd name="T11" fmla="*/ 0 h 3462916"/>
                    <a:gd name="T12" fmla="*/ 1321953 w 2628900"/>
                    <a:gd name="T13" fmla="*/ 438159 h 3462916"/>
                    <a:gd name="T14" fmla="*/ 1321953 w 2628900"/>
                    <a:gd name="T15" fmla="*/ 1828512 h 3462916"/>
                    <a:gd name="T16" fmla="*/ 1321953 w 2628900"/>
                    <a:gd name="T17" fmla="*/ 1828512 h 3462916"/>
                    <a:gd name="T18" fmla="*/ 1321953 w 2628900"/>
                    <a:gd name="T19" fmla="*/ 2612160 h 3462916"/>
                    <a:gd name="T20" fmla="*/ 1321953 w 2628900"/>
                    <a:gd name="T21" fmla="*/ 2696433 h 3462916"/>
                    <a:gd name="T22" fmla="*/ 1101623 w 2628900"/>
                    <a:gd name="T23" fmla="*/ 3134592 h 3462916"/>
                    <a:gd name="T24" fmla="*/ 704084 w 2628900"/>
                    <a:gd name="T25" fmla="*/ 3147292 h 3462916"/>
                    <a:gd name="T26" fmla="*/ 609093 w 2628900"/>
                    <a:gd name="T27" fmla="*/ 3462916 h 3462916"/>
                    <a:gd name="T28" fmla="*/ 220326 w 2628900"/>
                    <a:gd name="T29" fmla="*/ 3134592 h 3462916"/>
                    <a:gd name="T30" fmla="*/ 220330 w 2628900"/>
                    <a:gd name="T31" fmla="*/ 3134592 h 3462916"/>
                    <a:gd name="T32" fmla="*/ 0 w 2628900"/>
                    <a:gd name="T33" fmla="*/ 2696433 h 3462916"/>
                    <a:gd name="T34" fmla="*/ 0 w 2628900"/>
                    <a:gd name="T35" fmla="*/ 2612160 h 3462916"/>
                    <a:gd name="T36" fmla="*/ 0 w 2628900"/>
                    <a:gd name="T37" fmla="*/ 1828512 h 3462916"/>
                    <a:gd name="T38" fmla="*/ 0 w 2628900"/>
                    <a:gd name="T39" fmla="*/ 1828512 h 3462916"/>
                    <a:gd name="T40" fmla="*/ 0 w 2628900"/>
                    <a:gd name="T41" fmla="*/ 438159 h 346291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0" t="0" r="r" b="b"/>
                  <a:pathLst>
                    <a:path w="2628900" h="3462916">
                      <a:moveTo>
                        <a:pt x="0" y="438159"/>
                      </a:moveTo>
                      <a:cubicBezTo>
                        <a:pt x="0" y="196170"/>
                        <a:pt x="196170" y="0"/>
                        <a:pt x="438159" y="0"/>
                      </a:cubicBezTo>
                      <a:lnTo>
                        <a:pt x="438150" y="0"/>
                      </a:lnTo>
                      <a:lnTo>
                        <a:pt x="1095375" y="0"/>
                      </a:lnTo>
                      <a:lnTo>
                        <a:pt x="2190741" y="0"/>
                      </a:lnTo>
                      <a:cubicBezTo>
                        <a:pt x="2432730" y="0"/>
                        <a:pt x="2628900" y="196170"/>
                        <a:pt x="2628900" y="438159"/>
                      </a:cubicBezTo>
                      <a:lnTo>
                        <a:pt x="2628900" y="1828512"/>
                      </a:lnTo>
                      <a:lnTo>
                        <a:pt x="2628900" y="2612160"/>
                      </a:lnTo>
                      <a:lnTo>
                        <a:pt x="2628900" y="2696433"/>
                      </a:lnTo>
                      <a:cubicBezTo>
                        <a:pt x="2628900" y="2938422"/>
                        <a:pt x="2432730" y="3134592"/>
                        <a:pt x="2190741" y="3134592"/>
                      </a:cubicBezTo>
                      <a:lnTo>
                        <a:pt x="1400175" y="3147292"/>
                      </a:lnTo>
                      <a:lnTo>
                        <a:pt x="1211271" y="3462916"/>
                      </a:lnTo>
                      <a:lnTo>
                        <a:pt x="438150" y="3134592"/>
                      </a:lnTo>
                      <a:lnTo>
                        <a:pt x="438159" y="3134592"/>
                      </a:lnTo>
                      <a:cubicBezTo>
                        <a:pt x="196170" y="3134592"/>
                        <a:pt x="0" y="2938422"/>
                        <a:pt x="0" y="2696433"/>
                      </a:cubicBezTo>
                      <a:lnTo>
                        <a:pt x="0" y="2612160"/>
                      </a:lnTo>
                      <a:lnTo>
                        <a:pt x="0" y="1828512"/>
                      </a:lnTo>
                      <a:lnTo>
                        <a:pt x="0" y="438159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2700">
                  <a:solidFill>
                    <a:srgbClr val="BFBFBF"/>
                  </a:solidFill>
                  <a:round/>
                </a:ln>
                <a:effectLst>
                  <a:outerShdw blurRad="50800" dist="38100" dir="2700000" algn="tl" rotWithShape="0">
                    <a:srgbClr val="000000">
                      <a:alpha val="39998"/>
                    </a:srgbClr>
                  </a:outerShdw>
                </a:effec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78" name="圆角矩形标注 8"/>
                <p:cNvSpPr>
                  <a:spLocks noChangeArrowheads="1"/>
                </p:cNvSpPr>
                <p:nvPr/>
              </p:nvSpPr>
              <p:spPr bwMode="auto">
                <a:xfrm rot="16200000" flipV="1">
                  <a:off x="5278006" y="3156715"/>
                  <a:ext cx="1689540" cy="3234278"/>
                </a:xfrm>
                <a:custGeom>
                  <a:avLst/>
                  <a:gdLst>
                    <a:gd name="connsiteX0" fmla="*/ 0 w 2628900"/>
                    <a:gd name="connsiteY0" fmla="*/ 438159 h 3134592"/>
                    <a:gd name="connsiteX1" fmla="*/ 438159 w 2628900"/>
                    <a:gd name="connsiteY1" fmla="*/ 0 h 3134592"/>
                    <a:gd name="connsiteX2" fmla="*/ 438150 w 2628900"/>
                    <a:gd name="connsiteY2" fmla="*/ 0 h 3134592"/>
                    <a:gd name="connsiteX3" fmla="*/ 438150 w 2628900"/>
                    <a:gd name="connsiteY3" fmla="*/ 0 h 3134592"/>
                    <a:gd name="connsiteX4" fmla="*/ 1095375 w 2628900"/>
                    <a:gd name="connsiteY4" fmla="*/ 0 h 3134592"/>
                    <a:gd name="connsiteX5" fmla="*/ 2190741 w 2628900"/>
                    <a:gd name="connsiteY5" fmla="*/ 0 h 3134592"/>
                    <a:gd name="connsiteX6" fmla="*/ 2628900 w 2628900"/>
                    <a:gd name="connsiteY6" fmla="*/ 438159 h 3134592"/>
                    <a:gd name="connsiteX7" fmla="*/ 2628900 w 2628900"/>
                    <a:gd name="connsiteY7" fmla="*/ 1828512 h 3134592"/>
                    <a:gd name="connsiteX8" fmla="*/ 2628900 w 2628900"/>
                    <a:gd name="connsiteY8" fmla="*/ 1828512 h 3134592"/>
                    <a:gd name="connsiteX9" fmla="*/ 2628900 w 2628900"/>
                    <a:gd name="connsiteY9" fmla="*/ 2612160 h 3134592"/>
                    <a:gd name="connsiteX10" fmla="*/ 2628900 w 2628900"/>
                    <a:gd name="connsiteY10" fmla="*/ 2696433 h 3134592"/>
                    <a:gd name="connsiteX11" fmla="*/ 2190741 w 2628900"/>
                    <a:gd name="connsiteY11" fmla="*/ 3134592 h 3134592"/>
                    <a:gd name="connsiteX12" fmla="*/ 1095375 w 2628900"/>
                    <a:gd name="connsiteY12" fmla="*/ 3134592 h 3134592"/>
                    <a:gd name="connsiteX13" fmla="*/ 766771 w 2628900"/>
                    <a:gd name="connsiteY13" fmla="*/ 3526416 h 3134592"/>
                    <a:gd name="connsiteX14" fmla="*/ 438150 w 2628900"/>
                    <a:gd name="connsiteY14" fmla="*/ 3134592 h 3134592"/>
                    <a:gd name="connsiteX15" fmla="*/ 438159 w 2628900"/>
                    <a:gd name="connsiteY15" fmla="*/ 3134592 h 3134592"/>
                    <a:gd name="connsiteX16" fmla="*/ 0 w 2628900"/>
                    <a:gd name="connsiteY16" fmla="*/ 2696433 h 3134592"/>
                    <a:gd name="connsiteX17" fmla="*/ 0 w 2628900"/>
                    <a:gd name="connsiteY17" fmla="*/ 2612160 h 3134592"/>
                    <a:gd name="connsiteX18" fmla="*/ 0 w 2628900"/>
                    <a:gd name="connsiteY18" fmla="*/ 1828512 h 3134592"/>
                    <a:gd name="connsiteX19" fmla="*/ 0 w 2628900"/>
                    <a:gd name="connsiteY19" fmla="*/ 1828512 h 3134592"/>
                    <a:gd name="connsiteX20" fmla="*/ 0 w 2628900"/>
                    <a:gd name="connsiteY20" fmla="*/ 438159 h 3134592"/>
                    <a:gd name="connsiteX0-1" fmla="*/ 0 w 2628900"/>
                    <a:gd name="connsiteY0-2" fmla="*/ 438159 h 3526416"/>
                    <a:gd name="connsiteX1-3" fmla="*/ 438159 w 2628900"/>
                    <a:gd name="connsiteY1-4" fmla="*/ 0 h 3526416"/>
                    <a:gd name="connsiteX2-5" fmla="*/ 438150 w 2628900"/>
                    <a:gd name="connsiteY2-6" fmla="*/ 0 h 3526416"/>
                    <a:gd name="connsiteX3-7" fmla="*/ 438150 w 2628900"/>
                    <a:gd name="connsiteY3-8" fmla="*/ 0 h 3526416"/>
                    <a:gd name="connsiteX4-9" fmla="*/ 1095375 w 2628900"/>
                    <a:gd name="connsiteY4-10" fmla="*/ 0 h 3526416"/>
                    <a:gd name="connsiteX5-11" fmla="*/ 2190741 w 2628900"/>
                    <a:gd name="connsiteY5-12" fmla="*/ 0 h 3526416"/>
                    <a:gd name="connsiteX6-13" fmla="*/ 2628900 w 2628900"/>
                    <a:gd name="connsiteY6-14" fmla="*/ 438159 h 3526416"/>
                    <a:gd name="connsiteX7-15" fmla="*/ 2628900 w 2628900"/>
                    <a:gd name="connsiteY7-16" fmla="*/ 1828512 h 3526416"/>
                    <a:gd name="connsiteX8-17" fmla="*/ 2628900 w 2628900"/>
                    <a:gd name="connsiteY8-18" fmla="*/ 1828512 h 3526416"/>
                    <a:gd name="connsiteX9-19" fmla="*/ 2628900 w 2628900"/>
                    <a:gd name="connsiteY9-20" fmla="*/ 2612160 h 3526416"/>
                    <a:gd name="connsiteX10-21" fmla="*/ 2628900 w 2628900"/>
                    <a:gd name="connsiteY10-22" fmla="*/ 2696433 h 3526416"/>
                    <a:gd name="connsiteX11-23" fmla="*/ 2190741 w 2628900"/>
                    <a:gd name="connsiteY11-24" fmla="*/ 3134592 h 3526416"/>
                    <a:gd name="connsiteX12-25" fmla="*/ 1616075 w 2628900"/>
                    <a:gd name="connsiteY12-26" fmla="*/ 3134592 h 3526416"/>
                    <a:gd name="connsiteX13-27" fmla="*/ 766771 w 2628900"/>
                    <a:gd name="connsiteY13-28" fmla="*/ 3526416 h 3526416"/>
                    <a:gd name="connsiteX14-29" fmla="*/ 438150 w 2628900"/>
                    <a:gd name="connsiteY14-30" fmla="*/ 3134592 h 3526416"/>
                    <a:gd name="connsiteX15-31" fmla="*/ 438159 w 2628900"/>
                    <a:gd name="connsiteY15-32" fmla="*/ 3134592 h 3526416"/>
                    <a:gd name="connsiteX16-33" fmla="*/ 0 w 2628900"/>
                    <a:gd name="connsiteY16-34" fmla="*/ 2696433 h 3526416"/>
                    <a:gd name="connsiteX17-35" fmla="*/ 0 w 2628900"/>
                    <a:gd name="connsiteY17-36" fmla="*/ 2612160 h 3526416"/>
                    <a:gd name="connsiteX18-37" fmla="*/ 0 w 2628900"/>
                    <a:gd name="connsiteY18-38" fmla="*/ 1828512 h 3526416"/>
                    <a:gd name="connsiteX19-39" fmla="*/ 0 w 2628900"/>
                    <a:gd name="connsiteY19-40" fmla="*/ 1828512 h 3526416"/>
                    <a:gd name="connsiteX20-41" fmla="*/ 0 w 2628900"/>
                    <a:gd name="connsiteY20-42" fmla="*/ 438159 h 3526416"/>
                    <a:gd name="connsiteX0-43" fmla="*/ 0 w 2628900"/>
                    <a:gd name="connsiteY0-44" fmla="*/ 438159 h 3462916"/>
                    <a:gd name="connsiteX1-45" fmla="*/ 438159 w 2628900"/>
                    <a:gd name="connsiteY1-46" fmla="*/ 0 h 3462916"/>
                    <a:gd name="connsiteX2-47" fmla="*/ 438150 w 2628900"/>
                    <a:gd name="connsiteY2-48" fmla="*/ 0 h 3462916"/>
                    <a:gd name="connsiteX3-49" fmla="*/ 438150 w 2628900"/>
                    <a:gd name="connsiteY3-50" fmla="*/ 0 h 3462916"/>
                    <a:gd name="connsiteX4-51" fmla="*/ 1095375 w 2628900"/>
                    <a:gd name="connsiteY4-52" fmla="*/ 0 h 3462916"/>
                    <a:gd name="connsiteX5-53" fmla="*/ 2190741 w 2628900"/>
                    <a:gd name="connsiteY5-54" fmla="*/ 0 h 3462916"/>
                    <a:gd name="connsiteX6-55" fmla="*/ 2628900 w 2628900"/>
                    <a:gd name="connsiteY6-56" fmla="*/ 438159 h 3462916"/>
                    <a:gd name="connsiteX7-57" fmla="*/ 2628900 w 2628900"/>
                    <a:gd name="connsiteY7-58" fmla="*/ 1828512 h 3462916"/>
                    <a:gd name="connsiteX8-59" fmla="*/ 2628900 w 2628900"/>
                    <a:gd name="connsiteY8-60" fmla="*/ 1828512 h 3462916"/>
                    <a:gd name="connsiteX9-61" fmla="*/ 2628900 w 2628900"/>
                    <a:gd name="connsiteY9-62" fmla="*/ 2612160 h 3462916"/>
                    <a:gd name="connsiteX10-63" fmla="*/ 2628900 w 2628900"/>
                    <a:gd name="connsiteY10-64" fmla="*/ 2696433 h 3462916"/>
                    <a:gd name="connsiteX11-65" fmla="*/ 2190741 w 2628900"/>
                    <a:gd name="connsiteY11-66" fmla="*/ 3134592 h 3462916"/>
                    <a:gd name="connsiteX12-67" fmla="*/ 1616075 w 2628900"/>
                    <a:gd name="connsiteY12-68" fmla="*/ 3134592 h 3462916"/>
                    <a:gd name="connsiteX13-69" fmla="*/ 1211271 w 2628900"/>
                    <a:gd name="connsiteY13-70" fmla="*/ 3462916 h 3462916"/>
                    <a:gd name="connsiteX14-71" fmla="*/ 438150 w 2628900"/>
                    <a:gd name="connsiteY14-72" fmla="*/ 3134592 h 3462916"/>
                    <a:gd name="connsiteX15-73" fmla="*/ 438159 w 2628900"/>
                    <a:gd name="connsiteY15-74" fmla="*/ 3134592 h 3462916"/>
                    <a:gd name="connsiteX16-75" fmla="*/ 0 w 2628900"/>
                    <a:gd name="connsiteY16-76" fmla="*/ 2696433 h 3462916"/>
                    <a:gd name="connsiteX17-77" fmla="*/ 0 w 2628900"/>
                    <a:gd name="connsiteY17-78" fmla="*/ 2612160 h 3462916"/>
                    <a:gd name="connsiteX18-79" fmla="*/ 0 w 2628900"/>
                    <a:gd name="connsiteY18-80" fmla="*/ 1828512 h 3462916"/>
                    <a:gd name="connsiteX19-81" fmla="*/ 0 w 2628900"/>
                    <a:gd name="connsiteY19-82" fmla="*/ 1828512 h 3462916"/>
                    <a:gd name="connsiteX20-83" fmla="*/ 0 w 2628900"/>
                    <a:gd name="connsiteY20-84" fmla="*/ 438159 h 3462916"/>
                    <a:gd name="connsiteX0-85" fmla="*/ 0 w 2628900"/>
                    <a:gd name="connsiteY0-86" fmla="*/ 438159 h 3462916"/>
                    <a:gd name="connsiteX1-87" fmla="*/ 438159 w 2628900"/>
                    <a:gd name="connsiteY1-88" fmla="*/ 0 h 3462916"/>
                    <a:gd name="connsiteX2-89" fmla="*/ 438150 w 2628900"/>
                    <a:gd name="connsiteY2-90" fmla="*/ 0 h 3462916"/>
                    <a:gd name="connsiteX3-91" fmla="*/ 438150 w 2628900"/>
                    <a:gd name="connsiteY3-92" fmla="*/ 0 h 3462916"/>
                    <a:gd name="connsiteX4-93" fmla="*/ 1095375 w 2628900"/>
                    <a:gd name="connsiteY4-94" fmla="*/ 0 h 3462916"/>
                    <a:gd name="connsiteX5-95" fmla="*/ 2190741 w 2628900"/>
                    <a:gd name="connsiteY5-96" fmla="*/ 0 h 3462916"/>
                    <a:gd name="connsiteX6-97" fmla="*/ 2628900 w 2628900"/>
                    <a:gd name="connsiteY6-98" fmla="*/ 438159 h 3462916"/>
                    <a:gd name="connsiteX7-99" fmla="*/ 2628900 w 2628900"/>
                    <a:gd name="connsiteY7-100" fmla="*/ 1828512 h 3462916"/>
                    <a:gd name="connsiteX8-101" fmla="*/ 2628900 w 2628900"/>
                    <a:gd name="connsiteY8-102" fmla="*/ 1828512 h 3462916"/>
                    <a:gd name="connsiteX9-103" fmla="*/ 2628900 w 2628900"/>
                    <a:gd name="connsiteY9-104" fmla="*/ 2612160 h 3462916"/>
                    <a:gd name="connsiteX10-105" fmla="*/ 2628900 w 2628900"/>
                    <a:gd name="connsiteY10-106" fmla="*/ 2696433 h 3462916"/>
                    <a:gd name="connsiteX11-107" fmla="*/ 2190741 w 2628900"/>
                    <a:gd name="connsiteY11-108" fmla="*/ 3134592 h 3462916"/>
                    <a:gd name="connsiteX12-109" fmla="*/ 1400175 w 2628900"/>
                    <a:gd name="connsiteY12-110" fmla="*/ 3147292 h 3462916"/>
                    <a:gd name="connsiteX13-111" fmla="*/ 1211271 w 2628900"/>
                    <a:gd name="connsiteY13-112" fmla="*/ 3462916 h 3462916"/>
                    <a:gd name="connsiteX14-113" fmla="*/ 438150 w 2628900"/>
                    <a:gd name="connsiteY14-114" fmla="*/ 3134592 h 3462916"/>
                    <a:gd name="connsiteX15-115" fmla="*/ 438159 w 2628900"/>
                    <a:gd name="connsiteY15-116" fmla="*/ 3134592 h 3462916"/>
                    <a:gd name="connsiteX16-117" fmla="*/ 0 w 2628900"/>
                    <a:gd name="connsiteY16-118" fmla="*/ 2696433 h 3462916"/>
                    <a:gd name="connsiteX17-119" fmla="*/ 0 w 2628900"/>
                    <a:gd name="connsiteY17-120" fmla="*/ 2612160 h 3462916"/>
                    <a:gd name="connsiteX18-121" fmla="*/ 0 w 2628900"/>
                    <a:gd name="connsiteY18-122" fmla="*/ 1828512 h 3462916"/>
                    <a:gd name="connsiteX19-123" fmla="*/ 0 w 2628900"/>
                    <a:gd name="connsiteY19-124" fmla="*/ 1828512 h 3462916"/>
                    <a:gd name="connsiteX20-125" fmla="*/ 0 w 2628900"/>
                    <a:gd name="connsiteY20-126" fmla="*/ 438159 h 3462916"/>
                    <a:gd name="connsiteX0-127" fmla="*/ 0 w 2628900"/>
                    <a:gd name="connsiteY0-128" fmla="*/ 438159 h 3422604"/>
                    <a:gd name="connsiteX1-129" fmla="*/ 438159 w 2628900"/>
                    <a:gd name="connsiteY1-130" fmla="*/ 0 h 3422604"/>
                    <a:gd name="connsiteX2-131" fmla="*/ 438150 w 2628900"/>
                    <a:gd name="connsiteY2-132" fmla="*/ 0 h 3422604"/>
                    <a:gd name="connsiteX3-133" fmla="*/ 438150 w 2628900"/>
                    <a:gd name="connsiteY3-134" fmla="*/ 0 h 3422604"/>
                    <a:gd name="connsiteX4-135" fmla="*/ 1095375 w 2628900"/>
                    <a:gd name="connsiteY4-136" fmla="*/ 0 h 3422604"/>
                    <a:gd name="connsiteX5-137" fmla="*/ 2190741 w 2628900"/>
                    <a:gd name="connsiteY5-138" fmla="*/ 0 h 3422604"/>
                    <a:gd name="connsiteX6-139" fmla="*/ 2628900 w 2628900"/>
                    <a:gd name="connsiteY6-140" fmla="*/ 438159 h 3422604"/>
                    <a:gd name="connsiteX7-141" fmla="*/ 2628900 w 2628900"/>
                    <a:gd name="connsiteY7-142" fmla="*/ 1828512 h 3422604"/>
                    <a:gd name="connsiteX8-143" fmla="*/ 2628900 w 2628900"/>
                    <a:gd name="connsiteY8-144" fmla="*/ 1828512 h 3422604"/>
                    <a:gd name="connsiteX9-145" fmla="*/ 2628900 w 2628900"/>
                    <a:gd name="connsiteY9-146" fmla="*/ 2612160 h 3422604"/>
                    <a:gd name="connsiteX10-147" fmla="*/ 2628900 w 2628900"/>
                    <a:gd name="connsiteY10-148" fmla="*/ 2696433 h 3422604"/>
                    <a:gd name="connsiteX11-149" fmla="*/ 2190741 w 2628900"/>
                    <a:gd name="connsiteY11-150" fmla="*/ 3134592 h 3422604"/>
                    <a:gd name="connsiteX12-151" fmla="*/ 1400175 w 2628900"/>
                    <a:gd name="connsiteY12-152" fmla="*/ 3147292 h 3422604"/>
                    <a:gd name="connsiteX13-153" fmla="*/ 1170959 w 2628900"/>
                    <a:gd name="connsiteY13-154" fmla="*/ 3422604 h 3422604"/>
                    <a:gd name="connsiteX14-155" fmla="*/ 438150 w 2628900"/>
                    <a:gd name="connsiteY14-156" fmla="*/ 3134592 h 3422604"/>
                    <a:gd name="connsiteX15-157" fmla="*/ 438159 w 2628900"/>
                    <a:gd name="connsiteY15-158" fmla="*/ 3134592 h 3422604"/>
                    <a:gd name="connsiteX16-159" fmla="*/ 0 w 2628900"/>
                    <a:gd name="connsiteY16-160" fmla="*/ 2696433 h 3422604"/>
                    <a:gd name="connsiteX17-161" fmla="*/ 0 w 2628900"/>
                    <a:gd name="connsiteY17-162" fmla="*/ 2612160 h 3422604"/>
                    <a:gd name="connsiteX18-163" fmla="*/ 0 w 2628900"/>
                    <a:gd name="connsiteY18-164" fmla="*/ 1828512 h 3422604"/>
                    <a:gd name="connsiteX19-165" fmla="*/ 0 w 2628900"/>
                    <a:gd name="connsiteY19-166" fmla="*/ 1828512 h 3422604"/>
                    <a:gd name="connsiteX20-167" fmla="*/ 0 w 2628900"/>
                    <a:gd name="connsiteY20-168" fmla="*/ 438159 h 3422604"/>
                    <a:gd name="connsiteX0-169" fmla="*/ 0 w 2628900"/>
                    <a:gd name="connsiteY0-170" fmla="*/ 438159 h 3422604"/>
                    <a:gd name="connsiteX1-171" fmla="*/ 438159 w 2628900"/>
                    <a:gd name="connsiteY1-172" fmla="*/ 0 h 3422604"/>
                    <a:gd name="connsiteX2-173" fmla="*/ 438150 w 2628900"/>
                    <a:gd name="connsiteY2-174" fmla="*/ 0 h 3422604"/>
                    <a:gd name="connsiteX3-175" fmla="*/ 438150 w 2628900"/>
                    <a:gd name="connsiteY3-176" fmla="*/ 0 h 3422604"/>
                    <a:gd name="connsiteX4-177" fmla="*/ 1095375 w 2628900"/>
                    <a:gd name="connsiteY4-178" fmla="*/ 0 h 3422604"/>
                    <a:gd name="connsiteX5-179" fmla="*/ 2190741 w 2628900"/>
                    <a:gd name="connsiteY5-180" fmla="*/ 0 h 3422604"/>
                    <a:gd name="connsiteX6-181" fmla="*/ 2628900 w 2628900"/>
                    <a:gd name="connsiteY6-182" fmla="*/ 438159 h 3422604"/>
                    <a:gd name="connsiteX7-183" fmla="*/ 2628900 w 2628900"/>
                    <a:gd name="connsiteY7-184" fmla="*/ 1828512 h 3422604"/>
                    <a:gd name="connsiteX8-185" fmla="*/ 2628900 w 2628900"/>
                    <a:gd name="connsiteY8-186" fmla="*/ 1828512 h 3422604"/>
                    <a:gd name="connsiteX9-187" fmla="*/ 2628900 w 2628900"/>
                    <a:gd name="connsiteY9-188" fmla="*/ 2612160 h 3422604"/>
                    <a:gd name="connsiteX10-189" fmla="*/ 2628900 w 2628900"/>
                    <a:gd name="connsiteY10-190" fmla="*/ 2696433 h 3422604"/>
                    <a:gd name="connsiteX11-191" fmla="*/ 2190741 w 2628900"/>
                    <a:gd name="connsiteY11-192" fmla="*/ 3134592 h 3422604"/>
                    <a:gd name="connsiteX12-193" fmla="*/ 1332990 w 2628900"/>
                    <a:gd name="connsiteY12-194" fmla="*/ 3147292 h 3422604"/>
                    <a:gd name="connsiteX13-195" fmla="*/ 1170959 w 2628900"/>
                    <a:gd name="connsiteY13-196" fmla="*/ 3422604 h 3422604"/>
                    <a:gd name="connsiteX14-197" fmla="*/ 438150 w 2628900"/>
                    <a:gd name="connsiteY14-198" fmla="*/ 3134592 h 3422604"/>
                    <a:gd name="connsiteX15-199" fmla="*/ 438159 w 2628900"/>
                    <a:gd name="connsiteY15-200" fmla="*/ 3134592 h 3422604"/>
                    <a:gd name="connsiteX16-201" fmla="*/ 0 w 2628900"/>
                    <a:gd name="connsiteY16-202" fmla="*/ 2696433 h 3422604"/>
                    <a:gd name="connsiteX17-203" fmla="*/ 0 w 2628900"/>
                    <a:gd name="connsiteY17-204" fmla="*/ 2612160 h 3422604"/>
                    <a:gd name="connsiteX18-205" fmla="*/ 0 w 2628900"/>
                    <a:gd name="connsiteY18-206" fmla="*/ 1828512 h 3422604"/>
                    <a:gd name="connsiteX19-207" fmla="*/ 0 w 2628900"/>
                    <a:gd name="connsiteY19-208" fmla="*/ 1828512 h 3422604"/>
                    <a:gd name="connsiteX20-209" fmla="*/ 0 w 2628900"/>
                    <a:gd name="connsiteY20-210" fmla="*/ 438159 h 342260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  <a:cxn ang="0">
                      <a:pos x="connsiteX10-21" y="connsiteY10-22"/>
                    </a:cxn>
                    <a:cxn ang="0">
                      <a:pos x="connsiteX11-23" y="connsiteY11-24"/>
                    </a:cxn>
                    <a:cxn ang="0">
                      <a:pos x="connsiteX12-25" y="connsiteY12-26"/>
                    </a:cxn>
                    <a:cxn ang="0">
                      <a:pos x="connsiteX13-27" y="connsiteY13-28"/>
                    </a:cxn>
                    <a:cxn ang="0">
                      <a:pos x="connsiteX14-29" y="connsiteY14-30"/>
                    </a:cxn>
                    <a:cxn ang="0">
                      <a:pos x="connsiteX15-31" y="connsiteY15-32"/>
                    </a:cxn>
                    <a:cxn ang="0">
                      <a:pos x="connsiteX16-33" y="connsiteY16-34"/>
                    </a:cxn>
                    <a:cxn ang="0">
                      <a:pos x="connsiteX17-35" y="connsiteY17-36"/>
                    </a:cxn>
                    <a:cxn ang="0">
                      <a:pos x="connsiteX18-37" y="connsiteY18-38"/>
                    </a:cxn>
                    <a:cxn ang="0">
                      <a:pos x="connsiteX19-39" y="connsiteY19-40"/>
                    </a:cxn>
                    <a:cxn ang="0">
                      <a:pos x="connsiteX20-41" y="connsiteY20-42"/>
                    </a:cxn>
                  </a:cxnLst>
                  <a:rect l="l" t="t" r="r" b="b"/>
                  <a:pathLst>
                    <a:path w="2628900" h="3422604">
                      <a:moveTo>
                        <a:pt x="0" y="438159"/>
                      </a:moveTo>
                      <a:cubicBezTo>
                        <a:pt x="0" y="196170"/>
                        <a:pt x="196170" y="0"/>
                        <a:pt x="438159" y="0"/>
                      </a:cubicBezTo>
                      <a:lnTo>
                        <a:pt x="438150" y="0"/>
                      </a:lnTo>
                      <a:lnTo>
                        <a:pt x="438150" y="0"/>
                      </a:lnTo>
                      <a:lnTo>
                        <a:pt x="1095375" y="0"/>
                      </a:lnTo>
                      <a:lnTo>
                        <a:pt x="2190741" y="0"/>
                      </a:lnTo>
                      <a:cubicBezTo>
                        <a:pt x="2432730" y="0"/>
                        <a:pt x="2628900" y="196170"/>
                        <a:pt x="2628900" y="438159"/>
                      </a:cubicBezTo>
                      <a:lnTo>
                        <a:pt x="2628900" y="1828512"/>
                      </a:lnTo>
                      <a:lnTo>
                        <a:pt x="2628900" y="1828512"/>
                      </a:lnTo>
                      <a:lnTo>
                        <a:pt x="2628900" y="2612160"/>
                      </a:lnTo>
                      <a:lnTo>
                        <a:pt x="2628900" y="2696433"/>
                      </a:lnTo>
                      <a:cubicBezTo>
                        <a:pt x="2628900" y="2938422"/>
                        <a:pt x="2432730" y="3134592"/>
                        <a:pt x="2190741" y="3134592"/>
                      </a:cubicBezTo>
                      <a:lnTo>
                        <a:pt x="1332990" y="3147292"/>
                      </a:lnTo>
                      <a:lnTo>
                        <a:pt x="1170959" y="3422604"/>
                      </a:lnTo>
                      <a:lnTo>
                        <a:pt x="438150" y="3134592"/>
                      </a:lnTo>
                      <a:lnTo>
                        <a:pt x="438159" y="3134592"/>
                      </a:lnTo>
                      <a:cubicBezTo>
                        <a:pt x="196170" y="3134592"/>
                        <a:pt x="0" y="2938422"/>
                        <a:pt x="0" y="2696433"/>
                      </a:cubicBezTo>
                      <a:lnTo>
                        <a:pt x="0" y="2612160"/>
                      </a:lnTo>
                      <a:lnTo>
                        <a:pt x="0" y="1828512"/>
                      </a:lnTo>
                      <a:lnTo>
                        <a:pt x="0" y="1828512"/>
                      </a:lnTo>
                      <a:lnTo>
                        <a:pt x="0" y="438159"/>
                      </a:lnTo>
                      <a:close/>
                    </a:path>
                  </a:pathLst>
                </a:custGeom>
                <a:noFill/>
                <a:ln w="12700" algn="ctr">
                  <a:solidFill>
                    <a:schemeClr val="bg1">
                      <a:lumMod val="75000"/>
                    </a:schemeClr>
                  </a:solidFill>
                  <a:prstDash val="dash"/>
                  <a:round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76" name="椭圆 75"/>
              <p:cNvSpPr/>
              <p:nvPr/>
            </p:nvSpPr>
            <p:spPr bwMode="auto">
              <a:xfrm>
                <a:off x="4735512" y="4171950"/>
                <a:ext cx="333947" cy="35877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innerShdw blurRad="63500" dist="25400" dir="10860000">
                  <a:prstClr val="black">
                    <a:alpha val="2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7F7F7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4</a:t>
                </a:r>
                <a:endParaRPr kumimoji="0" lang="zh-CN" altLang="en-US" sz="1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7F7F7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33847" name="矩形 73"/>
            <p:cNvSpPr/>
            <p:nvPr/>
          </p:nvSpPr>
          <p:spPr>
            <a:xfrm>
              <a:off x="5109369" y="4091285"/>
              <a:ext cx="2286788" cy="142192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选择左边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样式选择区域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图层样式名称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，即可在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样式设置区域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设置相应的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370" name="标题 1"/>
          <p:cNvSpPr>
            <a:spLocks noChangeArrowheads="1"/>
          </p:cNvSpPr>
          <p:nvPr/>
        </p:nvSpPr>
        <p:spPr bwMode="auto">
          <a:xfrm>
            <a:off x="1736725" y="1047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6" name="矩形 45"/>
          <p:cNvSpPr/>
          <p:nvPr/>
        </p:nvSpPr>
        <p:spPr>
          <a:xfrm>
            <a:off x="752475" y="2038350"/>
            <a:ext cx="7861300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“图层样式”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还有其他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三种方式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，具体如下：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1536700" y="2927350"/>
            <a:ext cx="5911850" cy="954088"/>
            <a:chOff x="1910363" y="2286295"/>
            <a:chExt cx="6990181" cy="1127125"/>
          </a:xfrm>
        </p:grpSpPr>
        <p:sp>
          <p:nvSpPr>
            <p:cNvPr id="48" name="任意多边形 47"/>
            <p:cNvSpPr/>
            <p:nvPr/>
          </p:nvSpPr>
          <p:spPr>
            <a:xfrm>
              <a:off x="1910363" y="2286295"/>
              <a:ext cx="788366" cy="1127125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anchor="ctr"/>
            <a:lstStyle>
              <a:lvl1pPr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1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2698729" y="2286295"/>
              <a:ext cx="6201815" cy="733288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1" indent="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        </a:t>
              </a:r>
              <a:endParaRPr kumimoji="0" lang="en-US" altLang="zh-CN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846" name="矩形 19"/>
            <p:cNvSpPr/>
            <p:nvPr/>
          </p:nvSpPr>
          <p:spPr>
            <a:xfrm>
              <a:off x="2893025" y="2354996"/>
              <a:ext cx="6007519" cy="618113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latinLnBrk="1"/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执行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“图层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→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图层样式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→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混合选项”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命令，将弹出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“图层样式”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对话框。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536700" y="3933825"/>
            <a:ext cx="5911850" cy="954088"/>
            <a:chOff x="1910363" y="3265414"/>
            <a:chExt cx="6989335" cy="1126563"/>
          </a:xfrm>
        </p:grpSpPr>
        <p:sp>
          <p:nvSpPr>
            <p:cNvPr id="52" name="任意多边形 51"/>
            <p:cNvSpPr/>
            <p:nvPr/>
          </p:nvSpPr>
          <p:spPr>
            <a:xfrm>
              <a:off x="1910363" y="3265414"/>
              <a:ext cx="788271" cy="1126563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anchor="ctr"/>
            <a:lstStyle>
              <a:lvl1pPr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2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2698634" y="3265414"/>
              <a:ext cx="6201064" cy="731047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850" name="矩形 20"/>
            <p:cNvSpPr/>
            <p:nvPr/>
          </p:nvSpPr>
          <p:spPr>
            <a:xfrm>
              <a:off x="2892689" y="3327382"/>
              <a:ext cx="6007009" cy="617805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双击需要添加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图层样式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图层的空白处，会弹出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“图层样式”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对话框。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536700" y="4940300"/>
            <a:ext cx="5911850" cy="952500"/>
            <a:chOff x="1910363" y="4243265"/>
            <a:chExt cx="6990181" cy="1127269"/>
          </a:xfrm>
        </p:grpSpPr>
        <p:sp>
          <p:nvSpPr>
            <p:cNvPr id="56" name="任意多边形 55"/>
            <p:cNvSpPr/>
            <p:nvPr/>
          </p:nvSpPr>
          <p:spPr>
            <a:xfrm>
              <a:off x="1910363" y="4243265"/>
              <a:ext cx="788366" cy="1127269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anchor="ctr"/>
            <a:lstStyle>
              <a:lvl1pPr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3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同侧圆角矩形 56"/>
            <p:cNvSpPr/>
            <p:nvPr/>
          </p:nvSpPr>
          <p:spPr>
            <a:xfrm rot="5400000">
              <a:off x="5433273" y="1508720"/>
              <a:ext cx="732725" cy="6201815"/>
            </a:xfrm>
            <a:prstGeom prst="round2SameRect">
              <a:avLst/>
            </a:pr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5854" name="矩形 21"/>
            <p:cNvSpPr/>
            <p:nvPr/>
          </p:nvSpPr>
          <p:spPr>
            <a:xfrm>
              <a:off x="2892690" y="4318004"/>
              <a:ext cx="6007854" cy="619223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在需要添加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图层样式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的图层上，鼠标右键单击，在弹出的菜单中选择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“混合选项”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，将弹出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“图层样式”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对话框。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70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5856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5857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、添加图层样式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858" name="组合 72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5859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5860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1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2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3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4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5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6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7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8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9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0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1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2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3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4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5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6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7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8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9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80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81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82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83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84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85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86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87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88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89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90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91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5892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6394" name="标题 1"/>
          <p:cNvSpPr>
            <a:spLocks noChangeArrowheads="1"/>
          </p:cNvSpPr>
          <p:nvPr/>
        </p:nvSpPr>
        <p:spPr bwMode="auto">
          <a:xfrm>
            <a:off x="1736725" y="1254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6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789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8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789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789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792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84" name="组合 83" hidden="1"/>
          <p:cNvGrpSpPr/>
          <p:nvPr/>
        </p:nvGrpSpPr>
        <p:grpSpPr>
          <a:xfrm>
            <a:off x="5765800" y="1217613"/>
            <a:ext cx="2171700" cy="546100"/>
            <a:chOff x="4176716" y="1046098"/>
            <a:chExt cx="2654816" cy="668156"/>
          </a:xfrm>
        </p:grpSpPr>
        <p:sp>
          <p:nvSpPr>
            <p:cNvPr id="37929" name="矩形 24">
              <a:hlinkClick r:id="rId2" action="ppaction://hlinkfile"/>
            </p:cNvPr>
            <p:cNvSpPr/>
            <p:nvPr/>
          </p:nvSpPr>
          <p:spPr>
            <a:xfrm>
              <a:off x="4482037" y="1224670"/>
              <a:ext cx="1687723" cy="37609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1400" dirty="0">
                  <a:solidFill>
                    <a:srgbClr val="F3B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[</a:t>
              </a:r>
              <a:r>
                <a:rPr lang="zh-CN" altLang="en-US" sz="1400" dirty="0">
                  <a:solidFill>
                    <a:srgbClr val="F3B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点击播放视频</a:t>
              </a:r>
              <a:r>
                <a:rPr lang="en-US" altLang="zh-CN" sz="1400" dirty="0">
                  <a:solidFill>
                    <a:srgbClr val="F3B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]</a:t>
              </a:r>
              <a:endParaRPr lang="en-US" altLang="zh-CN" sz="1400" dirty="0">
                <a:solidFill>
                  <a:srgbClr val="F3B6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37930" name="图片 25">
              <a:hlinkClick r:id="rId2" action="ppaction://hlinkfile"/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62152" y="1046098"/>
              <a:ext cx="757245" cy="66815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7931" name="立方体 26">
              <a:hlinkClick r:id="rId2" action="ppaction://hlinkfile"/>
            </p:cNvPr>
            <p:cNvSpPr/>
            <p:nvPr/>
          </p:nvSpPr>
          <p:spPr>
            <a:xfrm>
              <a:off x="4241794" y="1295845"/>
              <a:ext cx="270137" cy="270137"/>
            </a:xfrm>
            <a:prstGeom prst="cube">
              <a:avLst>
                <a:gd name="adj" fmla="val 25000"/>
              </a:avLst>
            </a:prstGeom>
            <a:solidFill>
              <a:srgbClr val="F3B600"/>
            </a:solidFill>
            <a:ln w="1905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8" name="半闭框 87">
              <a:hlinkClick r:id="rId2" action="ppaction://hlinkfile"/>
            </p:cNvPr>
            <p:cNvSpPr/>
            <p:nvPr/>
          </p:nvSpPr>
          <p:spPr bwMode="auto">
            <a:xfrm>
              <a:off x="4176716" y="1250040"/>
              <a:ext cx="108677" cy="137905"/>
            </a:xfrm>
            <a:prstGeom prst="halfFrame">
              <a:avLst/>
            </a:prstGeom>
            <a:solidFill>
              <a:srgbClr val="F3B600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9" name="半闭框 88">
              <a:hlinkClick r:id="rId2" action="ppaction://hlinkfile"/>
            </p:cNvPr>
            <p:cNvSpPr/>
            <p:nvPr/>
          </p:nvSpPr>
          <p:spPr bwMode="auto">
            <a:xfrm flipH="1" flipV="1">
              <a:off x="6722855" y="1502541"/>
              <a:ext cx="108677" cy="135962"/>
            </a:xfrm>
            <a:prstGeom prst="halfFrame">
              <a:avLst/>
            </a:prstGeom>
            <a:solidFill>
              <a:srgbClr val="F3B600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37934" name="直接连接符 29">
              <a:hlinkClick r:id="rId2" action="ppaction://hlinkfile"/>
            </p:cNvPr>
            <p:cNvCxnSpPr/>
            <p:nvPr/>
          </p:nvCxnSpPr>
          <p:spPr>
            <a:xfrm>
              <a:off x="4248521" y="1619080"/>
              <a:ext cx="1822274" cy="0"/>
            </a:xfrm>
            <a:prstGeom prst="line">
              <a:avLst/>
            </a:prstGeom>
            <a:ln w="19050" cap="flat" cmpd="sng">
              <a:solidFill>
                <a:srgbClr val="F3B6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95" name="组合 94"/>
          <p:cNvGrpSpPr/>
          <p:nvPr/>
        </p:nvGrpSpPr>
        <p:grpSpPr>
          <a:xfrm>
            <a:off x="676275" y="2066925"/>
            <a:ext cx="8382000" cy="1382713"/>
            <a:chOff x="641723" y="5014684"/>
            <a:chExt cx="8382512" cy="1382153"/>
          </a:xfrm>
        </p:grpSpPr>
        <p:grpSp>
          <p:nvGrpSpPr>
            <p:cNvPr id="37936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37937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100" name="矩形 99"/>
                <p:cNvSpPr/>
                <p:nvPr/>
              </p:nvSpPr>
              <p:spPr>
                <a:xfrm>
                  <a:off x="1523997" y="2735925"/>
                  <a:ext cx="12748575" cy="179973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01" name="任意多边形 100"/>
                <p:cNvSpPr/>
                <p:nvPr/>
              </p:nvSpPr>
              <p:spPr bwMode="auto">
                <a:xfrm>
                  <a:off x="1832390" y="2388304"/>
                  <a:ext cx="3444553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05 w 4267200"/>
                    <a:gd name="T3" fmla="*/ 0 h 1210897"/>
                    <a:gd name="T4" fmla="*/ 2648994 w 4267200"/>
                    <a:gd name="T5" fmla="*/ 0 h 1210897"/>
                    <a:gd name="T6" fmla="*/ 2780499 w 4267200"/>
                    <a:gd name="T7" fmla="*/ 45809 h 1210897"/>
                    <a:gd name="T8" fmla="*/ 2780499 w 4267200"/>
                    <a:gd name="T9" fmla="*/ 229041 h 1210897"/>
                    <a:gd name="T10" fmla="*/ 2648994 w 4267200"/>
                    <a:gd name="T11" fmla="*/ 274851 h 1210897"/>
                    <a:gd name="T12" fmla="*/ 131505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37940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7941" name="矩形 15"/>
            <p:cNvSpPr/>
            <p:nvPr/>
          </p:nvSpPr>
          <p:spPr>
            <a:xfrm>
              <a:off x="694746" y="5487721"/>
              <a:ext cx="8329489" cy="79835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en-US" altLang="zh-CN" sz="17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sz="17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提供的</a:t>
              </a:r>
              <a:r>
                <a:rPr lang="zh-CN" altLang="en-US" sz="17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</a:t>
              </a:r>
              <a:r>
                <a:rPr lang="zh-CN" altLang="en-US" sz="17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中的效果共有</a:t>
              </a:r>
              <a:r>
                <a:rPr lang="zh-CN" altLang="en-US" sz="17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十种</a:t>
              </a:r>
              <a:r>
                <a:rPr lang="zh-CN" altLang="en-US" sz="17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，它们分别是</a:t>
              </a:r>
              <a:r>
                <a:rPr lang="zh-CN" altLang="en-US" sz="17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斜面和浮雕、描边、内阴影、内发光、光泽、颜色叠加、渐变叠加、图案叠加、外发光和投影</a:t>
              </a:r>
              <a:r>
                <a:rPr lang="zh-CN" altLang="en-US" sz="17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654050" y="3530600"/>
            <a:ext cx="3078163" cy="2921000"/>
            <a:chOff x="676275" y="3454930"/>
            <a:chExt cx="3821045" cy="3623809"/>
          </a:xfrm>
        </p:grpSpPr>
        <p:grpSp>
          <p:nvGrpSpPr>
            <p:cNvPr id="37943" name="组合 46"/>
            <p:cNvGrpSpPr/>
            <p:nvPr/>
          </p:nvGrpSpPr>
          <p:grpSpPr>
            <a:xfrm>
              <a:off x="676275" y="3454930"/>
              <a:ext cx="3821045" cy="3623809"/>
              <a:chOff x="2408238" y="3589514"/>
              <a:chExt cx="3821045" cy="3623809"/>
            </a:xfrm>
          </p:grpSpPr>
          <p:grpSp>
            <p:nvGrpSpPr>
              <p:cNvPr id="37944" name="组合 45"/>
              <p:cNvGrpSpPr/>
              <p:nvPr/>
            </p:nvGrpSpPr>
            <p:grpSpPr>
              <a:xfrm>
                <a:off x="2408238" y="3589514"/>
                <a:ext cx="3821045" cy="3623809"/>
                <a:chOff x="2714194" y="995130"/>
                <a:chExt cx="3856035" cy="3407233"/>
              </a:xfrm>
            </p:grpSpPr>
            <p:sp>
              <p:nvSpPr>
                <p:cNvPr id="109" name="椭圆 108"/>
                <p:cNvSpPr>
                  <a:spLocks noChangeArrowheads="1"/>
                </p:cNvSpPr>
                <p:nvPr/>
              </p:nvSpPr>
              <p:spPr bwMode="auto"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10" name="圆角矩形 109"/>
                <p:cNvSpPr>
                  <a:spLocks noChangeArrowheads="1"/>
                </p:cNvSpPr>
                <p:nvPr/>
              </p:nvSpPr>
              <p:spPr bwMode="auto">
                <a:xfrm>
                  <a:off x="2843458" y="1096977"/>
                  <a:ext cx="3726771" cy="3305386"/>
                </a:xfrm>
                <a:prstGeom prst="roundRect">
                  <a:avLst>
                    <a:gd name="adj" fmla="val 7319"/>
                  </a:avLst>
                </a:prstGeom>
                <a:solidFill>
                  <a:schemeClr val="bg1"/>
                </a:solidFill>
                <a:ln w="31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11" name="椭圆 110"/>
                <p:cNvSpPr/>
                <p:nvPr/>
              </p:nvSpPr>
              <p:spPr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12" name="椭圆 111"/>
                <p:cNvSpPr/>
                <p:nvPr/>
              </p:nvSpPr>
              <p:spPr>
                <a:xfrm>
                  <a:off x="2757945" y="1037721"/>
                  <a:ext cx="429553" cy="431459"/>
                </a:xfrm>
                <a:prstGeom prst="ellipse">
                  <a:avLst/>
                </a:prstGeom>
                <a:gradFill>
                  <a:gsLst>
                    <a:gs pos="50000">
                      <a:srgbClr val="00B0F0"/>
                    </a:gs>
                    <a:gs pos="0">
                      <a:srgbClr val="9FD8FF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1</a:t>
                  </a:r>
                  <a:endParaRPr kumimoji="0" lang="zh-CN" altLang="en-US" sz="24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37949" name="矩形 49"/>
              <p:cNvSpPr/>
              <p:nvPr/>
            </p:nvSpPr>
            <p:spPr>
              <a:xfrm>
                <a:off x="2631545" y="4605891"/>
                <a:ext cx="3563869" cy="180564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“斜面和浮雕”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效果可以为图形对象添加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高光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与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阴影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的各种组合，使图形对象内容呈现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立体的浮雕效果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7950" name="矩形 23"/>
            <p:cNvSpPr/>
            <p:nvPr/>
          </p:nvSpPr>
          <p:spPr>
            <a:xfrm>
              <a:off x="1624835" y="3686973"/>
              <a:ext cx="2172580" cy="73485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斜面和浮雕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6387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8975" y="4287838"/>
            <a:ext cx="3438525" cy="2171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标题 1"/>
          <p:cNvSpPr>
            <a:spLocks noChangeArrowheads="1"/>
          </p:cNvSpPr>
          <p:nvPr/>
        </p:nvSpPr>
        <p:spPr bwMode="auto">
          <a:xfrm>
            <a:off x="1727200" y="1238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993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994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994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994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994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997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3" name="矩形 52"/>
          <p:cNvSpPr/>
          <p:nvPr/>
        </p:nvSpPr>
        <p:spPr>
          <a:xfrm>
            <a:off x="277813" y="2152650"/>
            <a:ext cx="4852987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“斜面和浮雕”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参数设置面板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410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2971800"/>
            <a:ext cx="3798888" cy="3071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" name="矩形 53"/>
          <p:cNvSpPr/>
          <p:nvPr/>
        </p:nvSpPr>
        <p:spPr>
          <a:xfrm>
            <a:off x="4583113" y="2927350"/>
            <a:ext cx="4441825" cy="2584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其中，主要选项说明如下：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</a:pPr>
            <a:endParaRPr lang="zh-CN" altLang="zh-CN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样式：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在该下拉列表框中可选择不同的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斜面</a:t>
            </a:r>
            <a:r>
              <a:rPr lang="en-US" altLang="zh-CN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endParaRPr lang="en-US" altLang="zh-CN" sz="16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</a:pPr>
            <a:r>
              <a:rPr lang="en-US" altLang="zh-CN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和浮雕样式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，得到不同的效果。</a:t>
            </a:r>
            <a:endParaRPr lang="zh-CN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方法：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用来选择一种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创建浮雕的方法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深度：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用于设置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浮雕斜面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应用深度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，数值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越高，浮雕的立体性越强。</a:t>
            </a:r>
            <a:endParaRPr lang="zh-CN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角度：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用于设置不同的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光源角度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41" name="标题 1"/>
          <p:cNvSpPr>
            <a:spLocks noChangeArrowheads="1"/>
          </p:cNvSpPr>
          <p:nvPr/>
        </p:nvSpPr>
        <p:spPr bwMode="auto">
          <a:xfrm>
            <a:off x="1727200" y="1174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198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988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98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199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199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202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0" name="组合 59"/>
          <p:cNvGrpSpPr/>
          <p:nvPr/>
        </p:nvGrpSpPr>
        <p:grpSpPr>
          <a:xfrm>
            <a:off x="752475" y="2400300"/>
            <a:ext cx="3078163" cy="2921000"/>
            <a:chOff x="676275" y="3454930"/>
            <a:chExt cx="3821045" cy="3623809"/>
          </a:xfrm>
        </p:grpSpPr>
        <p:grpSp>
          <p:nvGrpSpPr>
            <p:cNvPr id="42025" name="组合 46"/>
            <p:cNvGrpSpPr/>
            <p:nvPr/>
          </p:nvGrpSpPr>
          <p:grpSpPr>
            <a:xfrm>
              <a:off x="676275" y="3454930"/>
              <a:ext cx="3821045" cy="3623809"/>
              <a:chOff x="2408238" y="3589514"/>
              <a:chExt cx="3821045" cy="3623809"/>
            </a:xfrm>
          </p:grpSpPr>
          <p:grpSp>
            <p:nvGrpSpPr>
              <p:cNvPr id="42026" name="组合 45"/>
              <p:cNvGrpSpPr/>
              <p:nvPr/>
            </p:nvGrpSpPr>
            <p:grpSpPr>
              <a:xfrm>
                <a:off x="2408238" y="3589514"/>
                <a:ext cx="3821045" cy="3623809"/>
                <a:chOff x="2714194" y="995130"/>
                <a:chExt cx="3856035" cy="3407233"/>
              </a:xfrm>
            </p:grpSpPr>
            <p:sp>
              <p:nvSpPr>
                <p:cNvPr id="65" name="椭圆 64"/>
                <p:cNvSpPr>
                  <a:spLocks noChangeArrowheads="1"/>
                </p:cNvSpPr>
                <p:nvPr/>
              </p:nvSpPr>
              <p:spPr bwMode="auto"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6" name="圆角矩形 65"/>
                <p:cNvSpPr>
                  <a:spLocks noChangeArrowheads="1"/>
                </p:cNvSpPr>
                <p:nvPr/>
              </p:nvSpPr>
              <p:spPr bwMode="auto">
                <a:xfrm>
                  <a:off x="2843458" y="1096977"/>
                  <a:ext cx="3726771" cy="3305386"/>
                </a:xfrm>
                <a:prstGeom prst="roundRect">
                  <a:avLst>
                    <a:gd name="adj" fmla="val 7319"/>
                  </a:avLst>
                </a:prstGeom>
                <a:solidFill>
                  <a:schemeClr val="bg1"/>
                </a:solidFill>
                <a:ln w="31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7" name="椭圆 66"/>
                <p:cNvSpPr/>
                <p:nvPr/>
              </p:nvSpPr>
              <p:spPr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8" name="椭圆 67"/>
                <p:cNvSpPr/>
                <p:nvPr/>
              </p:nvSpPr>
              <p:spPr>
                <a:xfrm>
                  <a:off x="2757945" y="1037721"/>
                  <a:ext cx="429553" cy="431459"/>
                </a:xfrm>
                <a:prstGeom prst="ellipse">
                  <a:avLst/>
                </a:prstGeom>
                <a:gradFill>
                  <a:gsLst>
                    <a:gs pos="50000">
                      <a:srgbClr val="00B0F0"/>
                    </a:gs>
                    <a:gs pos="0">
                      <a:srgbClr val="9FD8FF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2</a:t>
                  </a:r>
                  <a:endParaRPr kumimoji="0" lang="zh-CN" altLang="en-US" sz="24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42031" name="矩形 49"/>
              <p:cNvSpPr/>
              <p:nvPr/>
            </p:nvSpPr>
            <p:spPr>
              <a:xfrm>
                <a:off x="2631545" y="4605891"/>
                <a:ext cx="3597738" cy="197107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latinLnBrk="1">
                  <a:lnSpc>
                    <a:spcPct val="135000"/>
                  </a:lnSpc>
                </a:pP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“描边”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效果可以使用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颜色、渐变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或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图案勾勒图形对象的轮廓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，在图形对象的边缘产生一种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描边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效果。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2032" name="矩形 23"/>
            <p:cNvSpPr/>
            <p:nvPr/>
          </p:nvSpPr>
          <p:spPr>
            <a:xfrm>
              <a:off x="1624835" y="3686973"/>
              <a:ext cx="2172580" cy="73485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描 边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843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9738" y="2560638"/>
            <a:ext cx="4124325" cy="2752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4" name="标题 1"/>
          <p:cNvSpPr>
            <a:spLocks noChangeArrowheads="1"/>
          </p:cNvSpPr>
          <p:nvPr/>
        </p:nvSpPr>
        <p:spPr bwMode="auto">
          <a:xfrm>
            <a:off x="173355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403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403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403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403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403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7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407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6" name="矩形 45"/>
          <p:cNvSpPr/>
          <p:nvPr/>
        </p:nvSpPr>
        <p:spPr>
          <a:xfrm>
            <a:off x="406400" y="2152650"/>
            <a:ext cx="3775075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“描边”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参数设置面板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583113" y="3035300"/>
            <a:ext cx="4441825" cy="2584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其中，主要选项说明如下：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</a:pPr>
            <a:endParaRPr lang="zh-CN" altLang="zh-CN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大小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：用于设置描边线条的宽度。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位置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：用于设置描边的位置，包括外部、内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部、居中。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填充类型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：用于选择描边的效果以何种方式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填充。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颜色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：用于设置描边颜色。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945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863" y="3151188"/>
            <a:ext cx="3762375" cy="2181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9" name="标题 1"/>
          <p:cNvSpPr>
            <a:spLocks noChangeArrowheads="1"/>
          </p:cNvSpPr>
          <p:nvPr/>
        </p:nvSpPr>
        <p:spPr bwMode="auto">
          <a:xfrm>
            <a:off x="173355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608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6084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08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608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608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8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8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611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3" name="组合 52"/>
          <p:cNvGrpSpPr/>
          <p:nvPr/>
        </p:nvGrpSpPr>
        <p:grpSpPr>
          <a:xfrm>
            <a:off x="977900" y="2409825"/>
            <a:ext cx="3078163" cy="2921000"/>
            <a:chOff x="676275" y="3454930"/>
            <a:chExt cx="3821045" cy="3623809"/>
          </a:xfrm>
        </p:grpSpPr>
        <p:grpSp>
          <p:nvGrpSpPr>
            <p:cNvPr id="46121" name="组合 46"/>
            <p:cNvGrpSpPr/>
            <p:nvPr/>
          </p:nvGrpSpPr>
          <p:grpSpPr>
            <a:xfrm>
              <a:off x="676275" y="3454930"/>
              <a:ext cx="3821045" cy="3623809"/>
              <a:chOff x="2408238" y="3589514"/>
              <a:chExt cx="3821045" cy="3623809"/>
            </a:xfrm>
          </p:grpSpPr>
          <p:grpSp>
            <p:nvGrpSpPr>
              <p:cNvPr id="46122" name="组合 45"/>
              <p:cNvGrpSpPr/>
              <p:nvPr/>
            </p:nvGrpSpPr>
            <p:grpSpPr>
              <a:xfrm>
                <a:off x="2408238" y="3589514"/>
                <a:ext cx="3821045" cy="3623809"/>
                <a:chOff x="2714194" y="995130"/>
                <a:chExt cx="3856035" cy="3407233"/>
              </a:xfrm>
            </p:grpSpPr>
            <p:sp>
              <p:nvSpPr>
                <p:cNvPr id="58" name="椭圆 57"/>
                <p:cNvSpPr>
                  <a:spLocks noChangeArrowheads="1"/>
                </p:cNvSpPr>
                <p:nvPr/>
              </p:nvSpPr>
              <p:spPr bwMode="auto"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9" name="圆角矩形 58"/>
                <p:cNvSpPr>
                  <a:spLocks noChangeArrowheads="1"/>
                </p:cNvSpPr>
                <p:nvPr/>
              </p:nvSpPr>
              <p:spPr bwMode="auto">
                <a:xfrm>
                  <a:off x="2843458" y="1096977"/>
                  <a:ext cx="3726771" cy="3305386"/>
                </a:xfrm>
                <a:prstGeom prst="roundRect">
                  <a:avLst>
                    <a:gd name="adj" fmla="val 7319"/>
                  </a:avLst>
                </a:prstGeom>
                <a:solidFill>
                  <a:schemeClr val="bg1"/>
                </a:solidFill>
                <a:ln w="31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0" name="椭圆 59"/>
                <p:cNvSpPr/>
                <p:nvPr/>
              </p:nvSpPr>
              <p:spPr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1" name="椭圆 60"/>
                <p:cNvSpPr/>
                <p:nvPr/>
              </p:nvSpPr>
              <p:spPr>
                <a:xfrm>
                  <a:off x="2757945" y="1037721"/>
                  <a:ext cx="429553" cy="431459"/>
                </a:xfrm>
                <a:prstGeom prst="ellipse">
                  <a:avLst/>
                </a:prstGeom>
                <a:gradFill>
                  <a:gsLst>
                    <a:gs pos="50000">
                      <a:srgbClr val="00B0F0"/>
                    </a:gs>
                    <a:gs pos="0">
                      <a:srgbClr val="9FD8FF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3</a:t>
                  </a:r>
                  <a:endParaRPr kumimoji="0" lang="zh-CN" altLang="en-US" sz="24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46127" name="矩形 49"/>
              <p:cNvSpPr/>
              <p:nvPr/>
            </p:nvSpPr>
            <p:spPr>
              <a:xfrm>
                <a:off x="2631545" y="4605891"/>
                <a:ext cx="3597738" cy="221707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25000"/>
                  </a:lnSpc>
                </a:pP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“颜色叠加”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效果可以在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图形对象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上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叠加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指定的颜色，通过设置颜色的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混合模式和不透明度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，控制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叠加效果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6128" name="矩形 23"/>
            <p:cNvSpPr/>
            <p:nvPr/>
          </p:nvSpPr>
          <p:spPr>
            <a:xfrm>
              <a:off x="1624835" y="3686973"/>
              <a:ext cx="2172580" cy="7208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颜色叠加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9706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5663" y="2987675"/>
            <a:ext cx="3213100" cy="1951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2" name="标题 1"/>
          <p:cNvSpPr>
            <a:spLocks noChangeArrowheads="1"/>
          </p:cNvSpPr>
          <p:nvPr/>
        </p:nvSpPr>
        <p:spPr bwMode="auto">
          <a:xfrm>
            <a:off x="1733550" y="1158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813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813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13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813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813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816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3" name="组合 52"/>
          <p:cNvGrpSpPr/>
          <p:nvPr/>
        </p:nvGrpSpPr>
        <p:grpSpPr>
          <a:xfrm>
            <a:off x="977900" y="2433638"/>
            <a:ext cx="3078163" cy="2921000"/>
            <a:chOff x="676275" y="3454930"/>
            <a:chExt cx="3821045" cy="3623809"/>
          </a:xfrm>
        </p:grpSpPr>
        <p:grpSp>
          <p:nvGrpSpPr>
            <p:cNvPr id="48169" name="组合 46"/>
            <p:cNvGrpSpPr/>
            <p:nvPr/>
          </p:nvGrpSpPr>
          <p:grpSpPr>
            <a:xfrm>
              <a:off x="676275" y="3454930"/>
              <a:ext cx="3821045" cy="3623809"/>
              <a:chOff x="2408238" y="3589514"/>
              <a:chExt cx="3821045" cy="3623809"/>
            </a:xfrm>
          </p:grpSpPr>
          <p:grpSp>
            <p:nvGrpSpPr>
              <p:cNvPr id="48170" name="组合 45"/>
              <p:cNvGrpSpPr/>
              <p:nvPr/>
            </p:nvGrpSpPr>
            <p:grpSpPr>
              <a:xfrm>
                <a:off x="2408238" y="3589514"/>
                <a:ext cx="3821045" cy="3623809"/>
                <a:chOff x="2714194" y="995130"/>
                <a:chExt cx="3856035" cy="3407233"/>
              </a:xfrm>
            </p:grpSpPr>
            <p:sp>
              <p:nvSpPr>
                <p:cNvPr id="58" name="椭圆 57"/>
                <p:cNvSpPr>
                  <a:spLocks noChangeArrowheads="1"/>
                </p:cNvSpPr>
                <p:nvPr/>
              </p:nvSpPr>
              <p:spPr bwMode="auto"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9" name="圆角矩形 58"/>
                <p:cNvSpPr>
                  <a:spLocks noChangeArrowheads="1"/>
                </p:cNvSpPr>
                <p:nvPr/>
              </p:nvSpPr>
              <p:spPr bwMode="auto">
                <a:xfrm>
                  <a:off x="2843458" y="1096976"/>
                  <a:ext cx="3726771" cy="3305387"/>
                </a:xfrm>
                <a:prstGeom prst="roundRect">
                  <a:avLst>
                    <a:gd name="adj" fmla="val 7319"/>
                  </a:avLst>
                </a:prstGeom>
                <a:solidFill>
                  <a:schemeClr val="bg1"/>
                </a:solidFill>
                <a:ln w="31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0" name="椭圆 59"/>
                <p:cNvSpPr/>
                <p:nvPr/>
              </p:nvSpPr>
              <p:spPr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1" name="椭圆 60"/>
                <p:cNvSpPr/>
                <p:nvPr/>
              </p:nvSpPr>
              <p:spPr>
                <a:xfrm>
                  <a:off x="2757945" y="1037720"/>
                  <a:ext cx="429553" cy="431460"/>
                </a:xfrm>
                <a:prstGeom prst="ellipse">
                  <a:avLst/>
                </a:prstGeom>
                <a:gradFill>
                  <a:gsLst>
                    <a:gs pos="50000">
                      <a:srgbClr val="00B0F0"/>
                    </a:gs>
                    <a:gs pos="0">
                      <a:srgbClr val="9FD8FF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4</a:t>
                  </a:r>
                  <a:endParaRPr kumimoji="0" lang="zh-CN" altLang="en-US" sz="24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48175" name="矩形 49"/>
              <p:cNvSpPr/>
              <p:nvPr/>
            </p:nvSpPr>
            <p:spPr>
              <a:xfrm>
                <a:off x="2631545" y="4605891"/>
                <a:ext cx="3597738" cy="150631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“渐变叠加”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效果可以在图形对象上叠加指定的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渐变颜色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176" name="矩形 23"/>
            <p:cNvSpPr/>
            <p:nvPr/>
          </p:nvSpPr>
          <p:spPr>
            <a:xfrm>
              <a:off x="1624835" y="3686973"/>
              <a:ext cx="2172580" cy="7208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渐变叠加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277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25" y="2806700"/>
            <a:ext cx="3586163" cy="2403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6" name="标题 1"/>
          <p:cNvSpPr>
            <a:spLocks noChangeArrowheads="1"/>
          </p:cNvSpPr>
          <p:nvPr/>
        </p:nvSpPr>
        <p:spPr bwMode="auto">
          <a:xfrm>
            <a:off x="1727200" y="1206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017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018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18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018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018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021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6" name="矩形 45"/>
          <p:cNvSpPr/>
          <p:nvPr/>
        </p:nvSpPr>
        <p:spPr>
          <a:xfrm>
            <a:off x="406400" y="2209800"/>
            <a:ext cx="4494213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“渐变叠加”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参数设置面板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583113" y="2922588"/>
            <a:ext cx="4441825" cy="22526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其中，主要选项说明如下：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</a:pPr>
            <a:endParaRPr lang="zh-CN" altLang="zh-CN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：用于设置渐变颜色。选中“反向”复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选框，可以改变渐变颜色的方向。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样式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：用于设置渐变的形式。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角度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：用于设置光照的角度。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缩放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：用于设置效果影响的范围。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379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388" y="3035300"/>
            <a:ext cx="3841750" cy="2168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61" name="标题 1"/>
          <p:cNvSpPr>
            <a:spLocks noChangeArrowheads="1"/>
          </p:cNvSpPr>
          <p:nvPr/>
        </p:nvSpPr>
        <p:spPr bwMode="auto">
          <a:xfrm>
            <a:off x="1733550" y="1174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222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2228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222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223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223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226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3" name="组合 52"/>
          <p:cNvGrpSpPr/>
          <p:nvPr/>
        </p:nvGrpSpPr>
        <p:grpSpPr>
          <a:xfrm>
            <a:off x="965200" y="2509838"/>
            <a:ext cx="3078163" cy="2921000"/>
            <a:chOff x="676275" y="3454930"/>
            <a:chExt cx="3821045" cy="3623809"/>
          </a:xfrm>
        </p:grpSpPr>
        <p:grpSp>
          <p:nvGrpSpPr>
            <p:cNvPr id="52265" name="组合 46"/>
            <p:cNvGrpSpPr/>
            <p:nvPr/>
          </p:nvGrpSpPr>
          <p:grpSpPr>
            <a:xfrm>
              <a:off x="676275" y="3454930"/>
              <a:ext cx="3821045" cy="3623809"/>
              <a:chOff x="2408238" y="3589514"/>
              <a:chExt cx="3821045" cy="3623809"/>
            </a:xfrm>
          </p:grpSpPr>
          <p:grpSp>
            <p:nvGrpSpPr>
              <p:cNvPr id="52266" name="组合 45"/>
              <p:cNvGrpSpPr/>
              <p:nvPr/>
            </p:nvGrpSpPr>
            <p:grpSpPr>
              <a:xfrm>
                <a:off x="2408238" y="3589514"/>
                <a:ext cx="3821045" cy="3623809"/>
                <a:chOff x="2714194" y="995130"/>
                <a:chExt cx="3856035" cy="3407233"/>
              </a:xfrm>
            </p:grpSpPr>
            <p:sp>
              <p:nvSpPr>
                <p:cNvPr id="58" name="椭圆 57"/>
                <p:cNvSpPr>
                  <a:spLocks noChangeArrowheads="1"/>
                </p:cNvSpPr>
                <p:nvPr/>
              </p:nvSpPr>
              <p:spPr bwMode="auto"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9" name="圆角矩形 58"/>
                <p:cNvSpPr>
                  <a:spLocks noChangeArrowheads="1"/>
                </p:cNvSpPr>
                <p:nvPr/>
              </p:nvSpPr>
              <p:spPr bwMode="auto">
                <a:xfrm>
                  <a:off x="2843458" y="1096976"/>
                  <a:ext cx="3726771" cy="3305387"/>
                </a:xfrm>
                <a:prstGeom prst="roundRect">
                  <a:avLst>
                    <a:gd name="adj" fmla="val 7319"/>
                  </a:avLst>
                </a:prstGeom>
                <a:solidFill>
                  <a:schemeClr val="bg1"/>
                </a:solidFill>
                <a:ln w="31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0" name="椭圆 59"/>
                <p:cNvSpPr/>
                <p:nvPr/>
              </p:nvSpPr>
              <p:spPr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1" name="椭圆 60"/>
                <p:cNvSpPr/>
                <p:nvPr/>
              </p:nvSpPr>
              <p:spPr>
                <a:xfrm>
                  <a:off x="2757945" y="1037720"/>
                  <a:ext cx="429553" cy="431460"/>
                </a:xfrm>
                <a:prstGeom prst="ellipse">
                  <a:avLst/>
                </a:prstGeom>
                <a:gradFill>
                  <a:gsLst>
                    <a:gs pos="50000">
                      <a:srgbClr val="00B0F0"/>
                    </a:gs>
                    <a:gs pos="0">
                      <a:srgbClr val="9FD8FF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52271" name="矩形 49"/>
              <p:cNvSpPr/>
              <p:nvPr/>
            </p:nvSpPr>
            <p:spPr>
              <a:xfrm>
                <a:off x="2631545" y="4605891"/>
                <a:ext cx="3597738" cy="226233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25000"/>
                  </a:lnSpc>
                </a:pP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“图案叠加”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效果可以在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图形对象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上叠加指定的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图案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，并且可以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缩放图案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、设置图案的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不透明度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和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混合模式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2272" name="矩形 23"/>
            <p:cNvSpPr/>
            <p:nvPr/>
          </p:nvSpPr>
          <p:spPr>
            <a:xfrm>
              <a:off x="1624835" y="3686973"/>
              <a:ext cx="2172580" cy="7208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图案叠加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2273" name="TextBox 62"/>
          <p:cNvSpPr txBox="1"/>
          <p:nvPr/>
        </p:nvSpPr>
        <p:spPr>
          <a:xfrm>
            <a:off x="987425" y="2535238"/>
            <a:ext cx="730250" cy="4000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81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4063" y="3067050"/>
            <a:ext cx="3636962" cy="2162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5" name="标题 1"/>
          <p:cNvSpPr>
            <a:spLocks noChangeArrowheads="1"/>
          </p:cNvSpPr>
          <p:nvPr/>
        </p:nvSpPr>
        <p:spPr bwMode="auto">
          <a:xfrm>
            <a:off x="1727200" y="1254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427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427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427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427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427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1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431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6" name="矩形 45"/>
          <p:cNvSpPr/>
          <p:nvPr/>
        </p:nvSpPr>
        <p:spPr>
          <a:xfrm>
            <a:off x="406400" y="2209800"/>
            <a:ext cx="4494213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“图案叠加”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参数设置面板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741863" y="2933700"/>
            <a:ext cx="4441825" cy="1255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其中，主要选项说明如下：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</a:pPr>
            <a:endParaRPr lang="zh-CN" altLang="zh-CN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图案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：用于设置图案效果。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缩放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：用于设置效果影响的范围。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584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325" y="3048000"/>
            <a:ext cx="3806825" cy="2133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9" name="标题 1"/>
          <p:cNvSpPr>
            <a:spLocks noChangeArrowheads="1"/>
          </p:cNvSpPr>
          <p:nvPr/>
        </p:nvSpPr>
        <p:spPr bwMode="auto">
          <a:xfrm>
            <a:off x="173355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1"/>
          <p:cNvSpPr/>
          <p:nvPr/>
        </p:nvSpPr>
        <p:spPr>
          <a:xfrm>
            <a:off x="841375" y="1519238"/>
            <a:ext cx="7874000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UI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设计中，为图标增加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立体和光影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效果，可以使其更加美观醒目。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901700" y="5240338"/>
            <a:ext cx="6083300" cy="508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本案例将带领大家绘制一个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“精美指针按钮图标”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628" name="标题 1"/>
          <p:cNvSpPr>
            <a:spLocks noChangeArrowheads="1"/>
          </p:cNvSpPr>
          <p:nvPr/>
        </p:nvSpPr>
        <p:spPr bwMode="auto">
          <a:xfrm>
            <a:off x="173355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20】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精美指针按钮图标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26630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05050" y="2527300"/>
            <a:ext cx="4619625" cy="21621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58370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8372" name="矩形 8"/>
          <p:cNvSpPr/>
          <p:nvPr/>
        </p:nvSpPr>
        <p:spPr>
          <a:xfrm>
            <a:off x="958850" y="2886075"/>
            <a:ext cx="2851150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6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精美指针按钮图标</a:t>
            </a:r>
            <a:endParaRPr lang="zh-CN" altLang="en-US" sz="26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8373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58374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58377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24025" y="1222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20】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精美指针按钮图标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58379" name="Picture 2" descr="【案例19】精美指针按钮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963" y="3378200"/>
            <a:ext cx="1809750" cy="18097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4763" y="3024188"/>
            <a:ext cx="4576762" cy="1573212"/>
            <a:chOff x="3814763" y="3024265"/>
            <a:chExt cx="4577478" cy="1573135"/>
          </a:xfrm>
        </p:grpSpPr>
        <p:pic>
          <p:nvPicPr>
            <p:cNvPr id="60422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0423" name="矩形 10"/>
            <p:cNvSpPr/>
            <p:nvPr/>
          </p:nvSpPr>
          <p:spPr>
            <a:xfrm>
              <a:off x="4144091" y="3357563"/>
              <a:ext cx="4248150" cy="43086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精美指针按钮图标案例知识点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8680" name="标题 1"/>
          <p:cNvSpPr>
            <a:spLocks noChangeArrowheads="1"/>
          </p:cNvSpPr>
          <p:nvPr/>
        </p:nvSpPr>
        <p:spPr bwMode="auto">
          <a:xfrm>
            <a:off x="1728788" y="1174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246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2468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246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247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247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250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2504" name="组合 52"/>
          <p:cNvGrpSpPr/>
          <p:nvPr/>
        </p:nvGrpSpPr>
        <p:grpSpPr>
          <a:xfrm>
            <a:off x="676275" y="2066925"/>
            <a:ext cx="8382000" cy="1382713"/>
            <a:chOff x="641723" y="5014684"/>
            <a:chExt cx="8382512" cy="1382153"/>
          </a:xfrm>
        </p:grpSpPr>
        <p:grpSp>
          <p:nvGrpSpPr>
            <p:cNvPr id="62505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62506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25"/>
                  <a:ext cx="12748575" cy="179973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390" y="2388304"/>
                  <a:ext cx="3444553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05 w 4267200"/>
                    <a:gd name="T3" fmla="*/ 0 h 1210897"/>
                    <a:gd name="T4" fmla="*/ 2648994 w 4267200"/>
                    <a:gd name="T5" fmla="*/ 0 h 1210897"/>
                    <a:gd name="T6" fmla="*/ 2780499 w 4267200"/>
                    <a:gd name="T7" fmla="*/ 45809 h 1210897"/>
                    <a:gd name="T8" fmla="*/ 2780499 w 4267200"/>
                    <a:gd name="T9" fmla="*/ 229041 h 1210897"/>
                    <a:gd name="T10" fmla="*/ 2648994 w 4267200"/>
                    <a:gd name="T11" fmla="*/ 274851 h 1210897"/>
                    <a:gd name="T12" fmla="*/ 131505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6250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2510" name="矩形 15"/>
            <p:cNvSpPr/>
            <p:nvPr/>
          </p:nvSpPr>
          <p:spPr>
            <a:xfrm>
              <a:off x="694746" y="5487721"/>
              <a:ext cx="8329489" cy="79835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en-US" altLang="zh-CN" sz="17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sz="17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提供的</a:t>
              </a:r>
              <a:r>
                <a:rPr lang="zh-CN" altLang="en-US" sz="17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</a:t>
              </a:r>
              <a:r>
                <a:rPr lang="zh-CN" altLang="en-US" sz="17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中的效果共有</a:t>
              </a:r>
              <a:r>
                <a:rPr lang="zh-CN" altLang="en-US" sz="17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十种</a:t>
              </a:r>
              <a:r>
                <a:rPr lang="zh-CN" altLang="en-US" sz="17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，它们分别是</a:t>
              </a:r>
              <a:r>
                <a:rPr lang="zh-CN" altLang="en-US" sz="17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斜面和浮雕、描边、内阴影、内发光、光泽、颜色叠加、渐变叠加、图案叠加、外发光和投影</a:t>
              </a:r>
              <a:r>
                <a:rPr lang="zh-CN" altLang="en-US" sz="17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977900" y="3530600"/>
            <a:ext cx="3078163" cy="2921000"/>
            <a:chOff x="676275" y="3454930"/>
            <a:chExt cx="3821045" cy="3623809"/>
          </a:xfrm>
        </p:grpSpPr>
        <p:grpSp>
          <p:nvGrpSpPr>
            <p:cNvPr id="62512" name="组合 46"/>
            <p:cNvGrpSpPr/>
            <p:nvPr/>
          </p:nvGrpSpPr>
          <p:grpSpPr>
            <a:xfrm>
              <a:off x="676275" y="3454930"/>
              <a:ext cx="3821045" cy="3623809"/>
              <a:chOff x="2408238" y="3589514"/>
              <a:chExt cx="3821045" cy="3623809"/>
            </a:xfrm>
          </p:grpSpPr>
          <p:grpSp>
            <p:nvGrpSpPr>
              <p:cNvPr id="62513" name="组合 45"/>
              <p:cNvGrpSpPr/>
              <p:nvPr/>
            </p:nvGrpSpPr>
            <p:grpSpPr>
              <a:xfrm>
                <a:off x="2408238" y="3589514"/>
                <a:ext cx="3821045" cy="3623809"/>
                <a:chOff x="2714194" y="995130"/>
                <a:chExt cx="3856035" cy="3407233"/>
              </a:xfrm>
            </p:grpSpPr>
            <p:sp>
              <p:nvSpPr>
                <p:cNvPr id="58" name="椭圆 57"/>
                <p:cNvSpPr>
                  <a:spLocks noChangeArrowheads="1"/>
                </p:cNvSpPr>
                <p:nvPr/>
              </p:nvSpPr>
              <p:spPr bwMode="auto"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9" name="圆角矩形 58"/>
                <p:cNvSpPr>
                  <a:spLocks noChangeArrowheads="1"/>
                </p:cNvSpPr>
                <p:nvPr/>
              </p:nvSpPr>
              <p:spPr bwMode="auto">
                <a:xfrm>
                  <a:off x="2843458" y="1096977"/>
                  <a:ext cx="3726771" cy="3305386"/>
                </a:xfrm>
                <a:prstGeom prst="roundRect">
                  <a:avLst>
                    <a:gd name="adj" fmla="val 7319"/>
                  </a:avLst>
                </a:prstGeom>
                <a:solidFill>
                  <a:schemeClr val="bg1"/>
                </a:solidFill>
                <a:ln w="31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0" name="椭圆 59"/>
                <p:cNvSpPr/>
                <p:nvPr/>
              </p:nvSpPr>
              <p:spPr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1" name="椭圆 60"/>
                <p:cNvSpPr/>
                <p:nvPr/>
              </p:nvSpPr>
              <p:spPr>
                <a:xfrm>
                  <a:off x="2757945" y="1037721"/>
                  <a:ext cx="429553" cy="431459"/>
                </a:xfrm>
                <a:prstGeom prst="ellipse">
                  <a:avLst/>
                </a:prstGeom>
                <a:gradFill>
                  <a:gsLst>
                    <a:gs pos="50000">
                      <a:srgbClr val="00B0F0"/>
                    </a:gs>
                    <a:gs pos="0">
                      <a:srgbClr val="9FD8FF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1</a:t>
                  </a:r>
                  <a:endParaRPr kumimoji="0" lang="zh-CN" altLang="en-US" sz="24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62518" name="矩形 49"/>
              <p:cNvSpPr/>
              <p:nvPr/>
            </p:nvSpPr>
            <p:spPr>
              <a:xfrm>
                <a:off x="2631545" y="4605891"/>
                <a:ext cx="3597738" cy="150631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“投影”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效果是在图形对象背后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添加阴影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，使其产生立体感。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2519" name="矩形 23"/>
            <p:cNvSpPr/>
            <p:nvPr/>
          </p:nvSpPr>
          <p:spPr>
            <a:xfrm>
              <a:off x="1624835" y="3686973"/>
              <a:ext cx="2172580" cy="73485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投 影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662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063" y="3881438"/>
            <a:ext cx="2676525" cy="2555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5" name="标题 1"/>
          <p:cNvSpPr>
            <a:spLocks noChangeArrowheads="1"/>
          </p:cNvSpPr>
          <p:nvPr/>
        </p:nvSpPr>
        <p:spPr bwMode="auto">
          <a:xfrm>
            <a:off x="172720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51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451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451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451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451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5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455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6" name="矩形 45"/>
          <p:cNvSpPr/>
          <p:nvPr/>
        </p:nvSpPr>
        <p:spPr>
          <a:xfrm>
            <a:off x="406400" y="2152650"/>
            <a:ext cx="3775075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“投影”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参数设置面板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289425" y="2774950"/>
            <a:ext cx="4618038" cy="3832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>
              <a:lnSpc>
                <a:spcPct val="135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其中，主要选项说明如下：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</a:pPr>
            <a:endParaRPr lang="zh-CN" altLang="zh-CN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2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混合模式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：用于设置阴影与下方图层的色彩混合模式，默认为“正片叠底”。单击右侧的颜色块，可以设置阴影的颜色。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2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不透明度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：用于设置投影的不透明度，数值越大，阴影的颜色就越深。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2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角度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：用于设置光源的照射角度，光源角度不同，阴影的位置也不同。选中“全局光”复选框，可以使图层效果保持一致的光线照射角度。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2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距离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：用于设置投影与图像的距离，数值越大，投影就越远。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2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扩展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：默认情况下，阴影的大小与图层相当，如果增大扩展值，可以加大阴影。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2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大小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：用于设置阴影的大小，数值越大，阴影就越大。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2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杂色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：用于设置颗粒在投影中的填充数量。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2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图层挖空阴影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：控制半透明图层中投影的可见或不可见效果。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650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2876550"/>
            <a:ext cx="3602038" cy="2909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9" name="标题 1"/>
          <p:cNvSpPr>
            <a:spLocks noChangeArrowheads="1"/>
          </p:cNvSpPr>
          <p:nvPr/>
        </p:nvSpPr>
        <p:spPr bwMode="auto">
          <a:xfrm>
            <a:off x="1727200" y="1206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656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6564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656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656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656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6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6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659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3" name="组合 52"/>
          <p:cNvGrpSpPr/>
          <p:nvPr/>
        </p:nvGrpSpPr>
        <p:grpSpPr>
          <a:xfrm>
            <a:off x="989013" y="2365375"/>
            <a:ext cx="3078162" cy="2921000"/>
            <a:chOff x="676275" y="3454930"/>
            <a:chExt cx="3821045" cy="3623809"/>
          </a:xfrm>
        </p:grpSpPr>
        <p:grpSp>
          <p:nvGrpSpPr>
            <p:cNvPr id="66601" name="组合 46"/>
            <p:cNvGrpSpPr/>
            <p:nvPr/>
          </p:nvGrpSpPr>
          <p:grpSpPr>
            <a:xfrm>
              <a:off x="676275" y="3454930"/>
              <a:ext cx="3821045" cy="3623809"/>
              <a:chOff x="2408238" y="3589514"/>
              <a:chExt cx="3821045" cy="3623809"/>
            </a:xfrm>
          </p:grpSpPr>
          <p:grpSp>
            <p:nvGrpSpPr>
              <p:cNvPr id="66602" name="组合 45"/>
              <p:cNvGrpSpPr/>
              <p:nvPr/>
            </p:nvGrpSpPr>
            <p:grpSpPr>
              <a:xfrm>
                <a:off x="2408238" y="3589514"/>
                <a:ext cx="3821045" cy="3623809"/>
                <a:chOff x="2714194" y="995130"/>
                <a:chExt cx="3856035" cy="3407233"/>
              </a:xfrm>
            </p:grpSpPr>
            <p:sp>
              <p:nvSpPr>
                <p:cNvPr id="58" name="椭圆 57"/>
                <p:cNvSpPr>
                  <a:spLocks noChangeArrowheads="1"/>
                </p:cNvSpPr>
                <p:nvPr/>
              </p:nvSpPr>
              <p:spPr bwMode="auto">
                <a:xfrm>
                  <a:off x="2714194" y="995130"/>
                  <a:ext cx="519043" cy="518492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9" name="圆角矩形 58"/>
                <p:cNvSpPr>
                  <a:spLocks noChangeArrowheads="1"/>
                </p:cNvSpPr>
                <p:nvPr/>
              </p:nvSpPr>
              <p:spPr bwMode="auto">
                <a:xfrm>
                  <a:off x="2843457" y="1096977"/>
                  <a:ext cx="3726772" cy="3305386"/>
                </a:xfrm>
                <a:prstGeom prst="roundRect">
                  <a:avLst>
                    <a:gd name="adj" fmla="val 7319"/>
                  </a:avLst>
                </a:prstGeom>
                <a:solidFill>
                  <a:schemeClr val="bg1"/>
                </a:solidFill>
                <a:ln w="31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0" name="椭圆 59"/>
                <p:cNvSpPr/>
                <p:nvPr/>
              </p:nvSpPr>
              <p:spPr>
                <a:xfrm>
                  <a:off x="2714194" y="995130"/>
                  <a:ext cx="519043" cy="518492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1" name="椭圆 60"/>
                <p:cNvSpPr/>
                <p:nvPr/>
              </p:nvSpPr>
              <p:spPr>
                <a:xfrm>
                  <a:off x="2757945" y="1037721"/>
                  <a:ext cx="429553" cy="431459"/>
                </a:xfrm>
                <a:prstGeom prst="ellipse">
                  <a:avLst/>
                </a:prstGeom>
                <a:gradFill>
                  <a:gsLst>
                    <a:gs pos="50000">
                      <a:srgbClr val="00B0F0"/>
                    </a:gs>
                    <a:gs pos="0">
                      <a:srgbClr val="9FD8FF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2</a:t>
                  </a:r>
                  <a:endParaRPr kumimoji="0" lang="zh-CN" altLang="en-US" sz="24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66607" name="矩形 49"/>
              <p:cNvSpPr/>
              <p:nvPr/>
            </p:nvSpPr>
            <p:spPr>
              <a:xfrm>
                <a:off x="2631545" y="4605891"/>
                <a:ext cx="3597738" cy="150695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latinLnBrk="1">
                  <a:lnSpc>
                    <a:spcPct val="135000"/>
                  </a:lnSpc>
                </a:pP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“内阴影”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则是在图形对象前面内部边缘位置添加阴影，使其产生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凹陷效果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6608" name="矩形 23"/>
            <p:cNvSpPr/>
            <p:nvPr/>
          </p:nvSpPr>
          <p:spPr>
            <a:xfrm>
              <a:off x="1624835" y="3686973"/>
              <a:ext cx="2172580" cy="73485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内阴影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048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0738" y="2992438"/>
            <a:ext cx="3514725" cy="1600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2" name="标题 1"/>
          <p:cNvSpPr>
            <a:spLocks noChangeArrowheads="1"/>
          </p:cNvSpPr>
          <p:nvPr/>
        </p:nvSpPr>
        <p:spPr bwMode="auto">
          <a:xfrm>
            <a:off x="172720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861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861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861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861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861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864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3" name="组合 52"/>
          <p:cNvGrpSpPr/>
          <p:nvPr/>
        </p:nvGrpSpPr>
        <p:grpSpPr>
          <a:xfrm>
            <a:off x="977900" y="2195513"/>
            <a:ext cx="3078163" cy="2921000"/>
            <a:chOff x="676275" y="3454930"/>
            <a:chExt cx="3821045" cy="3623809"/>
          </a:xfrm>
        </p:grpSpPr>
        <p:grpSp>
          <p:nvGrpSpPr>
            <p:cNvPr id="68649" name="组合 46"/>
            <p:cNvGrpSpPr/>
            <p:nvPr/>
          </p:nvGrpSpPr>
          <p:grpSpPr>
            <a:xfrm>
              <a:off x="676275" y="3454930"/>
              <a:ext cx="3821045" cy="3623809"/>
              <a:chOff x="2408238" y="3589514"/>
              <a:chExt cx="3821045" cy="3623809"/>
            </a:xfrm>
          </p:grpSpPr>
          <p:grpSp>
            <p:nvGrpSpPr>
              <p:cNvPr id="68650" name="组合 45"/>
              <p:cNvGrpSpPr/>
              <p:nvPr/>
            </p:nvGrpSpPr>
            <p:grpSpPr>
              <a:xfrm>
                <a:off x="2408238" y="3589514"/>
                <a:ext cx="3821045" cy="3623809"/>
                <a:chOff x="2714194" y="995130"/>
                <a:chExt cx="3856035" cy="3407233"/>
              </a:xfrm>
            </p:grpSpPr>
            <p:sp>
              <p:nvSpPr>
                <p:cNvPr id="58" name="椭圆 57"/>
                <p:cNvSpPr>
                  <a:spLocks noChangeArrowheads="1"/>
                </p:cNvSpPr>
                <p:nvPr/>
              </p:nvSpPr>
              <p:spPr bwMode="auto"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9" name="圆角矩形 58"/>
                <p:cNvSpPr>
                  <a:spLocks noChangeArrowheads="1"/>
                </p:cNvSpPr>
                <p:nvPr/>
              </p:nvSpPr>
              <p:spPr bwMode="auto">
                <a:xfrm>
                  <a:off x="2843458" y="1096976"/>
                  <a:ext cx="3726771" cy="3305387"/>
                </a:xfrm>
                <a:prstGeom prst="roundRect">
                  <a:avLst>
                    <a:gd name="adj" fmla="val 7319"/>
                  </a:avLst>
                </a:prstGeom>
                <a:solidFill>
                  <a:schemeClr val="bg1"/>
                </a:solidFill>
                <a:ln w="31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0" name="椭圆 59"/>
                <p:cNvSpPr/>
                <p:nvPr/>
              </p:nvSpPr>
              <p:spPr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1" name="椭圆 60"/>
                <p:cNvSpPr/>
                <p:nvPr/>
              </p:nvSpPr>
              <p:spPr>
                <a:xfrm>
                  <a:off x="2757945" y="1037720"/>
                  <a:ext cx="429553" cy="431460"/>
                </a:xfrm>
                <a:prstGeom prst="ellipse">
                  <a:avLst/>
                </a:prstGeom>
                <a:gradFill>
                  <a:gsLst>
                    <a:gs pos="50000">
                      <a:srgbClr val="00B0F0"/>
                    </a:gs>
                    <a:gs pos="0">
                      <a:srgbClr val="9FD8FF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3</a:t>
                  </a:r>
                  <a:endParaRPr kumimoji="0" lang="zh-CN" altLang="en-US" sz="24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68655" name="矩形 49"/>
              <p:cNvSpPr/>
              <p:nvPr/>
            </p:nvSpPr>
            <p:spPr>
              <a:xfrm>
                <a:off x="2631545" y="4605891"/>
                <a:ext cx="3597738" cy="145246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“外发光”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效果是沿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图形对象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内容的边缘向外创建发光效果。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8656" name="矩形 23"/>
            <p:cNvSpPr/>
            <p:nvPr/>
          </p:nvSpPr>
          <p:spPr>
            <a:xfrm>
              <a:off x="1624835" y="3686973"/>
              <a:ext cx="2172580" cy="7208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外发光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867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8650" y="2478088"/>
            <a:ext cx="3830638" cy="2670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6" name="标题 1"/>
          <p:cNvSpPr>
            <a:spLocks noChangeArrowheads="1"/>
          </p:cNvSpPr>
          <p:nvPr/>
        </p:nvSpPr>
        <p:spPr bwMode="auto">
          <a:xfrm>
            <a:off x="1736725" y="1174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065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066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066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066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066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069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6" name="矩形 45"/>
          <p:cNvSpPr/>
          <p:nvPr/>
        </p:nvSpPr>
        <p:spPr>
          <a:xfrm>
            <a:off x="406400" y="2152650"/>
            <a:ext cx="4133850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“外发光”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参数设置面板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503738" y="2922588"/>
            <a:ext cx="4441825" cy="32496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其中，主要选项说明如下：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</a:pPr>
            <a:endParaRPr lang="zh-CN" altLang="zh-CN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杂色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：用于设置颗粒在外发光中的填充数量。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数值越大，杂色越多；数值越小，杂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色越少。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方法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：用于设置发光的方法，以控制发光的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准确程度，包括“柔和”和“精确”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两个选项。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扩展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：用于设置发光范围的大小。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大小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：用于设置光晕范围的大小。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969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875" y="3035300"/>
            <a:ext cx="3706813" cy="3000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801" name="标题 1"/>
          <p:cNvSpPr>
            <a:spLocks noChangeArrowheads="1"/>
          </p:cNvSpPr>
          <p:nvPr/>
        </p:nvSpPr>
        <p:spPr bwMode="auto">
          <a:xfrm>
            <a:off x="1733550" y="1222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270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2708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270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271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271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274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1" name="组合 50"/>
          <p:cNvGrpSpPr/>
          <p:nvPr/>
        </p:nvGrpSpPr>
        <p:grpSpPr>
          <a:xfrm>
            <a:off x="977900" y="2384425"/>
            <a:ext cx="3078163" cy="2921000"/>
            <a:chOff x="676275" y="3454930"/>
            <a:chExt cx="3821045" cy="3623809"/>
          </a:xfrm>
        </p:grpSpPr>
        <p:grpSp>
          <p:nvGrpSpPr>
            <p:cNvPr id="72745" name="组合 46"/>
            <p:cNvGrpSpPr/>
            <p:nvPr/>
          </p:nvGrpSpPr>
          <p:grpSpPr>
            <a:xfrm>
              <a:off x="676275" y="3454930"/>
              <a:ext cx="3821045" cy="3623809"/>
              <a:chOff x="2408238" y="3589514"/>
              <a:chExt cx="3821045" cy="3623809"/>
            </a:xfrm>
          </p:grpSpPr>
          <p:grpSp>
            <p:nvGrpSpPr>
              <p:cNvPr id="72746" name="组合 45"/>
              <p:cNvGrpSpPr/>
              <p:nvPr/>
            </p:nvGrpSpPr>
            <p:grpSpPr>
              <a:xfrm>
                <a:off x="2408238" y="3589514"/>
                <a:ext cx="3821045" cy="3623809"/>
                <a:chOff x="2714194" y="995130"/>
                <a:chExt cx="3856035" cy="3407233"/>
              </a:xfrm>
            </p:grpSpPr>
            <p:sp>
              <p:nvSpPr>
                <p:cNvPr id="56" name="椭圆 55"/>
                <p:cNvSpPr>
                  <a:spLocks noChangeArrowheads="1"/>
                </p:cNvSpPr>
                <p:nvPr/>
              </p:nvSpPr>
              <p:spPr bwMode="auto"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7" name="圆角矩形 56"/>
                <p:cNvSpPr>
                  <a:spLocks noChangeArrowheads="1"/>
                </p:cNvSpPr>
                <p:nvPr/>
              </p:nvSpPr>
              <p:spPr bwMode="auto">
                <a:xfrm>
                  <a:off x="2843458" y="1096977"/>
                  <a:ext cx="3726771" cy="3305386"/>
                </a:xfrm>
                <a:prstGeom prst="roundRect">
                  <a:avLst>
                    <a:gd name="adj" fmla="val 7319"/>
                  </a:avLst>
                </a:prstGeom>
                <a:solidFill>
                  <a:schemeClr val="bg1"/>
                </a:solidFill>
                <a:ln w="31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8" name="椭圆 57"/>
                <p:cNvSpPr/>
                <p:nvPr/>
              </p:nvSpPr>
              <p:spPr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9" name="椭圆 58"/>
                <p:cNvSpPr/>
                <p:nvPr/>
              </p:nvSpPr>
              <p:spPr>
                <a:xfrm>
                  <a:off x="2757945" y="1037721"/>
                  <a:ext cx="429553" cy="431459"/>
                </a:xfrm>
                <a:prstGeom prst="ellipse">
                  <a:avLst/>
                </a:prstGeom>
                <a:gradFill>
                  <a:gsLst>
                    <a:gs pos="50000">
                      <a:srgbClr val="00B0F0"/>
                    </a:gs>
                    <a:gs pos="0">
                      <a:srgbClr val="9FD8FF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4</a:t>
                  </a:r>
                  <a:endParaRPr kumimoji="0" lang="zh-CN" altLang="en-US" sz="24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72751" name="矩形 49"/>
              <p:cNvSpPr/>
              <p:nvPr/>
            </p:nvSpPr>
            <p:spPr>
              <a:xfrm>
                <a:off x="2631545" y="4605891"/>
                <a:ext cx="3597738" cy="150631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“内发光”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效果是沿图层内容的边缘向内创建发光效果。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2752" name="矩形 23"/>
            <p:cNvSpPr/>
            <p:nvPr/>
          </p:nvSpPr>
          <p:spPr>
            <a:xfrm>
              <a:off x="1624835" y="3686973"/>
              <a:ext cx="2172580" cy="7208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内发光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3553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4263" y="3084513"/>
            <a:ext cx="2505075" cy="133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4" name="标题 1"/>
          <p:cNvSpPr>
            <a:spLocks noChangeArrowheads="1"/>
          </p:cNvSpPr>
          <p:nvPr/>
        </p:nvSpPr>
        <p:spPr bwMode="auto">
          <a:xfrm>
            <a:off x="1731963" y="1206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475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475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475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475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475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9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479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6" name="矩形 45"/>
          <p:cNvSpPr/>
          <p:nvPr/>
        </p:nvSpPr>
        <p:spPr>
          <a:xfrm>
            <a:off x="406400" y="2152650"/>
            <a:ext cx="4133850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“内发光”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参数设置面板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583113" y="3035300"/>
            <a:ext cx="4441825" cy="2586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其中，主要选项说明如下：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35000"/>
              </a:lnSpc>
            </a:pPr>
            <a:endParaRPr lang="zh-CN" altLang="zh-CN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源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：用来控制发光光源的位置，包括“居中”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和“边缘”两个选项。选择“居中”， 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将从图像中心向外发光；选中“边缘”，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将从图像边缘向中心发光。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阻塞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：用于设置光源向内发散的大小。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大小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：用于设置内发光的大小。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65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413" y="3035300"/>
            <a:ext cx="3781425" cy="3060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9" name="标题 1"/>
          <p:cNvSpPr>
            <a:spLocks noChangeArrowheads="1"/>
          </p:cNvSpPr>
          <p:nvPr/>
        </p:nvSpPr>
        <p:spPr bwMode="auto">
          <a:xfrm>
            <a:off x="1733550" y="1174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680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6804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图层样式种类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680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680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680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0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0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683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3" name="组合 52"/>
          <p:cNvGrpSpPr/>
          <p:nvPr/>
        </p:nvGrpSpPr>
        <p:grpSpPr>
          <a:xfrm>
            <a:off x="1308100" y="2524125"/>
            <a:ext cx="3078163" cy="2921000"/>
            <a:chOff x="676275" y="3454930"/>
            <a:chExt cx="3821045" cy="3623809"/>
          </a:xfrm>
        </p:grpSpPr>
        <p:grpSp>
          <p:nvGrpSpPr>
            <p:cNvPr id="76841" name="组合 46"/>
            <p:cNvGrpSpPr/>
            <p:nvPr/>
          </p:nvGrpSpPr>
          <p:grpSpPr>
            <a:xfrm>
              <a:off x="676275" y="3454930"/>
              <a:ext cx="3821045" cy="3623809"/>
              <a:chOff x="2408238" y="3589514"/>
              <a:chExt cx="3821045" cy="3623809"/>
            </a:xfrm>
          </p:grpSpPr>
          <p:grpSp>
            <p:nvGrpSpPr>
              <p:cNvPr id="76842" name="组合 45"/>
              <p:cNvGrpSpPr/>
              <p:nvPr/>
            </p:nvGrpSpPr>
            <p:grpSpPr>
              <a:xfrm>
                <a:off x="2408238" y="3589514"/>
                <a:ext cx="3821045" cy="3623809"/>
                <a:chOff x="2714194" y="995130"/>
                <a:chExt cx="3856035" cy="3407233"/>
              </a:xfrm>
            </p:grpSpPr>
            <p:sp>
              <p:nvSpPr>
                <p:cNvPr id="58" name="椭圆 57"/>
                <p:cNvSpPr>
                  <a:spLocks noChangeArrowheads="1"/>
                </p:cNvSpPr>
                <p:nvPr/>
              </p:nvSpPr>
              <p:spPr bwMode="auto"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9" name="圆角矩形 58"/>
                <p:cNvSpPr>
                  <a:spLocks noChangeArrowheads="1"/>
                </p:cNvSpPr>
                <p:nvPr/>
              </p:nvSpPr>
              <p:spPr bwMode="auto">
                <a:xfrm>
                  <a:off x="2843458" y="1096977"/>
                  <a:ext cx="3726771" cy="3305386"/>
                </a:xfrm>
                <a:prstGeom prst="roundRect">
                  <a:avLst>
                    <a:gd name="adj" fmla="val 7319"/>
                  </a:avLst>
                </a:prstGeom>
                <a:solidFill>
                  <a:schemeClr val="bg1"/>
                </a:solidFill>
                <a:ln w="3175">
                  <a:solidFill>
                    <a:srgbClr val="D9D9D9"/>
                  </a:solidFill>
                  <a:round/>
                </a:ln>
                <a:effectLst>
                  <a:outerShdw blurRad="50800" dist="38100" dir="5400000" algn="t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0" name="椭圆 59"/>
                <p:cNvSpPr/>
                <p:nvPr/>
              </p:nvSpPr>
              <p:spPr>
                <a:xfrm>
                  <a:off x="2714194" y="995130"/>
                  <a:ext cx="519044" cy="518492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1" name="椭圆 60"/>
                <p:cNvSpPr/>
                <p:nvPr/>
              </p:nvSpPr>
              <p:spPr>
                <a:xfrm>
                  <a:off x="2757945" y="1037721"/>
                  <a:ext cx="429553" cy="431459"/>
                </a:xfrm>
                <a:prstGeom prst="ellipse">
                  <a:avLst/>
                </a:prstGeom>
                <a:gradFill>
                  <a:gsLst>
                    <a:gs pos="50000">
                      <a:srgbClr val="00B0F0"/>
                    </a:gs>
                    <a:gs pos="0">
                      <a:srgbClr val="9FD8FF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5</a:t>
                  </a:r>
                  <a:endParaRPr kumimoji="0" lang="zh-CN" altLang="en-US" sz="24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76847" name="矩形 49"/>
              <p:cNvSpPr/>
              <p:nvPr/>
            </p:nvSpPr>
            <p:spPr>
              <a:xfrm>
                <a:off x="2631545" y="4605891"/>
                <a:ext cx="3597738" cy="150631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latinLnBrk="1">
                  <a:lnSpc>
                    <a:spcPct val="135000"/>
                  </a:lnSpc>
                </a:pP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“光泽”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效果可以为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图形对象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光泽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，通常用于创建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金属表面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的光泽外观。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6848" name="矩形 23"/>
            <p:cNvSpPr/>
            <p:nvPr/>
          </p:nvSpPr>
          <p:spPr>
            <a:xfrm>
              <a:off x="1624835" y="3686973"/>
              <a:ext cx="2172580" cy="7208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光 泽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868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7638" y="3001963"/>
            <a:ext cx="2695575" cy="1847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2" name="标题 1"/>
          <p:cNvSpPr>
            <a:spLocks noChangeArrowheads="1"/>
          </p:cNvSpPr>
          <p:nvPr/>
        </p:nvSpPr>
        <p:spPr bwMode="auto">
          <a:xfrm>
            <a:off x="1731963" y="1174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1"/>
          <p:cNvSpPr/>
          <p:nvPr/>
        </p:nvSpPr>
        <p:spPr>
          <a:xfrm>
            <a:off x="706438" y="1497013"/>
            <a:ext cx="7874000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“图层样式”效果不仅可以添加在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图形和图像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上，也可以添加在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上，而且在添加的过程中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无需栅格化文字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内容。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766763" y="5364163"/>
            <a:ext cx="5570537" cy="508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本案例将带领大家绘制一个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“质感文字效果”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892" name="标题 1"/>
          <p:cNvSpPr>
            <a:spLocks noChangeArrowheads="1"/>
          </p:cNvSpPr>
          <p:nvPr/>
        </p:nvSpPr>
        <p:spPr bwMode="auto">
          <a:xfrm>
            <a:off x="173355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6.3【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21】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质感文字效果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37894" name="Picture 2" descr="C:\Users\admin\Desktop\a69a5d9916ad6e7bbd1ae5bd67db494ca9752d8e2f54b-qdWHYW_fw65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78113" y="2527300"/>
            <a:ext cx="3614737" cy="269398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80898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0900" name="矩形 5"/>
          <p:cNvSpPr/>
          <p:nvPr/>
        </p:nvSpPr>
        <p:spPr>
          <a:xfrm>
            <a:off x="1274763" y="2728913"/>
            <a:ext cx="2185987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6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质感文字效果</a:t>
            </a:r>
            <a:endParaRPr lang="zh-CN" altLang="en-US" sz="26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0901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80902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80905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9" name="标题 1"/>
          <p:cNvSpPr>
            <a:spLocks noChangeArrowheads="1"/>
          </p:cNvSpPr>
          <p:nvPr/>
        </p:nvSpPr>
        <p:spPr bwMode="auto">
          <a:xfrm>
            <a:off x="173355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6.3【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21】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质感文字效果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80907" name="Picture 2" descr="Nipic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538" y="3517900"/>
            <a:ext cx="2965450" cy="89693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4763" y="3024188"/>
            <a:ext cx="4779962" cy="1573212"/>
            <a:chOff x="3814763" y="3024265"/>
            <a:chExt cx="4780680" cy="1573135"/>
          </a:xfrm>
        </p:grpSpPr>
        <p:pic>
          <p:nvPicPr>
            <p:cNvPr id="82950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951" name="矩形 10"/>
            <p:cNvSpPr/>
            <p:nvPr/>
          </p:nvSpPr>
          <p:spPr>
            <a:xfrm>
              <a:off x="4347293" y="3357563"/>
              <a:ext cx="4248150" cy="43086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质感文字效果案例知识点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9944" name="标题 1"/>
          <p:cNvSpPr>
            <a:spLocks noChangeArrowheads="1"/>
          </p:cNvSpPr>
          <p:nvPr/>
        </p:nvSpPr>
        <p:spPr bwMode="auto">
          <a:xfrm>
            <a:off x="173355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499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98775" y="1147763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、编辑图层样式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499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499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3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503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3" name="组合 62"/>
          <p:cNvGrpSpPr/>
          <p:nvPr/>
        </p:nvGrpSpPr>
        <p:grpSpPr>
          <a:xfrm>
            <a:off x="676275" y="2066925"/>
            <a:ext cx="8404225" cy="1003300"/>
            <a:chOff x="676275" y="2066924"/>
            <a:chExt cx="8404578" cy="1003654"/>
          </a:xfrm>
        </p:grpSpPr>
        <p:grpSp>
          <p:nvGrpSpPr>
            <p:cNvPr id="85033" name="组合 52"/>
            <p:cNvGrpSpPr/>
            <p:nvPr/>
          </p:nvGrpSpPr>
          <p:grpSpPr>
            <a:xfrm>
              <a:off x="676275" y="2066924"/>
              <a:ext cx="8404578" cy="1003654"/>
              <a:chOff x="641723" y="5014686"/>
              <a:chExt cx="8405092" cy="1003248"/>
            </a:xfrm>
          </p:grpSpPr>
          <p:grpSp>
            <p:nvGrpSpPr>
              <p:cNvPr id="85034" name="组合 76"/>
              <p:cNvGrpSpPr/>
              <p:nvPr/>
            </p:nvGrpSpPr>
            <p:grpSpPr>
              <a:xfrm>
                <a:off x="641723" y="5014686"/>
                <a:ext cx="8138023" cy="1003248"/>
                <a:chOff x="533397" y="3181246"/>
                <a:chExt cx="11473714" cy="1414743"/>
              </a:xfrm>
            </p:grpSpPr>
            <p:grpSp>
              <p:nvGrpSpPr>
                <p:cNvPr id="85035" name="组合 72"/>
                <p:cNvGrpSpPr/>
                <p:nvPr/>
              </p:nvGrpSpPr>
              <p:grpSpPr>
                <a:xfrm>
                  <a:off x="533397" y="3181246"/>
                  <a:ext cx="11473714" cy="1414743"/>
                  <a:chOff x="1523997" y="2388304"/>
                  <a:chExt cx="12748575" cy="1558677"/>
                </a:xfrm>
              </p:grpSpPr>
              <p:sp>
                <p:nvSpPr>
                  <p:cNvPr id="58" name="矩形 57"/>
                  <p:cNvSpPr/>
                  <p:nvPr/>
                </p:nvSpPr>
                <p:spPr>
                  <a:xfrm>
                    <a:off x="1523997" y="2736048"/>
                    <a:ext cx="12749109" cy="1210933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9" name="任意多边形 58"/>
                  <p:cNvSpPr/>
                  <p:nvPr/>
                </p:nvSpPr>
                <p:spPr bwMode="auto">
                  <a:xfrm>
                    <a:off x="1832403" y="2388304"/>
                    <a:ext cx="4379864" cy="577105"/>
                  </a:xfrm>
                  <a:custGeom>
                    <a:avLst/>
                    <a:gdLst>
                      <a:gd name="T0" fmla="*/ 0 w 4267200"/>
                      <a:gd name="T1" fmla="*/ 45842 h 1210897"/>
                      <a:gd name="T2" fmla="*/ 212618 w 4267200"/>
                      <a:gd name="T3" fmla="*/ 0 h 1210897"/>
                      <a:gd name="T4" fmla="*/ 4282884 w 4267200"/>
                      <a:gd name="T5" fmla="*/ 0 h 1210897"/>
                      <a:gd name="T6" fmla="*/ 4495503 w 4267200"/>
                      <a:gd name="T7" fmla="*/ 45842 h 1210897"/>
                      <a:gd name="T8" fmla="*/ 4495503 w 4267200"/>
                      <a:gd name="T9" fmla="*/ 229203 h 1210897"/>
                      <a:gd name="T10" fmla="*/ 4282884 w 4267200"/>
                      <a:gd name="T11" fmla="*/ 275044 h 1210897"/>
                      <a:gd name="T12" fmla="*/ 212618 w 4267200"/>
                      <a:gd name="T13" fmla="*/ 275044 h 1210897"/>
                      <a:gd name="T14" fmla="*/ 0 w 4267200"/>
                      <a:gd name="T15" fmla="*/ 229203 h 1210897"/>
                      <a:gd name="T16" fmla="*/ 0 w 4267200"/>
                      <a:gd name="T17" fmla="*/ 45842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85038" name="矩形 75"/>
                <p:cNvSpPr/>
                <p:nvPr/>
              </p:nvSpPr>
              <p:spPr>
                <a:xfrm>
                  <a:off x="731349" y="3193946"/>
                  <a:ext cx="4069310" cy="52060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en-US" altLang="zh-CN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</a:t>
                  </a:r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、显示与隐藏图层样式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85039" name="矩形 15"/>
              <p:cNvSpPr/>
              <p:nvPr/>
            </p:nvSpPr>
            <p:spPr>
              <a:xfrm>
                <a:off x="717326" y="5521574"/>
                <a:ext cx="8329489" cy="36918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在图层面板中，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效果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前面的眼睛图标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 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用来控制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效果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可见性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85040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47198" y="2674862"/>
              <a:ext cx="215583" cy="16168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6865" name="组合 36864"/>
          <p:cNvGrpSpPr/>
          <p:nvPr/>
        </p:nvGrpSpPr>
        <p:grpSpPr>
          <a:xfrm>
            <a:off x="2147888" y="3429000"/>
            <a:ext cx="1828800" cy="2500313"/>
            <a:chOff x="1955712" y="3428646"/>
            <a:chExt cx="1828800" cy="2500291"/>
          </a:xfrm>
        </p:grpSpPr>
        <p:pic>
          <p:nvPicPr>
            <p:cNvPr id="85042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5712" y="3428646"/>
              <a:ext cx="1828800" cy="218122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5043" name="矩形 36863"/>
            <p:cNvSpPr/>
            <p:nvPr/>
          </p:nvSpPr>
          <p:spPr>
            <a:xfrm>
              <a:off x="2258587" y="5621160"/>
              <a:ext cx="1261884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r"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隐藏一个效果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869" name="组合 36868"/>
          <p:cNvGrpSpPr/>
          <p:nvPr/>
        </p:nvGrpSpPr>
        <p:grpSpPr>
          <a:xfrm>
            <a:off x="5387975" y="3430588"/>
            <a:ext cx="1809750" cy="2498725"/>
            <a:chOff x="5196251" y="3430410"/>
            <a:chExt cx="1809750" cy="2498527"/>
          </a:xfrm>
        </p:grpSpPr>
        <p:pic>
          <p:nvPicPr>
            <p:cNvPr id="85045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196251" y="3430410"/>
              <a:ext cx="1809750" cy="21907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5046" name="矩形 67"/>
            <p:cNvSpPr/>
            <p:nvPr/>
          </p:nvSpPr>
          <p:spPr>
            <a:xfrm>
              <a:off x="5515340" y="5621160"/>
              <a:ext cx="1261884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r"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隐藏所有效果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33550" y="1158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704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7044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、编辑图层样式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704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704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704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4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4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707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0" name="组合 69"/>
          <p:cNvGrpSpPr/>
          <p:nvPr/>
        </p:nvGrpSpPr>
        <p:grpSpPr>
          <a:xfrm>
            <a:off x="676275" y="2095500"/>
            <a:ext cx="8137525" cy="3402013"/>
            <a:chOff x="676275" y="2066926"/>
            <a:chExt cx="8137524" cy="3402187"/>
          </a:xfrm>
        </p:grpSpPr>
        <p:grpSp>
          <p:nvGrpSpPr>
            <p:cNvPr id="87081" name="组合 53"/>
            <p:cNvGrpSpPr/>
            <p:nvPr/>
          </p:nvGrpSpPr>
          <p:grpSpPr>
            <a:xfrm>
              <a:off x="676275" y="2066926"/>
              <a:ext cx="8137524" cy="3402187"/>
              <a:chOff x="641723" y="5014686"/>
              <a:chExt cx="8138023" cy="3400809"/>
            </a:xfrm>
          </p:grpSpPr>
          <p:grpSp>
            <p:nvGrpSpPr>
              <p:cNvPr id="87082" name="组合 76"/>
              <p:cNvGrpSpPr/>
              <p:nvPr/>
            </p:nvGrpSpPr>
            <p:grpSpPr>
              <a:xfrm>
                <a:off x="641723" y="5014686"/>
                <a:ext cx="8138023" cy="3400809"/>
                <a:chOff x="533397" y="3181246"/>
                <a:chExt cx="11473714" cy="4795695"/>
              </a:xfrm>
            </p:grpSpPr>
            <p:grpSp>
              <p:nvGrpSpPr>
                <p:cNvPr id="87083" name="组合 72"/>
                <p:cNvGrpSpPr/>
                <p:nvPr/>
              </p:nvGrpSpPr>
              <p:grpSpPr>
                <a:xfrm>
                  <a:off x="533397" y="3181246"/>
                  <a:ext cx="11473714" cy="4795695"/>
                  <a:chOff x="1523997" y="2388304"/>
                  <a:chExt cx="12748575" cy="5283602"/>
                </a:xfrm>
              </p:grpSpPr>
              <p:sp>
                <p:nvSpPr>
                  <p:cNvPr id="60" name="矩形 59"/>
                  <p:cNvSpPr/>
                  <p:nvPr/>
                </p:nvSpPr>
                <p:spPr>
                  <a:xfrm>
                    <a:off x="1523997" y="2735943"/>
                    <a:ext cx="12748575" cy="4935963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61" name="任意多边形 60"/>
                  <p:cNvSpPr/>
                  <p:nvPr/>
                </p:nvSpPr>
                <p:spPr bwMode="auto">
                  <a:xfrm>
                    <a:off x="1832390" y="2388304"/>
                    <a:ext cx="4379681" cy="576931"/>
                  </a:xfrm>
                  <a:custGeom>
                    <a:avLst/>
                    <a:gdLst>
                      <a:gd name="T0" fmla="*/ 0 w 4267200"/>
                      <a:gd name="T1" fmla="*/ 45814 h 1210897"/>
                      <a:gd name="T2" fmla="*/ 212600 w 4267200"/>
                      <a:gd name="T3" fmla="*/ 0 h 1210897"/>
                      <a:gd name="T4" fmla="*/ 4282527 w 4267200"/>
                      <a:gd name="T5" fmla="*/ 0 h 1210897"/>
                      <a:gd name="T6" fmla="*/ 4495127 w 4267200"/>
                      <a:gd name="T7" fmla="*/ 45814 h 1210897"/>
                      <a:gd name="T8" fmla="*/ 4495127 w 4267200"/>
                      <a:gd name="T9" fmla="*/ 229064 h 1210897"/>
                      <a:gd name="T10" fmla="*/ 4282527 w 4267200"/>
                      <a:gd name="T11" fmla="*/ 274878 h 1210897"/>
                      <a:gd name="T12" fmla="*/ 212600 w 4267200"/>
                      <a:gd name="T13" fmla="*/ 274878 h 1210897"/>
                      <a:gd name="T14" fmla="*/ 0 w 4267200"/>
                      <a:gd name="T15" fmla="*/ 229064 h 1210897"/>
                      <a:gd name="T16" fmla="*/ 0 w 4267200"/>
                      <a:gd name="T17" fmla="*/ 45814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87086" name="矩形 75"/>
                <p:cNvSpPr/>
                <p:nvPr/>
              </p:nvSpPr>
              <p:spPr>
                <a:xfrm>
                  <a:off x="731349" y="3193946"/>
                  <a:ext cx="4069310" cy="52060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en-US" altLang="zh-CN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2</a:t>
                  </a:r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、修改和删除图层样式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87087" name="矩形 15"/>
              <p:cNvSpPr/>
              <p:nvPr/>
            </p:nvSpPr>
            <p:spPr>
              <a:xfrm>
                <a:off x="932254" y="5520920"/>
                <a:ext cx="7590301" cy="266764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marL="285750" indent="-285750" latinLnBrk="1">
                  <a:lnSpc>
                    <a:spcPct val="135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“图层样式”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后，在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图层面板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相应图层中，会显示图标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。在添加的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图层样式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名称上双击，可以再次打开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“图层样式”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对话框，对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参数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进行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修改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即可。</a:t>
                </a:r>
                <a:endPara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marL="285750" indent="-285750" latinLnBrk="1">
                  <a:lnSpc>
                    <a:spcPct val="135000"/>
                  </a:lnSpc>
                </a:pPr>
                <a:endParaRPr lang="en-US" altLang="zh-CN" sz="8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marL="285750" indent="-285750" latinLnBrk="1">
                  <a:lnSpc>
                    <a:spcPct val="135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如果要删除一个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图层样式效果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，可以将它拖动到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图层面板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底部的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按钮上，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释放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鼠标即可删除。</a:t>
                </a:r>
                <a:endPara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marL="285750" indent="-285750" latinLnBrk="1">
                  <a:lnSpc>
                    <a:spcPct val="135000"/>
                  </a:lnSpc>
                </a:pPr>
                <a:endParaRPr lang="en-US" altLang="zh-CN" sz="8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marL="285750" indent="-285750" latinLnBrk="1">
                  <a:lnSpc>
                    <a:spcPct val="135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如果要删除一个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图层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所有效果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，将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效果图标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拖动到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按钮上即可。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87088" name="图片 10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329481" y="2742848"/>
              <a:ext cx="146181" cy="15592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7089" name="图片 10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40297" y="4031665"/>
              <a:ext cx="142875" cy="13335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7090" name="图片 10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76447" y="4918079"/>
              <a:ext cx="146181" cy="15592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7091" name="图片 10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924675" y="4926311"/>
              <a:ext cx="142875" cy="13335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1991" name="标题 1"/>
          <p:cNvSpPr>
            <a:spLocks noChangeArrowheads="1"/>
          </p:cNvSpPr>
          <p:nvPr/>
        </p:nvSpPr>
        <p:spPr bwMode="auto">
          <a:xfrm>
            <a:off x="1727200" y="1174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909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909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、编辑图层样式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909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909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909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912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89128" name="组合 53"/>
          <p:cNvGrpSpPr/>
          <p:nvPr/>
        </p:nvGrpSpPr>
        <p:grpSpPr>
          <a:xfrm>
            <a:off x="676275" y="2066925"/>
            <a:ext cx="8472488" cy="1003300"/>
            <a:chOff x="641723" y="5014686"/>
            <a:chExt cx="8472830" cy="1003248"/>
          </a:xfrm>
        </p:grpSpPr>
        <p:grpSp>
          <p:nvGrpSpPr>
            <p:cNvPr id="89129" name="组合 76"/>
            <p:cNvGrpSpPr/>
            <p:nvPr/>
          </p:nvGrpSpPr>
          <p:grpSpPr>
            <a:xfrm>
              <a:off x="641723" y="5014686"/>
              <a:ext cx="8138023" cy="1003248"/>
              <a:chOff x="533397" y="3181246"/>
              <a:chExt cx="11473714" cy="1414743"/>
            </a:xfrm>
          </p:grpSpPr>
          <p:grpSp>
            <p:nvGrpSpPr>
              <p:cNvPr id="89130" name="组合 72"/>
              <p:cNvGrpSpPr/>
              <p:nvPr/>
            </p:nvGrpSpPr>
            <p:grpSpPr>
              <a:xfrm>
                <a:off x="533397" y="3181246"/>
                <a:ext cx="11473714" cy="1414743"/>
                <a:chOff x="1523997" y="2388304"/>
                <a:chExt cx="12748575" cy="1558677"/>
              </a:xfrm>
            </p:grpSpPr>
            <p:sp>
              <p:nvSpPr>
                <p:cNvPr id="60" name="矩形 59"/>
                <p:cNvSpPr/>
                <p:nvPr/>
              </p:nvSpPr>
              <p:spPr>
                <a:xfrm>
                  <a:off x="1523997" y="2736048"/>
                  <a:ext cx="12748309" cy="1210933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61" name="任意多边形 60"/>
                <p:cNvSpPr/>
                <p:nvPr/>
              </p:nvSpPr>
              <p:spPr bwMode="auto">
                <a:xfrm>
                  <a:off x="1832384" y="2388304"/>
                  <a:ext cx="4379589" cy="577105"/>
                </a:xfrm>
                <a:custGeom>
                  <a:avLst/>
                  <a:gdLst>
                    <a:gd name="T0" fmla="*/ 0 w 4267200"/>
                    <a:gd name="T1" fmla="*/ 45842 h 1210897"/>
                    <a:gd name="T2" fmla="*/ 212592 w 4267200"/>
                    <a:gd name="T3" fmla="*/ 0 h 1210897"/>
                    <a:gd name="T4" fmla="*/ 4282347 w 4267200"/>
                    <a:gd name="T5" fmla="*/ 0 h 1210897"/>
                    <a:gd name="T6" fmla="*/ 4494938 w 4267200"/>
                    <a:gd name="T7" fmla="*/ 45842 h 1210897"/>
                    <a:gd name="T8" fmla="*/ 4494938 w 4267200"/>
                    <a:gd name="T9" fmla="*/ 229203 h 1210897"/>
                    <a:gd name="T10" fmla="*/ 4282347 w 4267200"/>
                    <a:gd name="T11" fmla="*/ 275044 h 1210897"/>
                    <a:gd name="T12" fmla="*/ 212592 w 4267200"/>
                    <a:gd name="T13" fmla="*/ 275044 h 1210897"/>
                    <a:gd name="T14" fmla="*/ 0 w 4267200"/>
                    <a:gd name="T15" fmla="*/ 229203 h 1210897"/>
                    <a:gd name="T16" fmla="*/ 0 w 4267200"/>
                    <a:gd name="T17" fmla="*/ 45842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89133" name="矩形 75"/>
              <p:cNvSpPr/>
              <p:nvPr/>
            </p:nvSpPr>
            <p:spPr>
              <a:xfrm>
                <a:off x="731349" y="3193946"/>
                <a:ext cx="4069310" cy="5206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、复制与粘贴图层样式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9134" name="矩形 15"/>
            <p:cNvSpPr/>
            <p:nvPr/>
          </p:nvSpPr>
          <p:spPr>
            <a:xfrm>
              <a:off x="785064" y="5521574"/>
              <a:ext cx="8329489" cy="36918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复制与粘贴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图层样式，可以减少重复性操作，提高工作效率。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4879975" y="3548063"/>
            <a:ext cx="3041650" cy="2271712"/>
            <a:chOff x="4918075" y="4340578"/>
            <a:chExt cx="3041650" cy="2271713"/>
          </a:xfrm>
        </p:grpSpPr>
        <p:grpSp>
          <p:nvGrpSpPr>
            <p:cNvPr id="89136" name="组合 12"/>
            <p:cNvGrpSpPr/>
            <p:nvPr/>
          </p:nvGrpSpPr>
          <p:grpSpPr>
            <a:xfrm>
              <a:off x="4918075" y="4340578"/>
              <a:ext cx="3041650" cy="2271713"/>
              <a:chOff x="956102" y="1844825"/>
              <a:chExt cx="2800310" cy="2160239"/>
            </a:xfrm>
          </p:grpSpPr>
          <p:sp>
            <p:nvSpPr>
              <p:cNvPr id="72" name="椭圆形标注 71"/>
              <p:cNvSpPr>
                <a:spLocks noChangeArrowheads="1"/>
              </p:cNvSpPr>
              <p:nvPr/>
            </p:nvSpPr>
            <p:spPr bwMode="auto"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rgbClr val="BFBFBF"/>
                </a:solidFill>
                <a:miter lim="800000"/>
              </a:ln>
              <a:effectLst>
                <a:outerShdw blurRad="203200"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3" name="椭圆形标注 72"/>
              <p:cNvSpPr/>
              <p:nvPr/>
            </p:nvSpPr>
            <p:spPr>
              <a:xfrm>
                <a:off x="1064256" y="1936910"/>
                <a:ext cx="2591310" cy="2000222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89139" name="矩形 75"/>
            <p:cNvSpPr/>
            <p:nvPr/>
          </p:nvSpPr>
          <p:spPr>
            <a:xfrm>
              <a:off x="5359930" y="4819824"/>
              <a:ext cx="2282649" cy="125572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在添加了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的图层上单击鼠标右键，在弹出的菜单中选择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“拷贝图层样式”。</a:t>
              </a:r>
              <a:endParaRPr lang="zh-CN" altLang="en-US" sz="14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891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950" y="3560763"/>
            <a:ext cx="2809875" cy="2524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7" name="标题 1"/>
          <p:cNvSpPr>
            <a:spLocks noChangeArrowheads="1"/>
          </p:cNvSpPr>
          <p:nvPr/>
        </p:nvSpPr>
        <p:spPr bwMode="auto">
          <a:xfrm>
            <a:off x="1727200" y="1206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113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114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、编辑图层样式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1141" name="组合 7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114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114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117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91176" name="组合 46"/>
          <p:cNvGrpSpPr/>
          <p:nvPr/>
        </p:nvGrpSpPr>
        <p:grpSpPr>
          <a:xfrm>
            <a:off x="676275" y="2066925"/>
            <a:ext cx="8472488" cy="1003300"/>
            <a:chOff x="641723" y="5014686"/>
            <a:chExt cx="8472830" cy="1003248"/>
          </a:xfrm>
        </p:grpSpPr>
        <p:grpSp>
          <p:nvGrpSpPr>
            <p:cNvPr id="91177" name="组合 76"/>
            <p:cNvGrpSpPr/>
            <p:nvPr/>
          </p:nvGrpSpPr>
          <p:grpSpPr>
            <a:xfrm>
              <a:off x="641723" y="5014686"/>
              <a:ext cx="8138023" cy="1003248"/>
              <a:chOff x="533397" y="3181246"/>
              <a:chExt cx="11473714" cy="1414743"/>
            </a:xfrm>
          </p:grpSpPr>
          <p:grpSp>
            <p:nvGrpSpPr>
              <p:cNvPr id="91178" name="组合 72"/>
              <p:cNvGrpSpPr/>
              <p:nvPr/>
            </p:nvGrpSpPr>
            <p:grpSpPr>
              <a:xfrm>
                <a:off x="533397" y="3181246"/>
                <a:ext cx="11473714" cy="1414743"/>
                <a:chOff x="1523997" y="2388304"/>
                <a:chExt cx="12748575" cy="1558677"/>
              </a:xfrm>
            </p:grpSpPr>
            <p:sp>
              <p:nvSpPr>
                <p:cNvPr id="52" name="矩形 51"/>
                <p:cNvSpPr/>
                <p:nvPr/>
              </p:nvSpPr>
              <p:spPr>
                <a:xfrm>
                  <a:off x="1523997" y="2736048"/>
                  <a:ext cx="12748309" cy="1210933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3" name="任意多边形 52"/>
                <p:cNvSpPr/>
                <p:nvPr/>
              </p:nvSpPr>
              <p:spPr bwMode="auto">
                <a:xfrm>
                  <a:off x="1832384" y="2388304"/>
                  <a:ext cx="4379589" cy="577105"/>
                </a:xfrm>
                <a:custGeom>
                  <a:avLst/>
                  <a:gdLst>
                    <a:gd name="T0" fmla="*/ 0 w 4267200"/>
                    <a:gd name="T1" fmla="*/ 45842 h 1210897"/>
                    <a:gd name="T2" fmla="*/ 212592 w 4267200"/>
                    <a:gd name="T3" fmla="*/ 0 h 1210897"/>
                    <a:gd name="T4" fmla="*/ 4282347 w 4267200"/>
                    <a:gd name="T5" fmla="*/ 0 h 1210897"/>
                    <a:gd name="T6" fmla="*/ 4494938 w 4267200"/>
                    <a:gd name="T7" fmla="*/ 45842 h 1210897"/>
                    <a:gd name="T8" fmla="*/ 4494938 w 4267200"/>
                    <a:gd name="T9" fmla="*/ 229203 h 1210897"/>
                    <a:gd name="T10" fmla="*/ 4282347 w 4267200"/>
                    <a:gd name="T11" fmla="*/ 275044 h 1210897"/>
                    <a:gd name="T12" fmla="*/ 212592 w 4267200"/>
                    <a:gd name="T13" fmla="*/ 275044 h 1210897"/>
                    <a:gd name="T14" fmla="*/ 0 w 4267200"/>
                    <a:gd name="T15" fmla="*/ 229203 h 1210897"/>
                    <a:gd name="T16" fmla="*/ 0 w 4267200"/>
                    <a:gd name="T17" fmla="*/ 45842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91181" name="矩形 75"/>
              <p:cNvSpPr/>
              <p:nvPr/>
            </p:nvSpPr>
            <p:spPr>
              <a:xfrm>
                <a:off x="731349" y="3193946"/>
                <a:ext cx="4069310" cy="5206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、复制与粘贴图层样式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1182" name="矩形 15"/>
            <p:cNvSpPr/>
            <p:nvPr/>
          </p:nvSpPr>
          <p:spPr>
            <a:xfrm>
              <a:off x="785064" y="5521574"/>
              <a:ext cx="8329489" cy="36918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复制与粘贴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图层样式，可以减少重复性操作，提高工作效率。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608513" y="3221038"/>
            <a:ext cx="3041650" cy="2271712"/>
            <a:chOff x="4918075" y="4340578"/>
            <a:chExt cx="3041650" cy="2271713"/>
          </a:xfrm>
        </p:grpSpPr>
        <p:grpSp>
          <p:nvGrpSpPr>
            <p:cNvPr id="91184" name="组合 12"/>
            <p:cNvGrpSpPr/>
            <p:nvPr/>
          </p:nvGrpSpPr>
          <p:grpSpPr>
            <a:xfrm>
              <a:off x="4918075" y="4340578"/>
              <a:ext cx="3041650" cy="2271713"/>
              <a:chOff x="956102" y="1844825"/>
              <a:chExt cx="2800310" cy="2160239"/>
            </a:xfrm>
          </p:grpSpPr>
          <p:sp>
            <p:nvSpPr>
              <p:cNvPr id="57" name="椭圆形标注 56"/>
              <p:cNvSpPr>
                <a:spLocks noChangeArrowheads="1"/>
              </p:cNvSpPr>
              <p:nvPr/>
            </p:nvSpPr>
            <p:spPr bwMode="auto"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rgbClr val="BFBFBF"/>
                </a:solidFill>
                <a:miter lim="800000"/>
              </a:ln>
              <a:effectLst>
                <a:outerShdw blurRad="203200"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8" name="椭圆形标注 57"/>
              <p:cNvSpPr/>
              <p:nvPr/>
            </p:nvSpPr>
            <p:spPr>
              <a:xfrm>
                <a:off x="1064256" y="1936910"/>
                <a:ext cx="2591309" cy="2000222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91187" name="矩形 55"/>
            <p:cNvSpPr/>
            <p:nvPr/>
          </p:nvSpPr>
          <p:spPr>
            <a:xfrm>
              <a:off x="5359930" y="4684356"/>
              <a:ext cx="2282649" cy="154657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需要粘贴的图层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上单击鼠标右键，在弹出的菜单中选择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“粘贴图层样式”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，即可将拷贝的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图层样式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效果都已复制到目标图层中。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993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7525" y="3328988"/>
            <a:ext cx="2287588" cy="23352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36" name="矩形 39935"/>
          <p:cNvSpPr/>
          <p:nvPr/>
        </p:nvSpPr>
        <p:spPr>
          <a:xfrm>
            <a:off x="749300" y="5818188"/>
            <a:ext cx="8108950" cy="747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>
              <a:lnSpc>
                <a:spcPct val="125000"/>
              </a:lnSpc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注意：值得一提的是，按住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Alt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键不放，将效果图标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从一个图层拖动到另一个图层，可以将该图层的所有效果都复制到目标图层。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2" name="标题 1"/>
          <p:cNvSpPr>
            <a:spLocks noChangeArrowheads="1"/>
          </p:cNvSpPr>
          <p:nvPr/>
        </p:nvSpPr>
        <p:spPr bwMode="auto">
          <a:xfrm>
            <a:off x="173355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9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9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318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、图层样式混合选项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319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319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19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322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8" name="组合 67"/>
          <p:cNvGrpSpPr/>
          <p:nvPr/>
        </p:nvGrpSpPr>
        <p:grpSpPr>
          <a:xfrm>
            <a:off x="676275" y="2066925"/>
            <a:ext cx="8137525" cy="919163"/>
            <a:chOff x="641723" y="5014685"/>
            <a:chExt cx="8138023" cy="918363"/>
          </a:xfrm>
        </p:grpSpPr>
        <p:grpSp>
          <p:nvGrpSpPr>
            <p:cNvPr id="93225" name="组合 76"/>
            <p:cNvGrpSpPr/>
            <p:nvPr/>
          </p:nvGrpSpPr>
          <p:grpSpPr>
            <a:xfrm>
              <a:off x="641723" y="5014685"/>
              <a:ext cx="8138023" cy="918363"/>
              <a:chOff x="533397" y="3181246"/>
              <a:chExt cx="11473714" cy="1295042"/>
            </a:xfrm>
          </p:grpSpPr>
          <p:grpSp>
            <p:nvGrpSpPr>
              <p:cNvPr id="93226" name="组合 72"/>
              <p:cNvGrpSpPr/>
              <p:nvPr/>
            </p:nvGrpSpPr>
            <p:grpSpPr>
              <a:xfrm>
                <a:off x="533397" y="3181246"/>
                <a:ext cx="11473714" cy="1295042"/>
                <a:chOff x="1523997" y="2388304"/>
                <a:chExt cx="12748575" cy="1426798"/>
              </a:xfrm>
            </p:grpSpPr>
            <p:sp>
              <p:nvSpPr>
                <p:cNvPr id="73" name="矩形 72"/>
                <p:cNvSpPr/>
                <p:nvPr/>
              </p:nvSpPr>
              <p:spPr>
                <a:xfrm>
                  <a:off x="1523997" y="2735763"/>
                  <a:ext cx="12748575" cy="1079339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74" name="任意多边形 73"/>
                <p:cNvSpPr/>
                <p:nvPr/>
              </p:nvSpPr>
              <p:spPr bwMode="auto">
                <a:xfrm>
                  <a:off x="1832390" y="2388304"/>
                  <a:ext cx="3444553" cy="576633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05 w 4267200"/>
                    <a:gd name="T3" fmla="*/ 0 h 1210897"/>
                    <a:gd name="T4" fmla="*/ 2648994 w 4267200"/>
                    <a:gd name="T5" fmla="*/ 0 h 1210897"/>
                    <a:gd name="T6" fmla="*/ 2780499 w 4267200"/>
                    <a:gd name="T7" fmla="*/ 45766 h 1210897"/>
                    <a:gd name="T8" fmla="*/ 2780499 w 4267200"/>
                    <a:gd name="T9" fmla="*/ 228828 h 1210897"/>
                    <a:gd name="T10" fmla="*/ 2648994 w 4267200"/>
                    <a:gd name="T11" fmla="*/ 274594 h 1210897"/>
                    <a:gd name="T12" fmla="*/ 131505 w 4267200"/>
                    <a:gd name="T13" fmla="*/ 274594 h 1210897"/>
                    <a:gd name="T14" fmla="*/ 0 w 4267200"/>
                    <a:gd name="T15" fmla="*/ 228828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9322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3230" name="矩形 15"/>
            <p:cNvSpPr/>
            <p:nvPr/>
          </p:nvSpPr>
          <p:spPr>
            <a:xfrm>
              <a:off x="694746" y="5453868"/>
              <a:ext cx="7997504" cy="445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7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“图层样式混合选项”</a:t>
              </a:r>
              <a:r>
                <a:rPr lang="zh-CN" altLang="en-US" sz="17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是对</a:t>
              </a:r>
              <a:r>
                <a:rPr lang="zh-CN" altLang="en-US" sz="17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“图层样式”</a:t>
              </a:r>
              <a:r>
                <a:rPr lang="zh-CN" altLang="en-US" sz="17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的高级设置。</a:t>
              </a:r>
              <a:endPara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84213" y="3148013"/>
            <a:ext cx="7886700" cy="3184525"/>
            <a:chOff x="706085" y="3181350"/>
            <a:chExt cx="7887053" cy="3185583"/>
          </a:xfrm>
        </p:grpSpPr>
        <p:grpSp>
          <p:nvGrpSpPr>
            <p:cNvPr id="93232" name="组合 75"/>
            <p:cNvGrpSpPr/>
            <p:nvPr/>
          </p:nvGrpSpPr>
          <p:grpSpPr>
            <a:xfrm>
              <a:off x="4727575" y="3181350"/>
              <a:ext cx="3865563" cy="1962150"/>
              <a:chOff x="4727803" y="3328495"/>
              <a:chExt cx="3865822" cy="1962076"/>
            </a:xfrm>
          </p:grpSpPr>
          <p:sp>
            <p:nvSpPr>
              <p:cNvPr id="93233" name="矩形 74"/>
              <p:cNvSpPr/>
              <p:nvPr/>
            </p:nvSpPr>
            <p:spPr>
              <a:xfrm>
                <a:off x="4727803" y="3328495"/>
                <a:ext cx="3865822" cy="196207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选择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“图层→图层样式→混合选项”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命令，或单击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图层面板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下方的“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添加图层样式”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按钮    ，在弹出的下拉菜单中选择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“混合选项”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命令，即可打开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“混合选项”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参数设置面板。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93234" name="图片 105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506896" y="4233333"/>
                <a:ext cx="142875" cy="152400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pic>
          <p:nvPicPr>
            <p:cNvPr id="93235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6085" y="3255433"/>
              <a:ext cx="3836987" cy="311150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" name="标题 1"/>
          <p:cNvSpPr>
            <a:spLocks noChangeArrowheads="1"/>
          </p:cNvSpPr>
          <p:nvPr/>
        </p:nvSpPr>
        <p:spPr bwMode="auto">
          <a:xfrm>
            <a:off x="1727200" y="1317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523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523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、图层样式混合选项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523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523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523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7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527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95272" name="组合 52"/>
          <p:cNvGrpSpPr/>
          <p:nvPr/>
        </p:nvGrpSpPr>
        <p:grpSpPr>
          <a:xfrm>
            <a:off x="676275" y="2066925"/>
            <a:ext cx="8137525" cy="919163"/>
            <a:chOff x="641723" y="5014685"/>
            <a:chExt cx="8138023" cy="918363"/>
          </a:xfrm>
        </p:grpSpPr>
        <p:grpSp>
          <p:nvGrpSpPr>
            <p:cNvPr id="95273" name="组合 76"/>
            <p:cNvGrpSpPr/>
            <p:nvPr/>
          </p:nvGrpSpPr>
          <p:grpSpPr>
            <a:xfrm>
              <a:off x="641723" y="5014685"/>
              <a:ext cx="8138023" cy="918363"/>
              <a:chOff x="533397" y="3181246"/>
              <a:chExt cx="11473714" cy="1295042"/>
            </a:xfrm>
          </p:grpSpPr>
          <p:grpSp>
            <p:nvGrpSpPr>
              <p:cNvPr id="95274" name="组合 72"/>
              <p:cNvGrpSpPr/>
              <p:nvPr/>
            </p:nvGrpSpPr>
            <p:grpSpPr>
              <a:xfrm>
                <a:off x="533397" y="3181246"/>
                <a:ext cx="11473714" cy="1295042"/>
                <a:chOff x="1523997" y="2388304"/>
                <a:chExt cx="12748575" cy="1426798"/>
              </a:xfrm>
            </p:grpSpPr>
            <p:sp>
              <p:nvSpPr>
                <p:cNvPr id="58" name="矩形 57"/>
                <p:cNvSpPr/>
                <p:nvPr/>
              </p:nvSpPr>
              <p:spPr>
                <a:xfrm>
                  <a:off x="1523997" y="2735763"/>
                  <a:ext cx="12748575" cy="1079339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9" name="任意多边形 58"/>
                <p:cNvSpPr/>
                <p:nvPr/>
              </p:nvSpPr>
              <p:spPr bwMode="auto">
                <a:xfrm>
                  <a:off x="1832390" y="2388304"/>
                  <a:ext cx="3444553" cy="576633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05 w 4267200"/>
                    <a:gd name="T3" fmla="*/ 0 h 1210897"/>
                    <a:gd name="T4" fmla="*/ 2648994 w 4267200"/>
                    <a:gd name="T5" fmla="*/ 0 h 1210897"/>
                    <a:gd name="T6" fmla="*/ 2780499 w 4267200"/>
                    <a:gd name="T7" fmla="*/ 45766 h 1210897"/>
                    <a:gd name="T8" fmla="*/ 2780499 w 4267200"/>
                    <a:gd name="T9" fmla="*/ 228828 h 1210897"/>
                    <a:gd name="T10" fmla="*/ 2648994 w 4267200"/>
                    <a:gd name="T11" fmla="*/ 274594 h 1210897"/>
                    <a:gd name="T12" fmla="*/ 131505 w 4267200"/>
                    <a:gd name="T13" fmla="*/ 274594 h 1210897"/>
                    <a:gd name="T14" fmla="*/ 0 w 4267200"/>
                    <a:gd name="T15" fmla="*/ 228828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9527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5278" name="矩形 15"/>
            <p:cNvSpPr/>
            <p:nvPr/>
          </p:nvSpPr>
          <p:spPr>
            <a:xfrm>
              <a:off x="694746" y="5453868"/>
              <a:ext cx="7997504" cy="445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7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“图层样式混合选项”</a:t>
              </a:r>
              <a:r>
                <a:rPr lang="zh-CN" altLang="en-US" sz="17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是对</a:t>
              </a:r>
              <a:r>
                <a:rPr lang="zh-CN" altLang="en-US" sz="17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“图层样式”</a:t>
              </a:r>
              <a:r>
                <a:rPr lang="zh-CN" altLang="en-US" sz="17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的高级设置。</a:t>
              </a:r>
              <a:endPara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95279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3" y="3221038"/>
            <a:ext cx="3835400" cy="31115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2" name="组合 71"/>
          <p:cNvGrpSpPr/>
          <p:nvPr/>
        </p:nvGrpSpPr>
        <p:grpSpPr>
          <a:xfrm>
            <a:off x="1476375" y="3508375"/>
            <a:ext cx="5635625" cy="496888"/>
            <a:chOff x="1475846" y="3546122"/>
            <a:chExt cx="5636154" cy="496711"/>
          </a:xfrm>
        </p:grpSpPr>
        <p:grpSp>
          <p:nvGrpSpPr>
            <p:cNvPr id="95281" name="组合 69"/>
            <p:cNvGrpSpPr/>
            <p:nvPr/>
          </p:nvGrpSpPr>
          <p:grpSpPr>
            <a:xfrm>
              <a:off x="1475846" y="3546122"/>
              <a:ext cx="3413654" cy="496711"/>
              <a:chOff x="1475846" y="3533422"/>
              <a:chExt cx="3413654" cy="496711"/>
            </a:xfrm>
          </p:grpSpPr>
          <p:sp>
            <p:nvSpPr>
              <p:cNvPr id="46110" name="矩形 63"/>
              <p:cNvSpPr>
                <a:spLocks noChangeArrowheads="1"/>
              </p:cNvSpPr>
              <p:nvPr/>
            </p:nvSpPr>
            <p:spPr bwMode="auto">
              <a:xfrm>
                <a:off x="1475846" y="3533422"/>
                <a:ext cx="2149677" cy="496711"/>
              </a:xfrm>
              <a:prstGeom prst="rect">
                <a:avLst/>
              </a:prstGeom>
              <a:noFill/>
              <a:ln w="28575">
                <a:solidFill>
                  <a:srgbClr val="00ACE6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  <p:cxnSp>
            <p:nvCxnSpPr>
              <p:cNvPr id="95283" name="直接连接符 68"/>
              <p:cNvCxnSpPr>
                <a:stCxn id="46110" idx="3"/>
              </p:cNvCxnSpPr>
              <p:nvPr/>
            </p:nvCxnSpPr>
            <p:spPr>
              <a:xfrm flipV="1">
                <a:off x="3625523" y="3780984"/>
                <a:ext cx="1263768" cy="1587"/>
              </a:xfrm>
              <a:prstGeom prst="line">
                <a:avLst/>
              </a:prstGeom>
              <a:ln w="28575" cap="flat" cmpd="sng">
                <a:solidFill>
                  <a:srgbClr val="00ACE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95284" name="TextBox 70"/>
            <p:cNvSpPr txBox="1"/>
            <p:nvPr/>
          </p:nvSpPr>
          <p:spPr>
            <a:xfrm>
              <a:off x="4826000" y="3594100"/>
              <a:ext cx="228600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常规混合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476375" y="4022725"/>
            <a:ext cx="5635625" cy="1114425"/>
            <a:chOff x="1475846" y="3546122"/>
            <a:chExt cx="5636154" cy="1114778"/>
          </a:xfrm>
        </p:grpSpPr>
        <p:grpSp>
          <p:nvGrpSpPr>
            <p:cNvPr id="95286" name="组合 73"/>
            <p:cNvGrpSpPr/>
            <p:nvPr/>
          </p:nvGrpSpPr>
          <p:grpSpPr>
            <a:xfrm>
              <a:off x="1475846" y="3546122"/>
              <a:ext cx="3350154" cy="1114778"/>
              <a:chOff x="1475846" y="3533422"/>
              <a:chExt cx="3350154" cy="1114778"/>
            </a:xfrm>
          </p:grpSpPr>
          <p:sp>
            <p:nvSpPr>
              <p:cNvPr id="46106" name="矩形 75"/>
              <p:cNvSpPr>
                <a:spLocks noChangeArrowheads="1"/>
              </p:cNvSpPr>
              <p:nvPr/>
            </p:nvSpPr>
            <p:spPr bwMode="auto">
              <a:xfrm>
                <a:off x="1475846" y="3533422"/>
                <a:ext cx="2149676" cy="1114778"/>
              </a:xfrm>
              <a:prstGeom prst="rect">
                <a:avLst/>
              </a:prstGeom>
              <a:noFill/>
              <a:ln w="28575">
                <a:solidFill>
                  <a:srgbClr val="00ACE6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  <p:cxnSp>
            <p:nvCxnSpPr>
              <p:cNvPr id="95288" name="直接连接符 76"/>
              <p:cNvCxnSpPr>
                <a:stCxn id="46106" idx="3"/>
              </p:cNvCxnSpPr>
              <p:nvPr/>
            </p:nvCxnSpPr>
            <p:spPr>
              <a:xfrm>
                <a:off x="3625522" y="4090812"/>
                <a:ext cx="1200262" cy="0"/>
              </a:xfrm>
              <a:prstGeom prst="line">
                <a:avLst/>
              </a:prstGeom>
              <a:ln w="28575" cap="flat" cmpd="sng">
                <a:solidFill>
                  <a:srgbClr val="00ACE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95289" name="TextBox 74"/>
            <p:cNvSpPr txBox="1"/>
            <p:nvPr/>
          </p:nvSpPr>
          <p:spPr>
            <a:xfrm>
              <a:off x="4826000" y="3898900"/>
              <a:ext cx="228600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高级混合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1476375" y="5176838"/>
            <a:ext cx="5635625" cy="874712"/>
            <a:chOff x="1475846" y="3546122"/>
            <a:chExt cx="5636154" cy="875268"/>
          </a:xfrm>
        </p:grpSpPr>
        <p:grpSp>
          <p:nvGrpSpPr>
            <p:cNvPr id="95291" name="组合 88"/>
            <p:cNvGrpSpPr/>
            <p:nvPr/>
          </p:nvGrpSpPr>
          <p:grpSpPr>
            <a:xfrm>
              <a:off x="1475846" y="3546122"/>
              <a:ext cx="3413654" cy="875268"/>
              <a:chOff x="1475846" y="3533422"/>
              <a:chExt cx="3413654" cy="875268"/>
            </a:xfrm>
          </p:grpSpPr>
          <p:sp>
            <p:nvSpPr>
              <p:cNvPr id="46102" name="矩形 90"/>
              <p:cNvSpPr>
                <a:spLocks noChangeArrowheads="1"/>
              </p:cNvSpPr>
              <p:nvPr/>
            </p:nvSpPr>
            <p:spPr bwMode="auto">
              <a:xfrm>
                <a:off x="1475846" y="3533422"/>
                <a:ext cx="2149677" cy="875268"/>
              </a:xfrm>
              <a:prstGeom prst="rect">
                <a:avLst/>
              </a:prstGeom>
              <a:noFill/>
              <a:ln w="28575">
                <a:solidFill>
                  <a:srgbClr val="00ACE6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  <p:cxnSp>
            <p:nvCxnSpPr>
              <p:cNvPr id="95293" name="直接连接符 91"/>
              <p:cNvCxnSpPr>
                <a:stCxn id="46102" idx="3"/>
              </p:cNvCxnSpPr>
              <p:nvPr/>
            </p:nvCxnSpPr>
            <p:spPr>
              <a:xfrm>
                <a:off x="3625523" y="3971851"/>
                <a:ext cx="1263768" cy="0"/>
              </a:xfrm>
              <a:prstGeom prst="line">
                <a:avLst/>
              </a:prstGeom>
              <a:ln w="28575" cap="flat" cmpd="sng">
                <a:solidFill>
                  <a:srgbClr val="00ACE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95294" name="TextBox 89"/>
            <p:cNvSpPr txBox="1"/>
            <p:nvPr/>
          </p:nvSpPr>
          <p:spPr>
            <a:xfrm>
              <a:off x="4826000" y="3784600"/>
              <a:ext cx="228600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混合颜色带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481138" y="4016375"/>
            <a:ext cx="5637212" cy="1114425"/>
            <a:chOff x="1475846" y="3546122"/>
            <a:chExt cx="5636154" cy="1114778"/>
          </a:xfrm>
        </p:grpSpPr>
        <p:grpSp>
          <p:nvGrpSpPr>
            <p:cNvPr id="95296" name="组合 96"/>
            <p:cNvGrpSpPr/>
            <p:nvPr/>
          </p:nvGrpSpPr>
          <p:grpSpPr>
            <a:xfrm>
              <a:off x="1475846" y="3546122"/>
              <a:ext cx="3350154" cy="1114778"/>
              <a:chOff x="1475846" y="3533422"/>
              <a:chExt cx="3350154" cy="1114778"/>
            </a:xfrm>
          </p:grpSpPr>
          <p:sp>
            <p:nvSpPr>
              <p:cNvPr id="46098" name="矩形 98"/>
              <p:cNvSpPr>
                <a:spLocks noChangeArrowheads="1"/>
              </p:cNvSpPr>
              <p:nvPr/>
            </p:nvSpPr>
            <p:spPr bwMode="auto">
              <a:xfrm>
                <a:off x="1475846" y="3533422"/>
                <a:ext cx="2149072" cy="1114778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  <p:cxnSp>
            <p:nvCxnSpPr>
              <p:cNvPr id="95298" name="直接连接符 99"/>
              <p:cNvCxnSpPr>
                <a:stCxn id="46098" idx="3"/>
              </p:cNvCxnSpPr>
              <p:nvPr/>
            </p:nvCxnSpPr>
            <p:spPr>
              <a:xfrm>
                <a:off x="3624918" y="4090812"/>
                <a:ext cx="1201511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95299" name="TextBox 97"/>
            <p:cNvSpPr txBox="1"/>
            <p:nvPr/>
          </p:nvSpPr>
          <p:spPr>
            <a:xfrm>
              <a:off x="4826000" y="3898900"/>
              <a:ext cx="228600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高级混合</a:t>
              </a:r>
              <a:endPara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5856288" y="3240088"/>
            <a:ext cx="2998787" cy="2930525"/>
            <a:chOff x="5980432" y="3273399"/>
            <a:chExt cx="2998469" cy="2930877"/>
          </a:xfrm>
        </p:grpSpPr>
        <p:sp>
          <p:nvSpPr>
            <p:cNvPr id="103" name="圆角矩形标注 102"/>
            <p:cNvSpPr/>
            <p:nvPr/>
          </p:nvSpPr>
          <p:spPr bwMode="auto">
            <a:xfrm rot="16200000" flipV="1">
              <a:off x="6014227" y="3239602"/>
              <a:ext cx="2930877" cy="2998469"/>
            </a:xfrm>
            <a:custGeom>
              <a:avLst/>
              <a:gdLst>
                <a:gd name="connsiteX0" fmla="*/ 0 w 2930877"/>
                <a:gd name="connsiteY0" fmla="*/ 451036 h 2706162"/>
                <a:gd name="connsiteX1" fmla="*/ 451036 w 2930877"/>
                <a:gd name="connsiteY1" fmla="*/ 0 h 2706162"/>
                <a:gd name="connsiteX2" fmla="*/ 488480 w 2930877"/>
                <a:gd name="connsiteY2" fmla="*/ 0 h 2706162"/>
                <a:gd name="connsiteX3" fmla="*/ 488480 w 2930877"/>
                <a:gd name="connsiteY3" fmla="*/ 0 h 2706162"/>
                <a:gd name="connsiteX4" fmla="*/ 1221199 w 2930877"/>
                <a:gd name="connsiteY4" fmla="*/ 0 h 2706162"/>
                <a:gd name="connsiteX5" fmla="*/ 2479841 w 2930877"/>
                <a:gd name="connsiteY5" fmla="*/ 0 h 2706162"/>
                <a:gd name="connsiteX6" fmla="*/ 2930877 w 2930877"/>
                <a:gd name="connsiteY6" fmla="*/ 451036 h 2706162"/>
                <a:gd name="connsiteX7" fmla="*/ 2930877 w 2930877"/>
                <a:gd name="connsiteY7" fmla="*/ 1578595 h 2706162"/>
                <a:gd name="connsiteX8" fmla="*/ 2930877 w 2930877"/>
                <a:gd name="connsiteY8" fmla="*/ 1578595 h 2706162"/>
                <a:gd name="connsiteX9" fmla="*/ 2930877 w 2930877"/>
                <a:gd name="connsiteY9" fmla="*/ 2255135 h 2706162"/>
                <a:gd name="connsiteX10" fmla="*/ 2930877 w 2930877"/>
                <a:gd name="connsiteY10" fmla="*/ 2255126 h 2706162"/>
                <a:gd name="connsiteX11" fmla="*/ 2479841 w 2930877"/>
                <a:gd name="connsiteY11" fmla="*/ 2706162 h 2706162"/>
                <a:gd name="connsiteX12" fmla="*/ 1221199 w 2930877"/>
                <a:gd name="connsiteY12" fmla="*/ 2706162 h 2706162"/>
                <a:gd name="connsiteX13" fmla="*/ 854849 w 2930877"/>
                <a:gd name="connsiteY13" fmla="*/ 3044432 h 2706162"/>
                <a:gd name="connsiteX14" fmla="*/ 488480 w 2930877"/>
                <a:gd name="connsiteY14" fmla="*/ 2706162 h 2706162"/>
                <a:gd name="connsiteX15" fmla="*/ 451036 w 2930877"/>
                <a:gd name="connsiteY15" fmla="*/ 2706162 h 2706162"/>
                <a:gd name="connsiteX16" fmla="*/ 0 w 2930877"/>
                <a:gd name="connsiteY16" fmla="*/ 2255126 h 2706162"/>
                <a:gd name="connsiteX17" fmla="*/ 0 w 2930877"/>
                <a:gd name="connsiteY17" fmla="*/ 2255135 h 2706162"/>
                <a:gd name="connsiteX18" fmla="*/ 0 w 2930877"/>
                <a:gd name="connsiteY18" fmla="*/ 1578595 h 2706162"/>
                <a:gd name="connsiteX19" fmla="*/ 0 w 2930877"/>
                <a:gd name="connsiteY19" fmla="*/ 1578595 h 2706162"/>
                <a:gd name="connsiteX20" fmla="*/ 0 w 2930877"/>
                <a:gd name="connsiteY20" fmla="*/ 451036 h 2706162"/>
                <a:gd name="connsiteX0-1" fmla="*/ 0 w 2930877"/>
                <a:gd name="connsiteY0-2" fmla="*/ 451036 h 2942829"/>
                <a:gd name="connsiteX1-3" fmla="*/ 451036 w 2930877"/>
                <a:gd name="connsiteY1-4" fmla="*/ 0 h 2942829"/>
                <a:gd name="connsiteX2-5" fmla="*/ 488480 w 2930877"/>
                <a:gd name="connsiteY2-6" fmla="*/ 0 h 2942829"/>
                <a:gd name="connsiteX3-7" fmla="*/ 488480 w 2930877"/>
                <a:gd name="connsiteY3-8" fmla="*/ 0 h 2942829"/>
                <a:gd name="connsiteX4-9" fmla="*/ 1221199 w 2930877"/>
                <a:gd name="connsiteY4-10" fmla="*/ 0 h 2942829"/>
                <a:gd name="connsiteX5-11" fmla="*/ 2479841 w 2930877"/>
                <a:gd name="connsiteY5-12" fmla="*/ 0 h 2942829"/>
                <a:gd name="connsiteX6-13" fmla="*/ 2930877 w 2930877"/>
                <a:gd name="connsiteY6-14" fmla="*/ 451036 h 2942829"/>
                <a:gd name="connsiteX7-15" fmla="*/ 2930877 w 2930877"/>
                <a:gd name="connsiteY7-16" fmla="*/ 1578595 h 2942829"/>
                <a:gd name="connsiteX8-17" fmla="*/ 2930877 w 2930877"/>
                <a:gd name="connsiteY8-18" fmla="*/ 1578595 h 2942829"/>
                <a:gd name="connsiteX9-19" fmla="*/ 2930877 w 2930877"/>
                <a:gd name="connsiteY9-20" fmla="*/ 2255135 h 2942829"/>
                <a:gd name="connsiteX10-21" fmla="*/ 2930877 w 2930877"/>
                <a:gd name="connsiteY10-22" fmla="*/ 2255126 h 2942829"/>
                <a:gd name="connsiteX11-23" fmla="*/ 2479841 w 2930877"/>
                <a:gd name="connsiteY11-24" fmla="*/ 2706162 h 2942829"/>
                <a:gd name="connsiteX12-25" fmla="*/ 1221199 w 2930877"/>
                <a:gd name="connsiteY12-26" fmla="*/ 2706162 h 2942829"/>
                <a:gd name="connsiteX13-27" fmla="*/ 1012893 w 2930877"/>
                <a:gd name="connsiteY13-28" fmla="*/ 2942829 h 2942829"/>
                <a:gd name="connsiteX14-29" fmla="*/ 488480 w 2930877"/>
                <a:gd name="connsiteY14-30" fmla="*/ 2706162 h 2942829"/>
                <a:gd name="connsiteX15-31" fmla="*/ 451036 w 2930877"/>
                <a:gd name="connsiteY15-32" fmla="*/ 2706162 h 2942829"/>
                <a:gd name="connsiteX16-33" fmla="*/ 0 w 2930877"/>
                <a:gd name="connsiteY16-34" fmla="*/ 2255126 h 2942829"/>
                <a:gd name="connsiteX17-35" fmla="*/ 0 w 2930877"/>
                <a:gd name="connsiteY17-36" fmla="*/ 2255135 h 2942829"/>
                <a:gd name="connsiteX18-37" fmla="*/ 0 w 2930877"/>
                <a:gd name="connsiteY18-38" fmla="*/ 1578595 h 2942829"/>
                <a:gd name="connsiteX19-39" fmla="*/ 0 w 2930877"/>
                <a:gd name="connsiteY19-40" fmla="*/ 1578595 h 2942829"/>
                <a:gd name="connsiteX20-41" fmla="*/ 0 w 2930877"/>
                <a:gd name="connsiteY20-42" fmla="*/ 451036 h 2942829"/>
                <a:gd name="connsiteX0-43" fmla="*/ 0 w 2930877"/>
                <a:gd name="connsiteY0-44" fmla="*/ 451036 h 2942829"/>
                <a:gd name="connsiteX1-45" fmla="*/ 451036 w 2930877"/>
                <a:gd name="connsiteY1-46" fmla="*/ 0 h 2942829"/>
                <a:gd name="connsiteX2-47" fmla="*/ 488480 w 2930877"/>
                <a:gd name="connsiteY2-48" fmla="*/ 0 h 2942829"/>
                <a:gd name="connsiteX3-49" fmla="*/ 488480 w 2930877"/>
                <a:gd name="connsiteY3-50" fmla="*/ 0 h 2942829"/>
                <a:gd name="connsiteX4-51" fmla="*/ 1221199 w 2930877"/>
                <a:gd name="connsiteY4-52" fmla="*/ 0 h 2942829"/>
                <a:gd name="connsiteX5-53" fmla="*/ 2479841 w 2930877"/>
                <a:gd name="connsiteY5-54" fmla="*/ 0 h 2942829"/>
                <a:gd name="connsiteX6-55" fmla="*/ 2930877 w 2930877"/>
                <a:gd name="connsiteY6-56" fmla="*/ 451036 h 2942829"/>
                <a:gd name="connsiteX7-57" fmla="*/ 2930877 w 2930877"/>
                <a:gd name="connsiteY7-58" fmla="*/ 1578595 h 2942829"/>
                <a:gd name="connsiteX8-59" fmla="*/ 2930877 w 2930877"/>
                <a:gd name="connsiteY8-60" fmla="*/ 1578595 h 2942829"/>
                <a:gd name="connsiteX9-61" fmla="*/ 2930877 w 2930877"/>
                <a:gd name="connsiteY9-62" fmla="*/ 2255135 h 2942829"/>
                <a:gd name="connsiteX10-63" fmla="*/ 2930877 w 2930877"/>
                <a:gd name="connsiteY10-64" fmla="*/ 2255126 h 2942829"/>
                <a:gd name="connsiteX11-65" fmla="*/ 2479841 w 2930877"/>
                <a:gd name="connsiteY11-66" fmla="*/ 2706162 h 2942829"/>
                <a:gd name="connsiteX12-67" fmla="*/ 1221199 w 2930877"/>
                <a:gd name="connsiteY12-68" fmla="*/ 2706162 h 2942829"/>
                <a:gd name="connsiteX13-69" fmla="*/ 1012893 w 2930877"/>
                <a:gd name="connsiteY13-70" fmla="*/ 2942829 h 2942829"/>
                <a:gd name="connsiteX14-71" fmla="*/ 917567 w 2930877"/>
                <a:gd name="connsiteY14-72" fmla="*/ 2728373 h 2942829"/>
                <a:gd name="connsiteX15-73" fmla="*/ 451036 w 2930877"/>
                <a:gd name="connsiteY15-74" fmla="*/ 2706162 h 2942829"/>
                <a:gd name="connsiteX16-75" fmla="*/ 0 w 2930877"/>
                <a:gd name="connsiteY16-76" fmla="*/ 2255126 h 2942829"/>
                <a:gd name="connsiteX17-77" fmla="*/ 0 w 2930877"/>
                <a:gd name="connsiteY17-78" fmla="*/ 2255135 h 2942829"/>
                <a:gd name="connsiteX18-79" fmla="*/ 0 w 2930877"/>
                <a:gd name="connsiteY18-80" fmla="*/ 1578595 h 2942829"/>
                <a:gd name="connsiteX19-81" fmla="*/ 0 w 2930877"/>
                <a:gd name="connsiteY19-82" fmla="*/ 1578595 h 2942829"/>
                <a:gd name="connsiteX20-83" fmla="*/ 0 w 2930877"/>
                <a:gd name="connsiteY20-84" fmla="*/ 451036 h 2942829"/>
                <a:gd name="connsiteX0-85" fmla="*/ 0 w 2930877"/>
                <a:gd name="connsiteY0-86" fmla="*/ 451036 h 2942829"/>
                <a:gd name="connsiteX1-87" fmla="*/ 451036 w 2930877"/>
                <a:gd name="connsiteY1-88" fmla="*/ 0 h 2942829"/>
                <a:gd name="connsiteX2-89" fmla="*/ 488480 w 2930877"/>
                <a:gd name="connsiteY2-90" fmla="*/ 0 h 2942829"/>
                <a:gd name="connsiteX3-91" fmla="*/ 488480 w 2930877"/>
                <a:gd name="connsiteY3-92" fmla="*/ 0 h 2942829"/>
                <a:gd name="connsiteX4-93" fmla="*/ 1221199 w 2930877"/>
                <a:gd name="connsiteY4-94" fmla="*/ 0 h 2942829"/>
                <a:gd name="connsiteX5-95" fmla="*/ 2479841 w 2930877"/>
                <a:gd name="connsiteY5-96" fmla="*/ 0 h 2942829"/>
                <a:gd name="connsiteX6-97" fmla="*/ 2930877 w 2930877"/>
                <a:gd name="connsiteY6-98" fmla="*/ 451036 h 2942829"/>
                <a:gd name="connsiteX7-99" fmla="*/ 2930877 w 2930877"/>
                <a:gd name="connsiteY7-100" fmla="*/ 1578595 h 2942829"/>
                <a:gd name="connsiteX8-101" fmla="*/ 2930877 w 2930877"/>
                <a:gd name="connsiteY8-102" fmla="*/ 1578595 h 2942829"/>
                <a:gd name="connsiteX9-103" fmla="*/ 2930877 w 2930877"/>
                <a:gd name="connsiteY9-104" fmla="*/ 2255135 h 2942829"/>
                <a:gd name="connsiteX10-105" fmla="*/ 2930877 w 2930877"/>
                <a:gd name="connsiteY10-106" fmla="*/ 2255126 h 2942829"/>
                <a:gd name="connsiteX11-107" fmla="*/ 2479841 w 2930877"/>
                <a:gd name="connsiteY11-108" fmla="*/ 2706162 h 2942829"/>
                <a:gd name="connsiteX12-109" fmla="*/ 1842308 w 2930877"/>
                <a:gd name="connsiteY12-110" fmla="*/ 2694511 h 2942829"/>
                <a:gd name="connsiteX13-111" fmla="*/ 1012893 w 2930877"/>
                <a:gd name="connsiteY13-112" fmla="*/ 2942829 h 2942829"/>
                <a:gd name="connsiteX14-113" fmla="*/ 917567 w 2930877"/>
                <a:gd name="connsiteY14-114" fmla="*/ 2728373 h 2942829"/>
                <a:gd name="connsiteX15-115" fmla="*/ 451036 w 2930877"/>
                <a:gd name="connsiteY15-116" fmla="*/ 2706162 h 2942829"/>
                <a:gd name="connsiteX16-117" fmla="*/ 0 w 2930877"/>
                <a:gd name="connsiteY16-118" fmla="*/ 2255126 h 2942829"/>
                <a:gd name="connsiteX17-119" fmla="*/ 0 w 2930877"/>
                <a:gd name="connsiteY17-120" fmla="*/ 2255135 h 2942829"/>
                <a:gd name="connsiteX18-121" fmla="*/ 0 w 2930877"/>
                <a:gd name="connsiteY18-122" fmla="*/ 1578595 h 2942829"/>
                <a:gd name="connsiteX19-123" fmla="*/ 0 w 2930877"/>
                <a:gd name="connsiteY19-124" fmla="*/ 1578595 h 2942829"/>
                <a:gd name="connsiteX20-125" fmla="*/ 0 w 2930877"/>
                <a:gd name="connsiteY20-126" fmla="*/ 451036 h 2942829"/>
                <a:gd name="connsiteX0-127" fmla="*/ 0 w 2930877"/>
                <a:gd name="connsiteY0-128" fmla="*/ 451036 h 2987583"/>
                <a:gd name="connsiteX1-129" fmla="*/ 451036 w 2930877"/>
                <a:gd name="connsiteY1-130" fmla="*/ 0 h 2987583"/>
                <a:gd name="connsiteX2-131" fmla="*/ 488480 w 2930877"/>
                <a:gd name="connsiteY2-132" fmla="*/ 0 h 2987583"/>
                <a:gd name="connsiteX3-133" fmla="*/ 488480 w 2930877"/>
                <a:gd name="connsiteY3-134" fmla="*/ 0 h 2987583"/>
                <a:gd name="connsiteX4-135" fmla="*/ 1221199 w 2930877"/>
                <a:gd name="connsiteY4-136" fmla="*/ 0 h 2987583"/>
                <a:gd name="connsiteX5-137" fmla="*/ 2479841 w 2930877"/>
                <a:gd name="connsiteY5-138" fmla="*/ 0 h 2987583"/>
                <a:gd name="connsiteX6-139" fmla="*/ 2930877 w 2930877"/>
                <a:gd name="connsiteY6-140" fmla="*/ 451036 h 2987583"/>
                <a:gd name="connsiteX7-141" fmla="*/ 2930877 w 2930877"/>
                <a:gd name="connsiteY7-142" fmla="*/ 1578595 h 2987583"/>
                <a:gd name="connsiteX8-143" fmla="*/ 2930877 w 2930877"/>
                <a:gd name="connsiteY8-144" fmla="*/ 1578595 h 2987583"/>
                <a:gd name="connsiteX9-145" fmla="*/ 2930877 w 2930877"/>
                <a:gd name="connsiteY9-146" fmla="*/ 2255135 h 2987583"/>
                <a:gd name="connsiteX10-147" fmla="*/ 2930877 w 2930877"/>
                <a:gd name="connsiteY10-148" fmla="*/ 2255126 h 2987583"/>
                <a:gd name="connsiteX11-149" fmla="*/ 2479841 w 2930877"/>
                <a:gd name="connsiteY11-150" fmla="*/ 2706162 h 2987583"/>
                <a:gd name="connsiteX12-151" fmla="*/ 1842308 w 2930877"/>
                <a:gd name="connsiteY12-152" fmla="*/ 2694511 h 2987583"/>
                <a:gd name="connsiteX13-153" fmla="*/ 1543655 w 2930877"/>
                <a:gd name="connsiteY13-154" fmla="*/ 2987583 h 2987583"/>
                <a:gd name="connsiteX14-155" fmla="*/ 917567 w 2930877"/>
                <a:gd name="connsiteY14-156" fmla="*/ 2728373 h 2987583"/>
                <a:gd name="connsiteX15-157" fmla="*/ 451036 w 2930877"/>
                <a:gd name="connsiteY15-158" fmla="*/ 2706162 h 2987583"/>
                <a:gd name="connsiteX16-159" fmla="*/ 0 w 2930877"/>
                <a:gd name="connsiteY16-160" fmla="*/ 2255126 h 2987583"/>
                <a:gd name="connsiteX17-161" fmla="*/ 0 w 2930877"/>
                <a:gd name="connsiteY17-162" fmla="*/ 2255135 h 2987583"/>
                <a:gd name="connsiteX18-163" fmla="*/ 0 w 2930877"/>
                <a:gd name="connsiteY18-164" fmla="*/ 1578595 h 2987583"/>
                <a:gd name="connsiteX19-165" fmla="*/ 0 w 2930877"/>
                <a:gd name="connsiteY19-166" fmla="*/ 1578595 h 2987583"/>
                <a:gd name="connsiteX20-167" fmla="*/ 0 w 2930877"/>
                <a:gd name="connsiteY20-168" fmla="*/ 451036 h 2987583"/>
                <a:gd name="connsiteX0-169" fmla="*/ 0 w 2930877"/>
                <a:gd name="connsiteY0-170" fmla="*/ 451036 h 2998469"/>
                <a:gd name="connsiteX1-171" fmla="*/ 451036 w 2930877"/>
                <a:gd name="connsiteY1-172" fmla="*/ 0 h 2998469"/>
                <a:gd name="connsiteX2-173" fmla="*/ 488480 w 2930877"/>
                <a:gd name="connsiteY2-174" fmla="*/ 0 h 2998469"/>
                <a:gd name="connsiteX3-175" fmla="*/ 488480 w 2930877"/>
                <a:gd name="connsiteY3-176" fmla="*/ 0 h 2998469"/>
                <a:gd name="connsiteX4-177" fmla="*/ 1221199 w 2930877"/>
                <a:gd name="connsiteY4-178" fmla="*/ 0 h 2998469"/>
                <a:gd name="connsiteX5-179" fmla="*/ 2479841 w 2930877"/>
                <a:gd name="connsiteY5-180" fmla="*/ 0 h 2998469"/>
                <a:gd name="connsiteX6-181" fmla="*/ 2930877 w 2930877"/>
                <a:gd name="connsiteY6-182" fmla="*/ 451036 h 2998469"/>
                <a:gd name="connsiteX7-183" fmla="*/ 2930877 w 2930877"/>
                <a:gd name="connsiteY7-184" fmla="*/ 1578595 h 2998469"/>
                <a:gd name="connsiteX8-185" fmla="*/ 2930877 w 2930877"/>
                <a:gd name="connsiteY8-186" fmla="*/ 1578595 h 2998469"/>
                <a:gd name="connsiteX9-187" fmla="*/ 2930877 w 2930877"/>
                <a:gd name="connsiteY9-188" fmla="*/ 2255135 h 2998469"/>
                <a:gd name="connsiteX10-189" fmla="*/ 2930877 w 2930877"/>
                <a:gd name="connsiteY10-190" fmla="*/ 2255126 h 2998469"/>
                <a:gd name="connsiteX11-191" fmla="*/ 2479841 w 2930877"/>
                <a:gd name="connsiteY11-192" fmla="*/ 2706162 h 2998469"/>
                <a:gd name="connsiteX12-193" fmla="*/ 1842308 w 2930877"/>
                <a:gd name="connsiteY12-194" fmla="*/ 2694511 h 2998469"/>
                <a:gd name="connsiteX13-195" fmla="*/ 1600292 w 2930877"/>
                <a:gd name="connsiteY13-196" fmla="*/ 2998469 h 2998469"/>
                <a:gd name="connsiteX14-197" fmla="*/ 917567 w 2930877"/>
                <a:gd name="connsiteY14-198" fmla="*/ 2728373 h 2998469"/>
                <a:gd name="connsiteX15-199" fmla="*/ 451036 w 2930877"/>
                <a:gd name="connsiteY15-200" fmla="*/ 2706162 h 2998469"/>
                <a:gd name="connsiteX16-201" fmla="*/ 0 w 2930877"/>
                <a:gd name="connsiteY16-202" fmla="*/ 2255126 h 2998469"/>
                <a:gd name="connsiteX17-203" fmla="*/ 0 w 2930877"/>
                <a:gd name="connsiteY17-204" fmla="*/ 2255135 h 2998469"/>
                <a:gd name="connsiteX18-205" fmla="*/ 0 w 2930877"/>
                <a:gd name="connsiteY18-206" fmla="*/ 1578595 h 2998469"/>
                <a:gd name="connsiteX19-207" fmla="*/ 0 w 2930877"/>
                <a:gd name="connsiteY19-208" fmla="*/ 1578595 h 2998469"/>
                <a:gd name="connsiteX20-209" fmla="*/ 0 w 2930877"/>
                <a:gd name="connsiteY20-210" fmla="*/ 451036 h 2998469"/>
                <a:gd name="connsiteX0-211" fmla="*/ 0 w 2930877"/>
                <a:gd name="connsiteY0-212" fmla="*/ 451036 h 2998469"/>
                <a:gd name="connsiteX1-213" fmla="*/ 451036 w 2930877"/>
                <a:gd name="connsiteY1-214" fmla="*/ 0 h 2998469"/>
                <a:gd name="connsiteX2-215" fmla="*/ 488480 w 2930877"/>
                <a:gd name="connsiteY2-216" fmla="*/ 0 h 2998469"/>
                <a:gd name="connsiteX3-217" fmla="*/ 488480 w 2930877"/>
                <a:gd name="connsiteY3-218" fmla="*/ 0 h 2998469"/>
                <a:gd name="connsiteX4-219" fmla="*/ 1221199 w 2930877"/>
                <a:gd name="connsiteY4-220" fmla="*/ 0 h 2998469"/>
                <a:gd name="connsiteX5-221" fmla="*/ 2479841 w 2930877"/>
                <a:gd name="connsiteY5-222" fmla="*/ 0 h 2998469"/>
                <a:gd name="connsiteX6-223" fmla="*/ 2930877 w 2930877"/>
                <a:gd name="connsiteY6-224" fmla="*/ 451036 h 2998469"/>
                <a:gd name="connsiteX7-225" fmla="*/ 2930877 w 2930877"/>
                <a:gd name="connsiteY7-226" fmla="*/ 1578595 h 2998469"/>
                <a:gd name="connsiteX8-227" fmla="*/ 2930877 w 2930877"/>
                <a:gd name="connsiteY8-228" fmla="*/ 1578595 h 2998469"/>
                <a:gd name="connsiteX9-229" fmla="*/ 2930877 w 2930877"/>
                <a:gd name="connsiteY9-230" fmla="*/ 2255135 h 2998469"/>
                <a:gd name="connsiteX10-231" fmla="*/ 2930877 w 2930877"/>
                <a:gd name="connsiteY10-232" fmla="*/ 2255126 h 2998469"/>
                <a:gd name="connsiteX11-233" fmla="*/ 2479841 w 2930877"/>
                <a:gd name="connsiteY11-234" fmla="*/ 2706162 h 2998469"/>
                <a:gd name="connsiteX12-235" fmla="*/ 1842308 w 2930877"/>
                <a:gd name="connsiteY12-236" fmla="*/ 2694511 h 2998469"/>
                <a:gd name="connsiteX13-237" fmla="*/ 1600292 w 2930877"/>
                <a:gd name="connsiteY13-238" fmla="*/ 2998469 h 2998469"/>
                <a:gd name="connsiteX14-239" fmla="*/ 1324126 w 2930877"/>
                <a:gd name="connsiteY14-240" fmla="*/ 2728004 h 2998469"/>
                <a:gd name="connsiteX15-241" fmla="*/ 451036 w 2930877"/>
                <a:gd name="connsiteY15-242" fmla="*/ 2706162 h 2998469"/>
                <a:gd name="connsiteX16-243" fmla="*/ 0 w 2930877"/>
                <a:gd name="connsiteY16-244" fmla="*/ 2255126 h 2998469"/>
                <a:gd name="connsiteX17-245" fmla="*/ 0 w 2930877"/>
                <a:gd name="connsiteY17-246" fmla="*/ 2255135 h 2998469"/>
                <a:gd name="connsiteX18-247" fmla="*/ 0 w 2930877"/>
                <a:gd name="connsiteY18-248" fmla="*/ 1578595 h 2998469"/>
                <a:gd name="connsiteX19-249" fmla="*/ 0 w 2930877"/>
                <a:gd name="connsiteY19-250" fmla="*/ 1578595 h 2998469"/>
                <a:gd name="connsiteX20-251" fmla="*/ 0 w 2930877"/>
                <a:gd name="connsiteY20-252" fmla="*/ 451036 h 299846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</a:cxnLst>
              <a:rect l="l" t="t" r="r" b="b"/>
              <a:pathLst>
                <a:path w="2930877" h="2998469">
                  <a:moveTo>
                    <a:pt x="0" y="451036"/>
                  </a:moveTo>
                  <a:cubicBezTo>
                    <a:pt x="0" y="201936"/>
                    <a:pt x="201936" y="0"/>
                    <a:pt x="451036" y="0"/>
                  </a:cubicBezTo>
                  <a:lnTo>
                    <a:pt x="488480" y="0"/>
                  </a:lnTo>
                  <a:lnTo>
                    <a:pt x="488480" y="0"/>
                  </a:lnTo>
                  <a:lnTo>
                    <a:pt x="1221199" y="0"/>
                  </a:lnTo>
                  <a:lnTo>
                    <a:pt x="2479841" y="0"/>
                  </a:lnTo>
                  <a:cubicBezTo>
                    <a:pt x="2728941" y="0"/>
                    <a:pt x="2930877" y="201936"/>
                    <a:pt x="2930877" y="451036"/>
                  </a:cubicBezTo>
                  <a:lnTo>
                    <a:pt x="2930877" y="1578595"/>
                  </a:lnTo>
                  <a:lnTo>
                    <a:pt x="2930877" y="1578595"/>
                  </a:lnTo>
                  <a:lnTo>
                    <a:pt x="2930877" y="2255135"/>
                  </a:lnTo>
                  <a:lnTo>
                    <a:pt x="2930877" y="2255126"/>
                  </a:lnTo>
                  <a:cubicBezTo>
                    <a:pt x="2930877" y="2504226"/>
                    <a:pt x="2728941" y="2706162"/>
                    <a:pt x="2479841" y="2706162"/>
                  </a:cubicBezTo>
                  <a:lnTo>
                    <a:pt x="1842308" y="2694511"/>
                  </a:lnTo>
                  <a:lnTo>
                    <a:pt x="1600292" y="2998469"/>
                  </a:lnTo>
                  <a:lnTo>
                    <a:pt x="1324126" y="2728004"/>
                  </a:lnTo>
                  <a:cubicBezTo>
                    <a:pt x="1311645" y="2728004"/>
                    <a:pt x="463517" y="2706162"/>
                    <a:pt x="451036" y="2706162"/>
                  </a:cubicBezTo>
                  <a:cubicBezTo>
                    <a:pt x="201936" y="2706162"/>
                    <a:pt x="0" y="2504226"/>
                    <a:pt x="0" y="2255126"/>
                  </a:cubicBezTo>
                  <a:lnTo>
                    <a:pt x="0" y="2255135"/>
                  </a:lnTo>
                  <a:lnTo>
                    <a:pt x="0" y="1578595"/>
                  </a:lnTo>
                  <a:lnTo>
                    <a:pt x="0" y="1578595"/>
                  </a:lnTo>
                  <a:lnTo>
                    <a:pt x="0" y="451036"/>
                  </a:lnTo>
                  <a:close/>
                </a:path>
              </a:pathLst>
            </a:custGeom>
            <a:solidFill>
              <a:schemeClr val="bg1"/>
            </a:solidFill>
            <a:ln w="19050" cap="flat" cmpd="sng" algn="ctr">
              <a:solidFill>
                <a:schemeClr val="bg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5302" name="矩形 101"/>
            <p:cNvSpPr/>
            <p:nvPr/>
          </p:nvSpPr>
          <p:spPr>
            <a:xfrm>
              <a:off x="6345879" y="3395132"/>
              <a:ext cx="2627616" cy="27515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285750" indent="-285750" latinLnBrk="1">
                <a:lnSpc>
                  <a:spcPct val="135000"/>
                </a:lnSpc>
                <a:buFont typeface="Wingdings" panose="05000000000000000000" pitchFamily="2" charset="2"/>
                <a:buChar char="Ø"/>
              </a:pPr>
              <a:r>
                <a:rPr lang="zh-CN" altLang="en-US" sz="16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填充不透明度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：可以选择不同的通道来设置不透明度。</a:t>
              </a:r>
              <a:endPara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latinLnBrk="1">
                <a:lnSpc>
                  <a:spcPct val="135000"/>
                </a:lnSpc>
                <a:buFont typeface="Wingdings" panose="05000000000000000000" pitchFamily="2" charset="2"/>
                <a:buChar char="Ø"/>
              </a:pPr>
              <a:r>
                <a:rPr lang="zh-CN" altLang="en-US" sz="16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通道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：可以对不同的通道进行混合。</a:t>
              </a:r>
              <a:endPara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latinLnBrk="1">
                <a:lnSpc>
                  <a:spcPct val="135000"/>
                </a:lnSpc>
                <a:buFont typeface="Wingdings" panose="05000000000000000000" pitchFamily="2" charset="2"/>
                <a:buChar char="Ø"/>
              </a:pPr>
              <a:r>
                <a:rPr lang="zh-CN" altLang="en-US" sz="16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挖空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：指出哪些图层需要穿透，以显示其他图层的内容。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093" name="标题 1"/>
          <p:cNvSpPr>
            <a:spLocks noChangeArrowheads="1"/>
          </p:cNvSpPr>
          <p:nvPr/>
        </p:nvSpPr>
        <p:spPr bwMode="auto">
          <a:xfrm>
            <a:off x="1727200" y="1222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728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7284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、图层样式混合选项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728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728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728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8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8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731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97320" name="组合 52"/>
          <p:cNvGrpSpPr/>
          <p:nvPr/>
        </p:nvGrpSpPr>
        <p:grpSpPr>
          <a:xfrm>
            <a:off x="676275" y="2066925"/>
            <a:ext cx="8137525" cy="919163"/>
            <a:chOff x="641723" y="5014685"/>
            <a:chExt cx="8138023" cy="918363"/>
          </a:xfrm>
        </p:grpSpPr>
        <p:grpSp>
          <p:nvGrpSpPr>
            <p:cNvPr id="97321" name="组合 76"/>
            <p:cNvGrpSpPr/>
            <p:nvPr/>
          </p:nvGrpSpPr>
          <p:grpSpPr>
            <a:xfrm>
              <a:off x="641723" y="5014685"/>
              <a:ext cx="8138023" cy="918363"/>
              <a:chOff x="533397" y="3181246"/>
              <a:chExt cx="11473714" cy="1295042"/>
            </a:xfrm>
          </p:grpSpPr>
          <p:grpSp>
            <p:nvGrpSpPr>
              <p:cNvPr id="97322" name="组合 72"/>
              <p:cNvGrpSpPr/>
              <p:nvPr/>
            </p:nvGrpSpPr>
            <p:grpSpPr>
              <a:xfrm>
                <a:off x="533397" y="3181246"/>
                <a:ext cx="11473714" cy="1295042"/>
                <a:chOff x="1523997" y="2388304"/>
                <a:chExt cx="12748575" cy="1426798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763"/>
                  <a:ext cx="12748575" cy="1079339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390" y="2388304"/>
                  <a:ext cx="3444553" cy="576633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05 w 4267200"/>
                    <a:gd name="T3" fmla="*/ 0 h 1210897"/>
                    <a:gd name="T4" fmla="*/ 2648994 w 4267200"/>
                    <a:gd name="T5" fmla="*/ 0 h 1210897"/>
                    <a:gd name="T6" fmla="*/ 2780499 w 4267200"/>
                    <a:gd name="T7" fmla="*/ 45766 h 1210897"/>
                    <a:gd name="T8" fmla="*/ 2780499 w 4267200"/>
                    <a:gd name="T9" fmla="*/ 228828 h 1210897"/>
                    <a:gd name="T10" fmla="*/ 2648994 w 4267200"/>
                    <a:gd name="T11" fmla="*/ 274594 h 1210897"/>
                    <a:gd name="T12" fmla="*/ 131505 w 4267200"/>
                    <a:gd name="T13" fmla="*/ 274594 h 1210897"/>
                    <a:gd name="T14" fmla="*/ 0 w 4267200"/>
                    <a:gd name="T15" fmla="*/ 228828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9732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7326" name="矩形 15"/>
            <p:cNvSpPr/>
            <p:nvPr/>
          </p:nvSpPr>
          <p:spPr>
            <a:xfrm>
              <a:off x="694746" y="5453868"/>
              <a:ext cx="7997504" cy="445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7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“图层样式混合选项”</a:t>
              </a:r>
              <a:r>
                <a:rPr lang="zh-CN" altLang="en-US" sz="17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是对</a:t>
              </a:r>
              <a:r>
                <a:rPr lang="zh-CN" altLang="en-US" sz="17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“图层样式”</a:t>
              </a:r>
              <a:r>
                <a:rPr lang="zh-CN" altLang="en-US" sz="17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的高级设置。</a:t>
              </a:r>
              <a:endParaRPr lang="zh-CN" altLang="en-US" sz="17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97327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3" y="3221038"/>
            <a:ext cx="3835400" cy="31115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7328" name="组合 53"/>
          <p:cNvGrpSpPr/>
          <p:nvPr/>
        </p:nvGrpSpPr>
        <p:grpSpPr>
          <a:xfrm>
            <a:off x="1476375" y="3508375"/>
            <a:ext cx="5635625" cy="496888"/>
            <a:chOff x="1475846" y="3546122"/>
            <a:chExt cx="5636154" cy="496711"/>
          </a:xfrm>
        </p:grpSpPr>
        <p:grpSp>
          <p:nvGrpSpPr>
            <p:cNvPr id="97329" name="组合 69"/>
            <p:cNvGrpSpPr/>
            <p:nvPr/>
          </p:nvGrpSpPr>
          <p:grpSpPr>
            <a:xfrm>
              <a:off x="1475846" y="3546122"/>
              <a:ext cx="3413654" cy="496711"/>
              <a:chOff x="1475846" y="3533422"/>
              <a:chExt cx="3413654" cy="496711"/>
            </a:xfrm>
          </p:grpSpPr>
          <p:sp>
            <p:nvSpPr>
              <p:cNvPr id="47134" name="矩形 63"/>
              <p:cNvSpPr>
                <a:spLocks noChangeArrowheads="1"/>
              </p:cNvSpPr>
              <p:nvPr/>
            </p:nvSpPr>
            <p:spPr bwMode="auto">
              <a:xfrm>
                <a:off x="1475846" y="3533422"/>
                <a:ext cx="2149677" cy="496711"/>
              </a:xfrm>
              <a:prstGeom prst="rect">
                <a:avLst/>
              </a:prstGeom>
              <a:noFill/>
              <a:ln w="28575">
                <a:solidFill>
                  <a:srgbClr val="00ACE6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  <p:cxnSp>
            <p:nvCxnSpPr>
              <p:cNvPr id="97331" name="直接连接符 68"/>
              <p:cNvCxnSpPr>
                <a:stCxn id="47134" idx="3"/>
              </p:cNvCxnSpPr>
              <p:nvPr/>
            </p:nvCxnSpPr>
            <p:spPr>
              <a:xfrm flipV="1">
                <a:off x="3625523" y="3780984"/>
                <a:ext cx="1263768" cy="1587"/>
              </a:xfrm>
              <a:prstGeom prst="line">
                <a:avLst/>
              </a:prstGeom>
              <a:ln w="28575" cap="flat" cmpd="sng">
                <a:solidFill>
                  <a:srgbClr val="00ACE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97332" name="TextBox 70"/>
            <p:cNvSpPr txBox="1"/>
            <p:nvPr/>
          </p:nvSpPr>
          <p:spPr>
            <a:xfrm>
              <a:off x="4826000" y="3594100"/>
              <a:ext cx="228600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常规混合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7333" name="组合 58"/>
          <p:cNvGrpSpPr/>
          <p:nvPr/>
        </p:nvGrpSpPr>
        <p:grpSpPr>
          <a:xfrm>
            <a:off x="1476375" y="4022725"/>
            <a:ext cx="5635625" cy="1114425"/>
            <a:chOff x="1475846" y="3546122"/>
            <a:chExt cx="5636154" cy="1114778"/>
          </a:xfrm>
        </p:grpSpPr>
        <p:grpSp>
          <p:nvGrpSpPr>
            <p:cNvPr id="97334" name="组合 73"/>
            <p:cNvGrpSpPr/>
            <p:nvPr/>
          </p:nvGrpSpPr>
          <p:grpSpPr>
            <a:xfrm>
              <a:off x="1475846" y="3546122"/>
              <a:ext cx="3350154" cy="1114778"/>
              <a:chOff x="1475846" y="3533422"/>
              <a:chExt cx="3350154" cy="1114778"/>
            </a:xfrm>
          </p:grpSpPr>
          <p:sp>
            <p:nvSpPr>
              <p:cNvPr id="47130" name="矩形 75"/>
              <p:cNvSpPr>
                <a:spLocks noChangeArrowheads="1"/>
              </p:cNvSpPr>
              <p:nvPr/>
            </p:nvSpPr>
            <p:spPr bwMode="auto">
              <a:xfrm>
                <a:off x="1475846" y="3533422"/>
                <a:ext cx="2149676" cy="1114778"/>
              </a:xfrm>
              <a:prstGeom prst="rect">
                <a:avLst/>
              </a:prstGeom>
              <a:noFill/>
              <a:ln w="28575">
                <a:solidFill>
                  <a:srgbClr val="00ACE6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  <p:cxnSp>
            <p:nvCxnSpPr>
              <p:cNvPr id="97336" name="直接连接符 76"/>
              <p:cNvCxnSpPr>
                <a:stCxn id="47130" idx="3"/>
              </p:cNvCxnSpPr>
              <p:nvPr/>
            </p:nvCxnSpPr>
            <p:spPr>
              <a:xfrm>
                <a:off x="3625522" y="4090812"/>
                <a:ext cx="1200262" cy="0"/>
              </a:xfrm>
              <a:prstGeom prst="line">
                <a:avLst/>
              </a:prstGeom>
              <a:ln w="28575" cap="flat" cmpd="sng">
                <a:solidFill>
                  <a:srgbClr val="00ACE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97337" name="TextBox 74"/>
            <p:cNvSpPr txBox="1"/>
            <p:nvPr/>
          </p:nvSpPr>
          <p:spPr>
            <a:xfrm>
              <a:off x="4826000" y="3898900"/>
              <a:ext cx="228600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高级混合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7338" name="组合 63"/>
          <p:cNvGrpSpPr/>
          <p:nvPr/>
        </p:nvGrpSpPr>
        <p:grpSpPr>
          <a:xfrm>
            <a:off x="1476375" y="5176838"/>
            <a:ext cx="5635625" cy="874712"/>
            <a:chOff x="1475846" y="3546122"/>
            <a:chExt cx="5636154" cy="875268"/>
          </a:xfrm>
        </p:grpSpPr>
        <p:grpSp>
          <p:nvGrpSpPr>
            <p:cNvPr id="97339" name="组合 88"/>
            <p:cNvGrpSpPr/>
            <p:nvPr/>
          </p:nvGrpSpPr>
          <p:grpSpPr>
            <a:xfrm>
              <a:off x="1475846" y="3546122"/>
              <a:ext cx="3413654" cy="875268"/>
              <a:chOff x="1475846" y="3533422"/>
              <a:chExt cx="3413654" cy="875268"/>
            </a:xfrm>
          </p:grpSpPr>
          <p:sp>
            <p:nvSpPr>
              <p:cNvPr id="47126" name="矩形 90"/>
              <p:cNvSpPr>
                <a:spLocks noChangeArrowheads="1"/>
              </p:cNvSpPr>
              <p:nvPr/>
            </p:nvSpPr>
            <p:spPr bwMode="auto">
              <a:xfrm>
                <a:off x="1475846" y="3533422"/>
                <a:ext cx="2149677" cy="875268"/>
              </a:xfrm>
              <a:prstGeom prst="rect">
                <a:avLst/>
              </a:prstGeom>
              <a:noFill/>
              <a:ln w="28575">
                <a:solidFill>
                  <a:srgbClr val="00ACE6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  <p:cxnSp>
            <p:nvCxnSpPr>
              <p:cNvPr id="97341" name="直接连接符 91"/>
              <p:cNvCxnSpPr>
                <a:stCxn id="47126" idx="3"/>
              </p:cNvCxnSpPr>
              <p:nvPr/>
            </p:nvCxnSpPr>
            <p:spPr>
              <a:xfrm>
                <a:off x="3625523" y="3971851"/>
                <a:ext cx="1263768" cy="0"/>
              </a:xfrm>
              <a:prstGeom prst="line">
                <a:avLst/>
              </a:prstGeom>
              <a:ln w="28575" cap="flat" cmpd="sng">
                <a:solidFill>
                  <a:srgbClr val="00ACE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97342" name="TextBox 89"/>
            <p:cNvSpPr txBox="1"/>
            <p:nvPr/>
          </p:nvSpPr>
          <p:spPr>
            <a:xfrm>
              <a:off x="4826000" y="3784600"/>
              <a:ext cx="228600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混合颜色带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6081713" y="3624263"/>
            <a:ext cx="2943225" cy="2930525"/>
            <a:chOff x="6036072" y="3273397"/>
            <a:chExt cx="2942829" cy="2930877"/>
          </a:xfrm>
        </p:grpSpPr>
        <p:sp>
          <p:nvSpPr>
            <p:cNvPr id="76" name="圆角矩形标注 102"/>
            <p:cNvSpPr/>
            <p:nvPr/>
          </p:nvSpPr>
          <p:spPr bwMode="auto">
            <a:xfrm rot="16200000" flipV="1">
              <a:off x="6042047" y="3267420"/>
              <a:ext cx="2930877" cy="2942829"/>
            </a:xfrm>
            <a:custGeom>
              <a:avLst/>
              <a:gdLst>
                <a:gd name="connsiteX0" fmla="*/ 0 w 2930877"/>
                <a:gd name="connsiteY0" fmla="*/ 451036 h 2706162"/>
                <a:gd name="connsiteX1" fmla="*/ 451036 w 2930877"/>
                <a:gd name="connsiteY1" fmla="*/ 0 h 2706162"/>
                <a:gd name="connsiteX2" fmla="*/ 488480 w 2930877"/>
                <a:gd name="connsiteY2" fmla="*/ 0 h 2706162"/>
                <a:gd name="connsiteX3" fmla="*/ 488480 w 2930877"/>
                <a:gd name="connsiteY3" fmla="*/ 0 h 2706162"/>
                <a:gd name="connsiteX4" fmla="*/ 1221199 w 2930877"/>
                <a:gd name="connsiteY4" fmla="*/ 0 h 2706162"/>
                <a:gd name="connsiteX5" fmla="*/ 2479841 w 2930877"/>
                <a:gd name="connsiteY5" fmla="*/ 0 h 2706162"/>
                <a:gd name="connsiteX6" fmla="*/ 2930877 w 2930877"/>
                <a:gd name="connsiteY6" fmla="*/ 451036 h 2706162"/>
                <a:gd name="connsiteX7" fmla="*/ 2930877 w 2930877"/>
                <a:gd name="connsiteY7" fmla="*/ 1578595 h 2706162"/>
                <a:gd name="connsiteX8" fmla="*/ 2930877 w 2930877"/>
                <a:gd name="connsiteY8" fmla="*/ 1578595 h 2706162"/>
                <a:gd name="connsiteX9" fmla="*/ 2930877 w 2930877"/>
                <a:gd name="connsiteY9" fmla="*/ 2255135 h 2706162"/>
                <a:gd name="connsiteX10" fmla="*/ 2930877 w 2930877"/>
                <a:gd name="connsiteY10" fmla="*/ 2255126 h 2706162"/>
                <a:gd name="connsiteX11" fmla="*/ 2479841 w 2930877"/>
                <a:gd name="connsiteY11" fmla="*/ 2706162 h 2706162"/>
                <a:gd name="connsiteX12" fmla="*/ 1221199 w 2930877"/>
                <a:gd name="connsiteY12" fmla="*/ 2706162 h 2706162"/>
                <a:gd name="connsiteX13" fmla="*/ 854849 w 2930877"/>
                <a:gd name="connsiteY13" fmla="*/ 3044432 h 2706162"/>
                <a:gd name="connsiteX14" fmla="*/ 488480 w 2930877"/>
                <a:gd name="connsiteY14" fmla="*/ 2706162 h 2706162"/>
                <a:gd name="connsiteX15" fmla="*/ 451036 w 2930877"/>
                <a:gd name="connsiteY15" fmla="*/ 2706162 h 2706162"/>
                <a:gd name="connsiteX16" fmla="*/ 0 w 2930877"/>
                <a:gd name="connsiteY16" fmla="*/ 2255126 h 2706162"/>
                <a:gd name="connsiteX17" fmla="*/ 0 w 2930877"/>
                <a:gd name="connsiteY17" fmla="*/ 2255135 h 2706162"/>
                <a:gd name="connsiteX18" fmla="*/ 0 w 2930877"/>
                <a:gd name="connsiteY18" fmla="*/ 1578595 h 2706162"/>
                <a:gd name="connsiteX19" fmla="*/ 0 w 2930877"/>
                <a:gd name="connsiteY19" fmla="*/ 1578595 h 2706162"/>
                <a:gd name="connsiteX20" fmla="*/ 0 w 2930877"/>
                <a:gd name="connsiteY20" fmla="*/ 451036 h 2706162"/>
                <a:gd name="connsiteX0-1" fmla="*/ 0 w 2930877"/>
                <a:gd name="connsiteY0-2" fmla="*/ 451036 h 2942829"/>
                <a:gd name="connsiteX1-3" fmla="*/ 451036 w 2930877"/>
                <a:gd name="connsiteY1-4" fmla="*/ 0 h 2942829"/>
                <a:gd name="connsiteX2-5" fmla="*/ 488480 w 2930877"/>
                <a:gd name="connsiteY2-6" fmla="*/ 0 h 2942829"/>
                <a:gd name="connsiteX3-7" fmla="*/ 488480 w 2930877"/>
                <a:gd name="connsiteY3-8" fmla="*/ 0 h 2942829"/>
                <a:gd name="connsiteX4-9" fmla="*/ 1221199 w 2930877"/>
                <a:gd name="connsiteY4-10" fmla="*/ 0 h 2942829"/>
                <a:gd name="connsiteX5-11" fmla="*/ 2479841 w 2930877"/>
                <a:gd name="connsiteY5-12" fmla="*/ 0 h 2942829"/>
                <a:gd name="connsiteX6-13" fmla="*/ 2930877 w 2930877"/>
                <a:gd name="connsiteY6-14" fmla="*/ 451036 h 2942829"/>
                <a:gd name="connsiteX7-15" fmla="*/ 2930877 w 2930877"/>
                <a:gd name="connsiteY7-16" fmla="*/ 1578595 h 2942829"/>
                <a:gd name="connsiteX8-17" fmla="*/ 2930877 w 2930877"/>
                <a:gd name="connsiteY8-18" fmla="*/ 1578595 h 2942829"/>
                <a:gd name="connsiteX9-19" fmla="*/ 2930877 w 2930877"/>
                <a:gd name="connsiteY9-20" fmla="*/ 2255135 h 2942829"/>
                <a:gd name="connsiteX10-21" fmla="*/ 2930877 w 2930877"/>
                <a:gd name="connsiteY10-22" fmla="*/ 2255126 h 2942829"/>
                <a:gd name="connsiteX11-23" fmla="*/ 2479841 w 2930877"/>
                <a:gd name="connsiteY11-24" fmla="*/ 2706162 h 2942829"/>
                <a:gd name="connsiteX12-25" fmla="*/ 1221199 w 2930877"/>
                <a:gd name="connsiteY12-26" fmla="*/ 2706162 h 2942829"/>
                <a:gd name="connsiteX13-27" fmla="*/ 1012893 w 2930877"/>
                <a:gd name="connsiteY13-28" fmla="*/ 2942829 h 2942829"/>
                <a:gd name="connsiteX14-29" fmla="*/ 488480 w 2930877"/>
                <a:gd name="connsiteY14-30" fmla="*/ 2706162 h 2942829"/>
                <a:gd name="connsiteX15-31" fmla="*/ 451036 w 2930877"/>
                <a:gd name="connsiteY15-32" fmla="*/ 2706162 h 2942829"/>
                <a:gd name="connsiteX16-33" fmla="*/ 0 w 2930877"/>
                <a:gd name="connsiteY16-34" fmla="*/ 2255126 h 2942829"/>
                <a:gd name="connsiteX17-35" fmla="*/ 0 w 2930877"/>
                <a:gd name="connsiteY17-36" fmla="*/ 2255135 h 2942829"/>
                <a:gd name="connsiteX18-37" fmla="*/ 0 w 2930877"/>
                <a:gd name="connsiteY18-38" fmla="*/ 1578595 h 2942829"/>
                <a:gd name="connsiteX19-39" fmla="*/ 0 w 2930877"/>
                <a:gd name="connsiteY19-40" fmla="*/ 1578595 h 2942829"/>
                <a:gd name="connsiteX20-41" fmla="*/ 0 w 2930877"/>
                <a:gd name="connsiteY20-42" fmla="*/ 451036 h 294282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</a:cxnLst>
              <a:rect l="l" t="t" r="r" b="b"/>
              <a:pathLst>
                <a:path w="2930877" h="2942829">
                  <a:moveTo>
                    <a:pt x="0" y="451036"/>
                  </a:moveTo>
                  <a:cubicBezTo>
                    <a:pt x="0" y="201936"/>
                    <a:pt x="201936" y="0"/>
                    <a:pt x="451036" y="0"/>
                  </a:cubicBezTo>
                  <a:lnTo>
                    <a:pt x="488480" y="0"/>
                  </a:lnTo>
                  <a:lnTo>
                    <a:pt x="488480" y="0"/>
                  </a:lnTo>
                  <a:lnTo>
                    <a:pt x="1221199" y="0"/>
                  </a:lnTo>
                  <a:lnTo>
                    <a:pt x="2479841" y="0"/>
                  </a:lnTo>
                  <a:cubicBezTo>
                    <a:pt x="2728941" y="0"/>
                    <a:pt x="2930877" y="201936"/>
                    <a:pt x="2930877" y="451036"/>
                  </a:cubicBezTo>
                  <a:lnTo>
                    <a:pt x="2930877" y="1578595"/>
                  </a:lnTo>
                  <a:lnTo>
                    <a:pt x="2930877" y="1578595"/>
                  </a:lnTo>
                  <a:lnTo>
                    <a:pt x="2930877" y="2255135"/>
                  </a:lnTo>
                  <a:lnTo>
                    <a:pt x="2930877" y="2255126"/>
                  </a:lnTo>
                  <a:cubicBezTo>
                    <a:pt x="2930877" y="2504226"/>
                    <a:pt x="2728941" y="2706162"/>
                    <a:pt x="2479841" y="2706162"/>
                  </a:cubicBezTo>
                  <a:lnTo>
                    <a:pt x="1221199" y="2706162"/>
                  </a:lnTo>
                  <a:lnTo>
                    <a:pt x="1012893" y="2942829"/>
                  </a:lnTo>
                  <a:lnTo>
                    <a:pt x="488480" y="2706162"/>
                  </a:lnTo>
                  <a:lnTo>
                    <a:pt x="451036" y="2706162"/>
                  </a:lnTo>
                  <a:cubicBezTo>
                    <a:pt x="201936" y="2706162"/>
                    <a:pt x="0" y="2504226"/>
                    <a:pt x="0" y="2255126"/>
                  </a:cubicBezTo>
                  <a:lnTo>
                    <a:pt x="0" y="2255135"/>
                  </a:lnTo>
                  <a:lnTo>
                    <a:pt x="0" y="1578595"/>
                  </a:lnTo>
                  <a:lnTo>
                    <a:pt x="0" y="1578595"/>
                  </a:lnTo>
                  <a:lnTo>
                    <a:pt x="0" y="451036"/>
                  </a:lnTo>
                  <a:close/>
                </a:path>
              </a:pathLst>
            </a:custGeom>
            <a:solidFill>
              <a:schemeClr val="bg1"/>
            </a:solidFill>
            <a:ln w="19050" cap="flat" cmpd="sng" algn="ctr">
              <a:solidFill>
                <a:schemeClr val="bg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7345" name="矩形 101"/>
            <p:cNvSpPr/>
            <p:nvPr/>
          </p:nvSpPr>
          <p:spPr>
            <a:xfrm>
              <a:off x="6345879" y="3508035"/>
              <a:ext cx="2627616" cy="23894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“混合颜色带”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选项组用于指定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混合效果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对哪一通道起作用。其中，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“本图层”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显示或隐藏当前图层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图像像素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“下一图层”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用来调整下一图层图像像素的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亮部或暗部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。图层中的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白色滑块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代表亮部像素，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黑色滑块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代表暗部像素。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1476375" y="5170488"/>
            <a:ext cx="5635625" cy="874712"/>
            <a:chOff x="1475846" y="3546122"/>
            <a:chExt cx="5636154" cy="875268"/>
          </a:xfrm>
        </p:grpSpPr>
        <p:grpSp>
          <p:nvGrpSpPr>
            <p:cNvPr id="97347" name="组合 88"/>
            <p:cNvGrpSpPr/>
            <p:nvPr/>
          </p:nvGrpSpPr>
          <p:grpSpPr>
            <a:xfrm>
              <a:off x="1475846" y="3546122"/>
              <a:ext cx="3413654" cy="875268"/>
              <a:chOff x="1475846" y="3533422"/>
              <a:chExt cx="3413654" cy="875268"/>
            </a:xfrm>
          </p:grpSpPr>
          <p:sp>
            <p:nvSpPr>
              <p:cNvPr id="47120" name="矩形 90"/>
              <p:cNvSpPr>
                <a:spLocks noChangeArrowheads="1"/>
              </p:cNvSpPr>
              <p:nvPr/>
            </p:nvSpPr>
            <p:spPr bwMode="auto">
              <a:xfrm>
                <a:off x="1475846" y="3533422"/>
                <a:ext cx="2149677" cy="875268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  <p:cxnSp>
            <p:nvCxnSpPr>
              <p:cNvPr id="97349" name="直接连接符 91"/>
              <p:cNvCxnSpPr>
                <a:stCxn id="47120" idx="3"/>
              </p:cNvCxnSpPr>
              <p:nvPr/>
            </p:nvCxnSpPr>
            <p:spPr>
              <a:xfrm>
                <a:off x="3625523" y="3971851"/>
                <a:ext cx="1263768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97350" name="TextBox 89"/>
            <p:cNvSpPr txBox="1"/>
            <p:nvPr/>
          </p:nvSpPr>
          <p:spPr>
            <a:xfrm>
              <a:off x="4826000" y="3784600"/>
              <a:ext cx="228600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混合颜色带</a:t>
              </a:r>
              <a:endPara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7117" name="标题 1"/>
          <p:cNvSpPr>
            <a:spLocks noChangeArrowheads="1"/>
          </p:cNvSpPr>
          <p:nvPr/>
        </p:nvSpPr>
        <p:spPr bwMode="auto">
          <a:xfrm>
            <a:off x="1733550" y="1158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6.3【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GENSWF_SLIDE_TITLE" val="第6章 图层样式"/>
  <p:tag name="GENSWF_ADVANCE_TIME" val="0.00"/>
  <p:tag name="ISPRING_SLIDE_INDENT_LEVEL" val="0"/>
  <p:tag name="ISPRING_CUSTOM_TIMING_USED" val="0"/>
</p:tagLst>
</file>

<file path=ppt/tags/tag2.xml><?xml version="1.0" encoding="utf-8"?>
<p:tagLst xmlns:p="http://schemas.openxmlformats.org/presentationml/2006/main">
  <p:tag name="GENSWF_SLIDE_TITLE" val="学习目标"/>
  <p:tag name="GENSWF_ADVANCE_TIME" val="0.00"/>
  <p:tag name="ISPRING_SLIDE_INDENT_LEVEL" val="0"/>
  <p:tag name="ISPRING_CUSTOM_TIMING_USED" val="0"/>
</p:tagLst>
</file>

<file path=ppt/tags/tag3.xml><?xml version="1.0" encoding="utf-8"?>
<p:tagLst xmlns:p="http://schemas.openxmlformats.org/presentationml/2006/main">
  <p:tag name="GENSWF_SLIDE_TITLE" val="目录"/>
  <p:tag name="GENSWF_ADVANCE_TIME" val="0.00"/>
  <p:tag name="ISPRING_SLIDE_INDENT_LEVEL" val="0"/>
  <p:tag name="ISPRING_CUSTOM_TIMING_USED" val="0"/>
</p:tagLst>
</file>

<file path=ppt/tags/tag4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5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6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7.xml><?xml version="1.0" encoding="utf-8"?>
<p:tagLst xmlns:p="http://schemas.openxmlformats.org/presentationml/2006/main">
  <p:tag name="GENSWF_SLIDE_TITLE" val="图层样式"/>
  <p:tag name="GENSWF_ADVANCE_TIME" val="0.00"/>
  <p:tag name="ISPRING_SLIDE_INDENT_LEVEL" val="0"/>
  <p:tag name="ISPRING_CUSTOM_TIMING_USED" val="0"/>
</p:tagLst>
</file>

<file path=ppt/tags/tag8.xml><?xml version="1.0" encoding="utf-8"?>
<p:tagLst xmlns:p="http://schemas.openxmlformats.org/presentationml/2006/main">
  <p:tag name="GENSWF_SLIDE_TITLE" val="【案例19】进度条"/>
  <p:tag name="GENSWF_ADVANCE_TIME" val="0.00"/>
  <p:tag name="ISPRING_SLIDE_INDENT_LEVEL" val="0"/>
  <p:tag name="ISPRING_CUSTOM_TIMING_USED" val="0"/>
</p:tagLst>
</file>

<file path=ppt/tags/tag9.xml><?xml version="1.0" encoding="utf-8"?>
<p:tagLst xmlns:p="http://schemas.openxmlformats.org/presentationml/2006/main">
  <p:tag name="GENSWF_SLIDE_TITLE" val="【案例19】进度条"/>
  <p:tag name="GENSWF_ADVANCE_TIME" val="0.00"/>
  <p:tag name="ISPRING_SLIDE_INDENT_LEVEL" val="0"/>
  <p:tag name="ISPRING_CUSTOM_TIMING_USED" val="0"/>
</p:tagLst>
</file>

<file path=ppt/tags/tag10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11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12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13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14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15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16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17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18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19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20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21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22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23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24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25.xml><?xml version="1.0" encoding="utf-8"?>
<p:tagLst xmlns:p="http://schemas.openxmlformats.org/presentationml/2006/main">
  <p:tag name="GENSWF_SLIDE_TITLE" val="【案例19】知识点讲解"/>
  <p:tag name="GENSWF_ADVANCE_TIME" val="0.00"/>
  <p:tag name="ISPRING_SLIDE_INDENT_LEVEL" val="0"/>
  <p:tag name="ISPRING_CUSTOM_TIMING_USED" val="0"/>
</p:tagLst>
</file>

<file path=ppt/tags/tag26.xml><?xml version="1.0" encoding="utf-8"?>
<p:tagLst xmlns:p="http://schemas.openxmlformats.org/presentationml/2006/main">
  <p:tag name="GENSWF_SLIDE_TITLE" val="【案例20】精美指针按钮图标"/>
  <p:tag name="GENSWF_ADVANCE_TIME" val="0.00"/>
  <p:tag name="ISPRING_SLIDE_INDENT_LEVEL" val="0"/>
  <p:tag name="ISPRING_CUSTOM_TIMING_USED" val="0"/>
</p:tagLst>
</file>

<file path=ppt/tags/tag27.xml><?xml version="1.0" encoding="utf-8"?>
<p:tagLst xmlns:p="http://schemas.openxmlformats.org/presentationml/2006/main">
  <p:tag name="GENSWF_SLIDE_TITLE" val="【案例20】精美指针按钮图标"/>
  <p:tag name="GENSWF_ADVANCE_TIME" val="0.00"/>
  <p:tag name="ISPRING_SLIDE_INDENT_LEVEL" val="0"/>
  <p:tag name="ISPRING_CUSTOM_TIMING_USED" val="0"/>
</p:tagLst>
</file>

<file path=ppt/tags/tag28.xml><?xml version="1.0" encoding="utf-8"?>
<p:tagLst xmlns:p="http://schemas.openxmlformats.org/presentationml/2006/main">
  <p:tag name="GENSWF_SLIDE_TITLE" val="【案例20】知识点讲解"/>
  <p:tag name="GENSWF_ADVANCE_TIME" val="0.00"/>
  <p:tag name="ISPRING_SLIDE_INDENT_LEVEL" val="0"/>
  <p:tag name="ISPRING_CUSTOM_TIMING_USED" val="0"/>
</p:tagLst>
</file>

<file path=ppt/tags/tag29.xml><?xml version="1.0" encoding="utf-8"?>
<p:tagLst xmlns:p="http://schemas.openxmlformats.org/presentationml/2006/main">
  <p:tag name="GENSWF_SLIDE_TITLE" val="【案例20】知识点讲解"/>
  <p:tag name="GENSWF_ADVANCE_TIME" val="0.00"/>
  <p:tag name="ISPRING_SLIDE_INDENT_LEVEL" val="0"/>
  <p:tag name="ISPRING_CUSTOM_TIMING_USED" val="0"/>
</p:tagLst>
</file>

<file path=ppt/tags/tag30.xml><?xml version="1.0" encoding="utf-8"?>
<p:tagLst xmlns:p="http://schemas.openxmlformats.org/presentationml/2006/main">
  <p:tag name="GENSWF_SLIDE_TITLE" val="【案例20】知识点讲解"/>
  <p:tag name="GENSWF_ADVANCE_TIME" val="0.00"/>
  <p:tag name="ISPRING_SLIDE_INDENT_LEVEL" val="0"/>
  <p:tag name="ISPRING_CUSTOM_TIMING_USED" val="0"/>
</p:tagLst>
</file>

<file path=ppt/tags/tag31.xml><?xml version="1.0" encoding="utf-8"?>
<p:tagLst xmlns:p="http://schemas.openxmlformats.org/presentationml/2006/main">
  <p:tag name="GENSWF_SLIDE_TITLE" val="【案例20】知识点讲解"/>
  <p:tag name="GENSWF_ADVANCE_TIME" val="0.00"/>
  <p:tag name="ISPRING_SLIDE_INDENT_LEVEL" val="0"/>
  <p:tag name="ISPRING_CUSTOM_TIMING_USED" val="0"/>
</p:tagLst>
</file>

<file path=ppt/tags/tag32.xml><?xml version="1.0" encoding="utf-8"?>
<p:tagLst xmlns:p="http://schemas.openxmlformats.org/presentationml/2006/main">
  <p:tag name="GENSWF_SLIDE_TITLE" val="【案例20】知识点讲解"/>
  <p:tag name="GENSWF_ADVANCE_TIME" val="0.00"/>
  <p:tag name="ISPRING_SLIDE_INDENT_LEVEL" val="0"/>
  <p:tag name="ISPRING_CUSTOM_TIMING_USED" val="0"/>
</p:tagLst>
</file>

<file path=ppt/tags/tag33.xml><?xml version="1.0" encoding="utf-8"?>
<p:tagLst xmlns:p="http://schemas.openxmlformats.org/presentationml/2006/main">
  <p:tag name="GENSWF_SLIDE_TITLE" val="【案例20】知识点讲解"/>
  <p:tag name="GENSWF_ADVANCE_TIME" val="0.00"/>
  <p:tag name="ISPRING_SLIDE_INDENT_LEVEL" val="0"/>
  <p:tag name="ISPRING_CUSTOM_TIMING_USED" val="0"/>
</p:tagLst>
</file>

<file path=ppt/tags/tag34.xml><?xml version="1.0" encoding="utf-8"?>
<p:tagLst xmlns:p="http://schemas.openxmlformats.org/presentationml/2006/main">
  <p:tag name="GENSWF_SLIDE_TITLE" val="【案例20】知识点讲解"/>
  <p:tag name="GENSWF_ADVANCE_TIME" val="0.00"/>
  <p:tag name="ISPRING_SLIDE_INDENT_LEVEL" val="0"/>
  <p:tag name="ISPRING_CUSTOM_TIMING_USED" val="0"/>
</p:tagLst>
</file>

<file path=ppt/tags/tag35.xml><?xml version="1.0" encoding="utf-8"?>
<p:tagLst xmlns:p="http://schemas.openxmlformats.org/presentationml/2006/main">
  <p:tag name="GENSWF_SLIDE_TITLE" val="【案例20】知识点讲解"/>
  <p:tag name="GENSWF_ADVANCE_TIME" val="0.00"/>
  <p:tag name="ISPRING_SLIDE_INDENT_LEVEL" val="0"/>
  <p:tag name="ISPRING_CUSTOM_TIMING_USED" val="0"/>
</p:tagLst>
</file>

<file path=ppt/tags/tag36.xml><?xml version="1.0" encoding="utf-8"?>
<p:tagLst xmlns:p="http://schemas.openxmlformats.org/presentationml/2006/main">
  <p:tag name="GENSWF_SLIDE_TITLE" val="【案例20】知识点讲解"/>
  <p:tag name="GENSWF_ADVANCE_TIME" val="0.00"/>
  <p:tag name="ISPRING_SLIDE_INDENT_LEVEL" val="0"/>
  <p:tag name="ISPRING_CUSTOM_TIMING_USED" val="0"/>
</p:tagLst>
</file>

<file path=ppt/tags/tag37.xml><?xml version="1.0" encoding="utf-8"?>
<p:tagLst xmlns:p="http://schemas.openxmlformats.org/presentationml/2006/main">
  <p:tag name="GENSWF_SLIDE_TITLE" val="【案例21】质感文字效果"/>
  <p:tag name="GENSWF_ADVANCE_TIME" val="0.00"/>
  <p:tag name="ISPRING_SLIDE_INDENT_LEVEL" val="0"/>
  <p:tag name="ISPRING_CUSTOM_TIMING_USED" val="0"/>
</p:tagLst>
</file>

<file path=ppt/tags/tag38.xml><?xml version="1.0" encoding="utf-8"?>
<p:tagLst xmlns:p="http://schemas.openxmlformats.org/presentationml/2006/main">
  <p:tag name="GENSWF_SLIDE_TITLE" val="【案例21】质感文字效果"/>
  <p:tag name="GENSWF_ADVANCE_TIME" val="0.00"/>
  <p:tag name="ISPRING_SLIDE_INDENT_LEVEL" val="0"/>
  <p:tag name="ISPRING_CUSTOM_TIMING_USED" val="0"/>
</p:tagLst>
</file>

<file path=ppt/tags/tag39.xml><?xml version="1.0" encoding="utf-8"?>
<p:tagLst xmlns:p="http://schemas.openxmlformats.org/presentationml/2006/main">
  <p:tag name="GENSWF_SLIDE_TITLE" val="【案例21】知识点讲解"/>
  <p:tag name="GENSWF_ADVANCE_TIME" val="0.00"/>
  <p:tag name="ISPRING_SLIDE_INDENT_LEVEL" val="0"/>
  <p:tag name="ISPRING_CUSTOM_TIMING_USED" val="0"/>
</p:tagLst>
</file>

<file path=ppt/tags/tag40.xml><?xml version="1.0" encoding="utf-8"?>
<p:tagLst xmlns:p="http://schemas.openxmlformats.org/presentationml/2006/main">
  <p:tag name="GENSWF_SLIDE_TITLE" val="【案例21】知识点讲解"/>
  <p:tag name="GENSWF_ADVANCE_TIME" val="0.00"/>
  <p:tag name="ISPRING_SLIDE_INDENT_LEVEL" val="0"/>
  <p:tag name="ISPRING_CUSTOM_TIMING_USED" val="0"/>
</p:tagLst>
</file>

<file path=ppt/tags/tag41.xml><?xml version="1.0" encoding="utf-8"?>
<p:tagLst xmlns:p="http://schemas.openxmlformats.org/presentationml/2006/main">
  <p:tag name="GENSWF_SLIDE_TITLE" val="【案例21】知识点讲解"/>
  <p:tag name="GENSWF_ADVANCE_TIME" val="0.00"/>
  <p:tag name="ISPRING_SLIDE_INDENT_LEVEL" val="0"/>
  <p:tag name="ISPRING_CUSTOM_TIMING_USED" val="0"/>
</p:tagLst>
</file>

<file path=ppt/tags/tag42.xml><?xml version="1.0" encoding="utf-8"?>
<p:tagLst xmlns:p="http://schemas.openxmlformats.org/presentationml/2006/main">
  <p:tag name="GENSWF_SLIDE_TITLE" val="【案例21】知识点讲解"/>
  <p:tag name="GENSWF_ADVANCE_TIME" val="0.00"/>
  <p:tag name="ISPRING_SLIDE_INDENT_LEVEL" val="0"/>
  <p:tag name="ISPRING_CUSTOM_TIMING_USED" val="0"/>
</p:tagLst>
</file>

<file path=ppt/tags/tag43.xml><?xml version="1.0" encoding="utf-8"?>
<p:tagLst xmlns:p="http://schemas.openxmlformats.org/presentationml/2006/main">
  <p:tag name="GENSWF_SLIDE_TITLE" val="【案例21】知识点讲解"/>
  <p:tag name="GENSWF_ADVANCE_TIME" val="0.00"/>
  <p:tag name="ISPRING_SLIDE_INDENT_LEVEL" val="0"/>
  <p:tag name="ISPRING_CUSTOM_TIMING_USED" val="0"/>
</p:tagLst>
</file>

<file path=ppt/tags/tag44.xml><?xml version="1.0" encoding="utf-8"?>
<p:tagLst xmlns:p="http://schemas.openxmlformats.org/presentationml/2006/main">
  <p:tag name="GENSWF_SLIDE_TITLE" val="【案例21】知识点讲解"/>
  <p:tag name="GENSWF_ADVANCE_TIME" val="0.00"/>
  <p:tag name="ISPRING_SLIDE_INDENT_LEVEL" val="0"/>
  <p:tag name="ISPRING_CUSTOM_TIMING_USED" val="0"/>
</p:tagLst>
</file>

<file path=ppt/tags/tag45.xml><?xml version="1.0" encoding="utf-8"?>
<p:tagLst xmlns:p="http://schemas.openxmlformats.org/presentationml/2006/main">
  <p:tag name="GENSWF_SLIDE_TITLE" val="【案例21】知识点讲解"/>
  <p:tag name="GENSWF_ADVANCE_TIME" val="0.00"/>
  <p:tag name="ISPRING_SLIDE_INDENT_LEVEL" val="0"/>
  <p:tag name="ISPRING_CUSTOM_TIMING_USED" val="0"/>
</p:tagLst>
</file>

<file path=ppt/tags/tag46.xml><?xml version="1.0" encoding="utf-8"?>
<p:tagLst xmlns:p="http://schemas.openxmlformats.org/presentationml/2006/main">
  <p:tag name="GENSWF_SLIDE_TITLE" val="【案例21】知识点讲解"/>
  <p:tag name="GENSWF_ADVANCE_TIME" val="0.00"/>
  <p:tag name="ISPRING_SLIDE_INDENT_LEVEL" val="0"/>
  <p:tag name="ISPRING_CUSTOM_TIMING_USED" val="0"/>
</p:tagLst>
</file>

<file path=ppt/theme/theme1.xml><?xml version="1.0" encoding="utf-8"?>
<a:theme xmlns:a="http://schemas.openxmlformats.org/drawingml/2006/main" name="默认设计模板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4542</Words>
  <Application>WPS 演示</Application>
  <PresentationFormat>全屏显示(4:3)</PresentationFormat>
  <Paragraphs>567</Paragraphs>
  <Slides>46</Slides>
  <Notes>47</Notes>
  <HiddenSlides>3</HiddenSlides>
  <MMClips>0</MMClips>
  <ScaleCrop>false</ScaleCrop>
  <HeadingPairs>
    <vt:vector size="10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46</vt:i4>
      </vt:variant>
      <vt:variant>
        <vt:lpstr>自定义放映</vt:lpstr>
      </vt:variant>
      <vt:variant>
        <vt:i4>1</vt:i4>
      </vt:variant>
    </vt:vector>
  </HeadingPairs>
  <TitlesOfParts>
    <vt:vector size="60" baseType="lpstr">
      <vt:lpstr>Arial</vt:lpstr>
      <vt:lpstr>宋体</vt:lpstr>
      <vt:lpstr>Wingdings</vt:lpstr>
      <vt:lpstr>Calibri</vt:lpstr>
      <vt:lpstr>微软雅黑</vt:lpstr>
      <vt:lpstr>Times New Roman</vt:lpstr>
      <vt:lpstr>Cambria Math</vt:lpstr>
      <vt:lpstr>汉仪综艺体简</vt:lpstr>
      <vt:lpstr>Gulim</vt:lpstr>
      <vt:lpstr>Arial Black</vt:lpstr>
      <vt:lpstr>Arial Unicode MS</vt:lpstr>
      <vt:lpstr>默认设计模板</vt:lpstr>
      <vt:lpstr>Excel.Chart.8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第6章 图层样式</dc:title>
  <dc:creator>王哲</dc:creator>
  <cp:lastModifiedBy>vanson</cp:lastModifiedBy>
  <cp:revision>685</cp:revision>
  <dcterms:created xsi:type="dcterms:W3CDTF">2013-01-25T01:44:00Z</dcterms:created>
  <dcterms:modified xsi:type="dcterms:W3CDTF">2022-04-13T02:08:48Z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A8C228B64694449292A318B07B0EE4D9</vt:lpwstr>
  </property>
</Properties>
</file>