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1" r:id="rId4"/>
    <p:sldId id="260" r:id="rId5"/>
    <p:sldId id="277" r:id="rId6"/>
    <p:sldId id="278" r:id="rId7"/>
    <p:sldId id="275" r:id="rId8"/>
  </p:sldIdLst>
  <p:sldSz cx="12192000" cy="6858000"/>
  <p:notesSz cx="6858000" cy="9144000"/>
  <p:embeddedFontLst>
    <p:embeddedFont>
      <p:font typeface="黑体" panose="02010609060101010101" pitchFamily="49" charset="-122"/>
      <p:regular r:id="rId11"/>
    </p:embeddedFont>
  </p:embeddedFontLst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F91"/>
    <a:srgbClr val="CFE6D6"/>
    <a:srgbClr val="004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20" autoAdjust="0"/>
    <p:restoredTop sz="96247" autoAdjust="0"/>
  </p:normalViewPr>
  <p:slideViewPr>
    <p:cSldViewPr snapToGrid="0">
      <p:cViewPr varScale="1">
        <p:scale>
          <a:sx n="85" d="100"/>
          <a:sy n="85" d="100"/>
        </p:scale>
        <p:origin x="70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思源黑体 Regular" panose="020B0500000000000000" charset="-122"/>
              </a:rPr>
              <a:t>2024/4/25</a:t>
            </a:fld>
            <a:endParaRPr lang="zh-CN" altLang="en-US">
              <a:latin typeface="思源黑体 Regular" panose="020B0500000000000000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思源黑体 Regular" panose="020B0500000000000000" charset="-122"/>
              <a:ea typeface="思源黑体 Regular" panose="020B0500000000000000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思源黑体 Regular" panose="020B0500000000000000" charset="-122"/>
              </a:rPr>
              <a:t>‹#›</a:t>
            </a:fld>
            <a:endParaRPr lang="zh-CN" altLang="en-US">
              <a:latin typeface="思源黑体 Regular" panose="020B050000000000000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D2A48B96-639E-45A3-A0BA-2464DFDB1FAA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思源黑体 Regular" panose="020B0500000000000000" charset="-122"/>
                <a:ea typeface="思源黑体 Regular" panose="020B0500000000000000" charset="-122"/>
              </a:defRPr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思源黑体 Regular" panose="020B0500000000000000" charset="-122"/>
        <a:ea typeface="思源黑体 Regular" panose="020B0500000000000000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57797912-BF02-4AE6-A2CD-34CB7C73683B}" type="datetimeFigureOut">
              <a:rPr lang="zh-CN" altLang="en-US" smtClean="0"/>
              <a:t>2024/4/25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a typeface="思源黑体 Regular" panose="020B0500000000000000" charset="-122"/>
              </a:defRPr>
            </a:lvl1pPr>
          </a:lstStyle>
          <a:p>
            <a:fld id="{CE670D8E-1A8C-4F3A-A648-02BEA421344E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5753"/>
            <a:ext cx="12192000" cy="6873754"/>
            <a:chOff x="0" y="-15753"/>
            <a:chExt cx="12192000" cy="6873754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>
              <a:off x="0" y="-15753"/>
              <a:ext cx="12192000" cy="6873754"/>
            </a:xfrm>
            <a:prstGeom prst="rect">
              <a:avLst/>
            </a:prstGeom>
          </p:spPr>
        </p:pic>
        <p:sp>
          <p:nvSpPr>
            <p:cNvPr id="9" name="矩形 8"/>
            <p:cNvSpPr/>
            <p:nvPr/>
          </p:nvSpPr>
          <p:spPr>
            <a:xfrm>
              <a:off x="63500" y="69911"/>
              <a:ext cx="12065001" cy="670242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a typeface="思源黑体 Regular" panose="020B0500000000000000" charset="-122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247568" y="400977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思源黑体 Regular" panose="020B0500000000000000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思源黑体 Regular" panose="020B0500000000000000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704020202020204" pitchFamily="34" charset="0"/>
        <a:buChar char="•"/>
        <a:defRPr sz="2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思源黑体 Regular" panose="020B0500000000000000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7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296160" y="2913380"/>
            <a:ext cx="873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手绘作品中修饰</a:t>
            </a:r>
            <a:endParaRPr lang="en-US" altLang="zh-CN" sz="6000" dirty="0">
              <a:solidFill>
                <a:schemeClr val="bg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algn="ctr"/>
            <a:r>
              <a:rPr lang="zh-CN" altLang="en-US" sz="60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工具的使用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1" y="-15754"/>
            <a:ext cx="12191998" cy="6883007"/>
            <a:chOff x="1" y="-15754"/>
            <a:chExt cx="12191998" cy="6883007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1" y="-15754"/>
              <a:ext cx="8077199" cy="6883007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9621423" y="-15754"/>
              <a:ext cx="2570576" cy="6883007"/>
            </a:xfrm>
            <a:prstGeom prst="rect">
              <a:avLst/>
            </a:prstGeom>
          </p:spPr>
        </p:pic>
      </p:grpSp>
      <p:sp>
        <p:nvSpPr>
          <p:cNvPr id="4" name="椭圆 3"/>
          <p:cNvSpPr/>
          <p:nvPr/>
        </p:nvSpPr>
        <p:spPr>
          <a:xfrm>
            <a:off x="901700" y="987348"/>
            <a:ext cx="2089149" cy="208914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232535" y="1428837"/>
            <a:ext cx="1427480" cy="768350"/>
          </a:xfrm>
          <a:prstGeom prst="rect">
            <a:avLst/>
          </a:prstGeom>
        </p:spPr>
        <p:txBody>
          <a:bodyPr vert="horz" wrap="none">
            <a:spAutoFit/>
          </a:bodyPr>
          <a:lstStyle/>
          <a:p>
            <a:pPr algn="ctr"/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目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</a:rPr>
              <a:t> </a:t>
            </a:r>
            <a:r>
              <a:rPr lang="zh-CN" altLang="en-US" sz="4400" b="1" dirty="0">
                <a:solidFill>
                  <a:srgbClr val="004F91"/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</a:rPr>
              <a:t>录</a:t>
            </a:r>
          </a:p>
        </p:txBody>
      </p:sp>
      <p:sp>
        <p:nvSpPr>
          <p:cNvPr id="10" name="矩形 9"/>
          <p:cNvSpPr/>
          <p:nvPr/>
        </p:nvSpPr>
        <p:spPr>
          <a:xfrm>
            <a:off x="974299" y="2057381"/>
            <a:ext cx="1943950" cy="583565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ctr"/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Contents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5353685" y="1845945"/>
            <a:ext cx="62261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修饰的重要性</a:t>
            </a:r>
            <a:endParaRPr lang="en-US" altLang="zh-CN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marL="342900" indent="-342900">
              <a:buAutoNum type="arabicPeriod"/>
            </a:pP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案例教学</a:t>
            </a:r>
            <a:endParaRPr lang="zh-CN" altLang="en-US" sz="36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  <a:p>
            <a:pPr indent="0">
              <a:buNone/>
            </a:pPr>
            <a:endParaRPr lang="zh-CN" altLang="en-US" sz="3600" dirty="0">
              <a:latin typeface="黑体" panose="02010609060101010101" charset="-122"/>
              <a:ea typeface="黑体" panose="02010609060101010101" charset="-122"/>
              <a:cs typeface="江城圆体 600W" panose="020B0800000000000000" charset="-122"/>
              <a:sym typeface="+mn-l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01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修饰的重要性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修饰的重要性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66C9405-0836-A0DF-721D-A27DFD3390C1}"/>
              </a:ext>
            </a:extLst>
          </p:cNvPr>
          <p:cNvSpPr txBox="1"/>
          <p:nvPr/>
        </p:nvSpPr>
        <p:spPr>
          <a:xfrm>
            <a:off x="1532965" y="2061882"/>
            <a:ext cx="325418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800" b="1" i="0" dirty="0">
                <a:solidFill>
                  <a:srgbClr val="24292F"/>
                </a:solidFill>
                <a:effectLst/>
                <a:latin typeface="-apple-system"/>
              </a:rPr>
              <a:t>精确调整</a:t>
            </a:r>
            <a:endParaRPr lang="en-US" altLang="zh-CN" sz="1800" b="1" i="0" dirty="0">
              <a:solidFill>
                <a:srgbClr val="24292F"/>
              </a:solidFill>
              <a:effectLst/>
              <a:latin typeface="-apple-system"/>
            </a:endParaRPr>
          </a:p>
          <a:p>
            <a:pPr algn="l"/>
            <a:endParaRPr lang="en-US" altLang="zh-CN" sz="1800" b="0" i="0" dirty="0">
              <a:solidFill>
                <a:srgbClr val="24292F"/>
              </a:solidFill>
              <a:effectLst/>
              <a:latin typeface="-apple-system"/>
            </a:endParaRPr>
          </a:p>
          <a:p>
            <a:pPr algn="l"/>
            <a:r>
              <a:rPr lang="zh-CN" altLang="en-US" sz="1800" b="1" i="0" dirty="0">
                <a:solidFill>
                  <a:srgbClr val="24292F"/>
                </a:solidFill>
                <a:effectLst/>
                <a:latin typeface="-apple-system"/>
              </a:rPr>
              <a:t>错误修正</a:t>
            </a:r>
            <a:endParaRPr lang="en-US" altLang="zh-CN" sz="1800" b="1" i="0" dirty="0">
              <a:solidFill>
                <a:srgbClr val="24292F"/>
              </a:solidFill>
              <a:effectLst/>
              <a:latin typeface="-apple-system"/>
            </a:endParaRPr>
          </a:p>
          <a:p>
            <a:pPr algn="l"/>
            <a:endParaRPr lang="en-US" altLang="zh-CN" sz="1800" b="0" i="0" dirty="0">
              <a:solidFill>
                <a:srgbClr val="24292F"/>
              </a:solidFill>
              <a:effectLst/>
              <a:latin typeface="-apple-system"/>
            </a:endParaRPr>
          </a:p>
          <a:p>
            <a:pPr algn="l"/>
            <a:r>
              <a:rPr lang="zh-CN" altLang="en-US" sz="1800" b="1" i="0" dirty="0">
                <a:solidFill>
                  <a:srgbClr val="24292F"/>
                </a:solidFill>
                <a:effectLst/>
                <a:latin typeface="-apple-system"/>
              </a:rPr>
              <a:t>增强效果</a:t>
            </a:r>
            <a:endParaRPr lang="en-US" altLang="zh-CN" sz="1800" b="1" i="0" dirty="0">
              <a:solidFill>
                <a:srgbClr val="24292F"/>
              </a:solidFill>
              <a:effectLst/>
              <a:latin typeface="-apple-system"/>
            </a:endParaRPr>
          </a:p>
          <a:p>
            <a:pPr algn="l"/>
            <a:endParaRPr lang="zh-CN" altLang="en-US" sz="1800" b="0" i="0" dirty="0">
              <a:solidFill>
                <a:srgbClr val="24292F"/>
              </a:solidFill>
              <a:effectLst/>
              <a:latin typeface="-apple-system"/>
            </a:endParaRPr>
          </a:p>
          <a:p>
            <a:pPr algn="l"/>
            <a:r>
              <a:rPr lang="zh-CN" altLang="en-US" sz="1800" b="1" i="0" dirty="0">
                <a:solidFill>
                  <a:srgbClr val="24292F"/>
                </a:solidFill>
                <a:effectLst/>
                <a:latin typeface="-apple-system"/>
              </a:rPr>
              <a:t>节省时间</a:t>
            </a:r>
            <a:endParaRPr lang="en-US" altLang="zh-CN" sz="1800" b="0" i="0" dirty="0">
              <a:solidFill>
                <a:srgbClr val="24292F"/>
              </a:solidFill>
              <a:effectLst/>
              <a:latin typeface="-apple-system"/>
            </a:endParaRPr>
          </a:p>
          <a:p>
            <a:pPr algn="l">
              <a:buFont typeface="+mj-lt"/>
              <a:buAutoNum type="arabicPeriod"/>
            </a:pPr>
            <a:endParaRPr lang="zh-CN" altLang="en-US" sz="1800" b="0" i="0" dirty="0">
              <a:solidFill>
                <a:srgbClr val="24292F"/>
              </a:solidFill>
              <a:effectLst/>
              <a:latin typeface="-apple-system"/>
            </a:endParaRPr>
          </a:p>
          <a:p>
            <a:endParaRPr lang="zh-CN" altLang="en-US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28102F64-E86D-35CF-FE01-2E6602A706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6178" y="1710158"/>
            <a:ext cx="4764144" cy="343768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25007"/>
            <a:ext cx="12192000" cy="6892260"/>
            <a:chOff x="0" y="-25007"/>
            <a:chExt cx="12192000" cy="6892260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>
              <a:off x="0" y="-15754"/>
              <a:ext cx="4989616" cy="6883007"/>
            </a:xfrm>
            <a:prstGeom prst="rect">
              <a:avLst/>
            </a:prstGeom>
          </p:spPr>
        </p:pic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V="1">
              <a:off x="10753106" y="-25007"/>
              <a:ext cx="1438894" cy="6883007"/>
            </a:xfrm>
            <a:prstGeom prst="rect">
              <a:avLst/>
            </a:prstGeom>
          </p:spPr>
        </p:pic>
      </p:grpSp>
      <p:sp>
        <p:nvSpPr>
          <p:cNvPr id="28" name="矩形 27"/>
          <p:cNvSpPr/>
          <p:nvPr/>
        </p:nvSpPr>
        <p:spPr>
          <a:xfrm>
            <a:off x="4234211" y="367820"/>
            <a:ext cx="8105538" cy="53848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4400" dirty="0">
                <a:solidFill>
                  <a:schemeClr val="tx1">
                    <a:lumMod val="65000"/>
                    <a:lumOff val="35000"/>
                    <a:alpha val="7000"/>
                  </a:schemeClr>
                </a:solidFill>
                <a:latin typeface="思源黑体 Regular" panose="020B0500000000000000" charset="-122"/>
                <a:ea typeface="思源黑体 Regular" panose="020B0500000000000000" charset="-122"/>
                <a:cs typeface="思源黑体 Regular" panose="020B0500000000000000" charset="-122"/>
                <a:sym typeface="+mn-lt"/>
              </a:rPr>
              <a:t>02</a:t>
            </a:r>
          </a:p>
        </p:txBody>
      </p:sp>
      <p:sp>
        <p:nvSpPr>
          <p:cNvPr id="25" name="矩形 24"/>
          <p:cNvSpPr/>
          <p:nvPr/>
        </p:nvSpPr>
        <p:spPr>
          <a:xfrm>
            <a:off x="3551115" y="2352979"/>
            <a:ext cx="131707" cy="613285"/>
          </a:xfrm>
          <a:prstGeom prst="rect">
            <a:avLst/>
          </a:prstGeom>
          <a:solidFill>
            <a:srgbClr val="CFE6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"/>
          <p:cNvSpPr/>
          <p:nvPr/>
        </p:nvSpPr>
        <p:spPr>
          <a:xfrm>
            <a:off x="3402972" y="3060865"/>
            <a:ext cx="6679292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CN" altLang="en-US" sz="48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"/>
          <p:cNvSpPr/>
          <p:nvPr/>
        </p:nvSpPr>
        <p:spPr>
          <a:xfrm>
            <a:off x="379275" y="400977"/>
            <a:ext cx="5249236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3600" b="1" dirty="0">
                <a:latin typeface="黑体" panose="02010609060101010101" charset="-122"/>
                <a:ea typeface="黑体" panose="02010609060101010101" charset="-122"/>
                <a:cs typeface="思源黑体 Regular" panose="020B0500000000000000" charset="-122"/>
                <a:sym typeface="+mn-lt"/>
              </a:rPr>
              <a:t>案例教学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D77A458-4B98-66D2-2A45-CB42384756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69" y="1927411"/>
            <a:ext cx="5069701" cy="385902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7C58372C-4336-0C48-A21E-383D990F7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0599" y="1927411"/>
            <a:ext cx="4989448" cy="385902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-15753"/>
            <a:ext cx="12192000" cy="6873754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67840" y="2642129"/>
            <a:ext cx="6141260" cy="1106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6600" dirty="0">
                <a:solidFill>
                  <a:schemeClr val="bg1"/>
                </a:solidFill>
                <a:latin typeface="黑体" panose="02010609060101010101" charset="-122"/>
                <a:ea typeface="黑体" panose="02010609060101010101" charset="-122"/>
                <a:cs typeface="江城圆体 600W" panose="020B0800000000000000" charset="-122"/>
                <a:sym typeface="+mn-lt"/>
              </a:rPr>
              <a:t>谢谢聆听</a:t>
            </a:r>
          </a:p>
        </p:txBody>
      </p:sp>
      <p:sp>
        <p:nvSpPr>
          <p:cNvPr id="9" name="矩形 8"/>
          <p:cNvSpPr/>
          <p:nvPr/>
        </p:nvSpPr>
        <p:spPr>
          <a:xfrm>
            <a:off x="534390" y="1612260"/>
            <a:ext cx="131707" cy="613285"/>
          </a:xfrm>
          <a:prstGeom prst="rect">
            <a:avLst/>
          </a:prstGeom>
          <a:solidFill>
            <a:srgbClr val="004F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jb3VudCI6MSwiaGRpZCI6ImEyODJhN2U1YzYyMzNkYWUyOTc4N2JjOWZmYWE5NDEzIiwidXNlckNvdW50IjoxfQ=="/>
</p:tagLst>
</file>

<file path=ppt/theme/theme1.xml><?xml version="1.0" encoding="utf-8"?>
<a:theme xmlns:a="http://schemas.openxmlformats.org/drawingml/2006/main" name="Office 主题​​">
  <a:themeElements>
    <a:clrScheme name="自定义 15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4F91"/>
      </a:accent1>
      <a:accent2>
        <a:srgbClr val="8BC39C"/>
      </a:accent2>
      <a:accent3>
        <a:srgbClr val="3F3F3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4ja5jux">
      <a:majorFont>
        <a:latin typeface="Arial"/>
        <a:ea typeface="思源黑体 Regular"/>
        <a:cs typeface=""/>
      </a:majorFont>
      <a:minorFont>
        <a:latin typeface="Arial"/>
        <a:ea typeface="思源黑体 Regular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思源黑体 Regular"/>
        <a:font script="Hebr" typeface="思源黑体 Regular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思源黑体 Regular"/>
        <a:font script="Uigh" typeface="Microsoft Uighur"/>
        <a:font script="Geor" typeface="Sylfaen"/>
      </a:majorFont>
      <a:minorFont>
        <a:latin typeface="思源黑体 Regular"/>
        <a:ea typeface=""/>
        <a:cs typeface=""/>
        <a:font script="Jpan" typeface="ＭＳ Ｐゴシック"/>
        <a:font script="Hang" typeface="맑은 고딕"/>
        <a:font script="Hans" typeface="思源黑体 Regular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39</Words>
  <Application>Microsoft Office PowerPoint</Application>
  <PresentationFormat>宽屏</PresentationFormat>
  <Paragraphs>21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思源黑体 Regular</vt:lpstr>
      <vt:lpstr>黑体</vt:lpstr>
      <vt:lpstr>-apple-system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DELL</cp:lastModifiedBy>
  <cp:revision>198</cp:revision>
  <dcterms:created xsi:type="dcterms:W3CDTF">2024-04-23T03:04:44Z</dcterms:created>
  <dcterms:modified xsi:type="dcterms:W3CDTF">2024-04-25T13:29:22Z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2052-6.5.2.8766</vt:lpwstr>
  </property>
  <property fmtid="{D5CDD505-2E9C-101B-9397-08002B2CF9AE}" pid="3" name="ICV">
    <vt:lpwstr>262966F2C766888059222766BB21BC9D_43</vt:lpwstr>
  </property>
  <property fmtid="{D5CDD505-2E9C-101B-9397-08002B2CF9AE}" pid="4" name="KSOTemplateUUID">
    <vt:lpwstr>v1.0_mb_V1KlpKiTAsgXCbwt2nSBjw==</vt:lpwstr>
  </property>
</Properties>
</file>