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61" r:id="rId4"/>
    <p:sldId id="260" r:id="rId5"/>
    <p:sldId id="277" r:id="rId6"/>
    <p:sldId id="278" r:id="rId7"/>
    <p:sldId id="275" r:id="rId8"/>
  </p:sldIdLst>
  <p:sldSz cx="12192000" cy="6858000"/>
  <p:notesSz cx="6858000" cy="9144000"/>
  <p:embeddedFontLst>
    <p:embeddedFont>
      <p:font typeface="黑体" panose="02010609060101010101" pitchFamily="49" charset="-122"/>
      <p:regular r:id="rId11"/>
    </p:embeddedFont>
  </p:embeddedFontLst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85" d="100"/>
          <a:sy n="85" d="100"/>
        </p:scale>
        <p:origin x="7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  <a:t>2024/4/25</a:t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  <a:t>‹#›</a:t>
            </a:fld>
            <a:endParaRPr lang="zh-CN" altLang="en-US">
              <a:latin typeface="思源黑体 Regular" panose="020B05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利用选区制作卡通人物</a:t>
            </a: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卡通人物制作技巧</a:t>
            </a:r>
            <a:endParaRPr lang="en-US" altLang="zh-CN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卡通人物制作技巧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制作技巧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31532" y="1769110"/>
            <a:ext cx="5069205" cy="2328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创建选区是对图像进行编辑的一个基本步骤，只有在图像中选定了要修改的区域，才能只编辑修改选的内容，而图像的其他不玩不受影响。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704020202020204" pitchFamily="34" charset="0"/>
            </a:endParaRPr>
          </a:p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快捷键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M,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去选取快捷键</a:t>
            </a:r>
            <a:r>
              <a:rPr lang="en-US" altLang="zh-CN" sz="2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alt+d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704020202020204" pitchFamily="34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23897973-96FF-3A7F-8B7E-75C50232E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1806" y="2316458"/>
            <a:ext cx="4752975" cy="356235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4D4210B-BD9D-48FD-75F7-0025FD3CDF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1162" y="3930018"/>
            <a:ext cx="1209675" cy="17811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84372F8-A251-1031-A9ED-6219EF22F1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278" y="838199"/>
            <a:ext cx="7210425" cy="54387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jb3VudCI6MSwiaGRpZCI6ImEyODJhN2U1YzYyMzNkYWUyOTc4N2JjOWZmYWE5NDEz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76</Words>
  <Application>Microsoft Office PowerPoint</Application>
  <PresentationFormat>宽屏</PresentationFormat>
  <Paragraphs>16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1" baseType="lpstr">
      <vt:lpstr>思源黑体 Regular</vt:lpstr>
      <vt:lpstr>黑体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DELL</cp:lastModifiedBy>
  <cp:revision>195</cp:revision>
  <dcterms:created xsi:type="dcterms:W3CDTF">2024-04-23T03:04:44Z</dcterms:created>
  <dcterms:modified xsi:type="dcterms:W3CDTF">2024-04-25T13:05:13Z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262966F2C766888059222766BB21BC9D_43</vt:lpwstr>
  </property>
  <property fmtid="{D5CDD505-2E9C-101B-9397-08002B2CF9AE}" pid="4" name="KSOTemplateUUID">
    <vt:lpwstr>v1.0_mb_V1KlpKiTAsgXCbwt2nSBjw==</vt:lpwstr>
  </property>
</Properties>
</file>