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9" r:id="rId2"/>
  </p:sldMasterIdLst>
  <p:sldIdLst>
    <p:sldId id="256" r:id="rId3"/>
    <p:sldId id="257" r:id="rId4"/>
    <p:sldId id="266" r:id="rId5"/>
    <p:sldId id="267" r:id="rId6"/>
    <p:sldId id="263" r:id="rId7"/>
    <p:sldId id="265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15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886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8026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233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3683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638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915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8843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8297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2978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1454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138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132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534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动画制作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图片放大技巧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492" y="1484785"/>
            <a:ext cx="6777317" cy="1255470"/>
          </a:xfrm>
        </p:spPr>
        <p:txBody>
          <a:bodyPr/>
          <a:lstStyle/>
          <a:p>
            <a:r>
              <a:rPr lang="en-US" altLang="zh-CN" dirty="0"/>
              <a:t>PPT</a:t>
            </a:r>
            <a:r>
              <a:rPr lang="zh-CN" altLang="en-US" dirty="0"/>
              <a:t>动画分解制作</a:t>
            </a:r>
            <a:r>
              <a:rPr lang="en-US" altLang="zh-CN" dirty="0"/>
              <a:t>——</a:t>
            </a:r>
            <a:r>
              <a:rPr lang="zh-CN" altLang="en-US" dirty="0" smtClean="0"/>
              <a:t>圆盘动画展示</a:t>
            </a:r>
            <a:endParaRPr lang="zh-CN" altLang="en-US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080940" y="2692732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80940" y="3863331"/>
            <a:ext cx="6777317" cy="1653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PPT</a:t>
            </a:r>
            <a:r>
              <a:rPr lang="zh-CN" altLang="en-US" dirty="0" smtClean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图片放大技巧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5220072" y="1447357"/>
            <a:ext cx="3351030" cy="3299026"/>
            <a:chOff x="1790363" y="1808269"/>
            <a:chExt cx="3351030" cy="3299026"/>
          </a:xfrm>
        </p:grpSpPr>
        <p:sp>
          <p:nvSpPr>
            <p:cNvPr id="7" name="定位圆"/>
            <p:cNvSpPr/>
            <p:nvPr/>
          </p:nvSpPr>
          <p:spPr>
            <a:xfrm>
              <a:off x="2440542" y="2406444"/>
              <a:ext cx="2102676" cy="2102676"/>
            </a:xfrm>
            <a:prstGeom prst="ellipse">
              <a:avLst/>
            </a:prstGeom>
            <a:noFill/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上"/>
            <p:cNvSpPr/>
            <p:nvPr/>
          </p:nvSpPr>
          <p:spPr>
            <a:xfrm>
              <a:off x="2893705" y="1808269"/>
              <a:ext cx="1196350" cy="1196350"/>
            </a:xfrm>
            <a:prstGeom prst="ellipse">
              <a:avLst/>
            </a:prstGeom>
            <a:blipFill>
              <a:blip r:embed="rId2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圆右"/>
            <p:cNvSpPr/>
            <p:nvPr/>
          </p:nvSpPr>
          <p:spPr>
            <a:xfrm>
              <a:off x="3945043" y="2859607"/>
              <a:ext cx="1196350" cy="119635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圆下"/>
            <p:cNvSpPr/>
            <p:nvPr/>
          </p:nvSpPr>
          <p:spPr>
            <a:xfrm>
              <a:off x="2865145" y="3910945"/>
              <a:ext cx="1196350" cy="119635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圆左"/>
            <p:cNvSpPr/>
            <p:nvPr/>
          </p:nvSpPr>
          <p:spPr>
            <a:xfrm>
              <a:off x="1790363" y="2859607"/>
              <a:ext cx="1196350" cy="1196350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3404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4111902" y="-381564"/>
            <a:ext cx="5469078" cy="7632848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-436011" y="-387425"/>
            <a:ext cx="5469078" cy="7632848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7" name="no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81253" y="2030084"/>
            <a:ext cx="2130376" cy="279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no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3340" y="2030083"/>
            <a:ext cx="2130376" cy="279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no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6016" y="631103"/>
            <a:ext cx="4260850" cy="559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355976" y="0"/>
            <a:ext cx="360040" cy="6858000"/>
          </a:xfrm>
          <a:prstGeom prst="rect">
            <a:avLst/>
          </a:prstGeom>
          <a:solidFill>
            <a:srgbClr val="005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94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2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1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1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8" presetClass="emph" presetSubtype="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1</a:t>
            </a:r>
            <a:r>
              <a:rPr lang="zh-CN" altLang="en-US" dirty="0" smtClean="0"/>
              <a:t>、缩放动画的特性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在当前的基础上缩放</a:t>
            </a:r>
            <a:endParaRPr lang="zh-CN" altLang="en-US" dirty="0"/>
          </a:p>
        </p:txBody>
      </p:sp>
      <p:pic>
        <p:nvPicPr>
          <p:cNvPr id="8" name="Picture 2" descr="C:\Users\Administrator\Desktop\黄毅ppt网课\黄毅-ppt-动画制作——另一种放大技巧\jiqima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19360" y="2755705"/>
            <a:ext cx="2130376" cy="2797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Administrator\Desktop\黄毅ppt网课\黄毅-ppt-动画制作——另一种放大技巧\jiqima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9720" y="1361726"/>
            <a:ext cx="4260752" cy="5595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87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1</a:t>
            </a:r>
            <a:r>
              <a:rPr lang="zh-CN" altLang="en-US" dirty="0" smtClean="0"/>
              <a:t>、缩放动画的特性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1152128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在当前的基础上缩放</a:t>
            </a:r>
            <a:endParaRPr lang="en-US" altLang="zh-CN" dirty="0" smtClean="0"/>
          </a:p>
          <a:p>
            <a:r>
              <a:rPr lang="zh-CN" altLang="en-US" dirty="0"/>
              <a:t>矢量</a:t>
            </a:r>
            <a:r>
              <a:rPr lang="zh-CN" altLang="en-US" dirty="0" smtClean="0"/>
              <a:t>图也一样</a:t>
            </a: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395536" y="2369961"/>
            <a:ext cx="2160240" cy="2160240"/>
          </a:xfrm>
          <a:prstGeom prst="ellips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>
            <a:spLocks noChangeAspect="1"/>
          </p:cNvSpPr>
          <p:nvPr/>
        </p:nvSpPr>
        <p:spPr>
          <a:xfrm>
            <a:off x="4932040" y="189360"/>
            <a:ext cx="6480000" cy="6480000"/>
          </a:xfrm>
          <a:prstGeom prst="ellips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67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、如何无损缩放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29614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先缩小、再放大</a:t>
            </a:r>
            <a:endParaRPr lang="en-US" altLang="zh-CN" dirty="0" smtClean="0"/>
          </a:p>
        </p:txBody>
      </p:sp>
      <p:pic>
        <p:nvPicPr>
          <p:cNvPr id="4" name="Picture 2" descr="C:\Users\Administrator\Desktop\黄毅ppt网课\黄毅-ppt-动画制作——另一种放大技巧\jiqima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40" y="486579"/>
            <a:ext cx="4524320" cy="594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86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、如何无损缩放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29614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如何掩盖缩小动画</a:t>
            </a:r>
            <a:endParaRPr lang="en-US" altLang="zh-CN" dirty="0" smtClean="0"/>
          </a:p>
          <a:p>
            <a:r>
              <a:rPr lang="zh-CN" altLang="en-US" dirty="0" smtClean="0"/>
              <a:t>添加出现效果</a:t>
            </a:r>
            <a:endParaRPr lang="en-US" altLang="zh-CN" dirty="0" smtClean="0"/>
          </a:p>
        </p:txBody>
      </p:sp>
      <p:grpSp>
        <p:nvGrpSpPr>
          <p:cNvPr id="5" name="原理"/>
          <p:cNvGrpSpPr/>
          <p:nvPr/>
        </p:nvGrpSpPr>
        <p:grpSpPr>
          <a:xfrm>
            <a:off x="632466" y="4630964"/>
            <a:ext cx="8015390" cy="1754326"/>
            <a:chOff x="632466" y="4630964"/>
            <a:chExt cx="8015390" cy="1754326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466" y="4725144"/>
              <a:ext cx="8015390" cy="1660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973516" y="4630964"/>
              <a:ext cx="1518364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/>
                <a:t>出现</a:t>
              </a:r>
              <a:r>
                <a:rPr lang="zh-CN" altLang="en-US" sz="2400" smtClean="0"/>
                <a:t>动画</a:t>
              </a:r>
              <a:endParaRPr lang="en-US" altLang="zh-CN" sz="2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2400" dirty="0" smtClean="0"/>
                <a:t>缩放</a:t>
              </a:r>
              <a:r>
                <a:rPr lang="en-US" altLang="zh-CN" sz="2400" dirty="0" smtClean="0"/>
                <a:t>-</a:t>
              </a:r>
              <a:r>
                <a:rPr lang="zh-CN" altLang="en-US" sz="2400" dirty="0" smtClean="0"/>
                <a:t>缩小</a:t>
              </a:r>
              <a:endParaRPr lang="en-US" altLang="zh-CN" sz="2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2400" dirty="0" smtClean="0"/>
                <a:t>缩放</a:t>
              </a:r>
              <a:r>
                <a:rPr lang="en-US" altLang="zh-CN" sz="2400" dirty="0" smtClean="0"/>
                <a:t>-</a:t>
              </a:r>
              <a:r>
                <a:rPr lang="zh-CN" altLang="en-US" sz="2400" dirty="0" smtClean="0"/>
                <a:t>放大</a:t>
              </a:r>
              <a:endParaRPr lang="zh-CN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6558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、如何无损缩放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29614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如何掩盖突然出现效果</a:t>
            </a:r>
            <a:endParaRPr lang="en-US" altLang="zh-CN" dirty="0" smtClean="0"/>
          </a:p>
          <a:p>
            <a:r>
              <a:rPr lang="zh-CN" altLang="en-US" dirty="0" smtClean="0"/>
              <a:t>添加缩小的素材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69549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、如何无损缩放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29614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一点细节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69726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smtClean="0"/>
              <a:t>、总结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先缩小</a:t>
            </a:r>
            <a:endParaRPr lang="en-US" altLang="zh-CN" dirty="0" smtClean="0"/>
          </a:p>
          <a:p>
            <a:r>
              <a:rPr lang="zh-CN" altLang="en-US" dirty="0" smtClean="0"/>
              <a:t>再出现</a:t>
            </a:r>
            <a:endParaRPr lang="en-US" altLang="zh-CN" dirty="0" smtClean="0"/>
          </a:p>
          <a:p>
            <a:r>
              <a:rPr lang="zh-CN" altLang="en-US" dirty="0" smtClean="0"/>
              <a:t>最后再放大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57146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316</TotalTime>
  <Words>122</Words>
  <Application>Microsoft Office PowerPoint</Application>
  <PresentationFormat>全屏显示(4:3)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奥斯汀</vt:lpstr>
      <vt:lpstr>Office 主题</vt:lpstr>
      <vt:lpstr>PPT动画制作 图片放大技巧</vt:lpstr>
      <vt:lpstr>上节回顾</vt:lpstr>
      <vt:lpstr>PowerPoint 演示文稿</vt:lpstr>
      <vt:lpstr>1、缩放动画的特性</vt:lpstr>
      <vt:lpstr>1、缩放动画的特性</vt:lpstr>
      <vt:lpstr>2、如何无损缩放</vt:lpstr>
      <vt:lpstr>2、如何无损缩放</vt:lpstr>
      <vt:lpstr>2、如何无损缩放</vt:lpstr>
      <vt:lpstr>2、如何无损缩放</vt:lpstr>
      <vt:lpstr>3、总结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30</cp:revision>
  <dcterms:created xsi:type="dcterms:W3CDTF">2020-02-24T04:23:59Z</dcterms:created>
  <dcterms:modified xsi:type="dcterms:W3CDTF">2020-03-24T07:11:50Z</dcterms:modified>
</cp:coreProperties>
</file>