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97" r:id="rId3"/>
    <p:sldId id="323" r:id="rId4"/>
    <p:sldId id="326" r:id="rId5"/>
    <p:sldId id="337" r:id="rId6"/>
    <p:sldId id="336" r:id="rId7"/>
    <p:sldId id="329" r:id="rId8"/>
    <p:sldId id="324" r:id="rId9"/>
    <p:sldId id="338" r:id="rId10"/>
    <p:sldId id="330" r:id="rId11"/>
    <p:sldId id="339" r:id="rId12"/>
    <p:sldId id="332" r:id="rId13"/>
    <p:sldId id="325" r:id="rId14"/>
    <p:sldId id="340" r:id="rId15"/>
    <p:sldId id="333" r:id="rId16"/>
    <p:sldId id="334" r:id="rId17"/>
    <p:sldId id="260" r:id="rId18"/>
    <p:sldId id="335" r:id="rId19"/>
    <p:sldId id="285" r:id="rId20"/>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E2EB"/>
    <a:srgbClr val="63ADB1"/>
    <a:srgbClr val="215968"/>
    <a:srgbClr val="34B7E0"/>
    <a:srgbClr val="61C6E5"/>
    <a:srgbClr val="83C5ED"/>
    <a:srgbClr val="2EB7E2"/>
    <a:srgbClr val="DCEFF4"/>
    <a:srgbClr val="F6F3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83" autoAdjust="0"/>
    <p:restoredTop sz="94660"/>
  </p:normalViewPr>
  <p:slideViewPr>
    <p:cSldViewPr>
      <p:cViewPr varScale="1">
        <p:scale>
          <a:sx n="91" d="100"/>
          <a:sy n="91" d="100"/>
        </p:scale>
        <p:origin x="807" y="4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7716D7E-988C-4F90-82B8-45761F042F4C}" type="datetimeFigureOut">
              <a:rPr lang="zh-CN" altLang="en-US" smtClean="0"/>
              <a:pPr/>
              <a:t>2016/8/1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EC0433-51E9-4DCB-B0C2-C7931942FF46}" type="slidenum">
              <a:rPr lang="zh-CN" altLang="en-US" smtClean="0"/>
              <a:pPr/>
              <a:t>‹#›</a:t>
            </a:fld>
            <a:endParaRPr lang="zh-CN" altLang="en-US"/>
          </a:p>
        </p:txBody>
      </p:sp>
    </p:spTree>
    <p:extLst>
      <p:ext uri="{BB962C8B-B14F-4D97-AF65-F5344CB8AC3E}">
        <p14:creationId xmlns:p14="http://schemas.microsoft.com/office/powerpoint/2010/main" val="446292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7" name="矩形 6"/>
          <p:cNvSpPr/>
          <p:nvPr userDrawn="1"/>
        </p:nvSpPr>
        <p:spPr>
          <a:xfrm>
            <a:off x="0" y="0"/>
            <a:ext cx="9144000" cy="6858000"/>
          </a:xfrm>
          <a:prstGeom prst="rect">
            <a:avLst/>
          </a:prstGeom>
          <a:solidFill>
            <a:srgbClr val="F6F3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898846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7" name="矩形 6"/>
          <p:cNvSpPr/>
          <p:nvPr userDrawn="1"/>
        </p:nvSpPr>
        <p:spPr>
          <a:xfrm>
            <a:off x="0" y="0"/>
            <a:ext cx="9144000" cy="6858000"/>
          </a:xfrm>
          <a:prstGeom prst="rect">
            <a:avLst/>
          </a:prstGeom>
          <a:solidFill>
            <a:srgbClr val="F6F3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0" y="6021288"/>
            <a:ext cx="9144000" cy="83671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7"/>
          <p:cNvSpPr txBox="1"/>
          <p:nvPr userDrawn="1"/>
        </p:nvSpPr>
        <p:spPr>
          <a:xfrm>
            <a:off x="7336067" y="6237312"/>
            <a:ext cx="1448463" cy="483337"/>
          </a:xfrm>
          <a:prstGeom prst="rect">
            <a:avLst/>
          </a:prstGeom>
          <a:noFill/>
        </p:spPr>
        <p:txBody>
          <a:bodyPr wrap="square" rtlCol="0">
            <a:spAutoFit/>
          </a:bodyPr>
          <a:lstStyle/>
          <a:p>
            <a:pPr>
              <a:lnSpc>
                <a:spcPct val="150000"/>
              </a:lnSpc>
            </a:pPr>
            <a:r>
              <a:rPr lang="zh-CN" altLang="en-US" sz="900" spc="80" dirty="0" smtClean="0">
                <a:ln w="3175">
                  <a:noFill/>
                </a:ln>
                <a:solidFill>
                  <a:schemeClr val="tx1">
                    <a:lumMod val="50000"/>
                    <a:lumOff val="50000"/>
                  </a:schemeClr>
                </a:solidFill>
                <a:effectLst/>
                <a:latin typeface="微软雅黑" pitchFamily="34" charset="-122"/>
                <a:ea typeface="微软雅黑" pitchFamily="34" charset="-122"/>
                <a:cs typeface="Times New Roman" pitchFamily="18" charset="0"/>
              </a:rPr>
              <a:t>高等教育出版社出版    主编：张巍</a:t>
            </a:r>
            <a:r>
              <a:rPr lang="zh-CN" altLang="en-US" sz="900" spc="80" baseline="0" dirty="0" smtClean="0">
                <a:ln w="3175">
                  <a:noFill/>
                </a:ln>
                <a:solidFill>
                  <a:schemeClr val="tx1">
                    <a:lumMod val="50000"/>
                    <a:lumOff val="50000"/>
                  </a:schemeClr>
                </a:solidFill>
                <a:effectLst/>
                <a:latin typeface="微软雅黑" pitchFamily="34" charset="-122"/>
                <a:ea typeface="微软雅黑" pitchFamily="34" charset="-122"/>
                <a:cs typeface="Times New Roman" pitchFamily="18" charset="0"/>
              </a:rPr>
              <a:t>    </a:t>
            </a:r>
            <a:endParaRPr lang="zh-CN" altLang="en-US" sz="900" spc="80" dirty="0">
              <a:ln w="3175">
                <a:noFill/>
              </a:ln>
              <a:solidFill>
                <a:schemeClr val="tx1">
                  <a:lumMod val="50000"/>
                  <a:lumOff val="50000"/>
                </a:schemeClr>
              </a:solidFill>
              <a:effectLst/>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377505100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2697845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6" name="页脚占位符 5"/>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233311989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8" name="页脚占位符 7"/>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45923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4" name="页脚占位符 3"/>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3748399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3" name="页脚占位符 2"/>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182537517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6" name="页脚占位符 5"/>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5893289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6" name="页脚占位符 5"/>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1651257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9459529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p>
            <a:fld id="{CBD5ED40-B0DC-4FC6-9F32-512141D1E86D}" type="datetimeFigureOut">
              <a:rPr lang="zh-CN" altLang="en-US" smtClean="0"/>
              <a:pPr/>
              <a:t>2016/8/1</a:t>
            </a:fld>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p>
            <a:fld id="{105D5E68-4B9B-44F5-83A8-557EA4F20129}" type="slidenum">
              <a:rPr lang="zh-CN" altLang="en-US" smtClean="0"/>
              <a:pPr/>
              <a:t>‹#›</a:t>
            </a:fld>
            <a:endParaRPr lang="zh-CN" altLang="en-US"/>
          </a:p>
        </p:txBody>
      </p:sp>
    </p:spTree>
    <p:extLst>
      <p:ext uri="{BB962C8B-B14F-4D97-AF65-F5344CB8AC3E}">
        <p14:creationId xmlns:p14="http://schemas.microsoft.com/office/powerpoint/2010/main" val="34627439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矩形 2"/>
          <p:cNvSpPr/>
          <p:nvPr userDrawn="1"/>
        </p:nvSpPr>
        <p:spPr>
          <a:xfrm>
            <a:off x="0" y="6021288"/>
            <a:ext cx="9144000" cy="83671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7"/>
          <p:cNvSpPr txBox="1"/>
          <p:nvPr userDrawn="1"/>
        </p:nvSpPr>
        <p:spPr>
          <a:xfrm>
            <a:off x="7336067" y="6237312"/>
            <a:ext cx="1448463" cy="483337"/>
          </a:xfrm>
          <a:prstGeom prst="rect">
            <a:avLst/>
          </a:prstGeom>
          <a:noFill/>
        </p:spPr>
        <p:txBody>
          <a:bodyPr wrap="square" rtlCol="0">
            <a:spAutoFit/>
          </a:bodyPr>
          <a:lstStyle/>
          <a:p>
            <a:pPr>
              <a:lnSpc>
                <a:spcPct val="150000"/>
              </a:lnSpc>
            </a:pPr>
            <a:r>
              <a:rPr lang="zh-CN" altLang="en-US" sz="900" spc="80" dirty="0" smtClean="0">
                <a:ln w="3175">
                  <a:noFill/>
                </a:ln>
                <a:solidFill>
                  <a:schemeClr val="tx1">
                    <a:lumMod val="50000"/>
                    <a:lumOff val="50000"/>
                  </a:schemeClr>
                </a:solidFill>
                <a:effectLst/>
                <a:latin typeface="微软雅黑" pitchFamily="34" charset="-122"/>
                <a:ea typeface="微软雅黑" pitchFamily="34" charset="-122"/>
                <a:cs typeface="Times New Roman" pitchFamily="18" charset="0"/>
              </a:rPr>
              <a:t>高等教育出版社出版    主编：张巍</a:t>
            </a:r>
            <a:r>
              <a:rPr lang="zh-CN" altLang="en-US" sz="900" spc="80" baseline="0" dirty="0" smtClean="0">
                <a:ln w="3175">
                  <a:noFill/>
                </a:ln>
                <a:solidFill>
                  <a:schemeClr val="tx1">
                    <a:lumMod val="50000"/>
                    <a:lumOff val="50000"/>
                  </a:schemeClr>
                </a:solidFill>
                <a:effectLst/>
                <a:latin typeface="微软雅黑" pitchFamily="34" charset="-122"/>
                <a:ea typeface="微软雅黑" pitchFamily="34" charset="-122"/>
                <a:cs typeface="Times New Roman" pitchFamily="18" charset="0"/>
              </a:rPr>
              <a:t>    </a:t>
            </a:r>
            <a:endParaRPr lang="zh-CN" altLang="en-US" sz="900" spc="80" dirty="0">
              <a:ln w="3175">
                <a:noFill/>
              </a:ln>
              <a:solidFill>
                <a:schemeClr val="tx1">
                  <a:lumMod val="50000"/>
                  <a:lumOff val="50000"/>
                </a:schemeClr>
              </a:solidFill>
              <a:effectLst/>
              <a:latin typeface="微软雅黑" pitchFamily="34" charset="-122"/>
              <a:ea typeface="微软雅黑" pitchFamily="34" charset="-122"/>
              <a:cs typeface="Times New Roman" pitchFamily="18" charset="0"/>
            </a:endParaRPr>
          </a:p>
        </p:txBody>
      </p:sp>
    </p:spTree>
    <p:extLst>
      <p:ext uri="{BB962C8B-B14F-4D97-AF65-F5344CB8AC3E}">
        <p14:creationId xmlns:p14="http://schemas.microsoft.com/office/powerpoint/2010/main" val="26839471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圆角矩形 8"/>
          <p:cNvSpPr/>
          <p:nvPr/>
        </p:nvSpPr>
        <p:spPr>
          <a:xfrm>
            <a:off x="579476" y="1726309"/>
            <a:ext cx="8064896" cy="4427621"/>
          </a:xfrm>
          <a:custGeom>
            <a:avLst/>
            <a:gdLst/>
            <a:ahLst/>
            <a:cxnLst/>
            <a:rect l="l" t="t" r="r" b="b"/>
            <a:pathLst>
              <a:path w="8064896" h="4427621">
                <a:moveTo>
                  <a:pt x="309092" y="0"/>
                </a:moveTo>
                <a:lnTo>
                  <a:pt x="2862274" y="0"/>
                </a:lnTo>
                <a:cubicBezTo>
                  <a:pt x="2862274" y="646269"/>
                  <a:pt x="3386179" y="1170174"/>
                  <a:pt x="4032448" y="1170174"/>
                </a:cubicBezTo>
                <a:cubicBezTo>
                  <a:pt x="4678717" y="1170174"/>
                  <a:pt x="5202622" y="646269"/>
                  <a:pt x="5202622" y="0"/>
                </a:cubicBezTo>
                <a:lnTo>
                  <a:pt x="7755804" y="0"/>
                </a:lnTo>
                <a:cubicBezTo>
                  <a:pt x="7926511" y="0"/>
                  <a:pt x="8064896" y="138385"/>
                  <a:pt x="8064896" y="309092"/>
                </a:cubicBezTo>
                <a:lnTo>
                  <a:pt x="8064896" y="4118529"/>
                </a:lnTo>
                <a:cubicBezTo>
                  <a:pt x="8064896" y="4289236"/>
                  <a:pt x="7926511" y="4427621"/>
                  <a:pt x="7755804" y="4427621"/>
                </a:cubicBezTo>
                <a:lnTo>
                  <a:pt x="309092" y="4427621"/>
                </a:lnTo>
                <a:cubicBezTo>
                  <a:pt x="138385" y="4427621"/>
                  <a:pt x="0" y="4289236"/>
                  <a:pt x="0" y="4118529"/>
                </a:cubicBezTo>
                <a:lnTo>
                  <a:pt x="0" y="309092"/>
                </a:lnTo>
                <a:cubicBezTo>
                  <a:pt x="0" y="138385"/>
                  <a:pt x="138385" y="0"/>
                  <a:pt x="309092"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
          <p:cNvSpPr txBox="1"/>
          <p:nvPr/>
        </p:nvSpPr>
        <p:spPr>
          <a:xfrm>
            <a:off x="1775289" y="3104522"/>
            <a:ext cx="5570756" cy="1015663"/>
          </a:xfrm>
          <a:prstGeom prst="rect">
            <a:avLst/>
          </a:prstGeom>
          <a:noFill/>
          <a:ln>
            <a:noFill/>
          </a:ln>
        </p:spPr>
        <p:txBody>
          <a:bodyPr wrap="none">
            <a:spAutoFit/>
          </a:bodyPr>
          <a:lstStyle>
            <a:defPPr>
              <a:defRPr lang="en-US"/>
            </a:defPPr>
            <a:lvl1pPr fontAlgn="auto">
              <a:spcBef>
                <a:spcPts val="0"/>
              </a:spcBef>
              <a:spcAft>
                <a:spcPts val="0"/>
              </a:spcAft>
              <a:defRPr sz="4400">
                <a:ln w="12700">
                  <a:solidFill>
                    <a:schemeClr val="bg1"/>
                  </a:solidFill>
                </a:ln>
                <a:gradFill>
                  <a:gsLst>
                    <a:gs pos="0">
                      <a:srgbClr val="FFC000"/>
                    </a:gs>
                    <a:gs pos="21001">
                      <a:srgbClr val="FF8F8F"/>
                    </a:gs>
                    <a:gs pos="39000">
                      <a:schemeClr val="bg1"/>
                    </a:gs>
                    <a:gs pos="52000">
                      <a:srgbClr val="FFFF00"/>
                    </a:gs>
                    <a:gs pos="73000">
                      <a:srgbClr val="EE3F17"/>
                    </a:gs>
                    <a:gs pos="88000">
                      <a:srgbClr val="580000"/>
                    </a:gs>
                    <a:gs pos="100000">
                      <a:srgbClr val="510153"/>
                    </a:gs>
                  </a:gsLst>
                  <a:lin ang="5400000" scaled="0"/>
                </a:gradFill>
                <a:effectLst>
                  <a:glow rad="50800">
                    <a:schemeClr val="tx1">
                      <a:alpha val="32000"/>
                    </a:schemeClr>
                  </a:glow>
                  <a:outerShdw blurRad="38100" dist="38100" dir="2700000" algn="tl">
                    <a:srgbClr val="000000">
                      <a:alpha val="43137"/>
                    </a:srgbClr>
                  </a:outerShdw>
                </a:effectLst>
                <a:latin typeface="叶根友刀锋黑草" pitchFamily="2" charset="-122"/>
                <a:ea typeface="叶根友刀锋黑草" pitchFamily="2" charset="-122"/>
              </a:defRPr>
            </a:lvl1pPr>
            <a:lvl2pPr marL="742950" indent="-285750" eaLnBrk="0" fontAlgn="base" hangingPunct="0">
              <a:spcBef>
                <a:spcPct val="0"/>
              </a:spcBef>
              <a:spcAft>
                <a:spcPct val="0"/>
              </a:spcAft>
              <a:defRPr>
                <a:latin typeface="Calibri" pitchFamily="34" charset="0"/>
                <a:ea typeface="宋体" charset="-122"/>
              </a:defRPr>
            </a:lvl2pPr>
            <a:lvl3pPr marL="1143000" indent="-228600" eaLnBrk="0" fontAlgn="base" hangingPunct="0">
              <a:spcBef>
                <a:spcPct val="0"/>
              </a:spcBef>
              <a:spcAft>
                <a:spcPct val="0"/>
              </a:spcAft>
              <a:defRPr>
                <a:latin typeface="Calibri" pitchFamily="34" charset="0"/>
                <a:ea typeface="宋体" charset="-122"/>
              </a:defRPr>
            </a:lvl3pPr>
            <a:lvl4pPr marL="1600200" indent="-228600" eaLnBrk="0" fontAlgn="base" hangingPunct="0">
              <a:spcBef>
                <a:spcPct val="0"/>
              </a:spcBef>
              <a:spcAft>
                <a:spcPct val="0"/>
              </a:spcAft>
              <a:defRPr>
                <a:latin typeface="Calibri" pitchFamily="34" charset="0"/>
                <a:ea typeface="宋体" charset="-122"/>
              </a:defRPr>
            </a:lvl4pPr>
            <a:lvl5pPr marL="2057400" indent="-228600" eaLnBrk="0" fontAlgn="base" hangingPunct="0">
              <a:spcBef>
                <a:spcPct val="0"/>
              </a:spcBef>
              <a:spcAft>
                <a:spcPct val="0"/>
              </a:spcAft>
              <a:defRPr>
                <a:latin typeface="Calibri" pitchFamily="34" charset="0"/>
                <a:ea typeface="宋体" charset="-122"/>
              </a:defRPr>
            </a:lvl5pPr>
            <a:lvl6pPr marL="2514600" indent="-228600" eaLnBrk="0" fontAlgn="base" hangingPunct="0">
              <a:spcBef>
                <a:spcPct val="0"/>
              </a:spcBef>
              <a:spcAft>
                <a:spcPct val="0"/>
              </a:spcAft>
              <a:defRPr>
                <a:latin typeface="Calibri" pitchFamily="34" charset="0"/>
                <a:ea typeface="宋体" charset="-122"/>
              </a:defRPr>
            </a:lvl6pPr>
            <a:lvl7pPr marL="2971800" indent="-228600" eaLnBrk="0" fontAlgn="base" hangingPunct="0">
              <a:spcBef>
                <a:spcPct val="0"/>
              </a:spcBef>
              <a:spcAft>
                <a:spcPct val="0"/>
              </a:spcAft>
              <a:defRPr>
                <a:latin typeface="Calibri" pitchFamily="34" charset="0"/>
                <a:ea typeface="宋体" charset="-122"/>
              </a:defRPr>
            </a:lvl7pPr>
            <a:lvl8pPr marL="3429000" indent="-228600" eaLnBrk="0" fontAlgn="base" hangingPunct="0">
              <a:spcBef>
                <a:spcPct val="0"/>
              </a:spcBef>
              <a:spcAft>
                <a:spcPct val="0"/>
              </a:spcAft>
              <a:defRPr>
                <a:latin typeface="Calibri" pitchFamily="34" charset="0"/>
                <a:ea typeface="宋体" charset="-122"/>
              </a:defRPr>
            </a:lvl8pPr>
            <a:lvl9pPr marL="3886200" indent="-228600" eaLnBrk="0" fontAlgn="base" hangingPunct="0">
              <a:spcBef>
                <a:spcPct val="0"/>
              </a:spcBef>
              <a:spcAft>
                <a:spcPct val="0"/>
              </a:spcAft>
              <a:defRPr>
                <a:latin typeface="Calibri" pitchFamily="34" charset="0"/>
                <a:ea typeface="宋体" charset="-122"/>
              </a:defRPr>
            </a:lvl9pPr>
          </a:lstStyle>
          <a:p>
            <a:r>
              <a:rPr lang="zh-CN" altLang="en-US" sz="6000" dirty="0" smtClean="0">
                <a:ln w="6350">
                  <a:noFill/>
                </a:ln>
                <a:solidFill>
                  <a:schemeClr val="tx1"/>
                </a:solidFill>
                <a:effectLst/>
                <a:latin typeface="黑体" panose="02010609060101010101" pitchFamily="49" charset="-122"/>
                <a:ea typeface="黑体" panose="02010609060101010101" pitchFamily="49" charset="-122"/>
              </a:rPr>
              <a:t>计算机应用基础</a:t>
            </a:r>
            <a:endParaRPr lang="zh-CN" altLang="en-US" sz="6000" dirty="0">
              <a:ln w="6350">
                <a:noFill/>
              </a:ln>
              <a:solidFill>
                <a:schemeClr val="tx1"/>
              </a:solidFill>
              <a:effectLst/>
              <a:latin typeface="黑体" panose="02010609060101010101" pitchFamily="49" charset="-122"/>
              <a:ea typeface="黑体" panose="02010609060101010101" pitchFamily="49" charset="-122"/>
            </a:endParaRPr>
          </a:p>
        </p:txBody>
      </p:sp>
      <p:sp>
        <p:nvSpPr>
          <p:cNvPr id="6" name="TextBox 5"/>
          <p:cNvSpPr txBox="1"/>
          <p:nvPr/>
        </p:nvSpPr>
        <p:spPr>
          <a:xfrm>
            <a:off x="2915816" y="4365104"/>
            <a:ext cx="3404999" cy="307777"/>
          </a:xfrm>
          <a:prstGeom prst="rect">
            <a:avLst/>
          </a:prstGeom>
          <a:noFill/>
        </p:spPr>
        <p:txBody>
          <a:bodyPr wrap="square" rtlCol="0">
            <a:spAutoFit/>
          </a:bodyPr>
          <a:lstStyle/>
          <a:p>
            <a:r>
              <a:rPr lang="zh-CN" altLang="en-US" sz="1400" dirty="0" smtClean="0">
                <a:ln w="3175">
                  <a:noFill/>
                </a:ln>
                <a:effectLst/>
                <a:latin typeface="Arial" pitchFamily="34" charset="0"/>
                <a:ea typeface="微软雅黑" pitchFamily="34" charset="-122"/>
                <a:cs typeface="Arial" pitchFamily="34" charset="0"/>
              </a:rPr>
              <a:t>中等职业教育课程改革国家规划新教材</a:t>
            </a:r>
            <a:endParaRPr lang="zh-CN" altLang="en-US" sz="1400" dirty="0">
              <a:ln w="3175">
                <a:noFill/>
              </a:ln>
              <a:effectLst/>
              <a:latin typeface="Arial" pitchFamily="34" charset="0"/>
              <a:ea typeface="微软雅黑" pitchFamily="34" charset="-122"/>
              <a:cs typeface="Arial" pitchFamily="34" charset="0"/>
            </a:endParaRPr>
          </a:p>
        </p:txBody>
      </p:sp>
      <p:sp>
        <p:nvSpPr>
          <p:cNvPr id="24" name="圆角矩形 23"/>
          <p:cNvSpPr/>
          <p:nvPr/>
        </p:nvSpPr>
        <p:spPr>
          <a:xfrm>
            <a:off x="1458220" y="2210267"/>
            <a:ext cx="1271020" cy="61975"/>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6521287" y="2210267"/>
            <a:ext cx="1271020" cy="61975"/>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579476" y="4966650"/>
            <a:ext cx="8064896" cy="1210587"/>
            <a:chOff x="579476" y="4966650"/>
            <a:chExt cx="8064896" cy="1210587"/>
          </a:xfrm>
        </p:grpSpPr>
        <p:sp>
          <p:nvSpPr>
            <p:cNvPr id="16" name="矩形 15"/>
            <p:cNvSpPr/>
            <p:nvPr/>
          </p:nvSpPr>
          <p:spPr>
            <a:xfrm>
              <a:off x="579476" y="4966650"/>
              <a:ext cx="8064896" cy="1210587"/>
            </a:xfrm>
            <a:custGeom>
              <a:avLst/>
              <a:gdLst/>
              <a:ahLst/>
              <a:cxnLst/>
              <a:rect l="l" t="t" r="r" b="b"/>
              <a:pathLst>
                <a:path w="8064896" h="1512168">
                  <a:moveTo>
                    <a:pt x="0" y="0"/>
                  </a:moveTo>
                  <a:lnTo>
                    <a:pt x="8064896" y="0"/>
                  </a:lnTo>
                  <a:lnTo>
                    <a:pt x="8064896" y="1203076"/>
                  </a:lnTo>
                  <a:cubicBezTo>
                    <a:pt x="8064896" y="1373783"/>
                    <a:pt x="7926511" y="1512168"/>
                    <a:pt x="7755804" y="1512168"/>
                  </a:cubicBezTo>
                  <a:lnTo>
                    <a:pt x="309092" y="1512168"/>
                  </a:lnTo>
                  <a:cubicBezTo>
                    <a:pt x="138385" y="1512168"/>
                    <a:pt x="0" y="1373783"/>
                    <a:pt x="0" y="1203076"/>
                  </a:cubicBez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6"/>
            <p:cNvSpPr txBox="1"/>
            <p:nvPr/>
          </p:nvSpPr>
          <p:spPr>
            <a:xfrm>
              <a:off x="5436096" y="5373216"/>
              <a:ext cx="1702800" cy="307777"/>
            </a:xfrm>
            <a:prstGeom prst="rect">
              <a:avLst/>
            </a:prstGeom>
            <a:noFill/>
          </p:spPr>
          <p:txBody>
            <a:bodyPr wrap="square" rtlCol="0">
              <a:spAutoFit/>
            </a:bodyPr>
            <a:lstStyle/>
            <a:p>
              <a:r>
                <a:rPr lang="zh-CN" altLang="en-US" sz="1400" spc="80" dirty="0" smtClean="0">
                  <a:ln w="3175">
                    <a:noFill/>
                  </a:ln>
                  <a:solidFill>
                    <a:schemeClr val="tx1">
                      <a:lumMod val="85000"/>
                      <a:lumOff val="15000"/>
                    </a:schemeClr>
                  </a:solidFill>
                  <a:effectLst/>
                  <a:latin typeface="微软雅黑" pitchFamily="34" charset="-122"/>
                  <a:ea typeface="微软雅黑" pitchFamily="34" charset="-122"/>
                  <a:cs typeface="Times New Roman" pitchFamily="18" charset="0"/>
                </a:rPr>
                <a:t>高等教育出版社</a:t>
              </a:r>
              <a:endParaRPr lang="zh-CN" altLang="en-US" sz="1400" spc="80" dirty="0">
                <a:ln w="3175">
                  <a:noFill/>
                </a:ln>
                <a:solidFill>
                  <a:schemeClr val="tx1">
                    <a:lumMod val="85000"/>
                    <a:lumOff val="15000"/>
                  </a:schemeClr>
                </a:solidFill>
                <a:effectLst/>
                <a:latin typeface="微软雅黑" pitchFamily="34" charset="-122"/>
                <a:ea typeface="微软雅黑" pitchFamily="34" charset="-122"/>
                <a:cs typeface="Times New Roman" pitchFamily="18" charset="0"/>
              </a:endParaRPr>
            </a:p>
          </p:txBody>
        </p:sp>
        <p:cxnSp>
          <p:nvCxnSpPr>
            <p:cNvPr id="33" name="直接连接符 32"/>
            <p:cNvCxnSpPr/>
            <p:nvPr/>
          </p:nvCxnSpPr>
          <p:spPr>
            <a:xfrm>
              <a:off x="4560554" y="5336381"/>
              <a:ext cx="0" cy="448469"/>
            </a:xfrm>
            <a:prstGeom prst="line">
              <a:avLst/>
            </a:prstGeom>
            <a:solidFill>
              <a:schemeClr val="accent5">
                <a:lumMod val="60000"/>
                <a:lumOff val="40000"/>
              </a:schemeClr>
            </a:solidFill>
            <a:ln w="19050">
              <a:solidFill>
                <a:srgbClr val="63ADB1"/>
              </a:solidFill>
            </a:ln>
          </p:spPr>
          <p:style>
            <a:lnRef idx="2">
              <a:schemeClr val="accent1">
                <a:shade val="50000"/>
              </a:schemeClr>
            </a:lnRef>
            <a:fillRef idx="1">
              <a:schemeClr val="accent1"/>
            </a:fillRef>
            <a:effectRef idx="0">
              <a:schemeClr val="accent1"/>
            </a:effectRef>
            <a:fontRef idx="minor">
              <a:schemeClr val="lt1"/>
            </a:fontRef>
          </p:style>
        </p:cxnSp>
      </p:grpSp>
      <p:sp>
        <p:nvSpPr>
          <p:cNvPr id="2" name="矩形 1"/>
          <p:cNvSpPr/>
          <p:nvPr/>
        </p:nvSpPr>
        <p:spPr>
          <a:xfrm>
            <a:off x="1619672" y="0"/>
            <a:ext cx="936104" cy="2204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688978" y="0"/>
            <a:ext cx="936104" cy="2204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TextBox 20"/>
          <p:cNvSpPr txBox="1"/>
          <p:nvPr/>
        </p:nvSpPr>
        <p:spPr>
          <a:xfrm>
            <a:off x="2123728" y="5373216"/>
            <a:ext cx="1702800" cy="307777"/>
          </a:xfrm>
          <a:prstGeom prst="rect">
            <a:avLst/>
          </a:prstGeom>
          <a:noFill/>
        </p:spPr>
        <p:txBody>
          <a:bodyPr wrap="square" rtlCol="0">
            <a:spAutoFit/>
          </a:bodyPr>
          <a:lstStyle/>
          <a:p>
            <a:r>
              <a:rPr lang="zh-CN" altLang="en-US" sz="1400" spc="80" dirty="0" smtClean="0">
                <a:ln w="3175">
                  <a:noFill/>
                </a:ln>
                <a:solidFill>
                  <a:schemeClr val="tx1">
                    <a:lumMod val="85000"/>
                    <a:lumOff val="15000"/>
                  </a:schemeClr>
                </a:solidFill>
                <a:effectLst/>
                <a:latin typeface="微软雅黑" pitchFamily="34" charset="-122"/>
                <a:ea typeface="微软雅黑" pitchFamily="34" charset="-122"/>
                <a:cs typeface="Times New Roman" pitchFamily="18" charset="0"/>
              </a:rPr>
              <a:t>主编：张巍</a:t>
            </a:r>
            <a:endParaRPr lang="zh-CN" altLang="en-US" sz="1400" spc="80" dirty="0">
              <a:ln w="3175">
                <a:noFill/>
              </a:ln>
              <a:solidFill>
                <a:schemeClr val="tx1">
                  <a:lumMod val="85000"/>
                  <a:lumOff val="15000"/>
                </a:schemeClr>
              </a:solidFill>
              <a:effectLst/>
              <a:latin typeface="微软雅黑" pitchFamily="34" charset="-122"/>
              <a:ea typeface="微软雅黑" pitchFamily="34" charset="-122"/>
              <a:cs typeface="Times New Roman" pitchFamily="18" charset="0"/>
            </a:endParaRPr>
          </a:p>
        </p:txBody>
      </p:sp>
      <p:grpSp>
        <p:nvGrpSpPr>
          <p:cNvPr id="17" name="组合 16"/>
          <p:cNvGrpSpPr/>
          <p:nvPr/>
        </p:nvGrpSpPr>
        <p:grpSpPr>
          <a:xfrm>
            <a:off x="3604098" y="709900"/>
            <a:ext cx="2015652" cy="2015652"/>
            <a:chOff x="3604098" y="709900"/>
            <a:chExt cx="2015652" cy="2015652"/>
          </a:xfrm>
        </p:grpSpPr>
        <p:sp>
          <p:nvSpPr>
            <p:cNvPr id="18" name="椭圆 17"/>
            <p:cNvSpPr/>
            <p:nvPr/>
          </p:nvSpPr>
          <p:spPr>
            <a:xfrm>
              <a:off x="3604098" y="709900"/>
              <a:ext cx="2015652" cy="201565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pic>
          <p:nvPicPr>
            <p:cNvPr id="19" name="图片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77562" y="895559"/>
              <a:ext cx="1678676" cy="1614886"/>
            </a:xfrm>
            <a:prstGeom prst="rect">
              <a:avLst/>
            </a:prstGeom>
          </p:spPr>
        </p:pic>
      </p:grpSp>
    </p:spTree>
    <p:extLst>
      <p:ext uri="{BB962C8B-B14F-4D97-AF65-F5344CB8AC3E}">
        <p14:creationId xmlns:p14="http://schemas.microsoft.com/office/powerpoint/2010/main" val="844666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set>
                                      <p:cBhvr>
                                        <p:cTn id="7" dur="455" fill="hold">
                                          <p:stCondLst>
                                            <p:cond delay="0"/>
                                          </p:stCondLst>
                                        </p:cTn>
                                        <p:tgtEl>
                                          <p:spTgt spid="4"/>
                                        </p:tgtEl>
                                        <p:attrNameLst>
                                          <p:attrName>style.rotation</p:attrName>
                                        </p:attrNameLst>
                                      </p:cBhvr>
                                      <p:to>
                                        <p:strVal val="-45.0"/>
                                      </p:to>
                                    </p:set>
                                    <p:anim calcmode="lin" valueType="num">
                                      <p:cBhvr>
                                        <p:cTn id="8" dur="455" fill="hold">
                                          <p:stCondLst>
                                            <p:cond delay="455"/>
                                          </p:stCondLst>
                                        </p:cTn>
                                        <p:tgtEl>
                                          <p:spTgt spid="4"/>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4"/>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4"/>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4"/>
                                        </p:tgtEl>
                                        <p:attrNameLst>
                                          <p:attrName>ppt_y</p:attrName>
                                        </p:attrNameLst>
                                      </p:cBhvr>
                                      <p:tavLst>
                                        <p:tav tm="0">
                                          <p:val>
                                            <p:strVal val="#ppt_y-(0.354*#ppt_w-0.172*#ppt_h)"/>
                                          </p:val>
                                        </p:tav>
                                        <p:tav tm="100000">
                                          <p:val>
                                            <p:strVal val="#ppt_y"/>
                                          </p:val>
                                        </p:tav>
                                      </p:tavLst>
                                    </p:anim>
                                  </p:childTnLst>
                                </p:cTn>
                              </p:par>
                              <p:par>
                                <p:cTn id="12" presetID="12" presetClass="entr" presetSubtype="2" fill="hold" grpId="0" nodeType="withEffect">
                                  <p:stCondLst>
                                    <p:cond delay="105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500"/>
                                        <p:tgtEl>
                                          <p:spTgt spid="6"/>
                                        </p:tgtEl>
                                        <p:attrNameLst>
                                          <p:attrName>ppt_x</p:attrName>
                                        </p:attrNameLst>
                                      </p:cBhvr>
                                      <p:tavLst>
                                        <p:tav tm="0">
                                          <p:val>
                                            <p:strVal val="#ppt_x+#ppt_w*1.125000"/>
                                          </p:val>
                                        </p:tav>
                                        <p:tav tm="100000">
                                          <p:val>
                                            <p:strVal val="#ppt_x"/>
                                          </p:val>
                                        </p:tav>
                                      </p:tavLst>
                                    </p:anim>
                                    <p:animEffect transition="in" filter="wipe(left)">
                                      <p:cBhvr>
                                        <p:cTn id="15" dur="500"/>
                                        <p:tgtEl>
                                          <p:spTgt spid="6"/>
                                        </p:tgtEl>
                                      </p:cBhvr>
                                    </p:animEffect>
                                  </p:childTnLst>
                                </p:cTn>
                              </p:par>
                              <p:par>
                                <p:cTn id="16" presetID="5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Scale>
                                      <p:cBhvr>
                                        <p:cTn id="18"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9"/>
                                        </p:tgtEl>
                                        <p:attrNameLst>
                                          <p:attrName>ppt_x</p:attrName>
                                          <p:attrName>ppt_y</p:attrName>
                                        </p:attrNameLst>
                                      </p:cBhvr>
                                    </p:animMotion>
                                    <p:animEffect transition="in" filter="fade">
                                      <p:cBhvr>
                                        <p:cTn id="20" dur="1000"/>
                                        <p:tgtEl>
                                          <p:spTgt spid="9"/>
                                        </p:tgtEl>
                                      </p:cBhvr>
                                    </p:animEffect>
                                  </p:childTnLst>
                                </p:cTn>
                              </p:par>
                              <p:par>
                                <p:cTn id="21" presetID="23" presetClass="entr" presetSubtype="16" fill="hold" nodeType="withEffect">
                                  <p:stCondLst>
                                    <p:cond delay="900"/>
                                  </p:stCondLst>
                                  <p:childTnLst>
                                    <p:set>
                                      <p:cBhvr>
                                        <p:cTn id="22" dur="1" fill="hold">
                                          <p:stCondLst>
                                            <p:cond delay="0"/>
                                          </p:stCondLst>
                                        </p:cTn>
                                        <p:tgtEl>
                                          <p:spTgt spid="17"/>
                                        </p:tgtEl>
                                        <p:attrNameLst>
                                          <p:attrName>style.visibility</p:attrName>
                                        </p:attrNameLst>
                                      </p:cBhvr>
                                      <p:to>
                                        <p:strVal val="visible"/>
                                      </p:to>
                                    </p:set>
                                    <p:anim calcmode="lin" valueType="num">
                                      <p:cBhvr>
                                        <p:cTn id="23" dur="500" fill="hold"/>
                                        <p:tgtEl>
                                          <p:spTgt spid="17"/>
                                        </p:tgtEl>
                                        <p:attrNameLst>
                                          <p:attrName>ppt_w</p:attrName>
                                        </p:attrNameLst>
                                      </p:cBhvr>
                                      <p:tavLst>
                                        <p:tav tm="0">
                                          <p:val>
                                            <p:fltVal val="0"/>
                                          </p:val>
                                        </p:tav>
                                        <p:tav tm="100000">
                                          <p:val>
                                            <p:strVal val="#ppt_w"/>
                                          </p:val>
                                        </p:tav>
                                      </p:tavLst>
                                    </p:anim>
                                    <p:anim calcmode="lin" valueType="num">
                                      <p:cBhvr>
                                        <p:cTn id="24" dur="500" fill="hold"/>
                                        <p:tgtEl>
                                          <p:spTgt spid="17"/>
                                        </p:tgtEl>
                                        <p:attrNameLst>
                                          <p:attrName>ppt_h</p:attrName>
                                        </p:attrNameLst>
                                      </p:cBhvr>
                                      <p:tavLst>
                                        <p:tav tm="0">
                                          <p:val>
                                            <p:fltVal val="0"/>
                                          </p:val>
                                        </p:tav>
                                        <p:tav tm="100000">
                                          <p:val>
                                            <p:strVal val="#ppt_h"/>
                                          </p:val>
                                        </p:tav>
                                      </p:tavLst>
                                    </p:anim>
                                  </p:childTnLst>
                                </p:cTn>
                              </p:par>
                              <p:par>
                                <p:cTn id="25" presetID="8" presetClass="emph" presetSubtype="0" fill="hold" nodeType="withEffect">
                                  <p:stCondLst>
                                    <p:cond delay="900"/>
                                  </p:stCondLst>
                                  <p:childTnLst>
                                    <p:animRot by="21600000">
                                      <p:cBhvr>
                                        <p:cTn id="26" dur="500" fill="hold"/>
                                        <p:tgtEl>
                                          <p:spTgt spid="17"/>
                                        </p:tgtEl>
                                        <p:attrNameLst>
                                          <p:attrName>r</p:attrName>
                                        </p:attrNameLst>
                                      </p:cBhvr>
                                    </p:animRot>
                                  </p:childTnLst>
                                </p:cTn>
                              </p:par>
                              <p:par>
                                <p:cTn id="27" presetID="12" presetClass="entr" presetSubtype="1" fill="hold" nodeType="withEffect">
                                  <p:stCondLst>
                                    <p:cond delay="130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p:tgtEl>
                                          <p:spTgt spid="3"/>
                                        </p:tgtEl>
                                        <p:attrNameLst>
                                          <p:attrName>ppt_y</p:attrName>
                                        </p:attrNameLst>
                                      </p:cBhvr>
                                      <p:tavLst>
                                        <p:tav tm="0">
                                          <p:val>
                                            <p:strVal val="#ppt_y-#ppt_h*1.125000"/>
                                          </p:val>
                                        </p:tav>
                                        <p:tav tm="100000">
                                          <p:val>
                                            <p:strVal val="#ppt_y"/>
                                          </p:val>
                                        </p:tav>
                                      </p:tavLst>
                                    </p:anim>
                                    <p:animEffect transition="in" filter="wipe(down)">
                                      <p:cBhvr>
                                        <p:cTn id="30" dur="500"/>
                                        <p:tgtEl>
                                          <p:spTgt spid="3"/>
                                        </p:tgtEl>
                                      </p:cBhvr>
                                    </p:animEffect>
                                  </p:childTnLst>
                                </p:cTn>
                              </p:par>
                              <p:par>
                                <p:cTn id="31" presetID="12" presetClass="entr" presetSubtype="1" fill="hold" grpId="0" nodeType="withEffect">
                                  <p:stCondLst>
                                    <p:cond delay="130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500"/>
                                        <p:tgtEl>
                                          <p:spTgt spid="21"/>
                                        </p:tgtEl>
                                        <p:attrNameLst>
                                          <p:attrName>ppt_y</p:attrName>
                                        </p:attrNameLst>
                                      </p:cBhvr>
                                      <p:tavLst>
                                        <p:tav tm="0">
                                          <p:val>
                                            <p:strVal val="#ppt_y-#ppt_h*1.125000"/>
                                          </p:val>
                                        </p:tav>
                                        <p:tav tm="100000">
                                          <p:val>
                                            <p:strVal val="#ppt_y"/>
                                          </p:val>
                                        </p:tav>
                                      </p:tavLst>
                                    </p:anim>
                                    <p:animEffect transition="in" filter="wipe(down)">
                                      <p:cBhvr>
                                        <p:cTn id="34" dur="500"/>
                                        <p:tgtEl>
                                          <p:spTgt spid="21"/>
                                        </p:tgtEl>
                                      </p:cBhvr>
                                    </p:animEffect>
                                  </p:childTnLst>
                                </p:cTn>
                              </p:par>
                              <p:par>
                                <p:cTn id="35" presetID="16" presetClass="entr" presetSubtype="21" fill="hold" grpId="0" nodeType="withEffect">
                                  <p:stCondLst>
                                    <p:cond delay="1750"/>
                                  </p:stCondLst>
                                  <p:childTnLst>
                                    <p:set>
                                      <p:cBhvr>
                                        <p:cTn id="36" dur="1" fill="hold">
                                          <p:stCondLst>
                                            <p:cond delay="0"/>
                                          </p:stCondLst>
                                        </p:cTn>
                                        <p:tgtEl>
                                          <p:spTgt spid="24"/>
                                        </p:tgtEl>
                                        <p:attrNameLst>
                                          <p:attrName>style.visibility</p:attrName>
                                        </p:attrNameLst>
                                      </p:cBhvr>
                                      <p:to>
                                        <p:strVal val="visible"/>
                                      </p:to>
                                    </p:set>
                                    <p:animEffect transition="in" filter="barn(inVertical)">
                                      <p:cBhvr>
                                        <p:cTn id="37" dur="500"/>
                                        <p:tgtEl>
                                          <p:spTgt spid="24"/>
                                        </p:tgtEl>
                                      </p:cBhvr>
                                    </p:animEffect>
                                  </p:childTnLst>
                                </p:cTn>
                              </p:par>
                              <p:par>
                                <p:cTn id="38" presetID="16" presetClass="entr" presetSubtype="21" fill="hold" grpId="0" nodeType="withEffect">
                                  <p:stCondLst>
                                    <p:cond delay="1750"/>
                                  </p:stCondLst>
                                  <p:childTnLst>
                                    <p:set>
                                      <p:cBhvr>
                                        <p:cTn id="39" dur="1" fill="hold">
                                          <p:stCondLst>
                                            <p:cond delay="0"/>
                                          </p:stCondLst>
                                        </p:cTn>
                                        <p:tgtEl>
                                          <p:spTgt spid="26"/>
                                        </p:tgtEl>
                                        <p:attrNameLst>
                                          <p:attrName>style.visibility</p:attrName>
                                        </p:attrNameLst>
                                      </p:cBhvr>
                                      <p:to>
                                        <p:strVal val="visible"/>
                                      </p:to>
                                    </p:set>
                                    <p:animEffect transition="in" filter="barn(inVertical)">
                                      <p:cBhvr>
                                        <p:cTn id="40" dur="500"/>
                                        <p:tgtEl>
                                          <p:spTgt spid="26"/>
                                        </p:tgtEl>
                                      </p:cBhvr>
                                    </p:animEffect>
                                  </p:childTnLst>
                                </p:cTn>
                              </p:par>
                              <p:par>
                                <p:cTn id="41" presetID="22" presetClass="entr" presetSubtype="4" fill="hold" grpId="0" nodeType="withEffect">
                                  <p:stCondLst>
                                    <p:cond delay="225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500"/>
                                        <p:tgtEl>
                                          <p:spTgt spid="20"/>
                                        </p:tgtEl>
                                      </p:cBhvr>
                                    </p:animEffect>
                                  </p:childTnLst>
                                </p:cTn>
                              </p:par>
                              <p:par>
                                <p:cTn id="44" presetID="22" presetClass="entr" presetSubtype="4" fill="hold" grpId="0" nodeType="withEffect">
                                  <p:stCondLst>
                                    <p:cond delay="2250"/>
                                  </p:stCondLst>
                                  <p:childTnLst>
                                    <p:set>
                                      <p:cBhvr>
                                        <p:cTn id="45" dur="1" fill="hold">
                                          <p:stCondLst>
                                            <p:cond delay="0"/>
                                          </p:stCondLst>
                                        </p:cTn>
                                        <p:tgtEl>
                                          <p:spTgt spid="2"/>
                                        </p:tgtEl>
                                        <p:attrNameLst>
                                          <p:attrName>style.visibility</p:attrName>
                                        </p:attrNameLst>
                                      </p:cBhvr>
                                      <p:to>
                                        <p:strVal val="visible"/>
                                      </p:to>
                                    </p:set>
                                    <p:animEffect transition="in" filter="wipe(down)">
                                      <p:cBhvr>
                                        <p:cTn id="4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6" grpId="0"/>
      <p:bldP spid="24" grpId="0" animBg="1"/>
      <p:bldP spid="26" grpId="0" animBg="1"/>
      <p:bldP spid="2" grpId="0" animBg="1"/>
      <p:bldP spid="20"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2242088"/>
            <a:ext cx="9144000" cy="313112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TextBox 3"/>
          <p:cNvSpPr txBox="1"/>
          <p:nvPr/>
        </p:nvSpPr>
        <p:spPr>
          <a:xfrm>
            <a:off x="367248" y="548680"/>
            <a:ext cx="1668404" cy="769441"/>
          </a:xfrm>
          <a:prstGeom prst="rect">
            <a:avLst/>
          </a:prstGeom>
          <a:noFill/>
        </p:spPr>
        <p:txBody>
          <a:bodyPr wrap="square" rtlCol="0">
            <a:spAutoFit/>
          </a:bodyPr>
          <a:lstStyle/>
          <a:p>
            <a:r>
              <a:rPr lang="zh-CN" altLang="en-US" sz="4400" b="1" dirty="0" smtClean="0">
                <a:solidFill>
                  <a:schemeClr val="tx1">
                    <a:lumMod val="65000"/>
                    <a:lumOff val="35000"/>
                  </a:schemeClr>
                </a:solidFill>
                <a:latin typeface="微软雅黑" panose="020B0503020204020204" pitchFamily="34" charset="-122"/>
                <a:ea typeface="微软雅黑" panose="020B0503020204020204" pitchFamily="34" charset="-122"/>
              </a:rPr>
              <a:t>目录</a:t>
            </a:r>
            <a:endParaRPr lang="zh-CN" altLang="en-US" sz="4400" b="1"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41" name="组合 40"/>
          <p:cNvGrpSpPr/>
          <p:nvPr/>
        </p:nvGrpSpPr>
        <p:grpSpPr>
          <a:xfrm>
            <a:off x="6444208" y="2103854"/>
            <a:ext cx="2829559" cy="2612542"/>
            <a:chOff x="2171701" y="939799"/>
            <a:chExt cx="2829559" cy="2612542"/>
          </a:xfrm>
          <a:solidFill>
            <a:srgbClr val="215968"/>
          </a:solidFill>
        </p:grpSpPr>
        <p:sp>
          <p:nvSpPr>
            <p:cNvPr id="43" name="任意多边形 4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任意多边形 4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矩形 41"/>
          <p:cNvSpPr/>
          <p:nvPr/>
        </p:nvSpPr>
        <p:spPr>
          <a:xfrm rot="3329058">
            <a:off x="6578986" y="3047552"/>
            <a:ext cx="2417650"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7 </a:t>
            </a:r>
            <a:r>
              <a:rPr lang="zh-CN" altLang="en-US" sz="1600" kern="0" dirty="0">
                <a:solidFill>
                  <a:schemeClr val="bg1"/>
                </a:solidFill>
                <a:latin typeface="微软雅黑" pitchFamily="34" charset="-122"/>
                <a:ea typeface="微软雅黑" pitchFamily="34" charset="-122"/>
              </a:rPr>
              <a:t>演示文稿软件应用</a:t>
            </a:r>
            <a:endParaRPr lang="zh-CN" altLang="en-US" sz="1600" dirty="0">
              <a:solidFill>
                <a:schemeClr val="bg1"/>
              </a:solidFill>
            </a:endParaRPr>
          </a:p>
        </p:txBody>
      </p:sp>
      <p:grpSp>
        <p:nvGrpSpPr>
          <p:cNvPr id="46" name="组合 45"/>
          <p:cNvGrpSpPr/>
          <p:nvPr/>
        </p:nvGrpSpPr>
        <p:grpSpPr>
          <a:xfrm>
            <a:off x="5393602" y="2104649"/>
            <a:ext cx="2829559" cy="2612542"/>
            <a:chOff x="2171701" y="939799"/>
            <a:chExt cx="2829559" cy="2612542"/>
          </a:xfrm>
          <a:solidFill>
            <a:srgbClr val="215968"/>
          </a:solidFill>
        </p:grpSpPr>
        <p:sp>
          <p:nvSpPr>
            <p:cNvPr id="48" name="任意多边形 47"/>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7" name="矩形 46"/>
          <p:cNvSpPr/>
          <p:nvPr/>
        </p:nvSpPr>
        <p:spPr>
          <a:xfrm rot="3329058">
            <a:off x="5512722" y="3059951"/>
            <a:ext cx="2465740" cy="369332"/>
          </a:xfrm>
          <a:prstGeom prst="rect">
            <a:avLst/>
          </a:prstGeom>
          <a:solidFill>
            <a:srgbClr val="215968"/>
          </a:solidFill>
        </p:spPr>
        <p:txBody>
          <a:bodyPr wrap="none">
            <a:spAutoFit/>
          </a:bodyPr>
          <a:lstStyle/>
          <a:p>
            <a:r>
              <a:rPr lang="zh-CN" altLang="en-US" b="1" kern="0" dirty="0">
                <a:solidFill>
                  <a:srgbClr val="FFFF00"/>
                </a:solidFill>
                <a:latin typeface="微软雅黑" pitchFamily="34" charset="-122"/>
                <a:ea typeface="微软雅黑" pitchFamily="34" charset="-122"/>
              </a:rPr>
              <a:t>单元</a:t>
            </a:r>
            <a:r>
              <a:rPr lang="en-US" altLang="zh-CN" b="1" kern="0" dirty="0">
                <a:solidFill>
                  <a:srgbClr val="FFFF00"/>
                </a:solidFill>
                <a:latin typeface="微软雅黑" pitchFamily="34" charset="-122"/>
                <a:ea typeface="微软雅黑" pitchFamily="34" charset="-122"/>
              </a:rPr>
              <a:t>6 </a:t>
            </a:r>
            <a:r>
              <a:rPr lang="zh-CN" altLang="en-US" b="1" kern="0" dirty="0">
                <a:solidFill>
                  <a:srgbClr val="FFFF00"/>
                </a:solidFill>
                <a:latin typeface="微软雅黑" pitchFamily="34" charset="-122"/>
                <a:ea typeface="微软雅黑" pitchFamily="34" charset="-122"/>
              </a:rPr>
              <a:t>多媒体软件应用</a:t>
            </a:r>
            <a:endParaRPr lang="zh-CN" altLang="en-US" b="1" dirty="0">
              <a:solidFill>
                <a:srgbClr val="FFFF00"/>
              </a:solidFill>
            </a:endParaRPr>
          </a:p>
        </p:txBody>
      </p:sp>
      <p:grpSp>
        <p:nvGrpSpPr>
          <p:cNvPr id="51" name="组合 50"/>
          <p:cNvGrpSpPr/>
          <p:nvPr/>
        </p:nvGrpSpPr>
        <p:grpSpPr>
          <a:xfrm>
            <a:off x="4334729" y="2104649"/>
            <a:ext cx="2829559" cy="2612542"/>
            <a:chOff x="2171701" y="939799"/>
            <a:chExt cx="2829559" cy="2612542"/>
          </a:xfrm>
          <a:solidFill>
            <a:srgbClr val="215968"/>
          </a:solidFill>
        </p:grpSpPr>
        <p:sp>
          <p:nvSpPr>
            <p:cNvPr id="53" name="任意多边形 5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任意多边形 5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2" name="矩形 51"/>
          <p:cNvSpPr/>
          <p:nvPr/>
        </p:nvSpPr>
        <p:spPr>
          <a:xfrm rot="3217331">
            <a:off x="4394044" y="3245007"/>
            <a:ext cx="2828018"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5 </a:t>
            </a:r>
            <a:r>
              <a:rPr lang="zh-CN" altLang="en-US" sz="1600" kern="0" dirty="0">
                <a:solidFill>
                  <a:schemeClr val="bg1"/>
                </a:solidFill>
                <a:latin typeface="微软雅黑" pitchFamily="34" charset="-122"/>
                <a:ea typeface="微软雅黑" pitchFamily="34" charset="-122"/>
              </a:rPr>
              <a:t>电子表格处理软件应用</a:t>
            </a:r>
            <a:endParaRPr lang="zh-CN" altLang="en-US" sz="1600" dirty="0">
              <a:solidFill>
                <a:schemeClr val="bg1"/>
              </a:solidFill>
            </a:endParaRPr>
          </a:p>
        </p:txBody>
      </p:sp>
      <p:grpSp>
        <p:nvGrpSpPr>
          <p:cNvPr id="61" name="组合 60"/>
          <p:cNvGrpSpPr/>
          <p:nvPr/>
        </p:nvGrpSpPr>
        <p:grpSpPr>
          <a:xfrm>
            <a:off x="3254609" y="2093214"/>
            <a:ext cx="2829559" cy="2612542"/>
            <a:chOff x="2171701" y="939799"/>
            <a:chExt cx="2829559" cy="2612542"/>
          </a:xfrm>
          <a:solidFill>
            <a:srgbClr val="215968"/>
          </a:solidFill>
        </p:grpSpPr>
        <p:sp>
          <p:nvSpPr>
            <p:cNvPr id="63" name="任意多边形 6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任意多边形 6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2" name="矩形 61"/>
          <p:cNvSpPr/>
          <p:nvPr/>
        </p:nvSpPr>
        <p:spPr>
          <a:xfrm rot="3217331">
            <a:off x="3418799" y="3079808"/>
            <a:ext cx="2417650"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4 </a:t>
            </a:r>
            <a:r>
              <a:rPr lang="zh-CN" altLang="en-US" sz="1600" kern="0" dirty="0">
                <a:solidFill>
                  <a:schemeClr val="bg1"/>
                </a:solidFill>
                <a:latin typeface="微软雅黑" pitchFamily="34" charset="-122"/>
                <a:ea typeface="微软雅黑" pitchFamily="34" charset="-122"/>
              </a:rPr>
              <a:t>文字处理软件应用</a:t>
            </a:r>
            <a:endParaRPr lang="zh-CN" altLang="en-US" sz="1600" dirty="0">
              <a:solidFill>
                <a:schemeClr val="bg1"/>
              </a:solidFill>
            </a:endParaRPr>
          </a:p>
        </p:txBody>
      </p:sp>
      <p:grpSp>
        <p:nvGrpSpPr>
          <p:cNvPr id="66" name="组合 65"/>
          <p:cNvGrpSpPr/>
          <p:nvPr/>
        </p:nvGrpSpPr>
        <p:grpSpPr>
          <a:xfrm>
            <a:off x="2195736" y="2118986"/>
            <a:ext cx="2829559" cy="2612542"/>
            <a:chOff x="2171701" y="939799"/>
            <a:chExt cx="2829559" cy="2612542"/>
          </a:xfrm>
          <a:solidFill>
            <a:srgbClr val="215968"/>
          </a:solidFill>
        </p:grpSpPr>
        <p:sp>
          <p:nvSpPr>
            <p:cNvPr id="68" name="任意多边形 67"/>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任意多边形 68"/>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矩形 66"/>
          <p:cNvSpPr/>
          <p:nvPr/>
        </p:nvSpPr>
        <p:spPr>
          <a:xfrm rot="3217331">
            <a:off x="2478220" y="2856130"/>
            <a:ext cx="1802096"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3 </a:t>
            </a:r>
            <a:r>
              <a:rPr lang="zh-CN" altLang="en-US" sz="1600" kern="0" dirty="0">
                <a:solidFill>
                  <a:schemeClr val="bg1"/>
                </a:solidFill>
                <a:latin typeface="微软雅黑" pitchFamily="34" charset="-122"/>
                <a:ea typeface="微软雅黑" pitchFamily="34" charset="-122"/>
              </a:rPr>
              <a:t>因特网应用</a:t>
            </a:r>
            <a:endParaRPr lang="zh-CN" altLang="en-US" sz="1600" dirty="0">
              <a:solidFill>
                <a:schemeClr val="bg1"/>
              </a:solidFill>
            </a:endParaRPr>
          </a:p>
        </p:txBody>
      </p:sp>
      <p:grpSp>
        <p:nvGrpSpPr>
          <p:cNvPr id="71" name="组合 70"/>
          <p:cNvGrpSpPr/>
          <p:nvPr/>
        </p:nvGrpSpPr>
        <p:grpSpPr>
          <a:xfrm>
            <a:off x="1115616" y="2112602"/>
            <a:ext cx="2829559" cy="2612542"/>
            <a:chOff x="2171701" y="939799"/>
            <a:chExt cx="2829559" cy="2612542"/>
          </a:xfrm>
          <a:solidFill>
            <a:srgbClr val="215968"/>
          </a:solidFill>
        </p:grpSpPr>
        <p:sp>
          <p:nvSpPr>
            <p:cNvPr id="73" name="任意多边形 72"/>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任意多边形 73"/>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矩形 71"/>
          <p:cNvSpPr/>
          <p:nvPr/>
        </p:nvSpPr>
        <p:spPr>
          <a:xfrm rot="3217331">
            <a:off x="1322715" y="3038796"/>
            <a:ext cx="2212465" cy="338554"/>
          </a:xfrm>
          <a:prstGeom prst="rect">
            <a:avLst/>
          </a:prstGeom>
          <a:solidFill>
            <a:srgbClr val="215968"/>
          </a:solidFill>
        </p:spPr>
        <p:txBody>
          <a:bodyPr wrap="none">
            <a:spAutoFit/>
          </a:bodyPr>
          <a:lstStyle/>
          <a:p>
            <a:r>
              <a:rPr lang="zh-CN" altLang="en-US" sz="1600" kern="0" dirty="0">
                <a:solidFill>
                  <a:schemeClr val="bg1"/>
                </a:solidFill>
                <a:latin typeface="微软雅黑" pitchFamily="34" charset="-122"/>
                <a:ea typeface="微软雅黑" pitchFamily="34" charset="-122"/>
              </a:rPr>
              <a:t>单元</a:t>
            </a:r>
            <a:r>
              <a:rPr lang="en-US" altLang="zh-CN" sz="1600" kern="0" dirty="0">
                <a:solidFill>
                  <a:schemeClr val="bg1"/>
                </a:solidFill>
                <a:latin typeface="微软雅黑" pitchFamily="34" charset="-122"/>
                <a:ea typeface="微软雅黑" pitchFamily="34" charset="-122"/>
              </a:rPr>
              <a:t>2 </a:t>
            </a:r>
            <a:r>
              <a:rPr lang="zh-CN" altLang="en-US" sz="1600" kern="0" dirty="0">
                <a:solidFill>
                  <a:schemeClr val="bg1"/>
                </a:solidFill>
                <a:latin typeface="微软雅黑" pitchFamily="34" charset="-122"/>
                <a:ea typeface="微软雅黑" pitchFamily="34" charset="-122"/>
              </a:rPr>
              <a:t>操作系统的使用</a:t>
            </a:r>
            <a:endParaRPr lang="zh-CN" altLang="en-US" sz="1600" dirty="0">
              <a:solidFill>
                <a:schemeClr val="bg1"/>
              </a:solidFill>
            </a:endParaRPr>
          </a:p>
        </p:txBody>
      </p:sp>
      <p:grpSp>
        <p:nvGrpSpPr>
          <p:cNvPr id="76" name="组合 75"/>
          <p:cNvGrpSpPr/>
          <p:nvPr/>
        </p:nvGrpSpPr>
        <p:grpSpPr>
          <a:xfrm>
            <a:off x="56704" y="2095793"/>
            <a:ext cx="2829559" cy="2612542"/>
            <a:chOff x="2171701" y="939799"/>
            <a:chExt cx="2829559" cy="2612542"/>
          </a:xfrm>
          <a:solidFill>
            <a:srgbClr val="215968"/>
          </a:solidFill>
        </p:grpSpPr>
        <p:sp>
          <p:nvSpPr>
            <p:cNvPr id="78" name="任意多边形 77"/>
            <p:cNvSpPr/>
            <p:nvPr/>
          </p:nvSpPr>
          <p:spPr>
            <a:xfrm>
              <a:off x="2171701" y="940594"/>
              <a:ext cx="292894" cy="159545"/>
            </a:xfrm>
            <a:custGeom>
              <a:avLst/>
              <a:gdLst>
                <a:gd name="connsiteX0" fmla="*/ 119063 w 290513"/>
                <a:gd name="connsiteY0" fmla="*/ 0 h 161925"/>
                <a:gd name="connsiteX1" fmla="*/ 0 w 290513"/>
                <a:gd name="connsiteY1" fmla="*/ 161925 h 161925"/>
                <a:gd name="connsiteX2" fmla="*/ 290513 w 290513"/>
                <a:gd name="connsiteY2" fmla="*/ 161925 h 161925"/>
                <a:gd name="connsiteX3" fmla="*/ 119063 w 290513"/>
                <a:gd name="connsiteY3" fmla="*/ 0 h 161925"/>
                <a:gd name="connsiteX0" fmla="*/ 126207 w 290513"/>
                <a:gd name="connsiteY0" fmla="*/ 0 h 159544"/>
                <a:gd name="connsiteX1" fmla="*/ 0 w 290513"/>
                <a:gd name="connsiteY1" fmla="*/ 159544 h 159544"/>
                <a:gd name="connsiteX2" fmla="*/ 290513 w 290513"/>
                <a:gd name="connsiteY2" fmla="*/ 159544 h 159544"/>
                <a:gd name="connsiteX3" fmla="*/ 126207 w 290513"/>
                <a:gd name="connsiteY3" fmla="*/ 0 h 159544"/>
                <a:gd name="connsiteX0" fmla="*/ 126207 w 280988"/>
                <a:gd name="connsiteY0" fmla="*/ 0 h 161926"/>
                <a:gd name="connsiteX1" fmla="*/ 0 w 280988"/>
                <a:gd name="connsiteY1" fmla="*/ 159544 h 161926"/>
                <a:gd name="connsiteX2" fmla="*/ 280988 w 280988"/>
                <a:gd name="connsiteY2" fmla="*/ 161926 h 161926"/>
                <a:gd name="connsiteX3" fmla="*/ 126207 w 280988"/>
                <a:gd name="connsiteY3" fmla="*/ 0 h 161926"/>
                <a:gd name="connsiteX0" fmla="*/ 126207 w 283369"/>
                <a:gd name="connsiteY0" fmla="*/ 0 h 159545"/>
                <a:gd name="connsiteX1" fmla="*/ 0 w 283369"/>
                <a:gd name="connsiteY1" fmla="*/ 159544 h 159545"/>
                <a:gd name="connsiteX2" fmla="*/ 283369 w 283369"/>
                <a:gd name="connsiteY2" fmla="*/ 159545 h 159545"/>
                <a:gd name="connsiteX3" fmla="*/ 126207 w 283369"/>
                <a:gd name="connsiteY3" fmla="*/ 0 h 159545"/>
                <a:gd name="connsiteX0" fmla="*/ 126207 w 292894"/>
                <a:gd name="connsiteY0" fmla="*/ 0 h 159545"/>
                <a:gd name="connsiteX1" fmla="*/ 0 w 292894"/>
                <a:gd name="connsiteY1" fmla="*/ 159544 h 159545"/>
                <a:gd name="connsiteX2" fmla="*/ 292894 w 292894"/>
                <a:gd name="connsiteY2" fmla="*/ 159545 h 159545"/>
                <a:gd name="connsiteX3" fmla="*/ 126207 w 292894"/>
                <a:gd name="connsiteY3" fmla="*/ 0 h 159545"/>
                <a:gd name="connsiteX0" fmla="*/ 135732 w 292894"/>
                <a:gd name="connsiteY0" fmla="*/ 0 h 159545"/>
                <a:gd name="connsiteX1" fmla="*/ 0 w 292894"/>
                <a:gd name="connsiteY1" fmla="*/ 159544 h 159545"/>
                <a:gd name="connsiteX2" fmla="*/ 292894 w 292894"/>
                <a:gd name="connsiteY2" fmla="*/ 159545 h 159545"/>
                <a:gd name="connsiteX3" fmla="*/ 135732 w 292894"/>
                <a:gd name="connsiteY3" fmla="*/ 0 h 159545"/>
                <a:gd name="connsiteX0" fmla="*/ 130969 w 292894"/>
                <a:gd name="connsiteY0" fmla="*/ 0 h 159545"/>
                <a:gd name="connsiteX1" fmla="*/ 0 w 292894"/>
                <a:gd name="connsiteY1" fmla="*/ 159544 h 159545"/>
                <a:gd name="connsiteX2" fmla="*/ 292894 w 292894"/>
                <a:gd name="connsiteY2" fmla="*/ 159545 h 159545"/>
                <a:gd name="connsiteX3" fmla="*/ 130969 w 292894"/>
                <a:gd name="connsiteY3" fmla="*/ 0 h 159545"/>
              </a:gdLst>
              <a:ahLst/>
              <a:cxnLst>
                <a:cxn ang="0">
                  <a:pos x="connsiteX0" y="connsiteY0"/>
                </a:cxn>
                <a:cxn ang="0">
                  <a:pos x="connsiteX1" y="connsiteY1"/>
                </a:cxn>
                <a:cxn ang="0">
                  <a:pos x="connsiteX2" y="connsiteY2"/>
                </a:cxn>
                <a:cxn ang="0">
                  <a:pos x="connsiteX3" y="connsiteY3"/>
                </a:cxn>
              </a:cxnLst>
              <a:rect l="l" t="t" r="r" b="b"/>
              <a:pathLst>
                <a:path w="292894" h="159545">
                  <a:moveTo>
                    <a:pt x="130969" y="0"/>
                  </a:moveTo>
                  <a:lnTo>
                    <a:pt x="0" y="159544"/>
                  </a:lnTo>
                  <a:lnTo>
                    <a:pt x="292894" y="159545"/>
                  </a:lnTo>
                  <a:lnTo>
                    <a:pt x="130969"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任意多边形 78"/>
            <p:cNvSpPr/>
            <p:nvPr/>
          </p:nvSpPr>
          <p:spPr>
            <a:xfrm>
              <a:off x="2298700" y="939799"/>
              <a:ext cx="2702560" cy="2612542"/>
            </a:xfrm>
            <a:custGeom>
              <a:avLst/>
              <a:gdLst>
                <a:gd name="connsiteX0" fmla="*/ 0 w 2387600"/>
                <a:gd name="connsiteY0" fmla="*/ 152400 h 1397000"/>
                <a:gd name="connsiteX1" fmla="*/ 165100 w 2387600"/>
                <a:gd name="connsiteY1" fmla="*/ 0 h 1397000"/>
                <a:gd name="connsiteX2" fmla="*/ 1562100 w 2387600"/>
                <a:gd name="connsiteY2" fmla="*/ 1397000 h 1397000"/>
                <a:gd name="connsiteX3" fmla="*/ 2387600 w 2387600"/>
                <a:gd name="connsiteY3" fmla="*/ 1397000 h 1397000"/>
                <a:gd name="connsiteX4" fmla="*/ 990600 w 2387600"/>
                <a:gd name="connsiteY4" fmla="*/ 0 h 1397000"/>
                <a:gd name="connsiteX5" fmla="*/ 165100 w 2387600"/>
                <a:gd name="connsiteY5" fmla="*/ 0 h 1397000"/>
                <a:gd name="connsiteX0" fmla="*/ 0 w 2222500"/>
                <a:gd name="connsiteY0" fmla="*/ 0 h 1397000"/>
                <a:gd name="connsiteX1" fmla="*/ 1397000 w 2222500"/>
                <a:gd name="connsiteY1" fmla="*/ 1397000 h 1397000"/>
                <a:gd name="connsiteX2" fmla="*/ 2222500 w 2222500"/>
                <a:gd name="connsiteY2" fmla="*/ 1397000 h 1397000"/>
                <a:gd name="connsiteX3" fmla="*/ 825500 w 2222500"/>
                <a:gd name="connsiteY3" fmla="*/ 0 h 1397000"/>
                <a:gd name="connsiteX4" fmla="*/ 0 w 2222500"/>
                <a:gd name="connsiteY4" fmla="*/ 0 h 1397000"/>
                <a:gd name="connsiteX0" fmla="*/ 0 w 3098800"/>
                <a:gd name="connsiteY0" fmla="*/ 0 h 2298700"/>
                <a:gd name="connsiteX1" fmla="*/ 1397000 w 3098800"/>
                <a:gd name="connsiteY1" fmla="*/ 1397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298700"/>
                <a:gd name="connsiteX1" fmla="*/ 2311400 w 3098800"/>
                <a:gd name="connsiteY1" fmla="*/ 2286000 h 2298700"/>
                <a:gd name="connsiteX2" fmla="*/ 3098800 w 3098800"/>
                <a:gd name="connsiteY2" fmla="*/ 2298700 h 2298700"/>
                <a:gd name="connsiteX3" fmla="*/ 825500 w 3098800"/>
                <a:gd name="connsiteY3" fmla="*/ 0 h 2298700"/>
                <a:gd name="connsiteX4" fmla="*/ 0 w 3098800"/>
                <a:gd name="connsiteY4" fmla="*/ 0 h 2298700"/>
                <a:gd name="connsiteX0" fmla="*/ 0 w 3098800"/>
                <a:gd name="connsiteY0" fmla="*/ 0 h 2305050"/>
                <a:gd name="connsiteX1" fmla="*/ 235426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33140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305050"/>
                <a:gd name="connsiteX1" fmla="*/ 2285683 w 3098800"/>
                <a:gd name="connsiteY1" fmla="*/ 2305050 h 2305050"/>
                <a:gd name="connsiteX2" fmla="*/ 3098800 w 3098800"/>
                <a:gd name="connsiteY2" fmla="*/ 2298700 h 2305050"/>
                <a:gd name="connsiteX3" fmla="*/ 825500 w 3098800"/>
                <a:gd name="connsiteY3" fmla="*/ 0 h 2305050"/>
                <a:gd name="connsiteX4" fmla="*/ 0 w 3098800"/>
                <a:gd name="connsiteY4" fmla="*/ 0 h 2305050"/>
                <a:gd name="connsiteX0" fmla="*/ 0 w 3098800"/>
                <a:gd name="connsiteY0" fmla="*/ 0 h 2298700"/>
                <a:gd name="connsiteX1" fmla="*/ 1889443 w 3098800"/>
                <a:gd name="connsiteY1" fmla="*/ 1893388 h 2298700"/>
                <a:gd name="connsiteX2" fmla="*/ 3098800 w 3098800"/>
                <a:gd name="connsiteY2" fmla="*/ 2298700 h 2298700"/>
                <a:gd name="connsiteX3" fmla="*/ 825500 w 3098800"/>
                <a:gd name="connsiteY3" fmla="*/ 0 h 2298700"/>
                <a:gd name="connsiteX4" fmla="*/ 0 w 3098800"/>
                <a:gd name="connsiteY4" fmla="*/ 0 h 2298700"/>
                <a:gd name="connsiteX0" fmla="*/ 0 w 2710180"/>
                <a:gd name="connsiteY0" fmla="*/ 0 h 1920416"/>
                <a:gd name="connsiteX1" fmla="*/ 1889443 w 2710180"/>
                <a:gd name="connsiteY1" fmla="*/ 1893388 h 1920416"/>
                <a:gd name="connsiteX2" fmla="*/ 2710180 w 2710180"/>
                <a:gd name="connsiteY2" fmla="*/ 1920416 h 1920416"/>
                <a:gd name="connsiteX3" fmla="*/ 825500 w 2710180"/>
                <a:gd name="connsiteY3" fmla="*/ 0 h 1920416"/>
                <a:gd name="connsiteX4" fmla="*/ 0 w 2710180"/>
                <a:gd name="connsiteY4" fmla="*/ 0 h 1920416"/>
                <a:gd name="connsiteX0" fmla="*/ 0 w 2702560"/>
                <a:gd name="connsiteY0" fmla="*/ 0 h 1909290"/>
                <a:gd name="connsiteX1" fmla="*/ 1889443 w 2702560"/>
                <a:gd name="connsiteY1" fmla="*/ 1893388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9290"/>
                <a:gd name="connsiteX1" fmla="*/ 1898968 w 2702560"/>
                <a:gd name="connsiteY1" fmla="*/ 1907295 h 1909290"/>
                <a:gd name="connsiteX2" fmla="*/ 2702560 w 2702560"/>
                <a:gd name="connsiteY2" fmla="*/ 1909290 h 1909290"/>
                <a:gd name="connsiteX3" fmla="*/ 825500 w 2702560"/>
                <a:gd name="connsiteY3" fmla="*/ 0 h 1909290"/>
                <a:gd name="connsiteX4" fmla="*/ 0 w 2702560"/>
                <a:gd name="connsiteY4" fmla="*/ 0 h 1909290"/>
                <a:gd name="connsiteX0" fmla="*/ 0 w 2702560"/>
                <a:gd name="connsiteY0" fmla="*/ 0 h 1907295"/>
                <a:gd name="connsiteX1" fmla="*/ 1898968 w 2702560"/>
                <a:gd name="connsiteY1" fmla="*/ 1907295 h 1907295"/>
                <a:gd name="connsiteX2" fmla="*/ 2702560 w 2702560"/>
                <a:gd name="connsiteY2" fmla="*/ 1904654 h 1907295"/>
                <a:gd name="connsiteX3" fmla="*/ 825500 w 2702560"/>
                <a:gd name="connsiteY3" fmla="*/ 0 h 1907295"/>
                <a:gd name="connsiteX4" fmla="*/ 0 w 2702560"/>
                <a:gd name="connsiteY4" fmla="*/ 0 h 19072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02560" h="1907295">
                  <a:moveTo>
                    <a:pt x="0" y="0"/>
                  </a:moveTo>
                  <a:lnTo>
                    <a:pt x="1898968" y="1907295"/>
                  </a:lnTo>
                  <a:lnTo>
                    <a:pt x="2702560" y="1904654"/>
                  </a:lnTo>
                  <a:lnTo>
                    <a:pt x="825500" y="0"/>
                  </a:lnTo>
                  <a:lnTo>
                    <a:pt x="0"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7" name="矩形 76"/>
          <p:cNvSpPr/>
          <p:nvPr/>
        </p:nvSpPr>
        <p:spPr>
          <a:xfrm rot="3217331">
            <a:off x="260999" y="3023204"/>
            <a:ext cx="2212465" cy="338554"/>
          </a:xfrm>
          <a:prstGeom prst="rect">
            <a:avLst/>
          </a:prstGeom>
          <a:solidFill>
            <a:srgbClr val="215968"/>
          </a:solidFill>
        </p:spPr>
        <p:txBody>
          <a:bodyPr wrap="none">
            <a:spAutoFit/>
          </a:bodyPr>
          <a:lstStyle/>
          <a:p>
            <a:r>
              <a:rPr lang="zh-CN" altLang="en-US" sz="1600" dirty="0">
                <a:solidFill>
                  <a:schemeClr val="bg1"/>
                </a:solidFill>
                <a:latin typeface="微软雅黑" panose="020B0503020204020204" pitchFamily="34" charset="-122"/>
                <a:ea typeface="微软雅黑" panose="020B0503020204020204" pitchFamily="34" charset="-122"/>
              </a:rPr>
              <a:t>单元</a:t>
            </a:r>
            <a:r>
              <a:rPr lang="en-US" altLang="zh-CN" sz="1600" dirty="0">
                <a:solidFill>
                  <a:schemeClr val="bg1"/>
                </a:solidFill>
                <a:latin typeface="微软雅黑" panose="020B0503020204020204" pitchFamily="34" charset="-122"/>
                <a:ea typeface="微软雅黑" panose="020B0503020204020204" pitchFamily="34" charset="-122"/>
              </a:rPr>
              <a:t>1 </a:t>
            </a:r>
            <a:r>
              <a:rPr lang="zh-CN" altLang="en-US" sz="1600" dirty="0">
                <a:solidFill>
                  <a:schemeClr val="bg1"/>
                </a:solidFill>
                <a:latin typeface="微软雅黑" panose="020B0503020204020204" pitchFamily="34" charset="-122"/>
                <a:ea typeface="微软雅黑" panose="020B0503020204020204" pitchFamily="34" charset="-122"/>
              </a:rPr>
              <a:t>计算机基础知识</a:t>
            </a:r>
          </a:p>
        </p:txBody>
      </p:sp>
    </p:spTree>
    <p:extLst>
      <p:ext uri="{BB962C8B-B14F-4D97-AF65-F5344CB8AC3E}">
        <p14:creationId xmlns:p14="http://schemas.microsoft.com/office/powerpoint/2010/main" val="11067880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mph" presetSubtype="0" grpId="0" nodeType="withEffect">
                                  <p:stCondLst>
                                    <p:cond delay="0"/>
                                  </p:stCondLst>
                                  <p:iterate type="lt">
                                    <p:tmAbs val="25"/>
                                  </p:iterate>
                                  <p:childTnLst>
                                    <p:set>
                                      <p:cBhvr override="childStyle">
                                        <p:cTn id="6" dur="indefinite"/>
                                        <p:tgtEl>
                                          <p:spTgt spid="47"/>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7"/>
          <p:cNvSpPr txBox="1">
            <a:spLocks noChangeArrowheads="1"/>
          </p:cNvSpPr>
          <p:nvPr/>
        </p:nvSpPr>
        <p:spPr bwMode="auto">
          <a:xfrm>
            <a:off x="1691683" y="1772817"/>
            <a:ext cx="6363909" cy="929017"/>
          </a:xfrm>
          <a:prstGeom prst="rect">
            <a:avLst/>
          </a:prstGeom>
          <a:solidFill>
            <a:schemeClr val="accent1">
              <a:lumMod val="75000"/>
              <a:alpha val="75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dirty="0" smtClean="0">
                <a:solidFill>
                  <a:prstClr val="white"/>
                </a:solidFill>
                <a:latin typeface="方正粗倩简体" panose="03000509000000000000" pitchFamily="65" charset="-122"/>
                <a:ea typeface="方正粗倩简体" panose="03000509000000000000" pitchFamily="65" charset="-122"/>
              </a:rPr>
              <a:t>任务</a:t>
            </a:r>
            <a:r>
              <a:rPr lang="en-US" altLang="zh-CN" sz="3200" dirty="0" smtClean="0">
                <a:solidFill>
                  <a:prstClr val="white"/>
                </a:solidFill>
                <a:latin typeface="方正粗倩简体" panose="03000509000000000000" pitchFamily="65" charset="-122"/>
                <a:ea typeface="方正粗倩简体" panose="03000509000000000000" pitchFamily="65" charset="-122"/>
              </a:rPr>
              <a:t>6.1 </a:t>
            </a:r>
            <a:r>
              <a:rPr lang="zh-CN" altLang="en-US" sz="3200" dirty="0" smtClean="0">
                <a:solidFill>
                  <a:prstClr val="white"/>
                </a:solidFill>
                <a:latin typeface="方正粗倩简体" panose="03000509000000000000" pitchFamily="65" charset="-122"/>
                <a:ea typeface="方正粗倩简体" panose="03000509000000000000" pitchFamily="65" charset="-122"/>
              </a:rPr>
              <a:t>获取多媒体素材</a:t>
            </a:r>
            <a:endParaRPr lang="zh-CN" altLang="en-US" sz="3200" dirty="0">
              <a:solidFill>
                <a:prstClr val="white"/>
              </a:solidFill>
              <a:latin typeface="方正粗倩简体" panose="03000509000000000000" pitchFamily="65" charset="-122"/>
              <a:ea typeface="方正粗倩简体" panose="03000509000000000000" pitchFamily="65" charset="-122"/>
            </a:endParaRPr>
          </a:p>
        </p:txBody>
      </p:sp>
      <p:sp>
        <p:nvSpPr>
          <p:cNvPr id="3" name="TextBox 97"/>
          <p:cNvSpPr txBox="1">
            <a:spLocks noChangeArrowheads="1"/>
          </p:cNvSpPr>
          <p:nvPr/>
        </p:nvSpPr>
        <p:spPr bwMode="auto">
          <a:xfrm>
            <a:off x="1691681" y="2883406"/>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6.2 </a:t>
            </a:r>
            <a:r>
              <a:rPr lang="zh-CN" altLang="en-US" dirty="0" smtClean="0">
                <a:latin typeface="方正粗倩简体" panose="03000509000000000000" pitchFamily="65" charset="-122"/>
                <a:ea typeface="方正粗倩简体" panose="03000509000000000000" pitchFamily="65" charset="-122"/>
              </a:rPr>
              <a:t>加工图像</a:t>
            </a:r>
            <a:endParaRPr lang="zh-CN" altLang="en-US" dirty="0">
              <a:latin typeface="方正粗倩简体" panose="03000509000000000000" pitchFamily="65" charset="-122"/>
              <a:ea typeface="方正粗倩简体" panose="03000509000000000000" pitchFamily="65" charset="-122"/>
            </a:endParaRPr>
          </a:p>
        </p:txBody>
      </p:sp>
      <p:sp>
        <p:nvSpPr>
          <p:cNvPr id="4" name="TextBox 97"/>
          <p:cNvSpPr txBox="1">
            <a:spLocks noChangeArrowheads="1"/>
          </p:cNvSpPr>
          <p:nvPr/>
        </p:nvSpPr>
        <p:spPr bwMode="auto">
          <a:xfrm>
            <a:off x="1691681" y="3993995"/>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6.3 </a:t>
            </a:r>
            <a:r>
              <a:rPr lang="zh-CN" altLang="en-US" dirty="0" smtClean="0">
                <a:latin typeface="方正粗倩简体" panose="03000509000000000000" pitchFamily="65" charset="-122"/>
                <a:ea typeface="方正粗倩简体" panose="03000509000000000000" pitchFamily="65" charset="-122"/>
              </a:rPr>
              <a:t>制作数字视频</a:t>
            </a:r>
            <a:endParaRPr lang="en-US" altLang="zh-CN" dirty="0" smtClean="0">
              <a:latin typeface="方正粗倩简体" panose="03000509000000000000" pitchFamily="65" charset="-122"/>
              <a:ea typeface="方正粗倩简体" panose="03000509000000000000" pitchFamily="65" charset="-122"/>
            </a:endParaRPr>
          </a:p>
        </p:txBody>
      </p:sp>
      <p:sp>
        <p:nvSpPr>
          <p:cNvPr id="39" name="TextBox 97"/>
          <p:cNvSpPr txBox="1">
            <a:spLocks noChangeArrowheads="1"/>
          </p:cNvSpPr>
          <p:nvPr/>
        </p:nvSpPr>
        <p:spPr bwMode="auto">
          <a:xfrm>
            <a:off x="1689312" y="1772816"/>
            <a:ext cx="6363907" cy="929017"/>
          </a:xfrm>
          <a:prstGeom prst="rect">
            <a:avLst/>
          </a:prstGeom>
          <a:solidFill>
            <a:schemeClr val="bg1">
              <a:alpha val="50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dirty="0">
              <a:solidFill>
                <a:prstClr val="white"/>
              </a:solidFill>
              <a:latin typeface="方正粗倩简体" panose="03000509000000000000" pitchFamily="65" charset="-122"/>
              <a:ea typeface="方正粗倩简体" panose="03000509000000000000" pitchFamily="65" charset="-122"/>
            </a:endParaRPr>
          </a:p>
        </p:txBody>
      </p:sp>
    </p:spTree>
    <p:extLst>
      <p:ext uri="{BB962C8B-B14F-4D97-AF65-F5344CB8AC3E}">
        <p14:creationId xmlns:p14="http://schemas.microsoft.com/office/powerpoint/2010/main" val="798384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4"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par>
                                <p:cTn id="13" presetID="12" presetClass="entr" presetSubtype="4"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6" presetClass="entr" presetSubtype="37" fill="hold" grpId="0" nodeType="withEffect">
                                  <p:stCondLst>
                                    <p:cond delay="1000"/>
                                  </p:stCondLst>
                                  <p:childTnLst>
                                    <p:set>
                                      <p:cBhvr>
                                        <p:cTn id="18" dur="1" fill="hold">
                                          <p:stCondLst>
                                            <p:cond delay="0"/>
                                          </p:stCondLst>
                                        </p:cTn>
                                        <p:tgtEl>
                                          <p:spTgt spid="39"/>
                                        </p:tgtEl>
                                        <p:attrNameLst>
                                          <p:attrName>style.visibility</p:attrName>
                                        </p:attrNameLst>
                                      </p:cBhvr>
                                      <p:to>
                                        <p:strVal val="visible"/>
                                      </p:to>
                                    </p:set>
                                    <p:animEffect transition="in" filter="barn(outVertical)">
                                      <p:cBhvr>
                                        <p:cTn id="19" dur="500"/>
                                        <p:tgtEl>
                                          <p:spTgt spid="39"/>
                                        </p:tgtEl>
                                      </p:cBhvr>
                                    </p:animEffect>
                                  </p:childTnLst>
                                </p:cTn>
                              </p:par>
                            </p:childTnLst>
                          </p:cTn>
                        </p:par>
                        <p:par>
                          <p:cTn id="20" fill="hold">
                            <p:stCondLst>
                              <p:cond delay="1500"/>
                            </p:stCondLst>
                            <p:childTnLst>
                              <p:par>
                                <p:cTn id="21" presetID="26" presetClass="emph" presetSubtype="0" repeatCount="indefinite" fill="hold" grpId="1" nodeType="afterEffect">
                                  <p:stCondLst>
                                    <p:cond delay="0"/>
                                  </p:stCondLst>
                                  <p:endCondLst>
                                    <p:cond evt="onNext" delay="0">
                                      <p:tgtEl>
                                        <p:sldTgt/>
                                      </p:tgtEl>
                                    </p:cond>
                                  </p:endCondLst>
                                  <p:childTnLst>
                                    <p:animEffect transition="out" filter="fade">
                                      <p:cBhvr>
                                        <p:cTn id="22" dur="1000" tmFilter="0, 0; .2, .5; .8, .5; 1, 0"/>
                                        <p:tgtEl>
                                          <p:spTgt spid="39"/>
                                        </p:tgtEl>
                                      </p:cBhvr>
                                    </p:animEffect>
                                    <p:animScale>
                                      <p:cBhvr>
                                        <p:cTn id="23" dur="500" autoRev="1" fill="hold"/>
                                        <p:tgtEl>
                                          <p:spTgt spid="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39" grpId="0" animBg="1"/>
      <p:bldP spid="39" grpId="1"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03848" y="2793258"/>
            <a:ext cx="5940152" cy="1296144"/>
            <a:chOff x="726608" y="1628800"/>
            <a:chExt cx="5940152" cy="1296144"/>
          </a:xfrm>
        </p:grpSpPr>
        <p:sp>
          <p:nvSpPr>
            <p:cNvPr id="3" name="矩形 2"/>
            <p:cNvSpPr/>
            <p:nvPr/>
          </p:nvSpPr>
          <p:spPr>
            <a:xfrm>
              <a:off x="726608" y="1628800"/>
              <a:ext cx="5933624" cy="129614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a:spLocks noChangeArrowheads="1"/>
            </p:cNvSpPr>
            <p:nvPr/>
          </p:nvSpPr>
          <p:spPr bwMode="auto">
            <a:xfrm>
              <a:off x="978128" y="1801465"/>
              <a:ext cx="568863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1600" b="1" dirty="0" smtClean="0">
                  <a:latin typeface="Arial" charset="0"/>
                </a:rPr>
                <a:t>       多媒体素材种类很多，收集和整理需要使用多种设备和工具软件。</a:t>
              </a:r>
              <a:endParaRPr lang="en-US" altLang="zh-CN" sz="1600" b="1" dirty="0">
                <a:latin typeface="Arial" charset="0"/>
              </a:endParaRPr>
            </a:p>
          </p:txBody>
        </p:sp>
      </p:grpSp>
      <p:grpSp>
        <p:nvGrpSpPr>
          <p:cNvPr id="6" name="组合 5"/>
          <p:cNvGrpSpPr/>
          <p:nvPr/>
        </p:nvGrpSpPr>
        <p:grpSpPr>
          <a:xfrm>
            <a:off x="296863" y="2640485"/>
            <a:ext cx="825500" cy="2109787"/>
            <a:chOff x="296863" y="1549401"/>
            <a:chExt cx="825500" cy="2109787"/>
          </a:xfrm>
          <a:solidFill>
            <a:schemeClr val="tx1">
              <a:lumMod val="75000"/>
              <a:lumOff val="25000"/>
            </a:schemeClr>
          </a:solidFill>
        </p:grpSpPr>
        <p:sp>
          <p:nvSpPr>
            <p:cNvPr id="8" name="Freeform 6"/>
            <p:cNvSpPr>
              <a:spLocks/>
            </p:cNvSpPr>
            <p:nvPr/>
          </p:nvSpPr>
          <p:spPr bwMode="auto">
            <a:xfrm>
              <a:off x="296863"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p:cNvSpPr>
              <a:spLocks noChangeArrowheads="1"/>
            </p:cNvSpPr>
            <p:nvPr/>
          </p:nvSpPr>
          <p:spPr bwMode="auto">
            <a:xfrm>
              <a:off x="546101" y="1549401"/>
              <a:ext cx="32702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238252" y="2640485"/>
            <a:ext cx="825500" cy="2109787"/>
            <a:chOff x="1238251" y="1549401"/>
            <a:chExt cx="825500" cy="2109787"/>
          </a:xfrm>
          <a:solidFill>
            <a:srgbClr val="729A95"/>
          </a:solidFill>
        </p:grpSpPr>
        <p:sp>
          <p:nvSpPr>
            <p:cNvPr id="13" name="Freeform 8"/>
            <p:cNvSpPr>
              <a:spLocks/>
            </p:cNvSpPr>
            <p:nvPr/>
          </p:nvSpPr>
          <p:spPr bwMode="auto">
            <a:xfrm>
              <a:off x="1238251"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2"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1468438"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p:cNvGrpSpPr/>
          <p:nvPr/>
        </p:nvGrpSpPr>
        <p:grpSpPr>
          <a:xfrm>
            <a:off x="2160590" y="2640485"/>
            <a:ext cx="844550" cy="2109787"/>
            <a:chOff x="2160588" y="1549401"/>
            <a:chExt cx="844550" cy="2109787"/>
          </a:xfrm>
          <a:solidFill>
            <a:srgbClr val="CABD6C"/>
          </a:solidFill>
        </p:grpSpPr>
        <p:sp>
          <p:nvSpPr>
            <p:cNvPr id="18" name="Freeform 10"/>
            <p:cNvSpPr>
              <a:spLocks/>
            </p:cNvSpPr>
            <p:nvPr/>
          </p:nvSpPr>
          <p:spPr bwMode="auto">
            <a:xfrm>
              <a:off x="2160588" y="1912938"/>
              <a:ext cx="844550" cy="1746250"/>
            </a:xfrm>
            <a:custGeom>
              <a:avLst/>
              <a:gdLst>
                <a:gd name="T0" fmla="*/ 33 w 44"/>
                <a:gd name="T1" fmla="*/ 0 h 91"/>
                <a:gd name="T2" fmla="*/ 11 w 44"/>
                <a:gd name="T3" fmla="*/ 0 h 91"/>
                <a:gd name="T4" fmla="*/ 0 w 44"/>
                <a:gd name="T5" fmla="*/ 9 h 91"/>
                <a:gd name="T6" fmla="*/ 0 w 44"/>
                <a:gd name="T7" fmla="*/ 9 h 91"/>
                <a:gd name="T8" fmla="*/ 0 w 44"/>
                <a:gd name="T9" fmla="*/ 10 h 91"/>
                <a:gd name="T10" fmla="*/ 0 w 44"/>
                <a:gd name="T11" fmla="*/ 41 h 91"/>
                <a:gd name="T12" fmla="*/ 4 w 44"/>
                <a:gd name="T13" fmla="*/ 44 h 91"/>
                <a:gd name="T14" fmla="*/ 8 w 44"/>
                <a:gd name="T15" fmla="*/ 41 h 91"/>
                <a:gd name="T16" fmla="*/ 8 w 44"/>
                <a:gd name="T17" fmla="*/ 14 h 91"/>
                <a:gd name="T18" fmla="*/ 11 w 44"/>
                <a:gd name="T19" fmla="*/ 14 h 91"/>
                <a:gd name="T20" fmla="*/ 11 w 44"/>
                <a:gd name="T21" fmla="*/ 40 h 91"/>
                <a:gd name="T22" fmla="*/ 11 w 44"/>
                <a:gd name="T23" fmla="*/ 41 h 91"/>
                <a:gd name="T24" fmla="*/ 11 w 44"/>
                <a:gd name="T25" fmla="*/ 86 h 91"/>
                <a:gd name="T26" fmla="*/ 16 w 44"/>
                <a:gd name="T27" fmla="*/ 91 h 91"/>
                <a:gd name="T28" fmla="*/ 21 w 44"/>
                <a:gd name="T29" fmla="*/ 86 h 91"/>
                <a:gd name="T30" fmla="*/ 21 w 44"/>
                <a:gd name="T31" fmla="*/ 46 h 91"/>
                <a:gd name="T32" fmla="*/ 23 w 44"/>
                <a:gd name="T33" fmla="*/ 46 h 91"/>
                <a:gd name="T34" fmla="*/ 23 w 44"/>
                <a:gd name="T35" fmla="*/ 86 h 91"/>
                <a:gd name="T36" fmla="*/ 28 w 44"/>
                <a:gd name="T37" fmla="*/ 91 h 91"/>
                <a:gd name="T38" fmla="*/ 33 w 44"/>
                <a:gd name="T39" fmla="*/ 86 h 91"/>
                <a:gd name="T40" fmla="*/ 33 w 44"/>
                <a:gd name="T41" fmla="*/ 40 h 91"/>
                <a:gd name="T42" fmla="*/ 33 w 44"/>
                <a:gd name="T43" fmla="*/ 39 h 91"/>
                <a:gd name="T44" fmla="*/ 33 w 44"/>
                <a:gd name="T45" fmla="*/ 14 h 91"/>
                <a:gd name="T46" fmla="*/ 36 w 44"/>
                <a:gd name="T47" fmla="*/ 14 h 91"/>
                <a:gd name="T48" fmla="*/ 36 w 44"/>
                <a:gd name="T49" fmla="*/ 41 h 91"/>
                <a:gd name="T50" fmla="*/ 40 w 44"/>
                <a:gd name="T51" fmla="*/ 44 h 91"/>
                <a:gd name="T52" fmla="*/ 44 w 44"/>
                <a:gd name="T53" fmla="*/ 41 h 91"/>
                <a:gd name="T54" fmla="*/ 44 w 44"/>
                <a:gd name="T55" fmla="*/ 10 h 91"/>
                <a:gd name="T56" fmla="*/ 44 w 44"/>
                <a:gd name="T57" fmla="*/ 9 h 91"/>
                <a:gd name="T58" fmla="*/ 44 w 44"/>
                <a:gd name="T59" fmla="*/ 8 h 91"/>
                <a:gd name="T60" fmla="*/ 33 w 44"/>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91">
                  <a:moveTo>
                    <a:pt x="33"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2" y="44"/>
                    <a:pt x="4" y="44"/>
                  </a:cubicBezTo>
                  <a:cubicBezTo>
                    <a:pt x="6" y="44"/>
                    <a:pt x="8" y="43"/>
                    <a:pt x="8" y="41"/>
                  </a:cubicBezTo>
                  <a:cubicBezTo>
                    <a:pt x="8" y="14"/>
                    <a:pt x="8" y="14"/>
                    <a:pt x="8" y="14"/>
                  </a:cubicBezTo>
                  <a:cubicBezTo>
                    <a:pt x="11" y="14"/>
                    <a:pt x="11" y="14"/>
                    <a:pt x="11" y="14"/>
                  </a:cubicBezTo>
                  <a:cubicBezTo>
                    <a:pt x="11" y="40"/>
                    <a:pt x="11" y="40"/>
                    <a:pt x="11" y="40"/>
                  </a:cubicBezTo>
                  <a:cubicBezTo>
                    <a:pt x="11" y="40"/>
                    <a:pt x="11" y="40"/>
                    <a:pt x="11" y="41"/>
                  </a:cubicBezTo>
                  <a:cubicBezTo>
                    <a:pt x="11" y="86"/>
                    <a:pt x="11" y="86"/>
                    <a:pt x="11" y="86"/>
                  </a:cubicBezTo>
                  <a:cubicBezTo>
                    <a:pt x="11" y="89"/>
                    <a:pt x="13" y="91"/>
                    <a:pt x="16" y="91"/>
                  </a:cubicBezTo>
                  <a:cubicBezTo>
                    <a:pt x="18" y="91"/>
                    <a:pt x="21" y="89"/>
                    <a:pt x="21" y="86"/>
                  </a:cubicBezTo>
                  <a:cubicBezTo>
                    <a:pt x="21" y="46"/>
                    <a:pt x="21" y="46"/>
                    <a:pt x="21" y="46"/>
                  </a:cubicBezTo>
                  <a:cubicBezTo>
                    <a:pt x="23" y="46"/>
                    <a:pt x="23" y="46"/>
                    <a:pt x="23" y="46"/>
                  </a:cubicBezTo>
                  <a:cubicBezTo>
                    <a:pt x="23" y="86"/>
                    <a:pt x="23" y="86"/>
                    <a:pt x="23" y="86"/>
                  </a:cubicBezTo>
                  <a:cubicBezTo>
                    <a:pt x="23" y="89"/>
                    <a:pt x="25" y="91"/>
                    <a:pt x="28" y="91"/>
                  </a:cubicBezTo>
                  <a:cubicBezTo>
                    <a:pt x="31" y="91"/>
                    <a:pt x="33" y="89"/>
                    <a:pt x="33" y="86"/>
                  </a:cubicBezTo>
                  <a:cubicBezTo>
                    <a:pt x="33" y="40"/>
                    <a:pt x="33" y="40"/>
                    <a:pt x="33" y="40"/>
                  </a:cubicBezTo>
                  <a:cubicBezTo>
                    <a:pt x="33" y="39"/>
                    <a:pt x="33" y="39"/>
                    <a:pt x="33" y="39"/>
                  </a:cubicBezTo>
                  <a:cubicBezTo>
                    <a:pt x="33" y="14"/>
                    <a:pt x="33" y="14"/>
                    <a:pt x="33" y="14"/>
                  </a:cubicBezTo>
                  <a:cubicBezTo>
                    <a:pt x="36" y="14"/>
                    <a:pt x="36" y="14"/>
                    <a:pt x="36" y="14"/>
                  </a:cubicBezTo>
                  <a:cubicBezTo>
                    <a:pt x="36" y="41"/>
                    <a:pt x="36" y="41"/>
                    <a:pt x="36" y="41"/>
                  </a:cubicBezTo>
                  <a:cubicBezTo>
                    <a:pt x="36" y="43"/>
                    <a:pt x="38" y="44"/>
                    <a:pt x="40" y="44"/>
                  </a:cubicBezTo>
                  <a:cubicBezTo>
                    <a:pt x="42" y="44"/>
                    <a:pt x="44" y="43"/>
                    <a:pt x="44" y="41"/>
                  </a:cubicBezTo>
                  <a:cubicBezTo>
                    <a:pt x="44" y="10"/>
                    <a:pt x="44" y="10"/>
                    <a:pt x="44" y="10"/>
                  </a:cubicBezTo>
                  <a:cubicBezTo>
                    <a:pt x="44" y="9"/>
                    <a:pt x="44" y="9"/>
                    <a:pt x="44" y="9"/>
                  </a:cubicBezTo>
                  <a:cubicBezTo>
                    <a:pt x="44" y="8"/>
                    <a:pt x="44" y="8"/>
                    <a:pt x="44" y="8"/>
                  </a:cubicBezTo>
                  <a:cubicBezTo>
                    <a:pt x="44" y="5"/>
                    <a:pt x="40"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1"/>
            <p:cNvSpPr>
              <a:spLocks noChangeArrowheads="1"/>
            </p:cNvSpPr>
            <p:nvPr/>
          </p:nvSpPr>
          <p:spPr bwMode="auto">
            <a:xfrm>
              <a:off x="2409826"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36512" y="332656"/>
            <a:ext cx="4248472" cy="650475"/>
            <a:chOff x="-33010" y="588691"/>
            <a:chExt cx="3406170" cy="449319"/>
          </a:xfrm>
        </p:grpSpPr>
        <p:sp>
          <p:nvSpPr>
            <p:cNvPr id="27" name="矩形 1"/>
            <p:cNvSpPr/>
            <p:nvPr/>
          </p:nvSpPr>
          <p:spPr>
            <a:xfrm>
              <a:off x="-1" y="588691"/>
              <a:ext cx="337316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8" name="矩形 27"/>
            <p:cNvSpPr/>
            <p:nvPr/>
          </p:nvSpPr>
          <p:spPr>
            <a:xfrm>
              <a:off x="-33010" y="658342"/>
              <a:ext cx="3129699" cy="297637"/>
            </a:xfrm>
            <a:prstGeom prst="rect">
              <a:avLst/>
            </a:prstGeom>
          </p:spPr>
          <p:txBody>
            <a:bodyPr wrap="non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任务目标：</a:t>
              </a:r>
              <a:r>
                <a:rPr lang="zh-CN" altLang="en-US" sz="2000" dirty="0" smtClean="0">
                  <a:solidFill>
                    <a:schemeClr val="bg1"/>
                  </a:solidFill>
                  <a:latin typeface="微软雅黑" panose="020B0503020204020204" pitchFamily="34" charset="-122"/>
                  <a:ea typeface="微软雅黑" panose="020B0503020204020204" pitchFamily="34" charset="-122"/>
                </a:rPr>
                <a:t>如何获取多媒体素材</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14232405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strVal val="#ppt_x"/>
                                          </p:val>
                                        </p:tav>
                                        <p:tav tm="100000">
                                          <p:val>
                                            <p:strVal val="#ppt_x"/>
                                          </p:val>
                                        </p:tav>
                                      </p:tavLst>
                                    </p:anim>
                                    <p:anim calcmode="lin" valueType="num">
                                      <p:cBhvr>
                                        <p:cTn id="23" dur="500" fill="hold"/>
                                        <p:tgtEl>
                                          <p:spTgt spid="16"/>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706539"/>
            <a:ext cx="695224" cy="3306637"/>
            <a:chOff x="654993" y="1901757"/>
            <a:chExt cx="695224" cy="1527334"/>
          </a:xfrm>
        </p:grpSpPr>
        <p:sp>
          <p:nvSpPr>
            <p:cNvPr id="3" name="TextBox 2"/>
            <p:cNvSpPr txBox="1"/>
            <p:nvPr/>
          </p:nvSpPr>
          <p:spPr>
            <a:xfrm rot="5400000">
              <a:off x="675164" y="2031806"/>
              <a:ext cx="796107" cy="553998"/>
            </a:xfrm>
            <a:prstGeom prst="rect">
              <a:avLst/>
            </a:prstGeom>
            <a:noFill/>
          </p:spPr>
          <p:txBody>
            <a:bodyPr wrap="none" rtlCol="0">
              <a:spAutoFit/>
            </a:bodyPr>
            <a:lstStyle/>
            <a:p>
              <a:pPr algn="r"/>
              <a:r>
                <a:rPr lang="zh-CN" altLang="en-US" sz="3000" b="1" dirty="0">
                  <a:latin typeface="微软雅黑" panose="020B0503020204020204" pitchFamily="34" charset="-122"/>
                  <a:ea typeface="微软雅黑" panose="020B0503020204020204" pitchFamily="34" charset="-122"/>
                </a:rPr>
                <a:t>技能</a:t>
              </a:r>
              <a:r>
                <a:rPr lang="zh-CN" altLang="en-US" sz="3000" b="1" dirty="0" smtClean="0">
                  <a:latin typeface="微软雅黑" panose="020B0503020204020204" pitchFamily="34" charset="-122"/>
                  <a:ea typeface="微软雅黑" panose="020B0503020204020204" pitchFamily="34" charset="-122"/>
                </a:rPr>
                <a:t>学习</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814514" y="1706540"/>
            <a:ext cx="5637806" cy="1652408"/>
            <a:chOff x="1408114" y="719645"/>
            <a:chExt cx="5637806" cy="1652408"/>
          </a:xfrm>
        </p:grpSpPr>
        <p:grpSp>
          <p:nvGrpSpPr>
            <p:cNvPr id="6" name="组合 5"/>
            <p:cNvGrpSpPr/>
            <p:nvPr/>
          </p:nvGrpSpPr>
          <p:grpSpPr>
            <a:xfrm>
              <a:off x="1408114" y="719645"/>
              <a:ext cx="5637806" cy="1652408"/>
              <a:chOff x="1408114" y="719645"/>
              <a:chExt cx="5637806" cy="1652408"/>
            </a:xfrm>
          </p:grpSpPr>
          <p:sp>
            <p:nvSpPr>
              <p:cNvPr id="1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11" name="TextBox 10"/>
              <p:cNvSpPr txBox="1"/>
              <p:nvPr/>
            </p:nvSpPr>
            <p:spPr>
              <a:xfrm>
                <a:off x="1408114" y="1727725"/>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13" name="矩形 1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971633" y="1656287"/>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2101157" y="788418"/>
              <a:ext cx="3877985"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扫</a:t>
              </a:r>
              <a:r>
                <a:rPr lang="zh-CN" altLang="en-US" sz="2400" b="1" kern="0" dirty="0">
                  <a:solidFill>
                    <a:schemeClr val="tx1">
                      <a:lumMod val="75000"/>
                      <a:lumOff val="25000"/>
                    </a:schemeClr>
                  </a:solidFill>
                  <a:latin typeface="微软雅黑" pitchFamily="34" charset="-122"/>
                  <a:ea typeface="微软雅黑" pitchFamily="34" charset="-122"/>
                </a:rPr>
                <a:t>描图像（扫描仪的使用）</a:t>
              </a:r>
            </a:p>
          </p:txBody>
        </p:sp>
        <p:sp>
          <p:nvSpPr>
            <p:cNvPr id="8" name="矩形 7"/>
            <p:cNvSpPr/>
            <p:nvPr/>
          </p:nvSpPr>
          <p:spPr>
            <a:xfrm>
              <a:off x="2093898" y="1741373"/>
              <a:ext cx="4801314"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从</a:t>
              </a:r>
              <a:r>
                <a:rPr lang="zh-CN" altLang="en-US" sz="2400" b="1" kern="0" dirty="0">
                  <a:solidFill>
                    <a:schemeClr val="tx1">
                      <a:lumMod val="75000"/>
                      <a:lumOff val="25000"/>
                    </a:schemeClr>
                  </a:solidFill>
                  <a:latin typeface="微软雅黑" pitchFamily="34" charset="-122"/>
                  <a:ea typeface="微软雅黑" pitchFamily="34" charset="-122"/>
                </a:rPr>
                <a:t>数码相机或手机中导入数码照片</a:t>
              </a:r>
            </a:p>
          </p:txBody>
        </p:sp>
      </p:grpSp>
      <p:grpSp>
        <p:nvGrpSpPr>
          <p:cNvPr id="27" name="组合 26"/>
          <p:cNvGrpSpPr/>
          <p:nvPr/>
        </p:nvGrpSpPr>
        <p:grpSpPr>
          <a:xfrm>
            <a:off x="1799566" y="3586592"/>
            <a:ext cx="5637806" cy="1651340"/>
            <a:chOff x="1408114" y="720713"/>
            <a:chExt cx="5637806" cy="1651340"/>
          </a:xfrm>
        </p:grpSpPr>
        <p:grpSp>
          <p:nvGrpSpPr>
            <p:cNvPr id="28" name="组合 5"/>
            <p:cNvGrpSpPr/>
            <p:nvPr/>
          </p:nvGrpSpPr>
          <p:grpSpPr>
            <a:xfrm>
              <a:off x="1408114" y="720713"/>
              <a:ext cx="5637806" cy="1651340"/>
              <a:chOff x="1408114" y="720713"/>
              <a:chExt cx="5637806" cy="1651340"/>
            </a:xfrm>
          </p:grpSpPr>
          <p:sp>
            <p:nvSpPr>
              <p:cNvPr id="31" name="TextBox 30"/>
              <p:cNvSpPr txBox="1"/>
              <p:nvPr/>
            </p:nvSpPr>
            <p:spPr>
              <a:xfrm>
                <a:off x="1408114" y="774237"/>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2" name="TextBox 31"/>
              <p:cNvSpPr txBox="1"/>
              <p:nvPr/>
            </p:nvSpPr>
            <p:spPr>
              <a:xfrm>
                <a:off x="1408114" y="172772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3" name="矩形 3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71633" y="1656287"/>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矩形 28"/>
            <p:cNvSpPr/>
            <p:nvPr/>
          </p:nvSpPr>
          <p:spPr>
            <a:xfrm>
              <a:off x="2101157" y="788418"/>
              <a:ext cx="4493538"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从</a:t>
              </a:r>
              <a:r>
                <a:rPr lang="zh-CN" altLang="en-US" sz="2400" b="1" kern="0" dirty="0">
                  <a:solidFill>
                    <a:schemeClr val="tx1">
                      <a:lumMod val="75000"/>
                      <a:lumOff val="25000"/>
                    </a:schemeClr>
                  </a:solidFill>
                  <a:latin typeface="微软雅黑" pitchFamily="34" charset="-122"/>
                  <a:ea typeface="微软雅黑" pitchFamily="34" charset="-122"/>
                </a:rPr>
                <a:t>数码摄像机或手机中导入视频</a:t>
              </a:r>
            </a:p>
          </p:txBody>
        </p:sp>
        <p:sp>
          <p:nvSpPr>
            <p:cNvPr id="30" name="矩形 29"/>
            <p:cNvSpPr/>
            <p:nvPr/>
          </p:nvSpPr>
          <p:spPr>
            <a:xfrm>
              <a:off x="2108846" y="1741373"/>
              <a:ext cx="141577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录</a:t>
              </a:r>
              <a:r>
                <a:rPr lang="zh-CN" altLang="en-US" sz="2400" b="1" kern="0" dirty="0">
                  <a:solidFill>
                    <a:schemeClr val="tx1">
                      <a:lumMod val="75000"/>
                      <a:lumOff val="25000"/>
                    </a:schemeClr>
                  </a:solidFill>
                  <a:latin typeface="微软雅黑" pitchFamily="34" charset="-122"/>
                  <a:ea typeface="微软雅黑" pitchFamily="34" charset="-122"/>
                </a:rPr>
                <a:t>制声音</a:t>
              </a:r>
            </a:p>
          </p:txBody>
        </p:sp>
      </p:grpSp>
      <p:grpSp>
        <p:nvGrpSpPr>
          <p:cNvPr id="35" name="组合 25"/>
          <p:cNvGrpSpPr/>
          <p:nvPr/>
        </p:nvGrpSpPr>
        <p:grpSpPr>
          <a:xfrm>
            <a:off x="-36512" y="332656"/>
            <a:ext cx="3894132" cy="650475"/>
            <a:chOff x="-33010" y="588691"/>
            <a:chExt cx="4170884" cy="449319"/>
          </a:xfrm>
        </p:grpSpPr>
        <p:sp>
          <p:nvSpPr>
            <p:cNvPr id="36" name="矩形 1"/>
            <p:cNvSpPr/>
            <p:nvPr/>
          </p:nvSpPr>
          <p:spPr>
            <a:xfrm>
              <a:off x="-1" y="588691"/>
              <a:ext cx="4137875"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37" name="矩形 36"/>
            <p:cNvSpPr/>
            <p:nvPr/>
          </p:nvSpPr>
          <p:spPr>
            <a:xfrm>
              <a:off x="-33010" y="658342"/>
              <a:ext cx="3363802"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6.1</a:t>
              </a:r>
              <a:r>
                <a:rPr lang="zh-CN" altLang="en-US" sz="2000" b="1" dirty="0" smtClean="0">
                  <a:solidFill>
                    <a:schemeClr val="bg1"/>
                  </a:solidFill>
                  <a:latin typeface="微软雅黑" panose="020B0503020204020204" pitchFamily="34" charset="-122"/>
                  <a:ea typeface="微软雅黑" panose="020B0503020204020204" pitchFamily="34" charset="-122"/>
                </a:rPr>
                <a:t>：获取多媒体素材</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45189064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par>
                                <p:cTn id="13" presetID="22" presetClass="entr" presetSubtype="8" fill="hold" nodeType="withEffect">
                                  <p:stCondLst>
                                    <p:cond delay="80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12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706539"/>
            <a:ext cx="695223" cy="3306637"/>
            <a:chOff x="654993" y="1901757"/>
            <a:chExt cx="695223" cy="1527334"/>
          </a:xfrm>
        </p:grpSpPr>
        <p:sp>
          <p:nvSpPr>
            <p:cNvPr id="3" name="TextBox 2"/>
            <p:cNvSpPr txBox="1"/>
            <p:nvPr/>
          </p:nvSpPr>
          <p:spPr>
            <a:xfrm rot="5400000">
              <a:off x="675164" y="2031806"/>
              <a:ext cx="796106"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知识归纳</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814514" y="1706540"/>
            <a:ext cx="5637806" cy="1574130"/>
            <a:chOff x="1408114" y="719645"/>
            <a:chExt cx="5637806" cy="1574130"/>
          </a:xfrm>
        </p:grpSpPr>
        <p:grpSp>
          <p:nvGrpSpPr>
            <p:cNvPr id="6" name="组合 5"/>
            <p:cNvGrpSpPr/>
            <p:nvPr/>
          </p:nvGrpSpPr>
          <p:grpSpPr>
            <a:xfrm>
              <a:off x="1408114" y="719645"/>
              <a:ext cx="5637806" cy="1574130"/>
              <a:chOff x="1408114" y="719645"/>
              <a:chExt cx="5637806" cy="1574130"/>
            </a:xfrm>
          </p:grpSpPr>
          <p:sp>
            <p:nvSpPr>
              <p:cNvPr id="1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11" name="TextBox 10"/>
              <p:cNvSpPr txBox="1"/>
              <p:nvPr/>
            </p:nvSpPr>
            <p:spPr>
              <a:xfrm>
                <a:off x="1408114" y="1650017"/>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13" name="矩形 1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971633" y="1578009"/>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2101157" y="788418"/>
              <a:ext cx="1107996" cy="535531"/>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分</a:t>
              </a:r>
              <a:r>
                <a:rPr lang="zh-CN" altLang="en-US" sz="2400" b="1" kern="0" dirty="0">
                  <a:solidFill>
                    <a:schemeClr val="tx1">
                      <a:lumMod val="75000"/>
                      <a:lumOff val="25000"/>
                    </a:schemeClr>
                  </a:solidFill>
                  <a:latin typeface="微软雅黑" pitchFamily="34" charset="-122"/>
                  <a:ea typeface="微软雅黑" pitchFamily="34" charset="-122"/>
                </a:rPr>
                <a:t>辨率</a:t>
              </a:r>
            </a:p>
          </p:txBody>
        </p:sp>
        <p:sp>
          <p:nvSpPr>
            <p:cNvPr id="8" name="矩形 7"/>
            <p:cNvSpPr/>
            <p:nvPr/>
          </p:nvSpPr>
          <p:spPr>
            <a:xfrm>
              <a:off x="2093898" y="1650017"/>
              <a:ext cx="2339102" cy="535531"/>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图</a:t>
              </a:r>
              <a:r>
                <a:rPr lang="zh-CN" altLang="en-US" sz="2400" b="1" kern="0" dirty="0">
                  <a:solidFill>
                    <a:schemeClr val="tx1">
                      <a:lumMod val="75000"/>
                      <a:lumOff val="25000"/>
                    </a:schemeClr>
                  </a:solidFill>
                  <a:latin typeface="微软雅黑" pitchFamily="34" charset="-122"/>
                  <a:ea typeface="微软雅黑" pitchFamily="34" charset="-122"/>
                </a:rPr>
                <a:t>像文件的格式</a:t>
              </a:r>
            </a:p>
          </p:txBody>
        </p:sp>
      </p:grpSp>
      <p:grpSp>
        <p:nvGrpSpPr>
          <p:cNvPr id="27" name="组合 26"/>
          <p:cNvGrpSpPr/>
          <p:nvPr/>
        </p:nvGrpSpPr>
        <p:grpSpPr>
          <a:xfrm>
            <a:off x="1814514" y="3423155"/>
            <a:ext cx="5809823" cy="1585707"/>
            <a:chOff x="1408114" y="720713"/>
            <a:chExt cx="5809823" cy="1585707"/>
          </a:xfrm>
        </p:grpSpPr>
        <p:grpSp>
          <p:nvGrpSpPr>
            <p:cNvPr id="28" name="组合 5"/>
            <p:cNvGrpSpPr/>
            <p:nvPr/>
          </p:nvGrpSpPr>
          <p:grpSpPr>
            <a:xfrm>
              <a:off x="1408114" y="720713"/>
              <a:ext cx="5637806" cy="1585707"/>
              <a:chOff x="1408114" y="720713"/>
              <a:chExt cx="5637806" cy="1585707"/>
            </a:xfrm>
          </p:grpSpPr>
          <p:sp>
            <p:nvSpPr>
              <p:cNvPr id="31" name="TextBox 30"/>
              <p:cNvSpPr txBox="1"/>
              <p:nvPr/>
            </p:nvSpPr>
            <p:spPr>
              <a:xfrm>
                <a:off x="1408114" y="774237"/>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2" name="TextBox 31"/>
              <p:cNvSpPr txBox="1"/>
              <p:nvPr/>
            </p:nvSpPr>
            <p:spPr>
              <a:xfrm>
                <a:off x="1408114" y="172772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3" name="矩形 3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71633" y="1590654"/>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矩形 28"/>
            <p:cNvSpPr/>
            <p:nvPr/>
          </p:nvSpPr>
          <p:spPr>
            <a:xfrm>
              <a:off x="2101157" y="788418"/>
              <a:ext cx="2954655" cy="535531"/>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常</a:t>
              </a:r>
              <a:r>
                <a:rPr lang="zh-CN" altLang="en-US" sz="2400" b="1" kern="0" dirty="0">
                  <a:solidFill>
                    <a:schemeClr val="tx1">
                      <a:lumMod val="75000"/>
                      <a:lumOff val="25000"/>
                    </a:schemeClr>
                  </a:solidFill>
                  <a:latin typeface="微软雅黑" pitchFamily="34" charset="-122"/>
                  <a:ea typeface="微软雅黑" pitchFamily="34" charset="-122"/>
                </a:rPr>
                <a:t>用音频视频播放器</a:t>
              </a:r>
            </a:p>
          </p:txBody>
        </p:sp>
        <p:sp>
          <p:nvSpPr>
            <p:cNvPr id="30" name="矩形 29"/>
            <p:cNvSpPr/>
            <p:nvPr/>
          </p:nvSpPr>
          <p:spPr>
            <a:xfrm>
              <a:off x="2108846" y="1662662"/>
              <a:ext cx="5109091" cy="535531"/>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比</a:t>
              </a:r>
              <a:r>
                <a:rPr lang="zh-CN" altLang="en-US" sz="2400" b="1" kern="0" dirty="0">
                  <a:solidFill>
                    <a:schemeClr val="tx1">
                      <a:lumMod val="75000"/>
                      <a:lumOff val="25000"/>
                    </a:schemeClr>
                  </a:solidFill>
                  <a:latin typeface="微软雅黑" pitchFamily="34" charset="-122"/>
                  <a:ea typeface="微软雅黑" pitchFamily="34" charset="-122"/>
                </a:rPr>
                <a:t>较流行媒体播放软件各自的优缺点</a:t>
              </a:r>
            </a:p>
          </p:txBody>
        </p:sp>
      </p:grpSp>
      <p:grpSp>
        <p:nvGrpSpPr>
          <p:cNvPr id="35" name="组合 25"/>
          <p:cNvGrpSpPr/>
          <p:nvPr/>
        </p:nvGrpSpPr>
        <p:grpSpPr>
          <a:xfrm>
            <a:off x="-36512" y="332656"/>
            <a:ext cx="3894132" cy="650475"/>
            <a:chOff x="-33010" y="588691"/>
            <a:chExt cx="4170884" cy="449319"/>
          </a:xfrm>
        </p:grpSpPr>
        <p:sp>
          <p:nvSpPr>
            <p:cNvPr id="36" name="矩形 1"/>
            <p:cNvSpPr/>
            <p:nvPr/>
          </p:nvSpPr>
          <p:spPr>
            <a:xfrm>
              <a:off x="-1" y="588691"/>
              <a:ext cx="4137875"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37" name="矩形 36"/>
            <p:cNvSpPr/>
            <p:nvPr/>
          </p:nvSpPr>
          <p:spPr>
            <a:xfrm>
              <a:off x="-33010" y="658342"/>
              <a:ext cx="3363802"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6.1</a:t>
              </a:r>
              <a:r>
                <a:rPr lang="zh-CN" altLang="en-US" sz="2000" b="1" dirty="0" smtClean="0">
                  <a:solidFill>
                    <a:schemeClr val="bg1"/>
                  </a:solidFill>
                  <a:latin typeface="微软雅黑" panose="020B0503020204020204" pitchFamily="34" charset="-122"/>
                  <a:ea typeface="微软雅黑" panose="020B0503020204020204" pitchFamily="34" charset="-122"/>
                </a:rPr>
                <a:t>：获取多媒体素材</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grpSp>
        <p:nvGrpSpPr>
          <p:cNvPr id="24" name="组合 23"/>
          <p:cNvGrpSpPr/>
          <p:nvPr/>
        </p:nvGrpSpPr>
        <p:grpSpPr>
          <a:xfrm>
            <a:off x="1793297" y="5157192"/>
            <a:ext cx="5659023" cy="1394801"/>
            <a:chOff x="1408114" y="720713"/>
            <a:chExt cx="5637806" cy="1518617"/>
          </a:xfrm>
        </p:grpSpPr>
        <p:grpSp>
          <p:nvGrpSpPr>
            <p:cNvPr id="25" name="组合 5"/>
            <p:cNvGrpSpPr/>
            <p:nvPr/>
          </p:nvGrpSpPr>
          <p:grpSpPr>
            <a:xfrm>
              <a:off x="1408114" y="720713"/>
              <a:ext cx="5637806" cy="710024"/>
              <a:chOff x="1408114" y="720713"/>
              <a:chExt cx="5637806" cy="710024"/>
            </a:xfrm>
          </p:grpSpPr>
          <p:sp>
            <p:nvSpPr>
              <p:cNvPr id="39" name="TextBox 30"/>
              <p:cNvSpPr txBox="1"/>
              <p:nvPr/>
            </p:nvSpPr>
            <p:spPr>
              <a:xfrm>
                <a:off x="1408114" y="774237"/>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41" name="矩形 40"/>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矩形 25"/>
            <p:cNvSpPr/>
            <p:nvPr/>
          </p:nvSpPr>
          <p:spPr>
            <a:xfrm>
              <a:off x="2101157" y="788418"/>
              <a:ext cx="2943577" cy="542160"/>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归</a:t>
              </a:r>
              <a:r>
                <a:rPr lang="zh-CN" altLang="en-US" sz="2400" b="1" kern="0" dirty="0">
                  <a:solidFill>
                    <a:schemeClr val="tx1">
                      <a:lumMod val="75000"/>
                      <a:lumOff val="25000"/>
                    </a:schemeClr>
                  </a:solidFill>
                  <a:latin typeface="微软雅黑" pitchFamily="34" charset="-122"/>
                  <a:ea typeface="微软雅黑" pitchFamily="34" charset="-122"/>
                </a:rPr>
                <a:t>纳获取素材的方法</a:t>
              </a:r>
            </a:p>
          </p:txBody>
        </p:sp>
        <p:sp>
          <p:nvSpPr>
            <p:cNvPr id="38" name="矩形 37"/>
            <p:cNvSpPr/>
            <p:nvPr/>
          </p:nvSpPr>
          <p:spPr>
            <a:xfrm>
              <a:off x="2108846" y="1741373"/>
              <a:ext cx="184731" cy="497957"/>
            </a:xfrm>
            <a:prstGeom prst="rect">
              <a:avLst/>
            </a:prstGeom>
          </p:spPr>
          <p:txBody>
            <a:bodyPr wrap="none">
              <a:spAutoFit/>
            </a:bodyPr>
            <a:lstStyle/>
            <a:p>
              <a:pPr defTabSz="185738">
                <a:lnSpc>
                  <a:spcPct val="120000"/>
                </a:lnSpc>
              </a:pPr>
              <a:endParaRPr lang="zh-CN" altLang="en-US" sz="2400" b="1" kern="0" dirty="0">
                <a:solidFill>
                  <a:schemeClr val="tx1">
                    <a:lumMod val="75000"/>
                    <a:lumOff val="25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382162511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par>
                                <p:cTn id="13" presetID="22" presetClass="entr" presetSubtype="8" fill="hold" nodeType="withEffect">
                                  <p:stCondLst>
                                    <p:cond delay="80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1250"/>
                                        <p:tgtEl>
                                          <p:spTgt spid="27"/>
                                        </p:tgtEl>
                                      </p:cBhvr>
                                    </p:animEffect>
                                  </p:childTnLst>
                                </p:cTn>
                              </p:par>
                              <p:par>
                                <p:cTn id="16" presetID="22" presetClass="entr" presetSubtype="8" fill="hold" nodeType="withEffect">
                                  <p:stCondLst>
                                    <p:cond delay="800"/>
                                  </p:stCondLst>
                                  <p:childTnLst>
                                    <p:set>
                                      <p:cBhvr>
                                        <p:cTn id="17" dur="1" fill="hold">
                                          <p:stCondLst>
                                            <p:cond delay="0"/>
                                          </p:stCondLst>
                                        </p:cTn>
                                        <p:tgtEl>
                                          <p:spTgt spid="24"/>
                                        </p:tgtEl>
                                        <p:attrNameLst>
                                          <p:attrName>style.visibility</p:attrName>
                                        </p:attrNameLst>
                                      </p:cBhvr>
                                      <p:to>
                                        <p:strVal val="visible"/>
                                      </p:to>
                                    </p:set>
                                    <p:animEffect transition="in" filter="wipe(left)">
                                      <p:cBhvr>
                                        <p:cTn id="18" dur="12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628799"/>
            <a:ext cx="695224" cy="3384377"/>
            <a:chOff x="654993" y="1865849"/>
            <a:chExt cx="695224" cy="1563242"/>
          </a:xfrm>
        </p:grpSpPr>
        <p:sp>
          <p:nvSpPr>
            <p:cNvPr id="3" name="TextBox 2"/>
            <p:cNvSpPr txBox="1"/>
            <p:nvPr/>
          </p:nvSpPr>
          <p:spPr>
            <a:xfrm rot="5400000">
              <a:off x="408611" y="2253457"/>
              <a:ext cx="1329213"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技能训练及作业</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56616" y="1772816"/>
            <a:ext cx="6948233" cy="2850504"/>
            <a:chOff x="1350216" y="720713"/>
            <a:chExt cx="6948233" cy="2445575"/>
          </a:xfrm>
        </p:grpSpPr>
        <p:grpSp>
          <p:nvGrpSpPr>
            <p:cNvPr id="6" name="组合 5"/>
            <p:cNvGrpSpPr/>
            <p:nvPr/>
          </p:nvGrpSpPr>
          <p:grpSpPr>
            <a:xfrm>
              <a:off x="1350216" y="720713"/>
              <a:ext cx="6948233" cy="2445575"/>
              <a:chOff x="1350216" y="720713"/>
              <a:chExt cx="6948233" cy="2445575"/>
            </a:xfrm>
          </p:grpSpPr>
          <p:sp>
            <p:nvSpPr>
              <p:cNvPr id="13" name="矩形 12"/>
              <p:cNvSpPr/>
              <p:nvPr/>
            </p:nvSpPr>
            <p:spPr>
              <a:xfrm>
                <a:off x="1350216" y="720713"/>
                <a:ext cx="6937250" cy="1173799"/>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361200" y="2203406"/>
                <a:ext cx="6937249" cy="962882"/>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1494394" y="806800"/>
              <a:ext cx="6670862" cy="1443888"/>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技能训练：</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1</a:t>
              </a:r>
              <a:r>
                <a:rPr lang="zh-CN" altLang="en-US" sz="2200" kern="0" dirty="0">
                  <a:solidFill>
                    <a:schemeClr val="tx1">
                      <a:lumMod val="75000"/>
                      <a:lumOff val="25000"/>
                    </a:schemeClr>
                  </a:solidFill>
                  <a:latin typeface="微软雅黑" pitchFamily="34" charset="-122"/>
                  <a:ea typeface="微软雅黑" pitchFamily="34" charset="-122"/>
                </a:rPr>
                <a:t>）	完成</a:t>
              </a:r>
              <a:r>
                <a:rPr lang="en-US" altLang="zh-CN" sz="2200" kern="0" dirty="0">
                  <a:solidFill>
                    <a:schemeClr val="tx1">
                      <a:lumMod val="75000"/>
                      <a:lumOff val="25000"/>
                    </a:schemeClr>
                  </a:solidFill>
                  <a:latin typeface="微软雅黑" pitchFamily="34" charset="-122"/>
                  <a:ea typeface="微软雅黑" pitchFamily="34" charset="-122"/>
                </a:rPr>
                <a:t>P200</a:t>
              </a:r>
              <a:r>
                <a:rPr lang="zh-CN" altLang="en-US" sz="2200" kern="0" dirty="0">
                  <a:solidFill>
                    <a:schemeClr val="tx1">
                      <a:lumMod val="75000"/>
                      <a:lumOff val="25000"/>
                    </a:schemeClr>
                  </a:solidFill>
                  <a:latin typeface="微软雅黑" pitchFamily="34" charset="-122"/>
                  <a:ea typeface="微软雅黑" pitchFamily="34" charset="-122"/>
                </a:rPr>
                <a:t>操作实</a:t>
              </a:r>
              <a:r>
                <a:rPr lang="zh-CN" altLang="en-US" sz="2200" kern="0" dirty="0" smtClean="0">
                  <a:solidFill>
                    <a:schemeClr val="tx1">
                      <a:lumMod val="75000"/>
                      <a:lumOff val="25000"/>
                    </a:schemeClr>
                  </a:solidFill>
                  <a:latin typeface="微软雅黑" pitchFamily="34" charset="-122"/>
                  <a:ea typeface="微软雅黑" pitchFamily="34" charset="-122"/>
                </a:rPr>
                <a:t>例；（</a:t>
              </a:r>
              <a:r>
                <a:rPr lang="en-US" altLang="zh-CN" sz="2200" kern="0" dirty="0">
                  <a:solidFill>
                    <a:schemeClr val="tx1">
                      <a:lumMod val="75000"/>
                      <a:lumOff val="25000"/>
                    </a:schemeClr>
                  </a:solidFill>
                  <a:latin typeface="微软雅黑" pitchFamily="34" charset="-122"/>
                  <a:ea typeface="微软雅黑" pitchFamily="34" charset="-122"/>
                </a:rPr>
                <a:t>2</a:t>
              </a:r>
              <a:r>
                <a:rPr lang="zh-CN" altLang="en-US" sz="2200" kern="0" dirty="0">
                  <a:solidFill>
                    <a:schemeClr val="tx1">
                      <a:lumMod val="75000"/>
                      <a:lumOff val="25000"/>
                    </a:schemeClr>
                  </a:solidFill>
                  <a:latin typeface="微软雅黑" pitchFamily="34" charset="-122"/>
                  <a:ea typeface="微软雅黑" pitchFamily="34" charset="-122"/>
                </a:rPr>
                <a:t>）	分小组在校园内完成</a:t>
              </a:r>
              <a:r>
                <a:rPr lang="en-US" altLang="zh-CN" sz="2200" kern="0" dirty="0">
                  <a:solidFill>
                    <a:schemeClr val="tx1">
                      <a:lumMod val="75000"/>
                      <a:lumOff val="25000"/>
                    </a:schemeClr>
                  </a:solidFill>
                  <a:latin typeface="微软雅黑" pitchFamily="34" charset="-122"/>
                  <a:ea typeface="微软雅黑" pitchFamily="34" charset="-122"/>
                </a:rPr>
                <a:t>DV“</a:t>
              </a:r>
              <a:r>
                <a:rPr lang="zh-CN" altLang="en-US" sz="2200" kern="0" dirty="0">
                  <a:solidFill>
                    <a:schemeClr val="tx1">
                      <a:lumMod val="75000"/>
                      <a:lumOff val="25000"/>
                    </a:schemeClr>
                  </a:solidFill>
                  <a:latin typeface="微软雅黑" pitchFamily="34" charset="-122"/>
                  <a:ea typeface="微软雅黑" pitchFamily="34" charset="-122"/>
                </a:rPr>
                <a:t>美丽的校园”图片及视频素材的搜集。</a:t>
              </a:r>
            </a:p>
            <a:p>
              <a:pPr defTabSz="185738">
                <a:lnSpc>
                  <a:spcPct val="120000"/>
                </a:lnSpc>
              </a:pPr>
              <a:endParaRPr lang="zh-CN" altLang="en-US" sz="2200" kern="0" dirty="0">
                <a:solidFill>
                  <a:schemeClr val="tx1">
                    <a:lumMod val="75000"/>
                    <a:lumOff val="25000"/>
                  </a:schemeClr>
                </a:solidFill>
                <a:latin typeface="微软雅黑" pitchFamily="34" charset="-122"/>
                <a:ea typeface="微软雅黑" pitchFamily="34" charset="-122"/>
              </a:endParaRPr>
            </a:p>
          </p:txBody>
        </p:sp>
        <p:sp>
          <p:nvSpPr>
            <p:cNvPr id="8" name="矩形 7"/>
            <p:cNvSpPr/>
            <p:nvPr/>
          </p:nvSpPr>
          <p:spPr>
            <a:xfrm>
              <a:off x="1418050" y="2326964"/>
              <a:ext cx="6747205" cy="427770"/>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作业：</a:t>
              </a:r>
              <a:r>
                <a:rPr lang="zh-CN" altLang="en-US" sz="2200" kern="0" dirty="0">
                  <a:solidFill>
                    <a:schemeClr val="tx1">
                      <a:lumMod val="75000"/>
                      <a:lumOff val="25000"/>
                    </a:schemeClr>
                  </a:solidFill>
                  <a:latin typeface="微软雅黑" pitchFamily="34" charset="-122"/>
                  <a:ea typeface="微软雅黑" pitchFamily="34" charset="-122"/>
                </a:rPr>
                <a:t>单元</a:t>
              </a:r>
              <a:r>
                <a:rPr lang="en-US" altLang="zh-CN" sz="2200" kern="0" dirty="0">
                  <a:solidFill>
                    <a:schemeClr val="tx1">
                      <a:lumMod val="75000"/>
                      <a:lumOff val="25000"/>
                    </a:schemeClr>
                  </a:solidFill>
                  <a:latin typeface="微软雅黑" pitchFamily="34" charset="-122"/>
                  <a:ea typeface="微软雅黑" pitchFamily="34" charset="-122"/>
                </a:rPr>
                <a:t>6</a:t>
              </a:r>
              <a:r>
                <a:rPr lang="zh-CN" altLang="en-US" sz="2200" kern="0" dirty="0">
                  <a:solidFill>
                    <a:schemeClr val="tx1">
                      <a:lumMod val="75000"/>
                      <a:lumOff val="25000"/>
                    </a:schemeClr>
                  </a:solidFill>
                  <a:latin typeface="微软雅黑" pitchFamily="34" charset="-122"/>
                  <a:ea typeface="微软雅黑" pitchFamily="34" charset="-122"/>
                </a:rPr>
                <a:t>相关习题、单元实训</a:t>
              </a:r>
              <a:r>
                <a:rPr lang="en-US" altLang="zh-CN" sz="2200" kern="0" dirty="0">
                  <a:solidFill>
                    <a:schemeClr val="tx1">
                      <a:lumMod val="75000"/>
                      <a:lumOff val="25000"/>
                    </a:schemeClr>
                  </a:solidFill>
                  <a:latin typeface="微软雅黑" pitchFamily="34" charset="-122"/>
                  <a:ea typeface="微软雅黑" pitchFamily="34" charset="-122"/>
                </a:rPr>
                <a:t>6</a:t>
              </a:r>
              <a:endParaRPr lang="zh-CN" altLang="en-US" sz="2200" kern="0" dirty="0">
                <a:solidFill>
                  <a:schemeClr val="tx1">
                    <a:lumMod val="75000"/>
                    <a:lumOff val="25000"/>
                  </a:schemeClr>
                </a:solidFill>
                <a:latin typeface="微软雅黑" pitchFamily="34" charset="-122"/>
                <a:ea typeface="微软雅黑" pitchFamily="34" charset="-122"/>
              </a:endParaRPr>
            </a:p>
          </p:txBody>
        </p:sp>
      </p:grpSp>
      <p:grpSp>
        <p:nvGrpSpPr>
          <p:cNvPr id="15" name="组合 25"/>
          <p:cNvGrpSpPr/>
          <p:nvPr/>
        </p:nvGrpSpPr>
        <p:grpSpPr>
          <a:xfrm>
            <a:off x="-36512" y="332656"/>
            <a:ext cx="3894132" cy="650475"/>
            <a:chOff x="-33010" y="588691"/>
            <a:chExt cx="4170884" cy="449319"/>
          </a:xfrm>
        </p:grpSpPr>
        <p:sp>
          <p:nvSpPr>
            <p:cNvPr id="16" name="矩形 1"/>
            <p:cNvSpPr/>
            <p:nvPr/>
          </p:nvSpPr>
          <p:spPr>
            <a:xfrm>
              <a:off x="-1" y="588691"/>
              <a:ext cx="4137875"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7" name="矩形 16"/>
            <p:cNvSpPr/>
            <p:nvPr/>
          </p:nvSpPr>
          <p:spPr>
            <a:xfrm>
              <a:off x="-33010" y="658342"/>
              <a:ext cx="3363802"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6.1</a:t>
              </a:r>
              <a:r>
                <a:rPr lang="zh-CN" altLang="en-US" sz="2000" b="1" dirty="0" smtClean="0">
                  <a:solidFill>
                    <a:schemeClr val="bg1"/>
                  </a:solidFill>
                  <a:latin typeface="微软雅黑" panose="020B0503020204020204" pitchFamily="34" charset="-122"/>
                  <a:ea typeface="微软雅黑" panose="020B0503020204020204" pitchFamily="34" charset="-122"/>
                </a:rPr>
                <a:t>：获取多媒体素材</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95851937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7"/>
          <p:cNvSpPr txBox="1">
            <a:spLocks noChangeArrowheads="1"/>
          </p:cNvSpPr>
          <p:nvPr/>
        </p:nvSpPr>
        <p:spPr bwMode="auto">
          <a:xfrm>
            <a:off x="1691683" y="1772817"/>
            <a:ext cx="6363909" cy="929017"/>
          </a:xfrm>
          <a:prstGeom prst="rect">
            <a:avLst/>
          </a:prstGeom>
          <a:solidFill>
            <a:schemeClr val="accent1">
              <a:lumMod val="75000"/>
              <a:alpha val="75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dirty="0" smtClean="0">
                <a:solidFill>
                  <a:prstClr val="white"/>
                </a:solidFill>
                <a:latin typeface="方正粗倩简体" panose="03000509000000000000" pitchFamily="65" charset="-122"/>
                <a:ea typeface="方正粗倩简体" panose="03000509000000000000" pitchFamily="65" charset="-122"/>
              </a:rPr>
              <a:t>任务</a:t>
            </a:r>
            <a:r>
              <a:rPr lang="en-US" altLang="zh-CN" sz="3200" dirty="0" smtClean="0">
                <a:solidFill>
                  <a:prstClr val="white"/>
                </a:solidFill>
                <a:latin typeface="方正粗倩简体" panose="03000509000000000000" pitchFamily="65" charset="-122"/>
                <a:ea typeface="方正粗倩简体" panose="03000509000000000000" pitchFamily="65" charset="-122"/>
              </a:rPr>
              <a:t>6.1 </a:t>
            </a:r>
            <a:r>
              <a:rPr lang="zh-CN" altLang="en-US" sz="3200" dirty="0" smtClean="0">
                <a:solidFill>
                  <a:prstClr val="white"/>
                </a:solidFill>
                <a:latin typeface="方正粗倩简体" panose="03000509000000000000" pitchFamily="65" charset="-122"/>
                <a:ea typeface="方正粗倩简体" panose="03000509000000000000" pitchFamily="65" charset="-122"/>
              </a:rPr>
              <a:t>获取多媒体素材</a:t>
            </a:r>
            <a:endParaRPr lang="zh-CN" altLang="en-US" sz="3200" dirty="0">
              <a:solidFill>
                <a:prstClr val="white"/>
              </a:solidFill>
              <a:latin typeface="方正粗倩简体" panose="03000509000000000000" pitchFamily="65" charset="-122"/>
              <a:ea typeface="方正粗倩简体" panose="03000509000000000000" pitchFamily="65" charset="-122"/>
            </a:endParaRPr>
          </a:p>
        </p:txBody>
      </p:sp>
      <p:sp>
        <p:nvSpPr>
          <p:cNvPr id="3" name="TextBox 97"/>
          <p:cNvSpPr txBox="1">
            <a:spLocks noChangeArrowheads="1"/>
          </p:cNvSpPr>
          <p:nvPr/>
        </p:nvSpPr>
        <p:spPr bwMode="auto">
          <a:xfrm>
            <a:off x="1691681" y="2883406"/>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6.2 </a:t>
            </a:r>
            <a:r>
              <a:rPr lang="zh-CN" altLang="en-US" dirty="0" smtClean="0">
                <a:latin typeface="方正粗倩简体" panose="03000509000000000000" pitchFamily="65" charset="-122"/>
                <a:ea typeface="方正粗倩简体" panose="03000509000000000000" pitchFamily="65" charset="-122"/>
              </a:rPr>
              <a:t>加工图像</a:t>
            </a:r>
            <a:endParaRPr lang="zh-CN" altLang="en-US" dirty="0">
              <a:latin typeface="方正粗倩简体" panose="03000509000000000000" pitchFamily="65" charset="-122"/>
              <a:ea typeface="方正粗倩简体" panose="03000509000000000000" pitchFamily="65" charset="-122"/>
            </a:endParaRPr>
          </a:p>
        </p:txBody>
      </p:sp>
      <p:sp>
        <p:nvSpPr>
          <p:cNvPr id="4" name="TextBox 97"/>
          <p:cNvSpPr txBox="1">
            <a:spLocks noChangeArrowheads="1"/>
          </p:cNvSpPr>
          <p:nvPr/>
        </p:nvSpPr>
        <p:spPr bwMode="auto">
          <a:xfrm>
            <a:off x="1691681" y="3993995"/>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6.3 </a:t>
            </a:r>
            <a:r>
              <a:rPr lang="zh-CN" altLang="en-US" dirty="0" smtClean="0">
                <a:latin typeface="方正粗倩简体" panose="03000509000000000000" pitchFamily="65" charset="-122"/>
                <a:ea typeface="方正粗倩简体" panose="03000509000000000000" pitchFamily="65" charset="-122"/>
              </a:rPr>
              <a:t>制作数字视频</a:t>
            </a:r>
            <a:endParaRPr lang="en-US" altLang="zh-CN" dirty="0" smtClean="0">
              <a:latin typeface="方正粗倩简体" panose="03000509000000000000" pitchFamily="65" charset="-122"/>
              <a:ea typeface="方正粗倩简体" panose="03000509000000000000" pitchFamily="65" charset="-122"/>
            </a:endParaRPr>
          </a:p>
        </p:txBody>
      </p:sp>
      <p:sp>
        <p:nvSpPr>
          <p:cNvPr id="39" name="TextBox 97"/>
          <p:cNvSpPr txBox="1">
            <a:spLocks noChangeArrowheads="1"/>
          </p:cNvSpPr>
          <p:nvPr/>
        </p:nvSpPr>
        <p:spPr bwMode="auto">
          <a:xfrm>
            <a:off x="1691683" y="2883406"/>
            <a:ext cx="6363907" cy="929017"/>
          </a:xfrm>
          <a:prstGeom prst="rect">
            <a:avLst/>
          </a:prstGeom>
          <a:solidFill>
            <a:schemeClr val="bg1">
              <a:alpha val="50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dirty="0">
              <a:solidFill>
                <a:prstClr val="white"/>
              </a:solidFill>
              <a:latin typeface="方正粗倩简体" panose="03000509000000000000" pitchFamily="65" charset="-122"/>
              <a:ea typeface="方正粗倩简体" panose="03000509000000000000" pitchFamily="65" charset="-122"/>
            </a:endParaRPr>
          </a:p>
        </p:txBody>
      </p:sp>
    </p:spTree>
    <p:extLst>
      <p:ext uri="{BB962C8B-B14F-4D97-AF65-F5344CB8AC3E}">
        <p14:creationId xmlns:p14="http://schemas.microsoft.com/office/powerpoint/2010/main" val="89966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4"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par>
                                <p:cTn id="13" presetID="12" presetClass="entr" presetSubtype="4"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6" presetClass="entr" presetSubtype="37" fill="hold" grpId="0" nodeType="withEffect">
                                  <p:stCondLst>
                                    <p:cond delay="1000"/>
                                  </p:stCondLst>
                                  <p:childTnLst>
                                    <p:set>
                                      <p:cBhvr>
                                        <p:cTn id="18" dur="1" fill="hold">
                                          <p:stCondLst>
                                            <p:cond delay="0"/>
                                          </p:stCondLst>
                                        </p:cTn>
                                        <p:tgtEl>
                                          <p:spTgt spid="39"/>
                                        </p:tgtEl>
                                        <p:attrNameLst>
                                          <p:attrName>style.visibility</p:attrName>
                                        </p:attrNameLst>
                                      </p:cBhvr>
                                      <p:to>
                                        <p:strVal val="visible"/>
                                      </p:to>
                                    </p:set>
                                    <p:animEffect transition="in" filter="barn(outVertical)">
                                      <p:cBhvr>
                                        <p:cTn id="19" dur="500"/>
                                        <p:tgtEl>
                                          <p:spTgt spid="39"/>
                                        </p:tgtEl>
                                      </p:cBhvr>
                                    </p:animEffect>
                                  </p:childTnLst>
                                </p:cTn>
                              </p:par>
                            </p:childTnLst>
                          </p:cTn>
                        </p:par>
                        <p:par>
                          <p:cTn id="20" fill="hold">
                            <p:stCondLst>
                              <p:cond delay="1500"/>
                            </p:stCondLst>
                            <p:childTnLst>
                              <p:par>
                                <p:cTn id="21" presetID="26" presetClass="emph" presetSubtype="0" repeatCount="indefinite" fill="hold" grpId="1" nodeType="afterEffect">
                                  <p:stCondLst>
                                    <p:cond delay="0"/>
                                  </p:stCondLst>
                                  <p:endCondLst>
                                    <p:cond evt="onNext" delay="0">
                                      <p:tgtEl>
                                        <p:sldTgt/>
                                      </p:tgtEl>
                                    </p:cond>
                                  </p:endCondLst>
                                  <p:childTnLst>
                                    <p:animEffect transition="out" filter="fade">
                                      <p:cBhvr>
                                        <p:cTn id="22" dur="1000" tmFilter="0, 0; .2, .5; .8, .5; 1, 0"/>
                                        <p:tgtEl>
                                          <p:spTgt spid="39"/>
                                        </p:tgtEl>
                                      </p:cBhvr>
                                    </p:animEffect>
                                    <p:animScale>
                                      <p:cBhvr>
                                        <p:cTn id="23" dur="500" autoRev="1" fill="hold"/>
                                        <p:tgtEl>
                                          <p:spTgt spid="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39" grpId="0" animBg="1"/>
      <p:bldP spid="39"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03848" y="2793258"/>
            <a:ext cx="5933624" cy="1576921"/>
            <a:chOff x="726608" y="1628800"/>
            <a:chExt cx="5933624" cy="1576921"/>
          </a:xfrm>
        </p:grpSpPr>
        <p:sp>
          <p:nvSpPr>
            <p:cNvPr id="3" name="矩形 2"/>
            <p:cNvSpPr/>
            <p:nvPr/>
          </p:nvSpPr>
          <p:spPr>
            <a:xfrm>
              <a:off x="726608" y="1628800"/>
              <a:ext cx="5933624" cy="157184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a:spLocks noChangeArrowheads="1"/>
            </p:cNvSpPr>
            <p:nvPr/>
          </p:nvSpPr>
          <p:spPr bwMode="auto">
            <a:xfrm>
              <a:off x="798616" y="1636061"/>
              <a:ext cx="5861616"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457200">
                <a:lnSpc>
                  <a:spcPct val="150000"/>
                </a:lnSpc>
              </a:pPr>
              <a:r>
                <a:rPr lang="zh-CN" altLang="en-US" sz="1600" b="1" dirty="0">
                  <a:latin typeface="Arial" charset="0"/>
                </a:rPr>
                <a:t>同学们喜欢照相吗？怎么让自己的照片皮肤变亮，腿变长？（分小组回答问题）我想大家一定有很多的方法。那我们上次课要求大家在校园内搜集的素材要怎样处理才能达到我们的使用要求呢？这就是我们本次课要完成的任务。</a:t>
              </a:r>
              <a:endParaRPr lang="en-US" altLang="zh-CN" sz="1600" b="1" dirty="0">
                <a:latin typeface="Arial" charset="0"/>
              </a:endParaRPr>
            </a:p>
          </p:txBody>
        </p:sp>
      </p:grpSp>
      <p:grpSp>
        <p:nvGrpSpPr>
          <p:cNvPr id="6" name="组合 5"/>
          <p:cNvGrpSpPr/>
          <p:nvPr/>
        </p:nvGrpSpPr>
        <p:grpSpPr>
          <a:xfrm>
            <a:off x="296863" y="2640485"/>
            <a:ext cx="825500" cy="2109787"/>
            <a:chOff x="296863" y="1549401"/>
            <a:chExt cx="825500" cy="2109787"/>
          </a:xfrm>
          <a:solidFill>
            <a:schemeClr val="tx1">
              <a:lumMod val="75000"/>
              <a:lumOff val="25000"/>
            </a:schemeClr>
          </a:solidFill>
        </p:grpSpPr>
        <p:sp>
          <p:nvSpPr>
            <p:cNvPr id="8" name="Freeform 6"/>
            <p:cNvSpPr>
              <a:spLocks/>
            </p:cNvSpPr>
            <p:nvPr/>
          </p:nvSpPr>
          <p:spPr bwMode="auto">
            <a:xfrm>
              <a:off x="296863"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p:cNvSpPr>
              <a:spLocks noChangeArrowheads="1"/>
            </p:cNvSpPr>
            <p:nvPr/>
          </p:nvSpPr>
          <p:spPr bwMode="auto">
            <a:xfrm>
              <a:off x="546101" y="1549401"/>
              <a:ext cx="32702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238252" y="2640485"/>
            <a:ext cx="825500" cy="2109787"/>
            <a:chOff x="1238251" y="1549401"/>
            <a:chExt cx="825500" cy="2109787"/>
          </a:xfrm>
          <a:solidFill>
            <a:srgbClr val="729A95"/>
          </a:solidFill>
        </p:grpSpPr>
        <p:sp>
          <p:nvSpPr>
            <p:cNvPr id="13" name="Freeform 8"/>
            <p:cNvSpPr>
              <a:spLocks/>
            </p:cNvSpPr>
            <p:nvPr/>
          </p:nvSpPr>
          <p:spPr bwMode="auto">
            <a:xfrm>
              <a:off x="1238251"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2"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1468438"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p:cNvGrpSpPr/>
          <p:nvPr/>
        </p:nvGrpSpPr>
        <p:grpSpPr>
          <a:xfrm>
            <a:off x="2160590" y="2640485"/>
            <a:ext cx="844550" cy="2109787"/>
            <a:chOff x="2160588" y="1549401"/>
            <a:chExt cx="844550" cy="2109787"/>
          </a:xfrm>
          <a:solidFill>
            <a:srgbClr val="CABD6C"/>
          </a:solidFill>
        </p:grpSpPr>
        <p:sp>
          <p:nvSpPr>
            <p:cNvPr id="18" name="Freeform 10"/>
            <p:cNvSpPr>
              <a:spLocks/>
            </p:cNvSpPr>
            <p:nvPr/>
          </p:nvSpPr>
          <p:spPr bwMode="auto">
            <a:xfrm>
              <a:off x="2160588" y="1912938"/>
              <a:ext cx="844550" cy="1746250"/>
            </a:xfrm>
            <a:custGeom>
              <a:avLst/>
              <a:gdLst>
                <a:gd name="T0" fmla="*/ 33 w 44"/>
                <a:gd name="T1" fmla="*/ 0 h 91"/>
                <a:gd name="T2" fmla="*/ 11 w 44"/>
                <a:gd name="T3" fmla="*/ 0 h 91"/>
                <a:gd name="T4" fmla="*/ 0 w 44"/>
                <a:gd name="T5" fmla="*/ 9 h 91"/>
                <a:gd name="T6" fmla="*/ 0 w 44"/>
                <a:gd name="T7" fmla="*/ 9 h 91"/>
                <a:gd name="T8" fmla="*/ 0 w 44"/>
                <a:gd name="T9" fmla="*/ 10 h 91"/>
                <a:gd name="T10" fmla="*/ 0 w 44"/>
                <a:gd name="T11" fmla="*/ 41 h 91"/>
                <a:gd name="T12" fmla="*/ 4 w 44"/>
                <a:gd name="T13" fmla="*/ 44 h 91"/>
                <a:gd name="T14" fmla="*/ 8 w 44"/>
                <a:gd name="T15" fmla="*/ 41 h 91"/>
                <a:gd name="T16" fmla="*/ 8 w 44"/>
                <a:gd name="T17" fmla="*/ 14 h 91"/>
                <a:gd name="T18" fmla="*/ 11 w 44"/>
                <a:gd name="T19" fmla="*/ 14 h 91"/>
                <a:gd name="T20" fmla="*/ 11 w 44"/>
                <a:gd name="T21" fmla="*/ 40 h 91"/>
                <a:gd name="T22" fmla="*/ 11 w 44"/>
                <a:gd name="T23" fmla="*/ 41 h 91"/>
                <a:gd name="T24" fmla="*/ 11 w 44"/>
                <a:gd name="T25" fmla="*/ 86 h 91"/>
                <a:gd name="T26" fmla="*/ 16 w 44"/>
                <a:gd name="T27" fmla="*/ 91 h 91"/>
                <a:gd name="T28" fmla="*/ 21 w 44"/>
                <a:gd name="T29" fmla="*/ 86 h 91"/>
                <a:gd name="T30" fmla="*/ 21 w 44"/>
                <a:gd name="T31" fmla="*/ 46 h 91"/>
                <a:gd name="T32" fmla="*/ 23 w 44"/>
                <a:gd name="T33" fmla="*/ 46 h 91"/>
                <a:gd name="T34" fmla="*/ 23 w 44"/>
                <a:gd name="T35" fmla="*/ 86 h 91"/>
                <a:gd name="T36" fmla="*/ 28 w 44"/>
                <a:gd name="T37" fmla="*/ 91 h 91"/>
                <a:gd name="T38" fmla="*/ 33 w 44"/>
                <a:gd name="T39" fmla="*/ 86 h 91"/>
                <a:gd name="T40" fmla="*/ 33 w 44"/>
                <a:gd name="T41" fmla="*/ 40 h 91"/>
                <a:gd name="T42" fmla="*/ 33 w 44"/>
                <a:gd name="T43" fmla="*/ 39 h 91"/>
                <a:gd name="T44" fmla="*/ 33 w 44"/>
                <a:gd name="T45" fmla="*/ 14 h 91"/>
                <a:gd name="T46" fmla="*/ 36 w 44"/>
                <a:gd name="T47" fmla="*/ 14 h 91"/>
                <a:gd name="T48" fmla="*/ 36 w 44"/>
                <a:gd name="T49" fmla="*/ 41 h 91"/>
                <a:gd name="T50" fmla="*/ 40 w 44"/>
                <a:gd name="T51" fmla="*/ 44 h 91"/>
                <a:gd name="T52" fmla="*/ 44 w 44"/>
                <a:gd name="T53" fmla="*/ 41 h 91"/>
                <a:gd name="T54" fmla="*/ 44 w 44"/>
                <a:gd name="T55" fmla="*/ 10 h 91"/>
                <a:gd name="T56" fmla="*/ 44 w 44"/>
                <a:gd name="T57" fmla="*/ 9 h 91"/>
                <a:gd name="T58" fmla="*/ 44 w 44"/>
                <a:gd name="T59" fmla="*/ 8 h 91"/>
                <a:gd name="T60" fmla="*/ 33 w 44"/>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91">
                  <a:moveTo>
                    <a:pt x="33"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2" y="44"/>
                    <a:pt x="4" y="44"/>
                  </a:cubicBezTo>
                  <a:cubicBezTo>
                    <a:pt x="6" y="44"/>
                    <a:pt x="8" y="43"/>
                    <a:pt x="8" y="41"/>
                  </a:cubicBezTo>
                  <a:cubicBezTo>
                    <a:pt x="8" y="14"/>
                    <a:pt x="8" y="14"/>
                    <a:pt x="8" y="14"/>
                  </a:cubicBezTo>
                  <a:cubicBezTo>
                    <a:pt x="11" y="14"/>
                    <a:pt x="11" y="14"/>
                    <a:pt x="11" y="14"/>
                  </a:cubicBezTo>
                  <a:cubicBezTo>
                    <a:pt x="11" y="40"/>
                    <a:pt x="11" y="40"/>
                    <a:pt x="11" y="40"/>
                  </a:cubicBezTo>
                  <a:cubicBezTo>
                    <a:pt x="11" y="40"/>
                    <a:pt x="11" y="40"/>
                    <a:pt x="11" y="41"/>
                  </a:cubicBezTo>
                  <a:cubicBezTo>
                    <a:pt x="11" y="86"/>
                    <a:pt x="11" y="86"/>
                    <a:pt x="11" y="86"/>
                  </a:cubicBezTo>
                  <a:cubicBezTo>
                    <a:pt x="11" y="89"/>
                    <a:pt x="13" y="91"/>
                    <a:pt x="16" y="91"/>
                  </a:cubicBezTo>
                  <a:cubicBezTo>
                    <a:pt x="18" y="91"/>
                    <a:pt x="21" y="89"/>
                    <a:pt x="21" y="86"/>
                  </a:cubicBezTo>
                  <a:cubicBezTo>
                    <a:pt x="21" y="46"/>
                    <a:pt x="21" y="46"/>
                    <a:pt x="21" y="46"/>
                  </a:cubicBezTo>
                  <a:cubicBezTo>
                    <a:pt x="23" y="46"/>
                    <a:pt x="23" y="46"/>
                    <a:pt x="23" y="46"/>
                  </a:cubicBezTo>
                  <a:cubicBezTo>
                    <a:pt x="23" y="86"/>
                    <a:pt x="23" y="86"/>
                    <a:pt x="23" y="86"/>
                  </a:cubicBezTo>
                  <a:cubicBezTo>
                    <a:pt x="23" y="89"/>
                    <a:pt x="25" y="91"/>
                    <a:pt x="28" y="91"/>
                  </a:cubicBezTo>
                  <a:cubicBezTo>
                    <a:pt x="31" y="91"/>
                    <a:pt x="33" y="89"/>
                    <a:pt x="33" y="86"/>
                  </a:cubicBezTo>
                  <a:cubicBezTo>
                    <a:pt x="33" y="40"/>
                    <a:pt x="33" y="40"/>
                    <a:pt x="33" y="40"/>
                  </a:cubicBezTo>
                  <a:cubicBezTo>
                    <a:pt x="33" y="39"/>
                    <a:pt x="33" y="39"/>
                    <a:pt x="33" y="39"/>
                  </a:cubicBezTo>
                  <a:cubicBezTo>
                    <a:pt x="33" y="14"/>
                    <a:pt x="33" y="14"/>
                    <a:pt x="33" y="14"/>
                  </a:cubicBezTo>
                  <a:cubicBezTo>
                    <a:pt x="36" y="14"/>
                    <a:pt x="36" y="14"/>
                    <a:pt x="36" y="14"/>
                  </a:cubicBezTo>
                  <a:cubicBezTo>
                    <a:pt x="36" y="41"/>
                    <a:pt x="36" y="41"/>
                    <a:pt x="36" y="41"/>
                  </a:cubicBezTo>
                  <a:cubicBezTo>
                    <a:pt x="36" y="43"/>
                    <a:pt x="38" y="44"/>
                    <a:pt x="40" y="44"/>
                  </a:cubicBezTo>
                  <a:cubicBezTo>
                    <a:pt x="42" y="44"/>
                    <a:pt x="44" y="43"/>
                    <a:pt x="44" y="41"/>
                  </a:cubicBezTo>
                  <a:cubicBezTo>
                    <a:pt x="44" y="10"/>
                    <a:pt x="44" y="10"/>
                    <a:pt x="44" y="10"/>
                  </a:cubicBezTo>
                  <a:cubicBezTo>
                    <a:pt x="44" y="9"/>
                    <a:pt x="44" y="9"/>
                    <a:pt x="44" y="9"/>
                  </a:cubicBezTo>
                  <a:cubicBezTo>
                    <a:pt x="44" y="8"/>
                    <a:pt x="44" y="8"/>
                    <a:pt x="44" y="8"/>
                  </a:cubicBezTo>
                  <a:cubicBezTo>
                    <a:pt x="44" y="5"/>
                    <a:pt x="40"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1"/>
            <p:cNvSpPr>
              <a:spLocks noChangeArrowheads="1"/>
            </p:cNvSpPr>
            <p:nvPr/>
          </p:nvSpPr>
          <p:spPr bwMode="auto">
            <a:xfrm>
              <a:off x="2409826"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36512" y="332656"/>
            <a:ext cx="3744416" cy="650475"/>
            <a:chOff x="-33010" y="588691"/>
            <a:chExt cx="3406170" cy="449319"/>
          </a:xfrm>
        </p:grpSpPr>
        <p:sp>
          <p:nvSpPr>
            <p:cNvPr id="27" name="矩形 1"/>
            <p:cNvSpPr/>
            <p:nvPr/>
          </p:nvSpPr>
          <p:spPr>
            <a:xfrm>
              <a:off x="-1" y="588691"/>
              <a:ext cx="337316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8" name="矩形 27"/>
            <p:cNvSpPr/>
            <p:nvPr/>
          </p:nvSpPr>
          <p:spPr>
            <a:xfrm>
              <a:off x="-33010" y="658342"/>
              <a:ext cx="2512806" cy="297637"/>
            </a:xfrm>
            <a:prstGeom prst="rect">
              <a:avLst/>
            </a:prstGeom>
          </p:spPr>
          <p:txBody>
            <a:bodyPr wrap="non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任务目标：</a:t>
              </a:r>
              <a:r>
                <a:rPr lang="zh-CN" altLang="en-US" sz="2000" dirty="0" smtClean="0">
                  <a:solidFill>
                    <a:schemeClr val="bg1"/>
                  </a:solidFill>
                  <a:latin typeface="微软雅黑" panose="020B0503020204020204" pitchFamily="34" charset="-122"/>
                  <a:ea typeface="微软雅黑" panose="020B0503020204020204" pitchFamily="34" charset="-122"/>
                </a:rPr>
                <a:t>如何加工图像</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70852049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strVal val="#ppt_x"/>
                                          </p:val>
                                        </p:tav>
                                        <p:tav tm="100000">
                                          <p:val>
                                            <p:strVal val="#ppt_x"/>
                                          </p:val>
                                        </p:tav>
                                      </p:tavLst>
                                    </p:anim>
                                    <p:anim calcmode="lin" valueType="num">
                                      <p:cBhvr>
                                        <p:cTn id="23" dur="500" fill="hold"/>
                                        <p:tgtEl>
                                          <p:spTgt spid="16"/>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706539"/>
            <a:ext cx="695223" cy="3306637"/>
            <a:chOff x="654993" y="1901757"/>
            <a:chExt cx="695223" cy="1527334"/>
          </a:xfrm>
        </p:grpSpPr>
        <p:sp>
          <p:nvSpPr>
            <p:cNvPr id="3" name="TextBox 2"/>
            <p:cNvSpPr txBox="1"/>
            <p:nvPr/>
          </p:nvSpPr>
          <p:spPr>
            <a:xfrm rot="5400000">
              <a:off x="675164" y="2031806"/>
              <a:ext cx="796106"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知识归纳</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76059" y="1706540"/>
            <a:ext cx="5709988" cy="3158306"/>
            <a:chOff x="1369659" y="719645"/>
            <a:chExt cx="5709988" cy="3158306"/>
          </a:xfrm>
        </p:grpSpPr>
        <p:grpSp>
          <p:nvGrpSpPr>
            <p:cNvPr id="6" name="组合 5"/>
            <p:cNvGrpSpPr/>
            <p:nvPr/>
          </p:nvGrpSpPr>
          <p:grpSpPr>
            <a:xfrm>
              <a:off x="1369659" y="719645"/>
              <a:ext cx="5709988" cy="3158306"/>
              <a:chOff x="1369659" y="719645"/>
              <a:chExt cx="5709988" cy="3158306"/>
            </a:xfrm>
          </p:grpSpPr>
          <p:sp>
            <p:nvSpPr>
              <p:cNvPr id="1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11" name="TextBox 10"/>
              <p:cNvSpPr txBox="1"/>
              <p:nvPr/>
            </p:nvSpPr>
            <p:spPr>
              <a:xfrm>
                <a:off x="1369659" y="3234193"/>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13" name="矩形 1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2005360" y="3162185"/>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2101157" y="788418"/>
              <a:ext cx="2954655" cy="497957"/>
            </a:xfrm>
            <a:prstGeom prst="rect">
              <a:avLst/>
            </a:prstGeom>
          </p:spPr>
          <p:txBody>
            <a:bodyPr wrap="none">
              <a:spAutoFit/>
            </a:bodyPr>
            <a:lstStyle/>
            <a:p>
              <a:pPr defTabSz="185738">
                <a:lnSpc>
                  <a:spcPct val="120000"/>
                </a:lnSpc>
              </a:pPr>
              <a:r>
                <a:rPr lang="zh-CN" altLang="en-US" sz="2400" b="1" kern="0" dirty="0">
                  <a:solidFill>
                    <a:schemeClr val="tx1">
                      <a:lumMod val="75000"/>
                      <a:lumOff val="25000"/>
                    </a:schemeClr>
                  </a:solidFill>
                  <a:latin typeface="微软雅黑" pitchFamily="34" charset="-122"/>
                  <a:ea typeface="微软雅黑" pitchFamily="34" charset="-122"/>
                </a:rPr>
                <a:t>图像处理的相关术语</a:t>
              </a:r>
            </a:p>
          </p:txBody>
        </p:sp>
        <p:sp>
          <p:nvSpPr>
            <p:cNvPr id="8" name="矩形 7"/>
            <p:cNvSpPr/>
            <p:nvPr/>
          </p:nvSpPr>
          <p:spPr>
            <a:xfrm>
              <a:off x="2101157" y="3234193"/>
              <a:ext cx="2031325"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照</a:t>
              </a:r>
              <a:r>
                <a:rPr lang="zh-CN" altLang="en-US" sz="2400" b="1" kern="0" dirty="0">
                  <a:solidFill>
                    <a:schemeClr val="tx1">
                      <a:lumMod val="75000"/>
                      <a:lumOff val="25000"/>
                    </a:schemeClr>
                  </a:solidFill>
                  <a:latin typeface="微软雅黑" pitchFamily="34" charset="-122"/>
                  <a:ea typeface="微软雅黑" pitchFamily="34" charset="-122"/>
                </a:rPr>
                <a:t>片库的使用</a:t>
              </a:r>
            </a:p>
          </p:txBody>
        </p:sp>
      </p:grpSp>
      <p:grpSp>
        <p:nvGrpSpPr>
          <p:cNvPr id="21" name="组合 20"/>
          <p:cNvGrpSpPr/>
          <p:nvPr/>
        </p:nvGrpSpPr>
        <p:grpSpPr>
          <a:xfrm>
            <a:off x="-36512" y="404664"/>
            <a:ext cx="3816424" cy="650475"/>
            <a:chOff x="-33010" y="588691"/>
            <a:chExt cx="3059780" cy="449319"/>
          </a:xfrm>
        </p:grpSpPr>
        <p:sp>
          <p:nvSpPr>
            <p:cNvPr id="22"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3" name="矩形 22"/>
            <p:cNvSpPr/>
            <p:nvPr/>
          </p:nvSpPr>
          <p:spPr>
            <a:xfrm>
              <a:off x="-33010" y="658342"/>
              <a:ext cx="2517947"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6.2</a:t>
              </a:r>
              <a:r>
                <a:rPr lang="zh-CN" altLang="en-US" sz="2000" b="1" dirty="0" smtClean="0">
                  <a:solidFill>
                    <a:schemeClr val="bg1"/>
                  </a:solidFill>
                  <a:latin typeface="微软雅黑" panose="020B0503020204020204" pitchFamily="34" charset="-122"/>
                  <a:ea typeface="微软雅黑" panose="020B0503020204020204" pitchFamily="34" charset="-122"/>
                </a:rPr>
                <a:t>：初步了解计算机</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
        <p:nvSpPr>
          <p:cNvPr id="9" name="矩形 8"/>
          <p:cNvSpPr/>
          <p:nvPr/>
        </p:nvSpPr>
        <p:spPr>
          <a:xfrm>
            <a:off x="2411760" y="2852936"/>
            <a:ext cx="4572000" cy="707886"/>
          </a:xfrm>
          <a:prstGeom prst="rect">
            <a:avLst/>
          </a:prstGeom>
        </p:spPr>
        <p:txBody>
          <a:bodyPr>
            <a:spAutoFit/>
          </a:bodyPr>
          <a:lstStyle/>
          <a:p>
            <a:r>
              <a:rPr lang="zh-CN" altLang="en-US" sz="2000" dirty="0">
                <a:latin typeface="微软雅黑" panose="020B0503020204020204" pitchFamily="34" charset="-122"/>
                <a:ea typeface="微软雅黑" panose="020B0503020204020204" pitchFamily="34" charset="-122"/>
              </a:rPr>
              <a:t>亮度、对比度、色相、饱和度、色阶、色偏、羽化、锐化、曝光、清晰度</a:t>
            </a:r>
          </a:p>
        </p:txBody>
      </p:sp>
    </p:spTree>
    <p:extLst>
      <p:ext uri="{BB962C8B-B14F-4D97-AF65-F5344CB8AC3E}">
        <p14:creationId xmlns:p14="http://schemas.microsoft.com/office/powerpoint/2010/main" val="1679200862"/>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ppt_w</p:attrName>
                                        </p:attrNameLst>
                                      </p:cBhvr>
                                      <p:tavLst>
                                        <p:tav tm="0" fmla="#ppt_w*sin(2.5*pi*$)">
                                          <p:val>
                                            <p:fltVal val="0"/>
                                          </p:val>
                                        </p:tav>
                                        <p:tav tm="100000">
                                          <p:val>
                                            <p:fltVal val="1"/>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childTnLst>
                                </p:cTn>
                              </p:par>
                              <p:par>
                                <p:cTn id="14" presetID="22" presetClass="entr" presetSubtype="8" fill="hold" nodeType="withEffect">
                                  <p:stCondLst>
                                    <p:cond delay="80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1250"/>
                                        <p:tgtEl>
                                          <p:spTgt spid="5"/>
                                        </p:tgtEl>
                                      </p:cBhvr>
                                    </p:animEffect>
                                  </p:childTnLst>
                                </p:cTn>
                              </p:par>
                            </p:childTnLst>
                          </p:cTn>
                        </p:par>
                        <p:par>
                          <p:cTn id="17" fill="hold">
                            <p:stCondLst>
                              <p:cond delay="2550"/>
                            </p:stCondLst>
                            <p:childTnLst>
                              <p:par>
                                <p:cTn id="18" presetID="42" presetClass="entr" presetSubtype="0"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196752"/>
            <a:ext cx="695224" cy="3306637"/>
            <a:chOff x="654993" y="1901757"/>
            <a:chExt cx="695224" cy="1527334"/>
          </a:xfrm>
        </p:grpSpPr>
        <p:sp>
          <p:nvSpPr>
            <p:cNvPr id="3" name="TextBox 2"/>
            <p:cNvSpPr txBox="1"/>
            <p:nvPr/>
          </p:nvSpPr>
          <p:spPr>
            <a:xfrm rot="5400000">
              <a:off x="675164" y="2031806"/>
              <a:ext cx="796107" cy="553998"/>
            </a:xfrm>
            <a:prstGeom prst="rect">
              <a:avLst/>
            </a:prstGeom>
            <a:noFill/>
          </p:spPr>
          <p:txBody>
            <a:bodyPr wrap="none" rtlCol="0">
              <a:spAutoFit/>
            </a:bodyPr>
            <a:lstStyle/>
            <a:p>
              <a:pPr algn="r"/>
              <a:r>
                <a:rPr lang="zh-CN" altLang="en-US" sz="3000" b="1" dirty="0">
                  <a:latin typeface="微软雅黑" panose="020B0503020204020204" pitchFamily="34" charset="-122"/>
                  <a:ea typeface="微软雅黑" panose="020B0503020204020204" pitchFamily="34" charset="-122"/>
                </a:rPr>
                <a:t>技能</a:t>
              </a:r>
              <a:r>
                <a:rPr lang="zh-CN" altLang="en-US" sz="3000" b="1" dirty="0" smtClean="0">
                  <a:latin typeface="微软雅黑" panose="020B0503020204020204" pitchFamily="34" charset="-122"/>
                  <a:ea typeface="微软雅黑" panose="020B0503020204020204" pitchFamily="34" charset="-122"/>
                </a:rPr>
                <a:t>学习</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814514" y="1196753"/>
            <a:ext cx="5637806" cy="1430633"/>
            <a:chOff x="1408114" y="719645"/>
            <a:chExt cx="5637806" cy="1430633"/>
          </a:xfrm>
        </p:grpSpPr>
        <p:grpSp>
          <p:nvGrpSpPr>
            <p:cNvPr id="6" name="组合 5"/>
            <p:cNvGrpSpPr/>
            <p:nvPr/>
          </p:nvGrpSpPr>
          <p:grpSpPr>
            <a:xfrm>
              <a:off x="1408114" y="719645"/>
              <a:ext cx="5637806" cy="1430633"/>
              <a:chOff x="1408114" y="719645"/>
              <a:chExt cx="5637806" cy="1430633"/>
            </a:xfrm>
          </p:grpSpPr>
          <p:sp>
            <p:nvSpPr>
              <p:cNvPr id="1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11" name="TextBox 10"/>
              <p:cNvSpPr txBox="1"/>
              <p:nvPr/>
            </p:nvSpPr>
            <p:spPr>
              <a:xfrm>
                <a:off x="1408114" y="1583740"/>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13" name="矩形 12"/>
              <p:cNvSpPr/>
              <p:nvPr/>
            </p:nvSpPr>
            <p:spPr>
              <a:xfrm>
                <a:off x="1971344" y="720713"/>
                <a:ext cx="5074576" cy="637477"/>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971633" y="1511732"/>
                <a:ext cx="5074287" cy="63854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2101157" y="788418"/>
              <a:ext cx="3568606" cy="535531"/>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下</a:t>
              </a:r>
              <a:r>
                <a:rPr lang="zh-CN" altLang="en-US" sz="2400" b="1" kern="0" dirty="0">
                  <a:solidFill>
                    <a:schemeClr val="tx1">
                      <a:lumMod val="75000"/>
                      <a:lumOff val="25000"/>
                    </a:schemeClr>
                  </a:solidFill>
                  <a:latin typeface="微软雅黑" pitchFamily="34" charset="-122"/>
                  <a:ea typeface="微软雅黑" pitchFamily="34" charset="-122"/>
                </a:rPr>
                <a:t>载软</a:t>
              </a:r>
              <a:r>
                <a:rPr lang="zh-CN" altLang="en-US" sz="2400" b="1" kern="0" dirty="0" smtClean="0">
                  <a:solidFill>
                    <a:schemeClr val="tx1">
                      <a:lumMod val="75000"/>
                      <a:lumOff val="25000"/>
                    </a:schemeClr>
                  </a:solidFill>
                  <a:latin typeface="微软雅黑" pitchFamily="34" charset="-122"/>
                  <a:ea typeface="微软雅黑" pitchFamily="34" charset="-122"/>
                </a:rPr>
                <a:t>件</a:t>
              </a:r>
              <a:r>
                <a:rPr lang="en-US" altLang="zh-CN" sz="2400" b="1" kern="0" dirty="0" smtClean="0">
                  <a:solidFill>
                    <a:schemeClr val="tx1">
                      <a:lumMod val="75000"/>
                      <a:lumOff val="25000"/>
                    </a:schemeClr>
                  </a:solidFill>
                  <a:latin typeface="微软雅黑" pitchFamily="34" charset="-122"/>
                  <a:ea typeface="微软雅黑" pitchFamily="34" charset="-122"/>
                </a:rPr>
                <a:t>Windows Live</a:t>
              </a:r>
              <a:endParaRPr lang="zh-CN" altLang="en-US" sz="2400" b="1" kern="0" dirty="0">
                <a:solidFill>
                  <a:schemeClr val="tx1">
                    <a:lumMod val="75000"/>
                    <a:lumOff val="25000"/>
                  </a:schemeClr>
                </a:solidFill>
                <a:latin typeface="微软雅黑" pitchFamily="34" charset="-122"/>
                <a:ea typeface="微软雅黑" pitchFamily="34" charset="-122"/>
              </a:endParaRPr>
            </a:p>
          </p:txBody>
        </p:sp>
        <p:sp>
          <p:nvSpPr>
            <p:cNvPr id="8" name="矩形 7"/>
            <p:cNvSpPr/>
            <p:nvPr/>
          </p:nvSpPr>
          <p:spPr>
            <a:xfrm>
              <a:off x="2086209" y="1583740"/>
              <a:ext cx="141577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校</a:t>
              </a:r>
              <a:r>
                <a:rPr lang="zh-CN" altLang="en-US" sz="2400" b="1" kern="0" dirty="0">
                  <a:solidFill>
                    <a:schemeClr val="tx1">
                      <a:lumMod val="75000"/>
                      <a:lumOff val="25000"/>
                    </a:schemeClr>
                  </a:solidFill>
                  <a:latin typeface="微软雅黑" pitchFamily="34" charset="-122"/>
                  <a:ea typeface="微软雅黑" pitchFamily="34" charset="-122"/>
                </a:rPr>
                <a:t>正图像</a:t>
              </a:r>
            </a:p>
          </p:txBody>
        </p:sp>
      </p:grpSp>
      <p:grpSp>
        <p:nvGrpSpPr>
          <p:cNvPr id="27" name="组合 26"/>
          <p:cNvGrpSpPr/>
          <p:nvPr/>
        </p:nvGrpSpPr>
        <p:grpSpPr>
          <a:xfrm>
            <a:off x="1799566" y="2780928"/>
            <a:ext cx="5637806" cy="1375142"/>
            <a:chOff x="1408114" y="720713"/>
            <a:chExt cx="5637806" cy="1375142"/>
          </a:xfrm>
        </p:grpSpPr>
        <p:grpSp>
          <p:nvGrpSpPr>
            <p:cNvPr id="28" name="组合 5"/>
            <p:cNvGrpSpPr/>
            <p:nvPr/>
          </p:nvGrpSpPr>
          <p:grpSpPr>
            <a:xfrm>
              <a:off x="1408114" y="720713"/>
              <a:ext cx="5637806" cy="1375142"/>
              <a:chOff x="1408114" y="720713"/>
              <a:chExt cx="5637806" cy="1375142"/>
            </a:xfrm>
          </p:grpSpPr>
          <p:sp>
            <p:nvSpPr>
              <p:cNvPr id="31" name="TextBox 30"/>
              <p:cNvSpPr txBox="1"/>
              <p:nvPr/>
            </p:nvSpPr>
            <p:spPr>
              <a:xfrm>
                <a:off x="1408114" y="774237"/>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2" name="TextBox 31"/>
              <p:cNvSpPr txBox="1"/>
              <p:nvPr/>
            </p:nvSpPr>
            <p:spPr>
              <a:xfrm>
                <a:off x="1408114" y="1541857"/>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33" name="矩形 32"/>
              <p:cNvSpPr/>
              <p:nvPr/>
            </p:nvSpPr>
            <p:spPr>
              <a:xfrm>
                <a:off x="1971344" y="720713"/>
                <a:ext cx="5074576" cy="607522"/>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71633" y="1496503"/>
                <a:ext cx="5074287" cy="57606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矩形 28"/>
            <p:cNvSpPr/>
            <p:nvPr/>
          </p:nvSpPr>
          <p:spPr>
            <a:xfrm>
              <a:off x="2101157" y="741733"/>
              <a:ext cx="141577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裁</a:t>
              </a:r>
              <a:r>
                <a:rPr lang="zh-CN" altLang="en-US" sz="2400" b="1" kern="0" dirty="0">
                  <a:solidFill>
                    <a:schemeClr val="tx1">
                      <a:lumMod val="75000"/>
                      <a:lumOff val="25000"/>
                    </a:schemeClr>
                  </a:solidFill>
                  <a:latin typeface="微软雅黑" pitchFamily="34" charset="-122"/>
                  <a:ea typeface="微软雅黑" pitchFamily="34" charset="-122"/>
                </a:rPr>
                <a:t>剪图象</a:t>
              </a:r>
            </a:p>
          </p:txBody>
        </p:sp>
        <p:sp>
          <p:nvSpPr>
            <p:cNvPr id="30" name="矩形 29"/>
            <p:cNvSpPr/>
            <p:nvPr/>
          </p:nvSpPr>
          <p:spPr>
            <a:xfrm>
              <a:off x="2116105" y="1542026"/>
              <a:ext cx="141577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降</a:t>
              </a:r>
              <a:r>
                <a:rPr lang="zh-CN" altLang="en-US" sz="2400" b="1" kern="0" dirty="0">
                  <a:solidFill>
                    <a:schemeClr val="tx1">
                      <a:lumMod val="75000"/>
                      <a:lumOff val="25000"/>
                    </a:schemeClr>
                  </a:solidFill>
                  <a:latin typeface="微软雅黑" pitchFamily="34" charset="-122"/>
                  <a:ea typeface="微软雅黑" pitchFamily="34" charset="-122"/>
                </a:rPr>
                <a:t>低噪点</a:t>
              </a:r>
            </a:p>
          </p:txBody>
        </p:sp>
      </p:grpSp>
      <p:grpSp>
        <p:nvGrpSpPr>
          <p:cNvPr id="24" name="组合 23"/>
          <p:cNvGrpSpPr/>
          <p:nvPr/>
        </p:nvGrpSpPr>
        <p:grpSpPr>
          <a:xfrm>
            <a:off x="1778809" y="4301050"/>
            <a:ext cx="5658563" cy="1360198"/>
            <a:chOff x="1387357" y="720713"/>
            <a:chExt cx="5658563" cy="1360198"/>
          </a:xfrm>
        </p:grpSpPr>
        <p:grpSp>
          <p:nvGrpSpPr>
            <p:cNvPr id="25" name="组合 5"/>
            <p:cNvGrpSpPr/>
            <p:nvPr/>
          </p:nvGrpSpPr>
          <p:grpSpPr>
            <a:xfrm>
              <a:off x="1387357" y="720713"/>
              <a:ext cx="5658563" cy="1360198"/>
              <a:chOff x="1387357" y="720713"/>
              <a:chExt cx="5658563" cy="1360198"/>
            </a:xfrm>
          </p:grpSpPr>
          <p:sp>
            <p:nvSpPr>
              <p:cNvPr id="39" name="TextBox 30"/>
              <p:cNvSpPr txBox="1"/>
              <p:nvPr/>
            </p:nvSpPr>
            <p:spPr>
              <a:xfrm>
                <a:off x="1408114" y="774237"/>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40" name="TextBox 31"/>
              <p:cNvSpPr txBox="1"/>
              <p:nvPr/>
            </p:nvSpPr>
            <p:spPr>
              <a:xfrm>
                <a:off x="1387357" y="1496503"/>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panose="05000000000000000000" pitchFamily="2" charset="2"/>
                  </a:rPr>
                  <a:t></a:t>
                </a:r>
                <a:endParaRPr lang="zh-CN" altLang="en-US" sz="3000" b="1" dirty="0">
                  <a:latin typeface="Franklin Gothic Book" pitchFamily="34" charset="0"/>
                </a:endParaRPr>
              </a:p>
            </p:txBody>
          </p:sp>
          <p:sp>
            <p:nvSpPr>
              <p:cNvPr id="41" name="矩形 40"/>
              <p:cNvSpPr/>
              <p:nvPr/>
            </p:nvSpPr>
            <p:spPr>
              <a:xfrm>
                <a:off x="1971344" y="720713"/>
                <a:ext cx="5074576" cy="607522"/>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1971633" y="1496503"/>
                <a:ext cx="5074287" cy="58440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 name="矩形 25"/>
            <p:cNvSpPr/>
            <p:nvPr/>
          </p:nvSpPr>
          <p:spPr>
            <a:xfrm>
              <a:off x="2101157" y="772653"/>
              <a:ext cx="141577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修</a:t>
              </a:r>
              <a:r>
                <a:rPr lang="zh-CN" altLang="en-US" sz="2400" b="1" kern="0" dirty="0">
                  <a:solidFill>
                    <a:schemeClr val="tx1">
                      <a:lumMod val="75000"/>
                      <a:lumOff val="25000"/>
                    </a:schemeClr>
                  </a:solidFill>
                  <a:latin typeface="微软雅黑" pitchFamily="34" charset="-122"/>
                  <a:ea typeface="微软雅黑" pitchFamily="34" charset="-122"/>
                </a:rPr>
                <a:t>整图像</a:t>
              </a:r>
            </a:p>
          </p:txBody>
        </p:sp>
        <p:sp>
          <p:nvSpPr>
            <p:cNvPr id="38" name="矩形 37"/>
            <p:cNvSpPr/>
            <p:nvPr/>
          </p:nvSpPr>
          <p:spPr>
            <a:xfrm>
              <a:off x="2116105" y="1539728"/>
              <a:ext cx="1415772"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调</a:t>
              </a:r>
              <a:r>
                <a:rPr lang="zh-CN" altLang="en-US" sz="2400" b="1" kern="0" dirty="0">
                  <a:solidFill>
                    <a:schemeClr val="tx1">
                      <a:lumMod val="75000"/>
                      <a:lumOff val="25000"/>
                    </a:schemeClr>
                  </a:solidFill>
                  <a:latin typeface="微软雅黑" pitchFamily="34" charset="-122"/>
                  <a:ea typeface="微软雅黑" pitchFamily="34" charset="-122"/>
                </a:rPr>
                <a:t>整曝光</a:t>
              </a:r>
            </a:p>
          </p:txBody>
        </p:sp>
      </p:grpSp>
      <p:grpSp>
        <p:nvGrpSpPr>
          <p:cNvPr id="43" name="组合 42"/>
          <p:cNvGrpSpPr/>
          <p:nvPr/>
        </p:nvGrpSpPr>
        <p:grpSpPr>
          <a:xfrm>
            <a:off x="-36512" y="404664"/>
            <a:ext cx="3816424" cy="650475"/>
            <a:chOff x="-33010" y="588691"/>
            <a:chExt cx="3059780" cy="449319"/>
          </a:xfrm>
        </p:grpSpPr>
        <p:sp>
          <p:nvSpPr>
            <p:cNvPr id="44"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45" name="矩形 44"/>
            <p:cNvSpPr/>
            <p:nvPr/>
          </p:nvSpPr>
          <p:spPr>
            <a:xfrm>
              <a:off x="-33010" y="658342"/>
              <a:ext cx="2517947"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6.2</a:t>
              </a:r>
              <a:r>
                <a:rPr lang="zh-CN" altLang="en-US" sz="2000" b="1" dirty="0" smtClean="0">
                  <a:solidFill>
                    <a:schemeClr val="bg1"/>
                  </a:solidFill>
                  <a:latin typeface="微软雅黑" panose="020B0503020204020204" pitchFamily="34" charset="-122"/>
                  <a:ea typeface="微软雅黑" panose="020B0503020204020204" pitchFamily="34" charset="-122"/>
                </a:rPr>
                <a:t>：初步了解计算机</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48644829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par>
                                <p:cTn id="13" presetID="22" presetClass="entr" presetSubtype="8" fill="hold" nodeType="withEffect">
                                  <p:stCondLst>
                                    <p:cond delay="800"/>
                                  </p:stCondLst>
                                  <p:childTnLst>
                                    <p:set>
                                      <p:cBhvr>
                                        <p:cTn id="14" dur="1" fill="hold">
                                          <p:stCondLst>
                                            <p:cond delay="0"/>
                                          </p:stCondLst>
                                        </p:cTn>
                                        <p:tgtEl>
                                          <p:spTgt spid="27"/>
                                        </p:tgtEl>
                                        <p:attrNameLst>
                                          <p:attrName>style.visibility</p:attrName>
                                        </p:attrNameLst>
                                      </p:cBhvr>
                                      <p:to>
                                        <p:strVal val="visible"/>
                                      </p:to>
                                    </p:set>
                                    <p:animEffect transition="in" filter="wipe(left)">
                                      <p:cBhvr>
                                        <p:cTn id="15" dur="1250"/>
                                        <p:tgtEl>
                                          <p:spTgt spid="27"/>
                                        </p:tgtEl>
                                      </p:cBhvr>
                                    </p:animEffect>
                                  </p:childTnLst>
                                </p:cTn>
                              </p:par>
                              <p:par>
                                <p:cTn id="16" presetID="22" presetClass="entr" presetSubtype="8" fill="hold" nodeType="withEffect">
                                  <p:stCondLst>
                                    <p:cond delay="800"/>
                                  </p:stCondLst>
                                  <p:childTnLst>
                                    <p:set>
                                      <p:cBhvr>
                                        <p:cTn id="17" dur="1" fill="hold">
                                          <p:stCondLst>
                                            <p:cond delay="0"/>
                                          </p:stCondLst>
                                        </p:cTn>
                                        <p:tgtEl>
                                          <p:spTgt spid="24"/>
                                        </p:tgtEl>
                                        <p:attrNameLst>
                                          <p:attrName>style.visibility</p:attrName>
                                        </p:attrNameLst>
                                      </p:cBhvr>
                                      <p:to>
                                        <p:strVal val="visible"/>
                                      </p:to>
                                    </p:set>
                                    <p:animEffect transition="in" filter="wipe(left)">
                                      <p:cBhvr>
                                        <p:cTn id="18" dur="1250"/>
                                        <p:tgtEl>
                                          <p:spTgt spid="24"/>
                                        </p:tgtEl>
                                      </p:cBhvr>
                                    </p:animEffect>
                                  </p:childTnLst>
                                </p:cTn>
                              </p:par>
                            </p:childTnLst>
                          </p:cTn>
                        </p:par>
                        <p:par>
                          <p:cTn id="19" fill="hold">
                            <p:stCondLst>
                              <p:cond delay="2050"/>
                            </p:stCondLst>
                            <p:childTnLst>
                              <p:par>
                                <p:cTn id="20" presetID="22" presetClass="entr" presetSubtype="8" fill="hold" nodeType="after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left)">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628799"/>
            <a:ext cx="695224" cy="3384377"/>
            <a:chOff x="654993" y="1865849"/>
            <a:chExt cx="695224" cy="1563242"/>
          </a:xfrm>
        </p:grpSpPr>
        <p:sp>
          <p:nvSpPr>
            <p:cNvPr id="3" name="TextBox 2"/>
            <p:cNvSpPr txBox="1"/>
            <p:nvPr/>
          </p:nvSpPr>
          <p:spPr>
            <a:xfrm rot="5400000">
              <a:off x="408611" y="2253457"/>
              <a:ext cx="1329213"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技能训练及作业</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56616" y="1772816"/>
            <a:ext cx="6948233" cy="2850504"/>
            <a:chOff x="1350216" y="720713"/>
            <a:chExt cx="6948233" cy="2445575"/>
          </a:xfrm>
        </p:grpSpPr>
        <p:grpSp>
          <p:nvGrpSpPr>
            <p:cNvPr id="6" name="组合 5"/>
            <p:cNvGrpSpPr/>
            <p:nvPr/>
          </p:nvGrpSpPr>
          <p:grpSpPr>
            <a:xfrm>
              <a:off x="1350216" y="720713"/>
              <a:ext cx="6948233" cy="2445575"/>
              <a:chOff x="1350216" y="720713"/>
              <a:chExt cx="6948233" cy="2445575"/>
            </a:xfrm>
          </p:grpSpPr>
          <p:sp>
            <p:nvSpPr>
              <p:cNvPr id="13" name="矩形 12"/>
              <p:cNvSpPr/>
              <p:nvPr/>
            </p:nvSpPr>
            <p:spPr>
              <a:xfrm>
                <a:off x="1350216" y="720713"/>
                <a:ext cx="6937250" cy="92930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361200" y="2203406"/>
                <a:ext cx="6937249" cy="962882"/>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1494394" y="806800"/>
              <a:ext cx="6670862" cy="776322"/>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技能训练：</a:t>
              </a:r>
              <a:r>
                <a:rPr lang="zh-CN" altLang="en-US" sz="2200" kern="0" dirty="0">
                  <a:solidFill>
                    <a:schemeClr val="tx1">
                      <a:lumMod val="75000"/>
                      <a:lumOff val="25000"/>
                    </a:schemeClr>
                  </a:solidFill>
                  <a:latin typeface="微软雅黑" pitchFamily="34" charset="-122"/>
                  <a:ea typeface="微软雅黑" pitchFamily="34" charset="-122"/>
                </a:rPr>
                <a:t>使用</a:t>
              </a:r>
              <a:r>
                <a:rPr lang="en-US" altLang="zh-CN" sz="2200" kern="0" dirty="0">
                  <a:solidFill>
                    <a:schemeClr val="tx1">
                      <a:lumMod val="75000"/>
                      <a:lumOff val="25000"/>
                    </a:schemeClr>
                  </a:solidFill>
                  <a:latin typeface="微软雅黑" pitchFamily="34" charset="-122"/>
                  <a:ea typeface="微软雅黑" pitchFamily="34" charset="-122"/>
                </a:rPr>
                <a:t>Windows Live</a:t>
              </a:r>
              <a:r>
                <a:rPr lang="zh-CN" altLang="en-US" sz="2200" kern="0" dirty="0">
                  <a:solidFill>
                    <a:schemeClr val="tx1">
                      <a:lumMod val="75000"/>
                      <a:lumOff val="25000"/>
                    </a:schemeClr>
                  </a:solidFill>
                  <a:latin typeface="微软雅黑" pitchFamily="34" charset="-122"/>
                  <a:ea typeface="微软雅黑" pitchFamily="34" charset="-122"/>
                </a:rPr>
                <a:t>对搜集的“美丽的校园”图片素材进行处理 。</a:t>
              </a:r>
            </a:p>
          </p:txBody>
        </p:sp>
        <p:sp>
          <p:nvSpPr>
            <p:cNvPr id="8" name="矩形 7"/>
            <p:cNvSpPr/>
            <p:nvPr/>
          </p:nvSpPr>
          <p:spPr>
            <a:xfrm>
              <a:off x="1418050" y="2326964"/>
              <a:ext cx="6747205" cy="427770"/>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作业：</a:t>
              </a:r>
              <a:r>
                <a:rPr lang="zh-CN" altLang="en-US" sz="2200" kern="0" dirty="0">
                  <a:solidFill>
                    <a:schemeClr val="tx1">
                      <a:lumMod val="75000"/>
                      <a:lumOff val="25000"/>
                    </a:schemeClr>
                  </a:solidFill>
                  <a:latin typeface="微软雅黑" pitchFamily="34" charset="-122"/>
                  <a:ea typeface="微软雅黑" pitchFamily="34" charset="-122"/>
                </a:rPr>
                <a:t>单元</a:t>
              </a:r>
              <a:r>
                <a:rPr lang="en-US" altLang="zh-CN" sz="2200" kern="0" dirty="0">
                  <a:solidFill>
                    <a:schemeClr val="tx1">
                      <a:lumMod val="75000"/>
                      <a:lumOff val="25000"/>
                    </a:schemeClr>
                  </a:solidFill>
                  <a:latin typeface="微软雅黑" pitchFamily="34" charset="-122"/>
                  <a:ea typeface="微软雅黑" pitchFamily="34" charset="-122"/>
                </a:rPr>
                <a:t>6</a:t>
              </a:r>
              <a:r>
                <a:rPr lang="zh-CN" altLang="en-US" sz="2200" kern="0" dirty="0">
                  <a:solidFill>
                    <a:schemeClr val="tx1">
                      <a:lumMod val="75000"/>
                      <a:lumOff val="25000"/>
                    </a:schemeClr>
                  </a:solidFill>
                  <a:latin typeface="微软雅黑" pitchFamily="34" charset="-122"/>
                  <a:ea typeface="微软雅黑" pitchFamily="34" charset="-122"/>
                </a:rPr>
                <a:t>相关习题、单元实训</a:t>
              </a:r>
              <a:r>
                <a:rPr lang="en-US" altLang="zh-CN" sz="2200" kern="0" dirty="0">
                  <a:solidFill>
                    <a:schemeClr val="tx1">
                      <a:lumMod val="75000"/>
                      <a:lumOff val="25000"/>
                    </a:schemeClr>
                  </a:solidFill>
                  <a:latin typeface="微软雅黑" pitchFamily="34" charset="-122"/>
                  <a:ea typeface="微软雅黑" pitchFamily="34" charset="-122"/>
                </a:rPr>
                <a:t>6</a:t>
              </a:r>
              <a:r>
                <a:rPr lang="zh-CN" altLang="en-US" sz="2200" kern="0" dirty="0" smtClean="0">
                  <a:solidFill>
                    <a:schemeClr val="tx1">
                      <a:lumMod val="75000"/>
                      <a:lumOff val="25000"/>
                    </a:schemeClr>
                  </a:solidFill>
                  <a:latin typeface="微软雅黑" pitchFamily="34" charset="-122"/>
                  <a:ea typeface="微软雅黑" pitchFamily="34" charset="-122"/>
                </a:rPr>
                <a:t>。</a:t>
              </a:r>
              <a:endParaRPr lang="zh-CN" altLang="en-US" sz="2200" kern="0" dirty="0">
                <a:solidFill>
                  <a:schemeClr val="tx1">
                    <a:lumMod val="75000"/>
                    <a:lumOff val="25000"/>
                  </a:schemeClr>
                </a:solidFill>
                <a:latin typeface="微软雅黑" pitchFamily="34" charset="-122"/>
                <a:ea typeface="微软雅黑" pitchFamily="34" charset="-122"/>
              </a:endParaRPr>
            </a:p>
          </p:txBody>
        </p:sp>
      </p:grpSp>
      <p:grpSp>
        <p:nvGrpSpPr>
          <p:cNvPr id="15" name="组合 14"/>
          <p:cNvGrpSpPr/>
          <p:nvPr/>
        </p:nvGrpSpPr>
        <p:grpSpPr>
          <a:xfrm>
            <a:off x="-36512" y="404664"/>
            <a:ext cx="3816424" cy="650475"/>
            <a:chOff x="-33010" y="588691"/>
            <a:chExt cx="3059780" cy="449319"/>
          </a:xfrm>
        </p:grpSpPr>
        <p:sp>
          <p:nvSpPr>
            <p:cNvPr id="16"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7" name="矩形 16"/>
            <p:cNvSpPr/>
            <p:nvPr/>
          </p:nvSpPr>
          <p:spPr>
            <a:xfrm>
              <a:off x="-33010" y="658342"/>
              <a:ext cx="2517947"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6.2</a:t>
              </a:r>
              <a:r>
                <a:rPr lang="zh-CN" altLang="en-US" sz="2000" b="1" dirty="0" smtClean="0">
                  <a:solidFill>
                    <a:schemeClr val="bg1"/>
                  </a:solidFill>
                  <a:latin typeface="微软雅黑" panose="020B0503020204020204" pitchFamily="34" charset="-122"/>
                  <a:ea typeface="微软雅黑" panose="020B0503020204020204" pitchFamily="34" charset="-122"/>
                </a:rPr>
                <a:t>：初步了解计算机</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259928203"/>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par>
                          <p:cTn id="13" fill="hold">
                            <p:stCondLst>
                              <p:cond delay="2050"/>
                            </p:stCondLst>
                            <p:childTnLst>
                              <p:par>
                                <p:cTn id="14" presetID="22" presetClass="entr" presetSubtype="8"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97"/>
          <p:cNvSpPr txBox="1">
            <a:spLocks noChangeArrowheads="1"/>
          </p:cNvSpPr>
          <p:nvPr/>
        </p:nvSpPr>
        <p:spPr bwMode="auto">
          <a:xfrm>
            <a:off x="1691683" y="1772817"/>
            <a:ext cx="6363909" cy="929017"/>
          </a:xfrm>
          <a:prstGeom prst="rect">
            <a:avLst/>
          </a:prstGeom>
          <a:solidFill>
            <a:schemeClr val="accent1">
              <a:lumMod val="75000"/>
              <a:alpha val="75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r>
              <a:rPr lang="zh-CN" altLang="en-US" sz="3200" dirty="0" smtClean="0">
                <a:solidFill>
                  <a:prstClr val="white"/>
                </a:solidFill>
                <a:latin typeface="方正粗倩简体" panose="03000509000000000000" pitchFamily="65" charset="-122"/>
                <a:ea typeface="方正粗倩简体" panose="03000509000000000000" pitchFamily="65" charset="-122"/>
              </a:rPr>
              <a:t>任务</a:t>
            </a:r>
            <a:r>
              <a:rPr lang="en-US" altLang="zh-CN" sz="3200" dirty="0" smtClean="0">
                <a:solidFill>
                  <a:prstClr val="white"/>
                </a:solidFill>
                <a:latin typeface="方正粗倩简体" panose="03000509000000000000" pitchFamily="65" charset="-122"/>
                <a:ea typeface="方正粗倩简体" panose="03000509000000000000" pitchFamily="65" charset="-122"/>
              </a:rPr>
              <a:t>6.1 </a:t>
            </a:r>
            <a:r>
              <a:rPr lang="zh-CN" altLang="en-US" sz="3200" dirty="0" smtClean="0">
                <a:solidFill>
                  <a:prstClr val="white"/>
                </a:solidFill>
                <a:latin typeface="方正粗倩简体" panose="03000509000000000000" pitchFamily="65" charset="-122"/>
                <a:ea typeface="方正粗倩简体" panose="03000509000000000000" pitchFamily="65" charset="-122"/>
              </a:rPr>
              <a:t>获取多媒体素材</a:t>
            </a:r>
            <a:endParaRPr lang="zh-CN" altLang="en-US" sz="3200" dirty="0">
              <a:solidFill>
                <a:prstClr val="white"/>
              </a:solidFill>
              <a:latin typeface="方正粗倩简体" panose="03000509000000000000" pitchFamily="65" charset="-122"/>
              <a:ea typeface="方正粗倩简体" panose="03000509000000000000" pitchFamily="65" charset="-122"/>
            </a:endParaRPr>
          </a:p>
        </p:txBody>
      </p:sp>
      <p:sp>
        <p:nvSpPr>
          <p:cNvPr id="3" name="TextBox 97"/>
          <p:cNvSpPr txBox="1">
            <a:spLocks noChangeArrowheads="1"/>
          </p:cNvSpPr>
          <p:nvPr/>
        </p:nvSpPr>
        <p:spPr bwMode="auto">
          <a:xfrm>
            <a:off x="1691681" y="2883406"/>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6.2 </a:t>
            </a:r>
            <a:r>
              <a:rPr lang="zh-CN" altLang="en-US" dirty="0" smtClean="0">
                <a:latin typeface="方正粗倩简体" panose="03000509000000000000" pitchFamily="65" charset="-122"/>
                <a:ea typeface="方正粗倩简体" panose="03000509000000000000" pitchFamily="65" charset="-122"/>
              </a:rPr>
              <a:t>加工图像</a:t>
            </a:r>
            <a:endParaRPr lang="zh-CN" altLang="en-US" dirty="0">
              <a:latin typeface="方正粗倩简体" panose="03000509000000000000" pitchFamily="65" charset="-122"/>
              <a:ea typeface="方正粗倩简体" panose="03000509000000000000" pitchFamily="65" charset="-122"/>
            </a:endParaRPr>
          </a:p>
        </p:txBody>
      </p:sp>
      <p:sp>
        <p:nvSpPr>
          <p:cNvPr id="4" name="TextBox 97"/>
          <p:cNvSpPr txBox="1">
            <a:spLocks noChangeArrowheads="1"/>
          </p:cNvSpPr>
          <p:nvPr/>
        </p:nvSpPr>
        <p:spPr bwMode="auto">
          <a:xfrm>
            <a:off x="1691681" y="3993995"/>
            <a:ext cx="6363909" cy="929017"/>
          </a:xfrm>
          <a:prstGeom prst="rect">
            <a:avLst/>
          </a:prstGeom>
          <a:solidFill>
            <a:schemeClr val="accent1">
              <a:lumMod val="75000"/>
              <a:alpha val="75000"/>
            </a:schemeClr>
          </a:solidFill>
          <a:ln>
            <a:noFill/>
          </a:ln>
          <a:effectLst/>
        </p:spPr>
        <p:txBody>
          <a:bodyPr wrap="square" anchor="ctr" anchorCtr="0">
            <a:noAutofit/>
          </a:bodyPr>
          <a:lstStyle>
            <a:defPPr>
              <a:defRPr lang="zh-CN"/>
            </a:defPPr>
            <a:lvl1pPr>
              <a:defRPr sz="3200">
                <a:solidFill>
                  <a:prstClr val="white"/>
                </a:solidFill>
                <a:latin typeface="微软雅黑" panose="020B0503020204020204" pitchFamily="34" charset="-122"/>
                <a:ea typeface="微软雅黑" panose="020B0503020204020204" pitchFamily="34" charset="-122"/>
              </a:defRPr>
            </a:lvl1pPr>
            <a:lvl2pPr marL="742950" indent="-285750">
              <a:defRPr>
                <a:latin typeface="Calibri" panose="020F0502020204030204" pitchFamily="34" charset="0"/>
                <a:ea typeface="宋体" panose="02010600030101010101" pitchFamily="2" charset="-122"/>
              </a:defRPr>
            </a:lvl2pPr>
            <a:lvl3pPr marL="1143000" indent="-228600">
              <a:defRPr>
                <a:latin typeface="Calibri" panose="020F0502020204030204" pitchFamily="34" charset="0"/>
                <a:ea typeface="宋体" panose="02010600030101010101" pitchFamily="2" charset="-122"/>
              </a:defRPr>
            </a:lvl3pPr>
            <a:lvl4pPr marL="1600200" indent="-228600">
              <a:defRPr>
                <a:latin typeface="Calibri" panose="020F0502020204030204" pitchFamily="34" charset="0"/>
                <a:ea typeface="宋体" panose="02010600030101010101" pitchFamily="2" charset="-122"/>
              </a:defRPr>
            </a:lvl4pPr>
            <a:lvl5pPr marL="2057400" indent="-228600">
              <a:defRPr>
                <a:latin typeface="Calibri" panose="020F0502020204030204" pitchFamily="34" charset="0"/>
                <a:ea typeface="宋体" panose="02010600030101010101" pitchFamily="2" charset="-122"/>
              </a:defRPr>
            </a:lvl5pPr>
            <a:lvl6pPr marL="2514600" indent="-228600" fontAlgn="base">
              <a:spcBef>
                <a:spcPct val="0"/>
              </a:spcBef>
              <a:spcAft>
                <a:spcPct val="0"/>
              </a:spcAft>
              <a:defRPr>
                <a:latin typeface="Calibri" panose="020F0502020204030204" pitchFamily="34" charset="0"/>
                <a:ea typeface="宋体" panose="02010600030101010101" pitchFamily="2" charset="-122"/>
              </a:defRPr>
            </a:lvl6pPr>
            <a:lvl7pPr marL="2971800" indent="-228600" fontAlgn="base">
              <a:spcBef>
                <a:spcPct val="0"/>
              </a:spcBef>
              <a:spcAft>
                <a:spcPct val="0"/>
              </a:spcAft>
              <a:defRPr>
                <a:latin typeface="Calibri" panose="020F0502020204030204" pitchFamily="34" charset="0"/>
                <a:ea typeface="宋体" panose="02010600030101010101" pitchFamily="2" charset="-122"/>
              </a:defRPr>
            </a:lvl7pPr>
            <a:lvl8pPr marL="3429000" indent="-228600" fontAlgn="base">
              <a:spcBef>
                <a:spcPct val="0"/>
              </a:spcBef>
              <a:spcAft>
                <a:spcPct val="0"/>
              </a:spcAft>
              <a:defRPr>
                <a:latin typeface="Calibri" panose="020F0502020204030204" pitchFamily="34" charset="0"/>
                <a:ea typeface="宋体" panose="02010600030101010101" pitchFamily="2" charset="-122"/>
              </a:defRPr>
            </a:lvl8pPr>
            <a:lvl9pPr marL="3886200" indent="-228600" fontAlgn="base">
              <a:spcBef>
                <a:spcPct val="0"/>
              </a:spcBef>
              <a:spcAft>
                <a:spcPct val="0"/>
              </a:spcAft>
              <a:defRPr>
                <a:latin typeface="Calibri" panose="020F0502020204030204" pitchFamily="34" charset="0"/>
                <a:ea typeface="宋体" panose="02010600030101010101" pitchFamily="2" charset="-122"/>
              </a:defRPr>
            </a:lvl9pPr>
          </a:lstStyle>
          <a:p>
            <a:r>
              <a:rPr lang="zh-CN" altLang="en-US" dirty="0" smtClean="0">
                <a:latin typeface="方正粗倩简体" panose="03000509000000000000" pitchFamily="65" charset="-122"/>
                <a:ea typeface="方正粗倩简体" panose="03000509000000000000" pitchFamily="65" charset="-122"/>
              </a:rPr>
              <a:t>任务</a:t>
            </a:r>
            <a:r>
              <a:rPr lang="en-US" altLang="zh-CN" dirty="0" smtClean="0">
                <a:latin typeface="方正粗倩简体" panose="03000509000000000000" pitchFamily="65" charset="-122"/>
                <a:ea typeface="方正粗倩简体" panose="03000509000000000000" pitchFamily="65" charset="-122"/>
              </a:rPr>
              <a:t>6.3 </a:t>
            </a:r>
            <a:r>
              <a:rPr lang="zh-CN" altLang="en-US" dirty="0" smtClean="0">
                <a:latin typeface="方正粗倩简体" panose="03000509000000000000" pitchFamily="65" charset="-122"/>
                <a:ea typeface="方正粗倩简体" panose="03000509000000000000" pitchFamily="65" charset="-122"/>
              </a:rPr>
              <a:t>制作数字视频</a:t>
            </a:r>
            <a:endParaRPr lang="en-US" altLang="zh-CN" dirty="0" smtClean="0">
              <a:latin typeface="方正粗倩简体" panose="03000509000000000000" pitchFamily="65" charset="-122"/>
              <a:ea typeface="方正粗倩简体" panose="03000509000000000000" pitchFamily="65" charset="-122"/>
            </a:endParaRPr>
          </a:p>
        </p:txBody>
      </p:sp>
      <p:sp>
        <p:nvSpPr>
          <p:cNvPr id="39" name="TextBox 97"/>
          <p:cNvSpPr txBox="1">
            <a:spLocks noChangeArrowheads="1"/>
          </p:cNvSpPr>
          <p:nvPr/>
        </p:nvSpPr>
        <p:spPr bwMode="auto">
          <a:xfrm>
            <a:off x="1695176" y="3993994"/>
            <a:ext cx="6363907" cy="929017"/>
          </a:xfrm>
          <a:prstGeom prst="rect">
            <a:avLst/>
          </a:prstGeom>
          <a:solidFill>
            <a:schemeClr val="bg1">
              <a:alpha val="50000"/>
            </a:schemeClr>
          </a:solidFill>
          <a:ln>
            <a:noFill/>
          </a:ln>
          <a:effectLst/>
        </p:spPr>
        <p:txBody>
          <a:bodyPr wrap="square" anchor="ctr" anchorCtr="0">
            <a:no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dirty="0">
              <a:solidFill>
                <a:prstClr val="white"/>
              </a:solidFill>
              <a:latin typeface="方正粗倩简体" panose="03000509000000000000" pitchFamily="65" charset="-122"/>
              <a:ea typeface="方正粗倩简体" panose="03000509000000000000" pitchFamily="65" charset="-122"/>
            </a:endParaRPr>
          </a:p>
        </p:txBody>
      </p:sp>
    </p:spTree>
    <p:extLst>
      <p:ext uri="{BB962C8B-B14F-4D97-AF65-F5344CB8AC3E}">
        <p14:creationId xmlns:p14="http://schemas.microsoft.com/office/powerpoint/2010/main" val="3134619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4" fill="hold" grpId="0" nodeType="withEffect">
                                  <p:stCondLst>
                                    <p:cond delay="20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up)">
                                      <p:cBhvr>
                                        <p:cTn id="12" dur="500"/>
                                        <p:tgtEl>
                                          <p:spTgt spid="3"/>
                                        </p:tgtEl>
                                      </p:cBhvr>
                                    </p:animEffect>
                                  </p:childTnLst>
                                </p:cTn>
                              </p:par>
                              <p:par>
                                <p:cTn id="13" presetID="12" presetClass="entr" presetSubtype="4" fill="hold" grpId="0" nodeType="withEffect">
                                  <p:stCondLst>
                                    <p:cond delay="40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p:tgtEl>
                                          <p:spTgt spid="4"/>
                                        </p:tgtEl>
                                        <p:attrNameLst>
                                          <p:attrName>ppt_y</p:attrName>
                                        </p:attrNameLst>
                                      </p:cBhvr>
                                      <p:tavLst>
                                        <p:tav tm="0">
                                          <p:val>
                                            <p:strVal val="#ppt_y+#ppt_h*1.125000"/>
                                          </p:val>
                                        </p:tav>
                                        <p:tav tm="100000">
                                          <p:val>
                                            <p:strVal val="#ppt_y"/>
                                          </p:val>
                                        </p:tav>
                                      </p:tavLst>
                                    </p:anim>
                                    <p:animEffect transition="in" filter="wipe(up)">
                                      <p:cBhvr>
                                        <p:cTn id="16" dur="500"/>
                                        <p:tgtEl>
                                          <p:spTgt spid="4"/>
                                        </p:tgtEl>
                                      </p:cBhvr>
                                    </p:animEffect>
                                  </p:childTnLst>
                                </p:cTn>
                              </p:par>
                              <p:par>
                                <p:cTn id="17" presetID="16" presetClass="entr" presetSubtype="37" fill="hold" grpId="0" nodeType="withEffect">
                                  <p:stCondLst>
                                    <p:cond delay="1000"/>
                                  </p:stCondLst>
                                  <p:childTnLst>
                                    <p:set>
                                      <p:cBhvr>
                                        <p:cTn id="18" dur="1" fill="hold">
                                          <p:stCondLst>
                                            <p:cond delay="0"/>
                                          </p:stCondLst>
                                        </p:cTn>
                                        <p:tgtEl>
                                          <p:spTgt spid="39"/>
                                        </p:tgtEl>
                                        <p:attrNameLst>
                                          <p:attrName>style.visibility</p:attrName>
                                        </p:attrNameLst>
                                      </p:cBhvr>
                                      <p:to>
                                        <p:strVal val="visible"/>
                                      </p:to>
                                    </p:set>
                                    <p:animEffect transition="in" filter="barn(outVertical)">
                                      <p:cBhvr>
                                        <p:cTn id="19" dur="500"/>
                                        <p:tgtEl>
                                          <p:spTgt spid="39"/>
                                        </p:tgtEl>
                                      </p:cBhvr>
                                    </p:animEffect>
                                  </p:childTnLst>
                                </p:cTn>
                              </p:par>
                            </p:childTnLst>
                          </p:cTn>
                        </p:par>
                        <p:par>
                          <p:cTn id="20" fill="hold">
                            <p:stCondLst>
                              <p:cond delay="1500"/>
                            </p:stCondLst>
                            <p:childTnLst>
                              <p:par>
                                <p:cTn id="21" presetID="26" presetClass="emph" presetSubtype="0" repeatCount="indefinite" fill="hold" grpId="1" nodeType="afterEffect">
                                  <p:stCondLst>
                                    <p:cond delay="0"/>
                                  </p:stCondLst>
                                  <p:endCondLst>
                                    <p:cond evt="onNext" delay="0">
                                      <p:tgtEl>
                                        <p:sldTgt/>
                                      </p:tgtEl>
                                    </p:cond>
                                  </p:endCondLst>
                                  <p:childTnLst>
                                    <p:animEffect transition="out" filter="fade">
                                      <p:cBhvr>
                                        <p:cTn id="22" dur="1000" tmFilter="0, 0; .2, .5; .8, .5; 1, 0"/>
                                        <p:tgtEl>
                                          <p:spTgt spid="39"/>
                                        </p:tgtEl>
                                      </p:cBhvr>
                                    </p:animEffect>
                                    <p:animScale>
                                      <p:cBhvr>
                                        <p:cTn id="23" dur="500" autoRev="1" fill="hold"/>
                                        <p:tgtEl>
                                          <p:spTgt spid="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39" grpId="0" animBg="1"/>
      <p:bldP spid="39"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203848" y="2793258"/>
            <a:ext cx="5933624" cy="1571846"/>
            <a:chOff x="726608" y="1628800"/>
            <a:chExt cx="5933624" cy="1571846"/>
          </a:xfrm>
        </p:grpSpPr>
        <p:sp>
          <p:nvSpPr>
            <p:cNvPr id="3" name="矩形 2"/>
            <p:cNvSpPr/>
            <p:nvPr/>
          </p:nvSpPr>
          <p:spPr>
            <a:xfrm>
              <a:off x="726608" y="1628800"/>
              <a:ext cx="5933624" cy="157184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3"/>
            <p:cNvSpPr>
              <a:spLocks noChangeArrowheads="1"/>
            </p:cNvSpPr>
            <p:nvPr/>
          </p:nvSpPr>
          <p:spPr bwMode="auto">
            <a:xfrm>
              <a:off x="798616" y="1636061"/>
              <a:ext cx="5861616" cy="115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indent="457200">
                <a:lnSpc>
                  <a:spcPct val="150000"/>
                </a:lnSpc>
              </a:pPr>
              <a:r>
                <a:rPr lang="zh-CN" altLang="en-US" sz="1600" b="1" dirty="0">
                  <a:latin typeface="Arial" charset="0"/>
                </a:rPr>
                <a:t>在前面的课程中我们已经学会了如何搜集素材，处理素材</a:t>
              </a:r>
              <a:r>
                <a:rPr lang="zh-CN" altLang="en-US" sz="1600" b="1" dirty="0" smtClean="0">
                  <a:latin typeface="Arial" charset="0"/>
                </a:rPr>
                <a:t>，大家肯</a:t>
              </a:r>
              <a:r>
                <a:rPr lang="zh-CN" altLang="en-US" sz="1600" b="1" dirty="0">
                  <a:latin typeface="Arial" charset="0"/>
                </a:rPr>
                <a:t>定迫不及待的想知道如何制</a:t>
              </a:r>
              <a:r>
                <a:rPr lang="zh-CN" altLang="en-US" sz="1600" b="1" dirty="0" smtClean="0">
                  <a:latin typeface="Arial" charset="0"/>
                </a:rPr>
                <a:t>作</a:t>
              </a:r>
              <a:r>
                <a:rPr lang="en-US" altLang="zh-CN" sz="1600" b="1" dirty="0" smtClean="0">
                  <a:latin typeface="Arial" charset="0"/>
                </a:rPr>
                <a:t>DV</a:t>
              </a:r>
              <a:r>
                <a:rPr lang="zh-CN" altLang="en-US" sz="1600" b="1" dirty="0">
                  <a:latin typeface="Arial" charset="0"/>
                </a:rPr>
                <a:t>。今天我们将完成这个操作。</a:t>
              </a:r>
              <a:endParaRPr lang="en-US" altLang="zh-CN" sz="1600" b="1" dirty="0">
                <a:latin typeface="Arial" charset="0"/>
              </a:endParaRPr>
            </a:p>
          </p:txBody>
        </p:sp>
      </p:grpSp>
      <p:grpSp>
        <p:nvGrpSpPr>
          <p:cNvPr id="6" name="组合 5"/>
          <p:cNvGrpSpPr/>
          <p:nvPr/>
        </p:nvGrpSpPr>
        <p:grpSpPr>
          <a:xfrm>
            <a:off x="296863" y="2640485"/>
            <a:ext cx="825500" cy="2109787"/>
            <a:chOff x="296863" y="1549401"/>
            <a:chExt cx="825500" cy="2109787"/>
          </a:xfrm>
          <a:solidFill>
            <a:schemeClr val="tx1">
              <a:lumMod val="75000"/>
              <a:lumOff val="25000"/>
            </a:schemeClr>
          </a:solidFill>
        </p:grpSpPr>
        <p:sp>
          <p:nvSpPr>
            <p:cNvPr id="8" name="Freeform 6"/>
            <p:cNvSpPr>
              <a:spLocks/>
            </p:cNvSpPr>
            <p:nvPr/>
          </p:nvSpPr>
          <p:spPr bwMode="auto">
            <a:xfrm>
              <a:off x="296863"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Oval 7"/>
            <p:cNvSpPr>
              <a:spLocks noChangeArrowheads="1"/>
            </p:cNvSpPr>
            <p:nvPr/>
          </p:nvSpPr>
          <p:spPr bwMode="auto">
            <a:xfrm>
              <a:off x="546101" y="1549401"/>
              <a:ext cx="32702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 name="组合 10"/>
          <p:cNvGrpSpPr/>
          <p:nvPr/>
        </p:nvGrpSpPr>
        <p:grpSpPr>
          <a:xfrm>
            <a:off x="1238252" y="2640485"/>
            <a:ext cx="825500" cy="2109787"/>
            <a:chOff x="1238251" y="1549401"/>
            <a:chExt cx="825500" cy="2109787"/>
          </a:xfrm>
          <a:solidFill>
            <a:srgbClr val="729A95"/>
          </a:solidFill>
        </p:grpSpPr>
        <p:sp>
          <p:nvSpPr>
            <p:cNvPr id="13" name="Freeform 8"/>
            <p:cNvSpPr>
              <a:spLocks/>
            </p:cNvSpPr>
            <p:nvPr/>
          </p:nvSpPr>
          <p:spPr bwMode="auto">
            <a:xfrm>
              <a:off x="1238251" y="1912938"/>
              <a:ext cx="825500" cy="1746250"/>
            </a:xfrm>
            <a:custGeom>
              <a:avLst/>
              <a:gdLst>
                <a:gd name="T0" fmla="*/ 32 w 43"/>
                <a:gd name="T1" fmla="*/ 0 h 91"/>
                <a:gd name="T2" fmla="*/ 11 w 43"/>
                <a:gd name="T3" fmla="*/ 0 h 91"/>
                <a:gd name="T4" fmla="*/ 0 w 43"/>
                <a:gd name="T5" fmla="*/ 9 h 91"/>
                <a:gd name="T6" fmla="*/ 0 w 43"/>
                <a:gd name="T7" fmla="*/ 9 h 91"/>
                <a:gd name="T8" fmla="*/ 0 w 43"/>
                <a:gd name="T9" fmla="*/ 10 h 91"/>
                <a:gd name="T10" fmla="*/ 0 w 43"/>
                <a:gd name="T11" fmla="*/ 41 h 91"/>
                <a:gd name="T12" fmla="*/ 3 w 43"/>
                <a:gd name="T13" fmla="*/ 44 h 91"/>
                <a:gd name="T14" fmla="*/ 7 w 43"/>
                <a:gd name="T15" fmla="*/ 41 h 91"/>
                <a:gd name="T16" fmla="*/ 7 w 43"/>
                <a:gd name="T17" fmla="*/ 14 h 91"/>
                <a:gd name="T18" fmla="*/ 10 w 43"/>
                <a:gd name="T19" fmla="*/ 14 h 91"/>
                <a:gd name="T20" fmla="*/ 10 w 43"/>
                <a:gd name="T21" fmla="*/ 40 h 91"/>
                <a:gd name="T22" fmla="*/ 10 w 43"/>
                <a:gd name="T23" fmla="*/ 41 h 91"/>
                <a:gd name="T24" fmla="*/ 10 w 43"/>
                <a:gd name="T25" fmla="*/ 86 h 91"/>
                <a:gd name="T26" fmla="*/ 15 w 43"/>
                <a:gd name="T27" fmla="*/ 91 h 91"/>
                <a:gd name="T28" fmla="*/ 20 w 43"/>
                <a:gd name="T29" fmla="*/ 86 h 91"/>
                <a:gd name="T30" fmla="*/ 20 w 43"/>
                <a:gd name="T31" fmla="*/ 46 h 91"/>
                <a:gd name="T32" fmla="*/ 22 w 43"/>
                <a:gd name="T33" fmla="*/ 46 h 91"/>
                <a:gd name="T34" fmla="*/ 22 w 43"/>
                <a:gd name="T35" fmla="*/ 86 h 91"/>
                <a:gd name="T36" fmla="*/ 27 w 43"/>
                <a:gd name="T37" fmla="*/ 91 h 91"/>
                <a:gd name="T38" fmla="*/ 32 w 43"/>
                <a:gd name="T39" fmla="*/ 86 h 91"/>
                <a:gd name="T40" fmla="*/ 32 w 43"/>
                <a:gd name="T41" fmla="*/ 40 h 91"/>
                <a:gd name="T42" fmla="*/ 32 w 43"/>
                <a:gd name="T43" fmla="*/ 39 h 91"/>
                <a:gd name="T44" fmla="*/ 32 w 43"/>
                <a:gd name="T45" fmla="*/ 14 h 91"/>
                <a:gd name="T46" fmla="*/ 35 w 43"/>
                <a:gd name="T47" fmla="*/ 14 h 91"/>
                <a:gd name="T48" fmla="*/ 35 w 43"/>
                <a:gd name="T49" fmla="*/ 41 h 91"/>
                <a:gd name="T50" fmla="*/ 39 w 43"/>
                <a:gd name="T51" fmla="*/ 44 h 91"/>
                <a:gd name="T52" fmla="*/ 43 w 43"/>
                <a:gd name="T53" fmla="*/ 41 h 91"/>
                <a:gd name="T54" fmla="*/ 43 w 43"/>
                <a:gd name="T55" fmla="*/ 10 h 91"/>
                <a:gd name="T56" fmla="*/ 43 w 43"/>
                <a:gd name="T57" fmla="*/ 9 h 91"/>
                <a:gd name="T58" fmla="*/ 43 w 43"/>
                <a:gd name="T59" fmla="*/ 8 h 91"/>
                <a:gd name="T60" fmla="*/ 32 w 43"/>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91">
                  <a:moveTo>
                    <a:pt x="32" y="0"/>
                  </a:moveTo>
                  <a:cubicBezTo>
                    <a:pt x="11" y="0"/>
                    <a:pt x="11" y="0"/>
                    <a:pt x="11" y="0"/>
                  </a:cubicBezTo>
                  <a:cubicBezTo>
                    <a:pt x="2" y="0"/>
                    <a:pt x="0" y="6"/>
                    <a:pt x="0" y="9"/>
                  </a:cubicBezTo>
                  <a:cubicBezTo>
                    <a:pt x="0" y="9"/>
                    <a:pt x="0" y="9"/>
                    <a:pt x="0" y="9"/>
                  </a:cubicBezTo>
                  <a:cubicBezTo>
                    <a:pt x="0" y="10"/>
                    <a:pt x="0" y="10"/>
                    <a:pt x="0" y="10"/>
                  </a:cubicBezTo>
                  <a:cubicBezTo>
                    <a:pt x="0" y="41"/>
                    <a:pt x="0" y="41"/>
                    <a:pt x="0" y="41"/>
                  </a:cubicBezTo>
                  <a:cubicBezTo>
                    <a:pt x="0" y="43"/>
                    <a:pt x="1" y="44"/>
                    <a:pt x="3" y="44"/>
                  </a:cubicBezTo>
                  <a:cubicBezTo>
                    <a:pt x="5" y="44"/>
                    <a:pt x="7" y="43"/>
                    <a:pt x="7" y="41"/>
                  </a:cubicBezTo>
                  <a:cubicBezTo>
                    <a:pt x="7" y="14"/>
                    <a:pt x="7" y="14"/>
                    <a:pt x="7" y="14"/>
                  </a:cubicBezTo>
                  <a:cubicBezTo>
                    <a:pt x="10" y="14"/>
                    <a:pt x="10" y="14"/>
                    <a:pt x="10" y="14"/>
                  </a:cubicBezTo>
                  <a:cubicBezTo>
                    <a:pt x="10" y="40"/>
                    <a:pt x="10" y="40"/>
                    <a:pt x="10" y="40"/>
                  </a:cubicBezTo>
                  <a:cubicBezTo>
                    <a:pt x="10" y="40"/>
                    <a:pt x="10" y="40"/>
                    <a:pt x="10" y="41"/>
                  </a:cubicBezTo>
                  <a:cubicBezTo>
                    <a:pt x="10" y="86"/>
                    <a:pt x="10" y="86"/>
                    <a:pt x="10" y="86"/>
                  </a:cubicBezTo>
                  <a:cubicBezTo>
                    <a:pt x="10" y="89"/>
                    <a:pt x="12" y="91"/>
                    <a:pt x="15" y="91"/>
                  </a:cubicBezTo>
                  <a:cubicBezTo>
                    <a:pt x="18" y="91"/>
                    <a:pt x="20" y="89"/>
                    <a:pt x="20" y="86"/>
                  </a:cubicBezTo>
                  <a:cubicBezTo>
                    <a:pt x="20" y="46"/>
                    <a:pt x="20" y="46"/>
                    <a:pt x="20" y="46"/>
                  </a:cubicBezTo>
                  <a:cubicBezTo>
                    <a:pt x="22" y="46"/>
                    <a:pt x="22" y="46"/>
                    <a:pt x="22" y="46"/>
                  </a:cubicBezTo>
                  <a:cubicBezTo>
                    <a:pt x="22" y="86"/>
                    <a:pt x="22" y="86"/>
                    <a:pt x="22" y="86"/>
                  </a:cubicBezTo>
                  <a:cubicBezTo>
                    <a:pt x="22" y="89"/>
                    <a:pt x="25" y="91"/>
                    <a:pt x="27" y="91"/>
                  </a:cubicBezTo>
                  <a:cubicBezTo>
                    <a:pt x="30" y="91"/>
                    <a:pt x="32" y="89"/>
                    <a:pt x="32" y="86"/>
                  </a:cubicBezTo>
                  <a:cubicBezTo>
                    <a:pt x="32" y="40"/>
                    <a:pt x="32" y="40"/>
                    <a:pt x="32" y="40"/>
                  </a:cubicBezTo>
                  <a:cubicBezTo>
                    <a:pt x="32" y="39"/>
                    <a:pt x="32" y="39"/>
                    <a:pt x="32" y="39"/>
                  </a:cubicBezTo>
                  <a:cubicBezTo>
                    <a:pt x="32" y="14"/>
                    <a:pt x="32" y="14"/>
                    <a:pt x="32" y="14"/>
                  </a:cubicBezTo>
                  <a:cubicBezTo>
                    <a:pt x="35" y="14"/>
                    <a:pt x="35" y="14"/>
                    <a:pt x="35" y="14"/>
                  </a:cubicBezTo>
                  <a:cubicBezTo>
                    <a:pt x="35" y="41"/>
                    <a:pt x="35" y="41"/>
                    <a:pt x="35" y="41"/>
                  </a:cubicBezTo>
                  <a:cubicBezTo>
                    <a:pt x="35" y="43"/>
                    <a:pt x="37" y="44"/>
                    <a:pt x="39" y="44"/>
                  </a:cubicBezTo>
                  <a:cubicBezTo>
                    <a:pt x="41" y="44"/>
                    <a:pt x="43" y="43"/>
                    <a:pt x="43" y="41"/>
                  </a:cubicBezTo>
                  <a:cubicBezTo>
                    <a:pt x="43" y="10"/>
                    <a:pt x="43" y="10"/>
                    <a:pt x="43" y="10"/>
                  </a:cubicBezTo>
                  <a:cubicBezTo>
                    <a:pt x="43" y="9"/>
                    <a:pt x="43" y="9"/>
                    <a:pt x="43" y="9"/>
                  </a:cubicBezTo>
                  <a:cubicBezTo>
                    <a:pt x="43" y="8"/>
                    <a:pt x="43" y="8"/>
                    <a:pt x="43" y="8"/>
                  </a:cubicBezTo>
                  <a:cubicBezTo>
                    <a:pt x="43" y="5"/>
                    <a:pt x="39" y="0"/>
                    <a:pt x="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9"/>
            <p:cNvSpPr>
              <a:spLocks noChangeArrowheads="1"/>
            </p:cNvSpPr>
            <p:nvPr/>
          </p:nvSpPr>
          <p:spPr bwMode="auto">
            <a:xfrm>
              <a:off x="1468438"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6" name="组合 15"/>
          <p:cNvGrpSpPr/>
          <p:nvPr/>
        </p:nvGrpSpPr>
        <p:grpSpPr>
          <a:xfrm>
            <a:off x="2160590" y="2640485"/>
            <a:ext cx="844550" cy="2109787"/>
            <a:chOff x="2160588" y="1549401"/>
            <a:chExt cx="844550" cy="2109787"/>
          </a:xfrm>
          <a:solidFill>
            <a:srgbClr val="CABD6C"/>
          </a:solidFill>
        </p:grpSpPr>
        <p:sp>
          <p:nvSpPr>
            <p:cNvPr id="18" name="Freeform 10"/>
            <p:cNvSpPr>
              <a:spLocks/>
            </p:cNvSpPr>
            <p:nvPr/>
          </p:nvSpPr>
          <p:spPr bwMode="auto">
            <a:xfrm>
              <a:off x="2160588" y="1912938"/>
              <a:ext cx="844550" cy="1746250"/>
            </a:xfrm>
            <a:custGeom>
              <a:avLst/>
              <a:gdLst>
                <a:gd name="T0" fmla="*/ 33 w 44"/>
                <a:gd name="T1" fmla="*/ 0 h 91"/>
                <a:gd name="T2" fmla="*/ 11 w 44"/>
                <a:gd name="T3" fmla="*/ 0 h 91"/>
                <a:gd name="T4" fmla="*/ 0 w 44"/>
                <a:gd name="T5" fmla="*/ 9 h 91"/>
                <a:gd name="T6" fmla="*/ 0 w 44"/>
                <a:gd name="T7" fmla="*/ 9 h 91"/>
                <a:gd name="T8" fmla="*/ 0 w 44"/>
                <a:gd name="T9" fmla="*/ 10 h 91"/>
                <a:gd name="T10" fmla="*/ 0 w 44"/>
                <a:gd name="T11" fmla="*/ 41 h 91"/>
                <a:gd name="T12" fmla="*/ 4 w 44"/>
                <a:gd name="T13" fmla="*/ 44 h 91"/>
                <a:gd name="T14" fmla="*/ 8 w 44"/>
                <a:gd name="T15" fmla="*/ 41 h 91"/>
                <a:gd name="T16" fmla="*/ 8 w 44"/>
                <a:gd name="T17" fmla="*/ 14 h 91"/>
                <a:gd name="T18" fmla="*/ 11 w 44"/>
                <a:gd name="T19" fmla="*/ 14 h 91"/>
                <a:gd name="T20" fmla="*/ 11 w 44"/>
                <a:gd name="T21" fmla="*/ 40 h 91"/>
                <a:gd name="T22" fmla="*/ 11 w 44"/>
                <a:gd name="T23" fmla="*/ 41 h 91"/>
                <a:gd name="T24" fmla="*/ 11 w 44"/>
                <a:gd name="T25" fmla="*/ 86 h 91"/>
                <a:gd name="T26" fmla="*/ 16 w 44"/>
                <a:gd name="T27" fmla="*/ 91 h 91"/>
                <a:gd name="T28" fmla="*/ 21 w 44"/>
                <a:gd name="T29" fmla="*/ 86 h 91"/>
                <a:gd name="T30" fmla="*/ 21 w 44"/>
                <a:gd name="T31" fmla="*/ 46 h 91"/>
                <a:gd name="T32" fmla="*/ 23 w 44"/>
                <a:gd name="T33" fmla="*/ 46 h 91"/>
                <a:gd name="T34" fmla="*/ 23 w 44"/>
                <a:gd name="T35" fmla="*/ 86 h 91"/>
                <a:gd name="T36" fmla="*/ 28 w 44"/>
                <a:gd name="T37" fmla="*/ 91 h 91"/>
                <a:gd name="T38" fmla="*/ 33 w 44"/>
                <a:gd name="T39" fmla="*/ 86 h 91"/>
                <a:gd name="T40" fmla="*/ 33 w 44"/>
                <a:gd name="T41" fmla="*/ 40 h 91"/>
                <a:gd name="T42" fmla="*/ 33 w 44"/>
                <a:gd name="T43" fmla="*/ 39 h 91"/>
                <a:gd name="T44" fmla="*/ 33 w 44"/>
                <a:gd name="T45" fmla="*/ 14 h 91"/>
                <a:gd name="T46" fmla="*/ 36 w 44"/>
                <a:gd name="T47" fmla="*/ 14 h 91"/>
                <a:gd name="T48" fmla="*/ 36 w 44"/>
                <a:gd name="T49" fmla="*/ 41 h 91"/>
                <a:gd name="T50" fmla="*/ 40 w 44"/>
                <a:gd name="T51" fmla="*/ 44 h 91"/>
                <a:gd name="T52" fmla="*/ 44 w 44"/>
                <a:gd name="T53" fmla="*/ 41 h 91"/>
                <a:gd name="T54" fmla="*/ 44 w 44"/>
                <a:gd name="T55" fmla="*/ 10 h 91"/>
                <a:gd name="T56" fmla="*/ 44 w 44"/>
                <a:gd name="T57" fmla="*/ 9 h 91"/>
                <a:gd name="T58" fmla="*/ 44 w 44"/>
                <a:gd name="T59" fmla="*/ 8 h 91"/>
                <a:gd name="T60" fmla="*/ 33 w 44"/>
                <a:gd name="T61" fmla="*/ 0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91">
                  <a:moveTo>
                    <a:pt x="33" y="0"/>
                  </a:moveTo>
                  <a:cubicBezTo>
                    <a:pt x="11" y="0"/>
                    <a:pt x="11" y="0"/>
                    <a:pt x="11" y="0"/>
                  </a:cubicBezTo>
                  <a:cubicBezTo>
                    <a:pt x="3" y="0"/>
                    <a:pt x="0" y="6"/>
                    <a:pt x="0" y="9"/>
                  </a:cubicBezTo>
                  <a:cubicBezTo>
                    <a:pt x="0" y="9"/>
                    <a:pt x="0" y="9"/>
                    <a:pt x="0" y="9"/>
                  </a:cubicBezTo>
                  <a:cubicBezTo>
                    <a:pt x="0" y="10"/>
                    <a:pt x="0" y="10"/>
                    <a:pt x="0" y="10"/>
                  </a:cubicBezTo>
                  <a:cubicBezTo>
                    <a:pt x="0" y="41"/>
                    <a:pt x="0" y="41"/>
                    <a:pt x="0" y="41"/>
                  </a:cubicBezTo>
                  <a:cubicBezTo>
                    <a:pt x="0" y="43"/>
                    <a:pt x="2" y="44"/>
                    <a:pt x="4" y="44"/>
                  </a:cubicBezTo>
                  <a:cubicBezTo>
                    <a:pt x="6" y="44"/>
                    <a:pt x="8" y="43"/>
                    <a:pt x="8" y="41"/>
                  </a:cubicBezTo>
                  <a:cubicBezTo>
                    <a:pt x="8" y="14"/>
                    <a:pt x="8" y="14"/>
                    <a:pt x="8" y="14"/>
                  </a:cubicBezTo>
                  <a:cubicBezTo>
                    <a:pt x="11" y="14"/>
                    <a:pt x="11" y="14"/>
                    <a:pt x="11" y="14"/>
                  </a:cubicBezTo>
                  <a:cubicBezTo>
                    <a:pt x="11" y="40"/>
                    <a:pt x="11" y="40"/>
                    <a:pt x="11" y="40"/>
                  </a:cubicBezTo>
                  <a:cubicBezTo>
                    <a:pt x="11" y="40"/>
                    <a:pt x="11" y="40"/>
                    <a:pt x="11" y="41"/>
                  </a:cubicBezTo>
                  <a:cubicBezTo>
                    <a:pt x="11" y="86"/>
                    <a:pt x="11" y="86"/>
                    <a:pt x="11" y="86"/>
                  </a:cubicBezTo>
                  <a:cubicBezTo>
                    <a:pt x="11" y="89"/>
                    <a:pt x="13" y="91"/>
                    <a:pt x="16" y="91"/>
                  </a:cubicBezTo>
                  <a:cubicBezTo>
                    <a:pt x="18" y="91"/>
                    <a:pt x="21" y="89"/>
                    <a:pt x="21" y="86"/>
                  </a:cubicBezTo>
                  <a:cubicBezTo>
                    <a:pt x="21" y="46"/>
                    <a:pt x="21" y="46"/>
                    <a:pt x="21" y="46"/>
                  </a:cubicBezTo>
                  <a:cubicBezTo>
                    <a:pt x="23" y="46"/>
                    <a:pt x="23" y="46"/>
                    <a:pt x="23" y="46"/>
                  </a:cubicBezTo>
                  <a:cubicBezTo>
                    <a:pt x="23" y="86"/>
                    <a:pt x="23" y="86"/>
                    <a:pt x="23" y="86"/>
                  </a:cubicBezTo>
                  <a:cubicBezTo>
                    <a:pt x="23" y="89"/>
                    <a:pt x="25" y="91"/>
                    <a:pt x="28" y="91"/>
                  </a:cubicBezTo>
                  <a:cubicBezTo>
                    <a:pt x="31" y="91"/>
                    <a:pt x="33" y="89"/>
                    <a:pt x="33" y="86"/>
                  </a:cubicBezTo>
                  <a:cubicBezTo>
                    <a:pt x="33" y="40"/>
                    <a:pt x="33" y="40"/>
                    <a:pt x="33" y="40"/>
                  </a:cubicBezTo>
                  <a:cubicBezTo>
                    <a:pt x="33" y="39"/>
                    <a:pt x="33" y="39"/>
                    <a:pt x="33" y="39"/>
                  </a:cubicBezTo>
                  <a:cubicBezTo>
                    <a:pt x="33" y="14"/>
                    <a:pt x="33" y="14"/>
                    <a:pt x="33" y="14"/>
                  </a:cubicBezTo>
                  <a:cubicBezTo>
                    <a:pt x="36" y="14"/>
                    <a:pt x="36" y="14"/>
                    <a:pt x="36" y="14"/>
                  </a:cubicBezTo>
                  <a:cubicBezTo>
                    <a:pt x="36" y="41"/>
                    <a:pt x="36" y="41"/>
                    <a:pt x="36" y="41"/>
                  </a:cubicBezTo>
                  <a:cubicBezTo>
                    <a:pt x="36" y="43"/>
                    <a:pt x="38" y="44"/>
                    <a:pt x="40" y="44"/>
                  </a:cubicBezTo>
                  <a:cubicBezTo>
                    <a:pt x="42" y="44"/>
                    <a:pt x="44" y="43"/>
                    <a:pt x="44" y="41"/>
                  </a:cubicBezTo>
                  <a:cubicBezTo>
                    <a:pt x="44" y="10"/>
                    <a:pt x="44" y="10"/>
                    <a:pt x="44" y="10"/>
                  </a:cubicBezTo>
                  <a:cubicBezTo>
                    <a:pt x="44" y="9"/>
                    <a:pt x="44" y="9"/>
                    <a:pt x="44" y="9"/>
                  </a:cubicBezTo>
                  <a:cubicBezTo>
                    <a:pt x="44" y="8"/>
                    <a:pt x="44" y="8"/>
                    <a:pt x="44" y="8"/>
                  </a:cubicBezTo>
                  <a:cubicBezTo>
                    <a:pt x="44" y="5"/>
                    <a:pt x="40" y="0"/>
                    <a:pt x="33"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11"/>
            <p:cNvSpPr>
              <a:spLocks noChangeArrowheads="1"/>
            </p:cNvSpPr>
            <p:nvPr/>
          </p:nvSpPr>
          <p:spPr bwMode="auto">
            <a:xfrm>
              <a:off x="2409826" y="1549401"/>
              <a:ext cx="346075" cy="32543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a:off x="-36512" y="332656"/>
            <a:ext cx="3168352" cy="650475"/>
            <a:chOff x="-33010" y="588691"/>
            <a:chExt cx="3406170" cy="449319"/>
          </a:xfrm>
        </p:grpSpPr>
        <p:sp>
          <p:nvSpPr>
            <p:cNvPr id="27" name="矩形 1"/>
            <p:cNvSpPr/>
            <p:nvPr/>
          </p:nvSpPr>
          <p:spPr>
            <a:xfrm>
              <a:off x="-1" y="588691"/>
              <a:ext cx="337316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8" name="矩形 27"/>
            <p:cNvSpPr/>
            <p:nvPr/>
          </p:nvSpPr>
          <p:spPr>
            <a:xfrm>
              <a:off x="-33010" y="658342"/>
              <a:ext cx="2384445" cy="297637"/>
            </a:xfrm>
            <a:prstGeom prst="rect">
              <a:avLst/>
            </a:prstGeom>
          </p:spPr>
          <p:txBody>
            <a:bodyPr wrap="none">
              <a:spAutoFit/>
            </a:bodyPr>
            <a:lstStyle/>
            <a:p>
              <a:r>
                <a:rPr lang="zh-CN" altLang="en-US" sz="2200" b="1" dirty="0" smtClean="0">
                  <a:solidFill>
                    <a:schemeClr val="bg1"/>
                  </a:solidFill>
                  <a:latin typeface="微软雅黑" panose="020B0503020204020204" pitchFamily="34" charset="-122"/>
                  <a:ea typeface="微软雅黑" panose="020B0503020204020204" pitchFamily="34" charset="-122"/>
                </a:rPr>
                <a:t>任务目标：</a:t>
              </a:r>
              <a:r>
                <a:rPr lang="zh-CN" altLang="en-US" sz="2000" dirty="0" smtClean="0">
                  <a:solidFill>
                    <a:schemeClr val="bg1"/>
                  </a:solidFill>
                  <a:latin typeface="微软雅黑" panose="020B0503020204020204" pitchFamily="34" charset="-122"/>
                  <a:ea typeface="微软雅黑" panose="020B0503020204020204" pitchFamily="34" charset="-122"/>
                </a:rPr>
                <a:t>制作视频</a:t>
              </a:r>
              <a:endParaRPr lang="zh-CN" altLang="en-US" sz="2000"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2395121310"/>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wipe(left)">
                                      <p:cBhvr>
                                        <p:cTn id="7" dur="500"/>
                                        <p:tgtEl>
                                          <p:spTgt spid="2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anim calcmode="lin" valueType="num">
                                      <p:cBhvr>
                                        <p:cTn id="17" dur="500" fill="hold"/>
                                        <p:tgtEl>
                                          <p:spTgt spid="11"/>
                                        </p:tgtEl>
                                        <p:attrNameLst>
                                          <p:attrName>ppt_x</p:attrName>
                                        </p:attrNameLst>
                                      </p:cBhvr>
                                      <p:tavLst>
                                        <p:tav tm="0">
                                          <p:val>
                                            <p:strVal val="#ppt_x"/>
                                          </p:val>
                                        </p:tav>
                                        <p:tav tm="100000">
                                          <p:val>
                                            <p:strVal val="#ppt_x"/>
                                          </p:val>
                                        </p:tav>
                                      </p:tavLst>
                                    </p:anim>
                                    <p:anim calcmode="lin" valueType="num">
                                      <p:cBhvr>
                                        <p:cTn id="18" dur="500" fill="hold"/>
                                        <p:tgtEl>
                                          <p:spTgt spid="11"/>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500"/>
                                        <p:tgtEl>
                                          <p:spTgt spid="16"/>
                                        </p:tgtEl>
                                      </p:cBhvr>
                                    </p:animEffect>
                                    <p:anim calcmode="lin" valueType="num">
                                      <p:cBhvr>
                                        <p:cTn id="22" dur="500" fill="hold"/>
                                        <p:tgtEl>
                                          <p:spTgt spid="16"/>
                                        </p:tgtEl>
                                        <p:attrNameLst>
                                          <p:attrName>ppt_x</p:attrName>
                                        </p:attrNameLst>
                                      </p:cBhvr>
                                      <p:tavLst>
                                        <p:tav tm="0">
                                          <p:val>
                                            <p:strVal val="#ppt_x"/>
                                          </p:val>
                                        </p:tav>
                                        <p:tav tm="100000">
                                          <p:val>
                                            <p:strVal val="#ppt_x"/>
                                          </p:val>
                                        </p:tav>
                                      </p:tavLst>
                                    </p:anim>
                                    <p:anim calcmode="lin" valueType="num">
                                      <p:cBhvr>
                                        <p:cTn id="23" dur="500" fill="hold"/>
                                        <p:tgtEl>
                                          <p:spTgt spid="16"/>
                                        </p:tgtEl>
                                        <p:attrNameLst>
                                          <p:attrName>ppt_y</p:attrName>
                                        </p:attrNameLst>
                                      </p:cBhvr>
                                      <p:tavLst>
                                        <p:tav tm="0">
                                          <p:val>
                                            <p:strVal val="#ppt_y+.1"/>
                                          </p:val>
                                        </p:tav>
                                        <p:tav tm="100000">
                                          <p:val>
                                            <p:strVal val="#ppt_y"/>
                                          </p:val>
                                        </p:tav>
                                      </p:tavLst>
                                    </p:anim>
                                  </p:childTnLst>
                                </p:cTn>
                              </p:par>
                              <p:par>
                                <p:cTn id="24" presetID="22" presetClass="entr" presetSubtype="8" fill="hold" nodeType="withEffect">
                                  <p:stCondLst>
                                    <p:cond delay="200"/>
                                  </p:stCondLst>
                                  <p:childTnLst>
                                    <p:set>
                                      <p:cBhvr>
                                        <p:cTn id="25" dur="1" fill="hold">
                                          <p:stCondLst>
                                            <p:cond delay="0"/>
                                          </p:stCondLst>
                                        </p:cTn>
                                        <p:tgtEl>
                                          <p:spTgt spid="2"/>
                                        </p:tgtEl>
                                        <p:attrNameLst>
                                          <p:attrName>style.visibility</p:attrName>
                                        </p:attrNameLst>
                                      </p:cBhvr>
                                      <p:to>
                                        <p:strVal val="visible"/>
                                      </p:to>
                                    </p:set>
                                    <p:animEffect transition="in" filter="wipe(left)">
                                      <p:cBhvr>
                                        <p:cTn id="26"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706539"/>
            <a:ext cx="695223" cy="3306637"/>
            <a:chOff x="654993" y="1901757"/>
            <a:chExt cx="695223" cy="1527334"/>
          </a:xfrm>
        </p:grpSpPr>
        <p:sp>
          <p:nvSpPr>
            <p:cNvPr id="3" name="TextBox 2"/>
            <p:cNvSpPr txBox="1"/>
            <p:nvPr/>
          </p:nvSpPr>
          <p:spPr>
            <a:xfrm rot="5400000">
              <a:off x="675164" y="2031806"/>
              <a:ext cx="796106"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知识归纳</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814514" y="1706540"/>
            <a:ext cx="5637806" cy="1818236"/>
            <a:chOff x="1408114" y="719645"/>
            <a:chExt cx="5637806" cy="1818236"/>
          </a:xfrm>
        </p:grpSpPr>
        <p:grpSp>
          <p:nvGrpSpPr>
            <p:cNvPr id="6" name="组合 5"/>
            <p:cNvGrpSpPr/>
            <p:nvPr/>
          </p:nvGrpSpPr>
          <p:grpSpPr>
            <a:xfrm>
              <a:off x="1408114" y="719645"/>
              <a:ext cx="5637806" cy="1818236"/>
              <a:chOff x="1408114" y="719645"/>
              <a:chExt cx="5637806" cy="1818236"/>
            </a:xfrm>
          </p:grpSpPr>
          <p:sp>
            <p:nvSpPr>
              <p:cNvPr id="10" name="TextBox 9"/>
              <p:cNvSpPr txBox="1"/>
              <p:nvPr/>
            </p:nvSpPr>
            <p:spPr>
              <a:xfrm>
                <a:off x="1408114" y="719645"/>
                <a:ext cx="527709" cy="553998"/>
              </a:xfrm>
              <a:prstGeom prst="rect">
                <a:avLst/>
              </a:prstGeom>
              <a:noFill/>
            </p:spPr>
            <p:txBody>
              <a:bodyPr wrap="none" rtlCol="0">
                <a:spAutoFit/>
              </a:bodyPr>
              <a:lstStyle/>
              <a:p>
                <a:r>
                  <a:rPr lang="en-US" altLang="zh-CN" sz="3000" b="1" dirty="0" smtClean="0">
                    <a:latin typeface="Franklin Gothic Book" pitchFamily="34" charset="0"/>
                    <a:sym typeface="Wingdings"/>
                  </a:rPr>
                  <a:t></a:t>
                </a:r>
                <a:endParaRPr lang="zh-CN" altLang="en-US" sz="3000" b="1" dirty="0">
                  <a:latin typeface="Franklin Gothic Book" pitchFamily="34" charset="0"/>
                </a:endParaRPr>
              </a:p>
            </p:txBody>
          </p:sp>
          <p:sp>
            <p:nvSpPr>
              <p:cNvPr id="11" name="TextBox 10"/>
              <p:cNvSpPr txBox="1"/>
              <p:nvPr/>
            </p:nvSpPr>
            <p:spPr>
              <a:xfrm>
                <a:off x="1408114" y="1911875"/>
                <a:ext cx="527709" cy="553998"/>
              </a:xfrm>
              <a:prstGeom prst="rect">
                <a:avLst/>
              </a:prstGeom>
              <a:noFill/>
            </p:spPr>
            <p:txBody>
              <a:bodyPr wrap="none" rtlCol="0">
                <a:spAutoFit/>
              </a:bodyPr>
              <a:lstStyle/>
              <a:p>
                <a:r>
                  <a:rPr lang="en-US" altLang="zh-CN" sz="3000" b="1" dirty="0">
                    <a:latin typeface="Franklin Gothic Book" pitchFamily="34" charset="0"/>
                    <a:sym typeface="Wingdings"/>
                  </a:rPr>
                  <a:t></a:t>
                </a:r>
                <a:endParaRPr lang="zh-CN" altLang="en-US" sz="3000" b="1" dirty="0">
                  <a:latin typeface="Franklin Gothic Book" pitchFamily="34" charset="0"/>
                </a:endParaRPr>
              </a:p>
            </p:txBody>
          </p:sp>
          <p:sp>
            <p:nvSpPr>
              <p:cNvPr id="13" name="矩形 12"/>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971633" y="1822115"/>
                <a:ext cx="5074287" cy="71576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2101157" y="788418"/>
              <a:ext cx="1723549"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非</a:t>
              </a:r>
              <a:r>
                <a:rPr lang="zh-CN" altLang="en-US" sz="2400" b="1" kern="0" dirty="0">
                  <a:solidFill>
                    <a:schemeClr val="tx1">
                      <a:lumMod val="75000"/>
                      <a:lumOff val="25000"/>
                    </a:schemeClr>
                  </a:solidFill>
                  <a:latin typeface="微软雅黑" pitchFamily="34" charset="-122"/>
                  <a:ea typeface="微软雅黑" pitchFamily="34" charset="-122"/>
                </a:rPr>
                <a:t>线性编辑</a:t>
              </a:r>
            </a:p>
          </p:txBody>
        </p:sp>
        <p:sp>
          <p:nvSpPr>
            <p:cNvPr id="8" name="矩形 7"/>
            <p:cNvSpPr/>
            <p:nvPr/>
          </p:nvSpPr>
          <p:spPr>
            <a:xfrm>
              <a:off x="2149376" y="1899196"/>
              <a:ext cx="1723549" cy="497957"/>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音</a:t>
              </a:r>
              <a:r>
                <a:rPr lang="zh-CN" altLang="en-US" sz="2400" b="1" kern="0" dirty="0">
                  <a:solidFill>
                    <a:schemeClr val="tx1">
                      <a:lumMod val="75000"/>
                      <a:lumOff val="25000"/>
                    </a:schemeClr>
                  </a:solidFill>
                  <a:latin typeface="微软雅黑" pitchFamily="34" charset="-122"/>
                  <a:ea typeface="微软雅黑" pitchFamily="34" charset="-122"/>
                </a:rPr>
                <a:t>视频转换</a:t>
              </a:r>
            </a:p>
          </p:txBody>
        </p:sp>
      </p:grpSp>
      <p:grpSp>
        <p:nvGrpSpPr>
          <p:cNvPr id="16" name="组合 15"/>
          <p:cNvGrpSpPr/>
          <p:nvPr/>
        </p:nvGrpSpPr>
        <p:grpSpPr>
          <a:xfrm>
            <a:off x="-36512" y="404664"/>
            <a:ext cx="3816424" cy="650475"/>
            <a:chOff x="-33010" y="588691"/>
            <a:chExt cx="3059780" cy="449319"/>
          </a:xfrm>
        </p:grpSpPr>
        <p:sp>
          <p:nvSpPr>
            <p:cNvPr id="17"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8" name="矩形 17"/>
            <p:cNvSpPr/>
            <p:nvPr/>
          </p:nvSpPr>
          <p:spPr>
            <a:xfrm>
              <a:off x="-33010" y="658342"/>
              <a:ext cx="2312317"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6.3</a:t>
              </a:r>
              <a:r>
                <a:rPr lang="zh-CN" altLang="en-US" sz="2000" b="1" dirty="0" smtClean="0">
                  <a:solidFill>
                    <a:schemeClr val="bg1"/>
                  </a:solidFill>
                  <a:latin typeface="微软雅黑" panose="020B0503020204020204" pitchFamily="34" charset="-122"/>
                  <a:ea typeface="微软雅黑" panose="020B0503020204020204" pitchFamily="34" charset="-122"/>
                </a:rPr>
                <a:t>：制作数字视频</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89569418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par>
                          <p:cTn id="13" fill="hold">
                            <p:stCondLst>
                              <p:cond delay="2050"/>
                            </p:stCondLst>
                            <p:childTnLst>
                              <p:par>
                                <p:cTn id="14" presetID="22" presetClass="entr" presetSubtype="8"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wipe(left)">
                                      <p:cBhvr>
                                        <p:cTn id="1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706539"/>
            <a:ext cx="695222" cy="3306637"/>
            <a:chOff x="654993" y="1901757"/>
            <a:chExt cx="695222" cy="1527334"/>
          </a:xfrm>
        </p:grpSpPr>
        <p:sp>
          <p:nvSpPr>
            <p:cNvPr id="3" name="TextBox 2"/>
            <p:cNvSpPr txBox="1"/>
            <p:nvPr/>
          </p:nvSpPr>
          <p:spPr>
            <a:xfrm rot="5400000">
              <a:off x="673682" y="2031806"/>
              <a:ext cx="799068"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技能学习</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907704" y="1706539"/>
            <a:ext cx="5074576" cy="710024"/>
            <a:chOff x="1971344" y="720713"/>
            <a:chExt cx="5074576" cy="710024"/>
          </a:xfrm>
        </p:grpSpPr>
        <p:sp>
          <p:nvSpPr>
            <p:cNvPr id="13" name="矩形 12">
              <a:hlinkClick r:id="rId2" action="ppaction://hlinksldjump"/>
            </p:cNvPr>
            <p:cNvSpPr/>
            <p:nvPr/>
          </p:nvSpPr>
          <p:spPr>
            <a:xfrm>
              <a:off x="1971344" y="720713"/>
              <a:ext cx="5074576" cy="71002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101157" y="788418"/>
              <a:ext cx="2031325" cy="535531"/>
            </a:xfrm>
            <a:prstGeom prst="rect">
              <a:avLst/>
            </a:prstGeom>
          </p:spPr>
          <p:txBody>
            <a:bodyPr wrap="none">
              <a:spAutoFit/>
            </a:bodyPr>
            <a:lstStyle/>
            <a:p>
              <a:pPr defTabSz="185738">
                <a:lnSpc>
                  <a:spcPct val="120000"/>
                </a:lnSpc>
              </a:pPr>
              <a:r>
                <a:rPr lang="zh-CN" altLang="en-US" sz="2400" b="1" kern="0" dirty="0" smtClean="0">
                  <a:solidFill>
                    <a:schemeClr val="tx1">
                      <a:lumMod val="75000"/>
                      <a:lumOff val="25000"/>
                    </a:schemeClr>
                  </a:solidFill>
                  <a:latin typeface="微软雅黑" pitchFamily="34" charset="-122"/>
                  <a:ea typeface="微软雅黑" pitchFamily="34" charset="-122"/>
                </a:rPr>
                <a:t>制作视频步骤</a:t>
              </a:r>
              <a:endParaRPr lang="zh-CN" altLang="en-US" sz="2400" b="1" kern="0" dirty="0">
                <a:solidFill>
                  <a:schemeClr val="tx1">
                    <a:lumMod val="75000"/>
                    <a:lumOff val="25000"/>
                  </a:schemeClr>
                </a:solidFill>
                <a:latin typeface="微软雅黑" pitchFamily="34" charset="-122"/>
                <a:ea typeface="微软雅黑" pitchFamily="34" charset="-122"/>
              </a:endParaRPr>
            </a:p>
          </p:txBody>
        </p:sp>
      </p:grpSp>
      <p:grpSp>
        <p:nvGrpSpPr>
          <p:cNvPr id="17" name="组合 16"/>
          <p:cNvGrpSpPr/>
          <p:nvPr/>
        </p:nvGrpSpPr>
        <p:grpSpPr>
          <a:xfrm>
            <a:off x="-36512" y="404664"/>
            <a:ext cx="3816424" cy="650475"/>
            <a:chOff x="-33010" y="588691"/>
            <a:chExt cx="3059780" cy="449319"/>
          </a:xfrm>
        </p:grpSpPr>
        <p:sp>
          <p:nvSpPr>
            <p:cNvPr id="18"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9" name="矩形 18"/>
            <p:cNvSpPr/>
            <p:nvPr/>
          </p:nvSpPr>
          <p:spPr>
            <a:xfrm>
              <a:off x="-33010" y="658342"/>
              <a:ext cx="2312317"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6.3</a:t>
              </a:r>
              <a:r>
                <a:rPr lang="zh-CN" altLang="en-US" sz="2000" b="1" dirty="0" smtClean="0">
                  <a:solidFill>
                    <a:schemeClr val="bg1"/>
                  </a:solidFill>
                  <a:latin typeface="微软雅黑" panose="020B0503020204020204" pitchFamily="34" charset="-122"/>
                  <a:ea typeface="微软雅黑" panose="020B0503020204020204" pitchFamily="34" charset="-122"/>
                </a:rPr>
                <a:t>：制作数字视频</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124100307"/>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par>
                          <p:cTn id="13" fill="hold">
                            <p:stCondLst>
                              <p:cond delay="2050"/>
                            </p:stCondLst>
                            <p:childTnLst>
                              <p:par>
                                <p:cTn id="14" presetID="22" presetClass="entr" presetSubtype="8" fill="hold"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 name="组合 72"/>
          <p:cNvGrpSpPr/>
          <p:nvPr/>
        </p:nvGrpSpPr>
        <p:grpSpPr>
          <a:xfrm>
            <a:off x="83163" y="4173134"/>
            <a:ext cx="7779183" cy="819022"/>
            <a:chOff x="83163" y="4173134"/>
            <a:chExt cx="7779183" cy="819022"/>
          </a:xfrm>
        </p:grpSpPr>
        <p:sp>
          <p:nvSpPr>
            <p:cNvPr id="69" name="矩形 68"/>
            <p:cNvSpPr/>
            <p:nvPr/>
          </p:nvSpPr>
          <p:spPr>
            <a:xfrm>
              <a:off x="467544" y="4383060"/>
              <a:ext cx="7394802" cy="432048"/>
            </a:xfrm>
            <a:prstGeom prst="rect">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左箭头 71"/>
            <p:cNvSpPr/>
            <p:nvPr/>
          </p:nvSpPr>
          <p:spPr>
            <a:xfrm>
              <a:off x="83163" y="4173134"/>
              <a:ext cx="864096" cy="819022"/>
            </a:xfrm>
            <a:prstGeom prst="leftArrow">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8" name="矩形 67"/>
          <p:cNvSpPr/>
          <p:nvPr/>
        </p:nvSpPr>
        <p:spPr>
          <a:xfrm>
            <a:off x="395536" y="2364874"/>
            <a:ext cx="7466810" cy="432048"/>
          </a:xfrm>
          <a:prstGeom prst="rect">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p:cNvSpPr/>
          <p:nvPr/>
        </p:nvSpPr>
        <p:spPr>
          <a:xfrm>
            <a:off x="7718330" y="2362048"/>
            <a:ext cx="432048" cy="2429117"/>
          </a:xfrm>
          <a:prstGeom prst="rect">
            <a:avLst/>
          </a:prstGeom>
          <a:solidFill>
            <a:srgbClr val="BFE2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p:nvGrpSpPr>
        <p:grpSpPr>
          <a:xfrm>
            <a:off x="1109833" y="1975142"/>
            <a:ext cx="1214850" cy="1703218"/>
            <a:chOff x="1792113" y="2141640"/>
            <a:chExt cx="1152128" cy="1615281"/>
          </a:xfrm>
        </p:grpSpPr>
        <p:sp>
          <p:nvSpPr>
            <p:cNvPr id="7" name="椭圆 6"/>
            <p:cNvSpPr/>
            <p:nvPr/>
          </p:nvSpPr>
          <p:spPr>
            <a:xfrm>
              <a:off x="1792113" y="2141640"/>
              <a:ext cx="1152128" cy="1152128"/>
            </a:xfrm>
            <a:prstGeom prst="ellipse">
              <a:avLst/>
            </a:prstGeom>
            <a:solidFill>
              <a:srgbClr val="9DB9B6"/>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latin typeface="方正超粗黑简体" pitchFamily="65" charset="-122"/>
                  <a:ea typeface="方正超粗黑简体" pitchFamily="65" charset="-122"/>
                </a:rPr>
                <a:t>1</a:t>
              </a:r>
              <a:endParaRPr lang="zh-CN" altLang="en-US" sz="2800" b="1" dirty="0">
                <a:latin typeface="方正超粗黑简体" pitchFamily="65" charset="-122"/>
                <a:ea typeface="方正超粗黑简体" pitchFamily="65" charset="-122"/>
              </a:endParaRPr>
            </a:p>
          </p:txBody>
        </p:sp>
        <p:sp>
          <p:nvSpPr>
            <p:cNvPr id="10" name="矩形 9"/>
            <p:cNvSpPr/>
            <p:nvPr/>
          </p:nvSpPr>
          <p:spPr>
            <a:xfrm>
              <a:off x="1903935" y="3435846"/>
              <a:ext cx="953495" cy="321075"/>
            </a:xfrm>
            <a:prstGeom prst="rect">
              <a:avLst/>
            </a:prstGeom>
          </p:spPr>
          <p:txBody>
            <a:bodyPr wrap="none">
              <a:spAutoFit/>
            </a:bodyPr>
            <a:lstStyle/>
            <a:p>
              <a:pPr algn="just"/>
              <a:r>
                <a:rPr lang="zh-CN" altLang="en-US" sz="1600" kern="0" dirty="0" smtClean="0">
                  <a:solidFill>
                    <a:schemeClr val="bg1">
                      <a:lumMod val="50000"/>
                    </a:schemeClr>
                  </a:solidFill>
                  <a:latin typeface="微软雅黑" pitchFamily="34" charset="-122"/>
                  <a:ea typeface="微软雅黑" pitchFamily="34" charset="-122"/>
                </a:rPr>
                <a:t>制定计划</a:t>
              </a:r>
              <a:endParaRPr lang="zh-CN" altLang="en-US" sz="1600" kern="0" dirty="0">
                <a:solidFill>
                  <a:schemeClr val="bg1">
                    <a:lumMod val="50000"/>
                  </a:schemeClr>
                </a:solidFill>
                <a:latin typeface="微软雅黑" pitchFamily="34" charset="-122"/>
                <a:ea typeface="微软雅黑" pitchFamily="34" charset="-122"/>
              </a:endParaRPr>
            </a:p>
          </p:txBody>
        </p:sp>
      </p:grpSp>
      <p:grpSp>
        <p:nvGrpSpPr>
          <p:cNvPr id="24" name="组合 23"/>
          <p:cNvGrpSpPr/>
          <p:nvPr/>
        </p:nvGrpSpPr>
        <p:grpSpPr>
          <a:xfrm>
            <a:off x="-36512" y="404664"/>
            <a:ext cx="4752528" cy="650475"/>
            <a:chOff x="-33010" y="588691"/>
            <a:chExt cx="3059780" cy="449319"/>
          </a:xfrm>
        </p:grpSpPr>
        <p:sp>
          <p:nvSpPr>
            <p:cNvPr id="25"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26" name="矩形 25"/>
            <p:cNvSpPr/>
            <p:nvPr/>
          </p:nvSpPr>
          <p:spPr>
            <a:xfrm>
              <a:off x="-33010" y="658342"/>
              <a:ext cx="2073055"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6.3</a:t>
              </a:r>
              <a:r>
                <a:rPr lang="zh-CN" altLang="en-US" sz="2000" b="1" dirty="0" smtClean="0">
                  <a:solidFill>
                    <a:schemeClr val="bg1"/>
                  </a:solidFill>
                  <a:latin typeface="微软雅黑" panose="020B0503020204020204" pitchFamily="34" charset="-122"/>
                  <a:ea typeface="微软雅黑" panose="020B0503020204020204" pitchFamily="34" charset="-122"/>
                </a:rPr>
                <a:t>：制作数字视频</a:t>
              </a:r>
              <a:r>
                <a:rPr lang="en-US" altLang="zh-CN" sz="2000" b="1" dirty="0" smtClean="0">
                  <a:solidFill>
                    <a:schemeClr val="bg1"/>
                  </a:solidFill>
                  <a:latin typeface="微软雅黑" panose="020B0503020204020204" pitchFamily="34" charset="-122"/>
                  <a:ea typeface="微软雅黑" panose="020B0503020204020204" pitchFamily="34" charset="-122"/>
                </a:rPr>
                <a:t>——</a:t>
              </a:r>
              <a:r>
                <a:rPr lang="zh-CN" altLang="en-US" sz="2000" b="1" dirty="0" smtClean="0">
                  <a:solidFill>
                    <a:schemeClr val="bg1"/>
                  </a:solidFill>
                  <a:latin typeface="微软雅黑" panose="020B0503020204020204" pitchFamily="34" charset="-122"/>
                  <a:ea typeface="微软雅黑" panose="020B0503020204020204" pitchFamily="34" charset="-122"/>
                </a:rPr>
                <a:t>步骤</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grpSp>
        <p:nvGrpSpPr>
          <p:cNvPr id="27" name="组合 26"/>
          <p:cNvGrpSpPr/>
          <p:nvPr/>
        </p:nvGrpSpPr>
        <p:grpSpPr>
          <a:xfrm>
            <a:off x="3125384" y="1975142"/>
            <a:ext cx="1244574" cy="1761528"/>
            <a:chOff x="1792113" y="2087661"/>
            <a:chExt cx="1152128" cy="1630683"/>
          </a:xfrm>
        </p:grpSpPr>
        <p:sp>
          <p:nvSpPr>
            <p:cNvPr id="28" name="椭圆 27"/>
            <p:cNvSpPr/>
            <p:nvPr/>
          </p:nvSpPr>
          <p:spPr>
            <a:xfrm>
              <a:off x="1792113" y="2087661"/>
              <a:ext cx="1152128" cy="1152128"/>
            </a:xfrm>
            <a:prstGeom prst="ellipse">
              <a:avLst/>
            </a:prstGeom>
            <a:solidFill>
              <a:srgbClr val="9DB9B6"/>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latin typeface="方正超粗黑简体" pitchFamily="65" charset="-122"/>
                  <a:ea typeface="方正超粗黑简体" pitchFamily="65" charset="-122"/>
                </a:rPr>
                <a:t>2</a:t>
              </a:r>
              <a:endParaRPr lang="zh-CN" altLang="en-US" sz="2800" b="1" dirty="0">
                <a:latin typeface="方正超粗黑简体" pitchFamily="65" charset="-122"/>
                <a:ea typeface="方正超粗黑简体" pitchFamily="65" charset="-122"/>
              </a:endParaRPr>
            </a:p>
          </p:txBody>
        </p:sp>
        <p:sp>
          <p:nvSpPr>
            <p:cNvPr id="30" name="矩形 29"/>
            <p:cNvSpPr/>
            <p:nvPr/>
          </p:nvSpPr>
          <p:spPr>
            <a:xfrm>
              <a:off x="1917893" y="3395926"/>
              <a:ext cx="931431" cy="322418"/>
            </a:xfrm>
            <a:prstGeom prst="rect">
              <a:avLst/>
            </a:prstGeom>
          </p:spPr>
          <p:txBody>
            <a:bodyPr wrap="none">
              <a:spAutoFit/>
            </a:bodyPr>
            <a:lstStyle/>
            <a:p>
              <a:pPr algn="just"/>
              <a:r>
                <a:rPr lang="zh-CN" altLang="en-US" sz="1600" kern="0" dirty="0" smtClean="0">
                  <a:solidFill>
                    <a:schemeClr val="bg1">
                      <a:lumMod val="50000"/>
                    </a:schemeClr>
                  </a:solidFill>
                  <a:latin typeface="微软雅黑" pitchFamily="34" charset="-122"/>
                  <a:ea typeface="微软雅黑" pitchFamily="34" charset="-122"/>
                </a:rPr>
                <a:t>准备素材</a:t>
              </a:r>
              <a:endParaRPr lang="zh-CN" altLang="en-US" sz="1600" kern="0" dirty="0">
                <a:solidFill>
                  <a:schemeClr val="bg1">
                    <a:lumMod val="50000"/>
                  </a:schemeClr>
                </a:solidFill>
                <a:latin typeface="微软雅黑" pitchFamily="34" charset="-122"/>
                <a:ea typeface="微软雅黑" pitchFamily="34" charset="-122"/>
              </a:endParaRPr>
            </a:p>
          </p:txBody>
        </p:sp>
      </p:grpSp>
      <p:grpSp>
        <p:nvGrpSpPr>
          <p:cNvPr id="31" name="组合 30"/>
          <p:cNvGrpSpPr/>
          <p:nvPr/>
        </p:nvGrpSpPr>
        <p:grpSpPr>
          <a:xfrm>
            <a:off x="5170659" y="1975142"/>
            <a:ext cx="1314927" cy="1761528"/>
            <a:chOff x="1792113" y="2141640"/>
            <a:chExt cx="1217720" cy="1610188"/>
          </a:xfrm>
        </p:grpSpPr>
        <p:sp>
          <p:nvSpPr>
            <p:cNvPr id="32" name="椭圆 31"/>
            <p:cNvSpPr/>
            <p:nvPr/>
          </p:nvSpPr>
          <p:spPr>
            <a:xfrm>
              <a:off x="1792113" y="2141640"/>
              <a:ext cx="1152128" cy="1152128"/>
            </a:xfrm>
            <a:prstGeom prst="ellipse">
              <a:avLst/>
            </a:prstGeom>
            <a:solidFill>
              <a:srgbClr val="9DB9B6"/>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latin typeface="方正超粗黑简体" pitchFamily="65" charset="-122"/>
                  <a:ea typeface="方正超粗黑简体" pitchFamily="65" charset="-122"/>
                </a:rPr>
                <a:t>3</a:t>
              </a:r>
              <a:endParaRPr lang="zh-CN" altLang="en-US" sz="2800" b="1" dirty="0">
                <a:latin typeface="方正超粗黑简体" pitchFamily="65" charset="-122"/>
                <a:ea typeface="方正超粗黑简体" pitchFamily="65" charset="-122"/>
              </a:endParaRPr>
            </a:p>
          </p:txBody>
        </p:sp>
        <p:sp>
          <p:nvSpPr>
            <p:cNvPr id="34" name="矩形 33"/>
            <p:cNvSpPr/>
            <p:nvPr/>
          </p:nvSpPr>
          <p:spPr>
            <a:xfrm>
              <a:off x="1809507" y="3442361"/>
              <a:ext cx="1200326" cy="309467"/>
            </a:xfrm>
            <a:prstGeom prst="rect">
              <a:avLst/>
            </a:prstGeom>
          </p:spPr>
          <p:txBody>
            <a:bodyPr wrap="square">
              <a:spAutoFit/>
            </a:bodyPr>
            <a:lstStyle/>
            <a:p>
              <a:pPr algn="just"/>
              <a:r>
                <a:rPr lang="zh-CN" altLang="en-US" sz="1600" kern="0" dirty="0" smtClean="0">
                  <a:solidFill>
                    <a:schemeClr val="bg1">
                      <a:lumMod val="50000"/>
                    </a:schemeClr>
                  </a:solidFill>
                  <a:latin typeface="微软雅黑" pitchFamily="34" charset="-122"/>
                  <a:ea typeface="微软雅黑" pitchFamily="34" charset="-122"/>
                </a:rPr>
                <a:t>设置纵横比</a:t>
              </a:r>
              <a:endParaRPr lang="zh-CN" altLang="en-US" sz="1600" kern="0" dirty="0">
                <a:solidFill>
                  <a:schemeClr val="bg1">
                    <a:lumMod val="50000"/>
                  </a:schemeClr>
                </a:solidFill>
                <a:latin typeface="微软雅黑" pitchFamily="34" charset="-122"/>
                <a:ea typeface="微软雅黑" pitchFamily="34" charset="-122"/>
              </a:endParaRPr>
            </a:p>
          </p:txBody>
        </p:sp>
      </p:grpSp>
      <p:grpSp>
        <p:nvGrpSpPr>
          <p:cNvPr id="35" name="组合 34"/>
          <p:cNvGrpSpPr/>
          <p:nvPr/>
        </p:nvGrpSpPr>
        <p:grpSpPr>
          <a:xfrm>
            <a:off x="7286287" y="1975142"/>
            <a:ext cx="1364564" cy="1853991"/>
            <a:chOff x="1792113" y="2141640"/>
            <a:chExt cx="1308341" cy="1777602"/>
          </a:xfrm>
        </p:grpSpPr>
        <p:sp>
          <p:nvSpPr>
            <p:cNvPr id="36" name="椭圆 35"/>
            <p:cNvSpPr/>
            <p:nvPr/>
          </p:nvSpPr>
          <p:spPr>
            <a:xfrm>
              <a:off x="1792113" y="2141640"/>
              <a:ext cx="1152128" cy="1152128"/>
            </a:xfrm>
            <a:prstGeom prst="ellipse">
              <a:avLst/>
            </a:prstGeom>
            <a:solidFill>
              <a:srgbClr val="9DB9B6"/>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latin typeface="方正超粗黑简体" pitchFamily="65" charset="-122"/>
                  <a:ea typeface="方正超粗黑简体" pitchFamily="65" charset="-122"/>
                </a:rPr>
                <a:t>4</a:t>
              </a:r>
              <a:endParaRPr lang="zh-CN" altLang="en-US" sz="2800" b="1" dirty="0">
                <a:latin typeface="方正超粗黑简体" pitchFamily="65" charset="-122"/>
                <a:ea typeface="方正超粗黑简体" pitchFamily="65" charset="-122"/>
              </a:endParaRPr>
            </a:p>
          </p:txBody>
        </p:sp>
        <p:sp>
          <p:nvSpPr>
            <p:cNvPr id="38" name="矩形 37"/>
            <p:cNvSpPr/>
            <p:nvPr/>
          </p:nvSpPr>
          <p:spPr>
            <a:xfrm>
              <a:off x="1930195" y="3525175"/>
              <a:ext cx="1170259" cy="394067"/>
            </a:xfrm>
            <a:prstGeom prst="rect">
              <a:avLst/>
            </a:prstGeom>
          </p:spPr>
          <p:txBody>
            <a:bodyPr wrap="none">
              <a:spAutoFit/>
            </a:bodyPr>
            <a:lstStyle/>
            <a:p>
              <a:pPr algn="just"/>
              <a:r>
                <a:rPr lang="zh-CN" altLang="en-US" sz="1600" kern="0" dirty="0" smtClean="0">
                  <a:solidFill>
                    <a:schemeClr val="bg1">
                      <a:lumMod val="50000"/>
                    </a:schemeClr>
                  </a:solidFill>
                  <a:latin typeface="微软雅黑" pitchFamily="34" charset="-122"/>
                  <a:ea typeface="微软雅黑" pitchFamily="34" charset="-122"/>
                </a:rPr>
                <a:t>编辑视频</a:t>
              </a:r>
              <a:endParaRPr lang="zh-CN" altLang="en-US" sz="1600" kern="0" dirty="0">
                <a:solidFill>
                  <a:schemeClr val="bg1">
                    <a:lumMod val="50000"/>
                  </a:schemeClr>
                </a:solidFill>
                <a:latin typeface="微软雅黑" pitchFamily="34" charset="-122"/>
                <a:ea typeface="微软雅黑" pitchFamily="34" charset="-122"/>
              </a:endParaRPr>
            </a:p>
          </p:txBody>
        </p:sp>
      </p:grpSp>
      <p:grpSp>
        <p:nvGrpSpPr>
          <p:cNvPr id="56" name="组合 55"/>
          <p:cNvGrpSpPr/>
          <p:nvPr/>
        </p:nvGrpSpPr>
        <p:grpSpPr>
          <a:xfrm>
            <a:off x="1109833" y="3941598"/>
            <a:ext cx="1214850" cy="1703217"/>
            <a:chOff x="1792113" y="2141640"/>
            <a:chExt cx="1152128" cy="1615280"/>
          </a:xfrm>
        </p:grpSpPr>
        <p:sp>
          <p:nvSpPr>
            <p:cNvPr id="57" name="椭圆 56"/>
            <p:cNvSpPr/>
            <p:nvPr/>
          </p:nvSpPr>
          <p:spPr>
            <a:xfrm>
              <a:off x="1792113" y="2141640"/>
              <a:ext cx="1152128" cy="1152128"/>
            </a:xfrm>
            <a:prstGeom prst="ellipse">
              <a:avLst/>
            </a:prstGeom>
            <a:solidFill>
              <a:srgbClr val="9DB9B6"/>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latin typeface="方正超粗黑简体" pitchFamily="65" charset="-122"/>
                  <a:ea typeface="方正超粗黑简体" pitchFamily="65" charset="-122"/>
                </a:rPr>
                <a:t>8</a:t>
              </a:r>
              <a:endParaRPr lang="zh-CN" altLang="en-US" sz="2800" b="1" dirty="0">
                <a:latin typeface="方正超粗黑简体" pitchFamily="65" charset="-122"/>
                <a:ea typeface="方正超粗黑简体" pitchFamily="65" charset="-122"/>
              </a:endParaRPr>
            </a:p>
          </p:txBody>
        </p:sp>
        <p:sp>
          <p:nvSpPr>
            <p:cNvPr id="58" name="矩形 57"/>
            <p:cNvSpPr/>
            <p:nvPr/>
          </p:nvSpPr>
          <p:spPr>
            <a:xfrm>
              <a:off x="1903935" y="3435846"/>
              <a:ext cx="953494" cy="321074"/>
            </a:xfrm>
            <a:prstGeom prst="rect">
              <a:avLst/>
            </a:prstGeom>
          </p:spPr>
          <p:txBody>
            <a:bodyPr wrap="none">
              <a:spAutoFit/>
            </a:bodyPr>
            <a:lstStyle/>
            <a:p>
              <a:pPr algn="just"/>
              <a:r>
                <a:rPr lang="zh-CN" altLang="en-US" sz="1600" kern="0" dirty="0" smtClean="0">
                  <a:solidFill>
                    <a:schemeClr val="bg1">
                      <a:lumMod val="50000"/>
                    </a:schemeClr>
                  </a:solidFill>
                  <a:latin typeface="微软雅黑" pitchFamily="34" charset="-122"/>
                  <a:ea typeface="微软雅黑" pitchFamily="34" charset="-122"/>
                </a:rPr>
                <a:t>发布视频</a:t>
              </a:r>
              <a:endParaRPr lang="zh-CN" altLang="en-US" sz="1600" kern="0" dirty="0">
                <a:solidFill>
                  <a:schemeClr val="bg1">
                    <a:lumMod val="50000"/>
                  </a:schemeClr>
                </a:solidFill>
                <a:latin typeface="微软雅黑" pitchFamily="34" charset="-122"/>
                <a:ea typeface="微软雅黑" pitchFamily="34" charset="-122"/>
              </a:endParaRPr>
            </a:p>
          </p:txBody>
        </p:sp>
      </p:grpSp>
      <p:grpSp>
        <p:nvGrpSpPr>
          <p:cNvPr id="59" name="组合 58"/>
          <p:cNvGrpSpPr/>
          <p:nvPr/>
        </p:nvGrpSpPr>
        <p:grpSpPr>
          <a:xfrm>
            <a:off x="3125384" y="3941598"/>
            <a:ext cx="1244574" cy="1751793"/>
            <a:chOff x="1792113" y="2087661"/>
            <a:chExt cx="1152128" cy="1621671"/>
          </a:xfrm>
        </p:grpSpPr>
        <p:sp>
          <p:nvSpPr>
            <p:cNvPr id="60" name="椭圆 59"/>
            <p:cNvSpPr/>
            <p:nvPr/>
          </p:nvSpPr>
          <p:spPr>
            <a:xfrm>
              <a:off x="1792113" y="2087661"/>
              <a:ext cx="1152128" cy="1152128"/>
            </a:xfrm>
            <a:prstGeom prst="ellipse">
              <a:avLst/>
            </a:prstGeom>
            <a:solidFill>
              <a:srgbClr val="9DB9B6"/>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latin typeface="方正超粗黑简体" pitchFamily="65" charset="-122"/>
                  <a:ea typeface="方正超粗黑简体" pitchFamily="65" charset="-122"/>
                </a:rPr>
                <a:t>7</a:t>
              </a:r>
              <a:endParaRPr lang="zh-CN" altLang="en-US" sz="2800" b="1" dirty="0">
                <a:latin typeface="方正超粗黑简体" pitchFamily="65" charset="-122"/>
                <a:ea typeface="方正超粗黑简体" pitchFamily="65" charset="-122"/>
              </a:endParaRPr>
            </a:p>
          </p:txBody>
        </p:sp>
        <p:sp>
          <p:nvSpPr>
            <p:cNvPr id="61" name="矩形 60"/>
            <p:cNvSpPr/>
            <p:nvPr/>
          </p:nvSpPr>
          <p:spPr>
            <a:xfrm>
              <a:off x="1918247" y="3395926"/>
              <a:ext cx="930722" cy="313406"/>
            </a:xfrm>
            <a:prstGeom prst="rect">
              <a:avLst/>
            </a:prstGeom>
          </p:spPr>
          <p:txBody>
            <a:bodyPr wrap="none">
              <a:spAutoFit/>
            </a:bodyPr>
            <a:lstStyle/>
            <a:p>
              <a:pPr algn="just"/>
              <a:r>
                <a:rPr lang="zh-CN" altLang="en-US" sz="1600" kern="0" dirty="0" smtClean="0">
                  <a:solidFill>
                    <a:schemeClr val="bg1">
                      <a:lumMod val="50000"/>
                    </a:schemeClr>
                  </a:solidFill>
                  <a:latin typeface="微软雅黑" pitchFamily="34" charset="-122"/>
                  <a:ea typeface="微软雅黑" pitchFamily="34" charset="-122"/>
                </a:rPr>
                <a:t>添加音乐</a:t>
              </a:r>
              <a:endParaRPr lang="zh-CN" altLang="en-US" sz="1600" kern="0" dirty="0">
                <a:solidFill>
                  <a:schemeClr val="bg1">
                    <a:lumMod val="50000"/>
                  </a:schemeClr>
                </a:solidFill>
                <a:latin typeface="微软雅黑" pitchFamily="34" charset="-122"/>
                <a:ea typeface="微软雅黑" pitchFamily="34" charset="-122"/>
              </a:endParaRPr>
            </a:p>
          </p:txBody>
        </p:sp>
      </p:grpSp>
      <p:grpSp>
        <p:nvGrpSpPr>
          <p:cNvPr id="62" name="组合 61"/>
          <p:cNvGrpSpPr/>
          <p:nvPr/>
        </p:nvGrpSpPr>
        <p:grpSpPr>
          <a:xfrm>
            <a:off x="5054038" y="3941598"/>
            <a:ext cx="1431547" cy="1761528"/>
            <a:chOff x="1684114" y="2141640"/>
            <a:chExt cx="1325719" cy="1610188"/>
          </a:xfrm>
        </p:grpSpPr>
        <p:sp>
          <p:nvSpPr>
            <p:cNvPr id="63" name="椭圆 62"/>
            <p:cNvSpPr/>
            <p:nvPr/>
          </p:nvSpPr>
          <p:spPr>
            <a:xfrm>
              <a:off x="1792113" y="2141640"/>
              <a:ext cx="1152128" cy="1152128"/>
            </a:xfrm>
            <a:prstGeom prst="ellipse">
              <a:avLst/>
            </a:prstGeom>
            <a:solidFill>
              <a:srgbClr val="9DB9B6"/>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latin typeface="方正超粗黑简体" pitchFamily="65" charset="-122"/>
                  <a:ea typeface="方正超粗黑简体" pitchFamily="65" charset="-122"/>
                </a:rPr>
                <a:t>6</a:t>
              </a:r>
              <a:endParaRPr lang="zh-CN" altLang="en-US" sz="2800" b="1" dirty="0">
                <a:latin typeface="方正超粗黑简体" pitchFamily="65" charset="-122"/>
                <a:ea typeface="方正超粗黑简体" pitchFamily="65" charset="-122"/>
              </a:endParaRPr>
            </a:p>
          </p:txBody>
        </p:sp>
        <p:sp>
          <p:nvSpPr>
            <p:cNvPr id="64" name="矩形 63"/>
            <p:cNvSpPr/>
            <p:nvPr/>
          </p:nvSpPr>
          <p:spPr>
            <a:xfrm>
              <a:off x="1684114" y="3442361"/>
              <a:ext cx="1325719" cy="309467"/>
            </a:xfrm>
            <a:prstGeom prst="rect">
              <a:avLst/>
            </a:prstGeom>
          </p:spPr>
          <p:txBody>
            <a:bodyPr wrap="square">
              <a:spAutoFit/>
            </a:bodyPr>
            <a:lstStyle/>
            <a:p>
              <a:pPr algn="just"/>
              <a:r>
                <a:rPr lang="zh-CN" altLang="en-US" sz="1600" kern="0" dirty="0" smtClean="0">
                  <a:solidFill>
                    <a:schemeClr val="bg1">
                      <a:lumMod val="50000"/>
                    </a:schemeClr>
                  </a:solidFill>
                  <a:latin typeface="微软雅黑" pitchFamily="34" charset="-122"/>
                  <a:ea typeface="微软雅黑" pitchFamily="34" charset="-122"/>
                </a:rPr>
                <a:t>添加动画效果</a:t>
              </a:r>
              <a:endParaRPr lang="zh-CN" altLang="en-US" sz="1600" kern="0" dirty="0">
                <a:solidFill>
                  <a:schemeClr val="bg1">
                    <a:lumMod val="50000"/>
                  </a:schemeClr>
                </a:solidFill>
                <a:latin typeface="微软雅黑" pitchFamily="34" charset="-122"/>
                <a:ea typeface="微软雅黑" pitchFamily="34" charset="-122"/>
              </a:endParaRPr>
            </a:p>
          </p:txBody>
        </p:sp>
      </p:grpSp>
      <p:grpSp>
        <p:nvGrpSpPr>
          <p:cNvPr id="65" name="组合 64"/>
          <p:cNvGrpSpPr/>
          <p:nvPr/>
        </p:nvGrpSpPr>
        <p:grpSpPr>
          <a:xfrm>
            <a:off x="7286288" y="3941598"/>
            <a:ext cx="1462176" cy="2027765"/>
            <a:chOff x="1792113" y="2141640"/>
            <a:chExt cx="1401931" cy="1944216"/>
          </a:xfrm>
        </p:grpSpPr>
        <p:sp>
          <p:nvSpPr>
            <p:cNvPr id="66" name="椭圆 65"/>
            <p:cNvSpPr/>
            <p:nvPr/>
          </p:nvSpPr>
          <p:spPr>
            <a:xfrm>
              <a:off x="1792113" y="2141640"/>
              <a:ext cx="1152128" cy="1152128"/>
            </a:xfrm>
            <a:prstGeom prst="ellipse">
              <a:avLst/>
            </a:prstGeom>
            <a:solidFill>
              <a:srgbClr val="9DB9B6"/>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b="1" dirty="0" smtClean="0">
                  <a:latin typeface="方正超粗黑简体" pitchFamily="65" charset="-122"/>
                  <a:ea typeface="方正超粗黑简体" pitchFamily="65" charset="-122"/>
                </a:rPr>
                <a:t>5</a:t>
              </a:r>
              <a:endParaRPr lang="zh-CN" altLang="en-US" sz="2800" b="1" dirty="0">
                <a:latin typeface="方正超粗黑简体" pitchFamily="65" charset="-122"/>
                <a:ea typeface="方正超粗黑简体" pitchFamily="65" charset="-122"/>
              </a:endParaRPr>
            </a:p>
          </p:txBody>
        </p:sp>
        <p:sp>
          <p:nvSpPr>
            <p:cNvPr id="67" name="矩形 66"/>
            <p:cNvSpPr/>
            <p:nvPr/>
          </p:nvSpPr>
          <p:spPr>
            <a:xfrm>
              <a:off x="1836605" y="3525175"/>
              <a:ext cx="1357439" cy="560681"/>
            </a:xfrm>
            <a:prstGeom prst="rect">
              <a:avLst/>
            </a:prstGeom>
          </p:spPr>
          <p:txBody>
            <a:bodyPr wrap="none">
              <a:spAutoFit/>
            </a:bodyPr>
            <a:lstStyle/>
            <a:p>
              <a:pPr algn="just"/>
              <a:r>
                <a:rPr lang="zh-CN" altLang="en-US" sz="1600" kern="0" dirty="0" smtClean="0">
                  <a:solidFill>
                    <a:schemeClr val="bg1">
                      <a:lumMod val="50000"/>
                    </a:schemeClr>
                  </a:solidFill>
                  <a:latin typeface="微软雅黑" pitchFamily="34" charset="-122"/>
                  <a:ea typeface="微软雅黑" pitchFamily="34" charset="-122"/>
                </a:rPr>
                <a:t>添加片头、片</a:t>
              </a:r>
              <a:endParaRPr lang="en-US" altLang="zh-CN" sz="1600" kern="0" dirty="0" smtClean="0">
                <a:solidFill>
                  <a:schemeClr val="bg1">
                    <a:lumMod val="50000"/>
                  </a:schemeClr>
                </a:solidFill>
                <a:latin typeface="微软雅黑" pitchFamily="34" charset="-122"/>
                <a:ea typeface="微软雅黑" pitchFamily="34" charset="-122"/>
              </a:endParaRPr>
            </a:p>
            <a:p>
              <a:pPr algn="just"/>
              <a:r>
                <a:rPr lang="zh-CN" altLang="en-US" sz="1600" kern="0" dirty="0" smtClean="0">
                  <a:solidFill>
                    <a:schemeClr val="bg1">
                      <a:lumMod val="50000"/>
                    </a:schemeClr>
                  </a:solidFill>
                  <a:latin typeface="微软雅黑" pitchFamily="34" charset="-122"/>
                  <a:ea typeface="微软雅黑" pitchFamily="34" charset="-122"/>
                </a:rPr>
                <a:t>尾、字幕</a:t>
              </a:r>
              <a:endParaRPr lang="zh-CN" altLang="en-US" sz="1600" kern="0" dirty="0">
                <a:solidFill>
                  <a:schemeClr val="bg1">
                    <a:lumMod val="50000"/>
                  </a:schemeClr>
                </a:solidFill>
                <a:latin typeface="微软雅黑" pitchFamily="34" charset="-122"/>
                <a:ea typeface="微软雅黑" pitchFamily="34" charset="-122"/>
              </a:endParaRPr>
            </a:p>
          </p:txBody>
        </p:sp>
      </p:grpSp>
    </p:spTree>
    <p:extLst>
      <p:ext uri="{BB962C8B-B14F-4D97-AF65-F5344CB8AC3E}">
        <p14:creationId xmlns:p14="http://schemas.microsoft.com/office/powerpoint/2010/main" val="40306635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Effect transition="in" filter="wipe(left)">
                                      <p:cBhvr>
                                        <p:cTn id="11" dur="500"/>
                                        <p:tgtEl>
                                          <p:spTgt spid="6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0"/>
                                        </p:tgtEl>
                                        <p:attrNameLst>
                                          <p:attrName>style.visibility</p:attrName>
                                        </p:attrNameLst>
                                      </p:cBhvr>
                                      <p:to>
                                        <p:strVal val="visible"/>
                                      </p:to>
                                    </p:set>
                                    <p:animEffect transition="in" filter="wipe(up)">
                                      <p:cBhvr>
                                        <p:cTn id="15" dur="500"/>
                                        <p:tgtEl>
                                          <p:spTgt spid="70"/>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73"/>
                                        </p:tgtEl>
                                        <p:attrNameLst>
                                          <p:attrName>style.visibility</p:attrName>
                                        </p:attrNameLst>
                                      </p:cBhvr>
                                      <p:to>
                                        <p:strVal val="visible"/>
                                      </p:to>
                                    </p:set>
                                    <p:animEffect transition="in" filter="wipe(right)">
                                      <p:cBhvr>
                                        <p:cTn id="19" dur="500"/>
                                        <p:tgtEl>
                                          <p:spTgt spid="73"/>
                                        </p:tgtEl>
                                      </p:cBhvr>
                                    </p:animEffect>
                                  </p:childTnLst>
                                </p:cTn>
                              </p:par>
                              <p:par>
                                <p:cTn id="20" presetID="45" presetClass="entr" presetSubtype="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2000"/>
                                        <p:tgtEl>
                                          <p:spTgt spid="6"/>
                                        </p:tgtEl>
                                      </p:cBhvr>
                                    </p:animEffect>
                                    <p:anim calcmode="lin" valueType="num">
                                      <p:cBhvr>
                                        <p:cTn id="23" dur="2000" fill="hold"/>
                                        <p:tgtEl>
                                          <p:spTgt spid="6"/>
                                        </p:tgtEl>
                                        <p:attrNameLst>
                                          <p:attrName>ppt_w</p:attrName>
                                        </p:attrNameLst>
                                      </p:cBhvr>
                                      <p:tavLst>
                                        <p:tav tm="0" fmla="#ppt_w*sin(2.5*pi*$)">
                                          <p:val>
                                            <p:fltVal val="0"/>
                                          </p:val>
                                        </p:tav>
                                        <p:tav tm="100000">
                                          <p:val>
                                            <p:fltVal val="1"/>
                                          </p:val>
                                        </p:tav>
                                      </p:tavLst>
                                    </p:anim>
                                    <p:anim calcmode="lin" valueType="num">
                                      <p:cBhvr>
                                        <p:cTn id="24" dur="2000" fill="hold"/>
                                        <p:tgtEl>
                                          <p:spTgt spid="6"/>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20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2000"/>
                                        <p:tgtEl>
                                          <p:spTgt spid="27"/>
                                        </p:tgtEl>
                                      </p:cBhvr>
                                    </p:animEffect>
                                    <p:anim calcmode="lin" valueType="num">
                                      <p:cBhvr>
                                        <p:cTn id="28" dur="2000" fill="hold"/>
                                        <p:tgtEl>
                                          <p:spTgt spid="27"/>
                                        </p:tgtEl>
                                        <p:attrNameLst>
                                          <p:attrName>ppt_w</p:attrName>
                                        </p:attrNameLst>
                                      </p:cBhvr>
                                      <p:tavLst>
                                        <p:tav tm="0" fmla="#ppt_w*sin(2.5*pi*$)">
                                          <p:val>
                                            <p:fltVal val="0"/>
                                          </p:val>
                                        </p:tav>
                                        <p:tav tm="100000">
                                          <p:val>
                                            <p:fltVal val="1"/>
                                          </p:val>
                                        </p:tav>
                                      </p:tavLst>
                                    </p:anim>
                                    <p:anim calcmode="lin" valueType="num">
                                      <p:cBhvr>
                                        <p:cTn id="29" dur="2000" fill="hold"/>
                                        <p:tgtEl>
                                          <p:spTgt spid="27"/>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40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2000"/>
                                        <p:tgtEl>
                                          <p:spTgt spid="31"/>
                                        </p:tgtEl>
                                      </p:cBhvr>
                                    </p:animEffect>
                                    <p:anim calcmode="lin" valueType="num">
                                      <p:cBhvr>
                                        <p:cTn id="33" dur="2000" fill="hold"/>
                                        <p:tgtEl>
                                          <p:spTgt spid="31"/>
                                        </p:tgtEl>
                                        <p:attrNameLst>
                                          <p:attrName>ppt_w</p:attrName>
                                        </p:attrNameLst>
                                      </p:cBhvr>
                                      <p:tavLst>
                                        <p:tav tm="0" fmla="#ppt_w*sin(2.5*pi*$)">
                                          <p:val>
                                            <p:fltVal val="0"/>
                                          </p:val>
                                        </p:tav>
                                        <p:tav tm="100000">
                                          <p:val>
                                            <p:fltVal val="1"/>
                                          </p:val>
                                        </p:tav>
                                      </p:tavLst>
                                    </p:anim>
                                    <p:anim calcmode="lin" valueType="num">
                                      <p:cBhvr>
                                        <p:cTn id="34" dur="2000" fill="hold"/>
                                        <p:tgtEl>
                                          <p:spTgt spid="31"/>
                                        </p:tgtEl>
                                        <p:attrNameLst>
                                          <p:attrName>ppt_h</p:attrName>
                                        </p:attrNameLst>
                                      </p:cBhvr>
                                      <p:tavLst>
                                        <p:tav tm="0">
                                          <p:val>
                                            <p:strVal val="#ppt_h"/>
                                          </p:val>
                                        </p:tav>
                                        <p:tav tm="100000">
                                          <p:val>
                                            <p:strVal val="#ppt_h"/>
                                          </p:val>
                                        </p:tav>
                                      </p:tavLst>
                                    </p:anim>
                                  </p:childTnLst>
                                </p:cTn>
                              </p:par>
                              <p:par>
                                <p:cTn id="35" presetID="45" presetClass="entr" presetSubtype="0" fill="hold" nodeType="withEffect">
                                  <p:stCondLst>
                                    <p:cond delay="60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2000"/>
                                        <p:tgtEl>
                                          <p:spTgt spid="35"/>
                                        </p:tgtEl>
                                      </p:cBhvr>
                                    </p:animEffect>
                                    <p:anim calcmode="lin" valueType="num">
                                      <p:cBhvr>
                                        <p:cTn id="38" dur="2000" fill="hold"/>
                                        <p:tgtEl>
                                          <p:spTgt spid="35"/>
                                        </p:tgtEl>
                                        <p:attrNameLst>
                                          <p:attrName>ppt_w</p:attrName>
                                        </p:attrNameLst>
                                      </p:cBhvr>
                                      <p:tavLst>
                                        <p:tav tm="0" fmla="#ppt_w*sin(2.5*pi*$)">
                                          <p:val>
                                            <p:fltVal val="0"/>
                                          </p:val>
                                        </p:tav>
                                        <p:tav tm="100000">
                                          <p:val>
                                            <p:fltVal val="1"/>
                                          </p:val>
                                        </p:tav>
                                      </p:tavLst>
                                    </p:anim>
                                    <p:anim calcmode="lin" valueType="num">
                                      <p:cBhvr>
                                        <p:cTn id="39" dur="2000" fill="hold"/>
                                        <p:tgtEl>
                                          <p:spTgt spid="35"/>
                                        </p:tgtEl>
                                        <p:attrNameLst>
                                          <p:attrName>ppt_h</p:attrName>
                                        </p:attrNameLst>
                                      </p:cBhvr>
                                      <p:tavLst>
                                        <p:tav tm="0">
                                          <p:val>
                                            <p:strVal val="#ppt_h"/>
                                          </p:val>
                                        </p:tav>
                                        <p:tav tm="100000">
                                          <p:val>
                                            <p:strVal val="#ppt_h"/>
                                          </p:val>
                                        </p:tav>
                                      </p:tavLst>
                                    </p:anim>
                                  </p:childTnLst>
                                </p:cTn>
                              </p:par>
                              <p:par>
                                <p:cTn id="40" presetID="45" presetClass="entr" presetSubtype="0" fill="hold" nodeType="withEffect">
                                  <p:stCondLst>
                                    <p:cond delay="80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2000"/>
                                        <p:tgtEl>
                                          <p:spTgt spid="65"/>
                                        </p:tgtEl>
                                      </p:cBhvr>
                                    </p:animEffect>
                                    <p:anim calcmode="lin" valueType="num">
                                      <p:cBhvr>
                                        <p:cTn id="43" dur="2000" fill="hold"/>
                                        <p:tgtEl>
                                          <p:spTgt spid="65"/>
                                        </p:tgtEl>
                                        <p:attrNameLst>
                                          <p:attrName>ppt_w</p:attrName>
                                        </p:attrNameLst>
                                      </p:cBhvr>
                                      <p:tavLst>
                                        <p:tav tm="0" fmla="#ppt_w*sin(2.5*pi*$)">
                                          <p:val>
                                            <p:fltVal val="0"/>
                                          </p:val>
                                        </p:tav>
                                        <p:tav tm="100000">
                                          <p:val>
                                            <p:fltVal val="1"/>
                                          </p:val>
                                        </p:tav>
                                      </p:tavLst>
                                    </p:anim>
                                    <p:anim calcmode="lin" valueType="num">
                                      <p:cBhvr>
                                        <p:cTn id="44" dur="2000" fill="hold"/>
                                        <p:tgtEl>
                                          <p:spTgt spid="65"/>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1000"/>
                                  </p:stCondLst>
                                  <p:childTnLst>
                                    <p:set>
                                      <p:cBhvr>
                                        <p:cTn id="46" dur="1" fill="hold">
                                          <p:stCondLst>
                                            <p:cond delay="0"/>
                                          </p:stCondLst>
                                        </p:cTn>
                                        <p:tgtEl>
                                          <p:spTgt spid="62"/>
                                        </p:tgtEl>
                                        <p:attrNameLst>
                                          <p:attrName>style.visibility</p:attrName>
                                        </p:attrNameLst>
                                      </p:cBhvr>
                                      <p:to>
                                        <p:strVal val="visible"/>
                                      </p:to>
                                    </p:set>
                                    <p:animEffect transition="in" filter="fade">
                                      <p:cBhvr>
                                        <p:cTn id="47" dur="2000"/>
                                        <p:tgtEl>
                                          <p:spTgt spid="62"/>
                                        </p:tgtEl>
                                      </p:cBhvr>
                                    </p:animEffect>
                                    <p:anim calcmode="lin" valueType="num">
                                      <p:cBhvr>
                                        <p:cTn id="48" dur="2000" fill="hold"/>
                                        <p:tgtEl>
                                          <p:spTgt spid="62"/>
                                        </p:tgtEl>
                                        <p:attrNameLst>
                                          <p:attrName>ppt_w</p:attrName>
                                        </p:attrNameLst>
                                      </p:cBhvr>
                                      <p:tavLst>
                                        <p:tav tm="0" fmla="#ppt_w*sin(2.5*pi*$)">
                                          <p:val>
                                            <p:fltVal val="0"/>
                                          </p:val>
                                        </p:tav>
                                        <p:tav tm="100000">
                                          <p:val>
                                            <p:fltVal val="1"/>
                                          </p:val>
                                        </p:tav>
                                      </p:tavLst>
                                    </p:anim>
                                    <p:anim calcmode="lin" valueType="num">
                                      <p:cBhvr>
                                        <p:cTn id="49" dur="2000" fill="hold"/>
                                        <p:tgtEl>
                                          <p:spTgt spid="62"/>
                                        </p:tgtEl>
                                        <p:attrNameLst>
                                          <p:attrName>ppt_h</p:attrName>
                                        </p:attrNameLst>
                                      </p:cBhvr>
                                      <p:tavLst>
                                        <p:tav tm="0">
                                          <p:val>
                                            <p:strVal val="#ppt_h"/>
                                          </p:val>
                                        </p:tav>
                                        <p:tav tm="100000">
                                          <p:val>
                                            <p:strVal val="#ppt_h"/>
                                          </p:val>
                                        </p:tav>
                                      </p:tavLst>
                                    </p:anim>
                                  </p:childTnLst>
                                </p:cTn>
                              </p:par>
                              <p:par>
                                <p:cTn id="50" presetID="45" presetClass="entr" presetSubtype="0" fill="hold" nodeType="withEffect">
                                  <p:stCondLst>
                                    <p:cond delay="120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2000"/>
                                        <p:tgtEl>
                                          <p:spTgt spid="59"/>
                                        </p:tgtEl>
                                      </p:cBhvr>
                                    </p:animEffect>
                                    <p:anim calcmode="lin" valueType="num">
                                      <p:cBhvr>
                                        <p:cTn id="53" dur="2000" fill="hold"/>
                                        <p:tgtEl>
                                          <p:spTgt spid="59"/>
                                        </p:tgtEl>
                                        <p:attrNameLst>
                                          <p:attrName>ppt_w</p:attrName>
                                        </p:attrNameLst>
                                      </p:cBhvr>
                                      <p:tavLst>
                                        <p:tav tm="0" fmla="#ppt_w*sin(2.5*pi*$)">
                                          <p:val>
                                            <p:fltVal val="0"/>
                                          </p:val>
                                        </p:tav>
                                        <p:tav tm="100000">
                                          <p:val>
                                            <p:fltVal val="1"/>
                                          </p:val>
                                        </p:tav>
                                      </p:tavLst>
                                    </p:anim>
                                    <p:anim calcmode="lin" valueType="num">
                                      <p:cBhvr>
                                        <p:cTn id="54" dur="2000" fill="hold"/>
                                        <p:tgtEl>
                                          <p:spTgt spid="59"/>
                                        </p:tgtEl>
                                        <p:attrNameLst>
                                          <p:attrName>ppt_h</p:attrName>
                                        </p:attrNameLst>
                                      </p:cBhvr>
                                      <p:tavLst>
                                        <p:tav tm="0">
                                          <p:val>
                                            <p:strVal val="#ppt_h"/>
                                          </p:val>
                                        </p:tav>
                                        <p:tav tm="100000">
                                          <p:val>
                                            <p:strVal val="#ppt_h"/>
                                          </p:val>
                                        </p:tav>
                                      </p:tavLst>
                                    </p:anim>
                                  </p:childTnLst>
                                </p:cTn>
                              </p:par>
                              <p:par>
                                <p:cTn id="55" presetID="45" presetClass="entr" presetSubtype="0" fill="hold" nodeType="withEffect">
                                  <p:stCondLst>
                                    <p:cond delay="1400"/>
                                  </p:stCondLst>
                                  <p:childTnLst>
                                    <p:set>
                                      <p:cBhvr>
                                        <p:cTn id="56" dur="1" fill="hold">
                                          <p:stCondLst>
                                            <p:cond delay="0"/>
                                          </p:stCondLst>
                                        </p:cTn>
                                        <p:tgtEl>
                                          <p:spTgt spid="56"/>
                                        </p:tgtEl>
                                        <p:attrNameLst>
                                          <p:attrName>style.visibility</p:attrName>
                                        </p:attrNameLst>
                                      </p:cBhvr>
                                      <p:to>
                                        <p:strVal val="visible"/>
                                      </p:to>
                                    </p:set>
                                    <p:animEffect transition="in" filter="fade">
                                      <p:cBhvr>
                                        <p:cTn id="57" dur="2000"/>
                                        <p:tgtEl>
                                          <p:spTgt spid="56"/>
                                        </p:tgtEl>
                                      </p:cBhvr>
                                    </p:animEffect>
                                    <p:anim calcmode="lin" valueType="num">
                                      <p:cBhvr>
                                        <p:cTn id="58" dur="2000" fill="hold"/>
                                        <p:tgtEl>
                                          <p:spTgt spid="56"/>
                                        </p:tgtEl>
                                        <p:attrNameLst>
                                          <p:attrName>ppt_w</p:attrName>
                                        </p:attrNameLst>
                                      </p:cBhvr>
                                      <p:tavLst>
                                        <p:tav tm="0" fmla="#ppt_w*sin(2.5*pi*$)">
                                          <p:val>
                                            <p:fltVal val="0"/>
                                          </p:val>
                                        </p:tav>
                                        <p:tav tm="100000">
                                          <p:val>
                                            <p:fltVal val="1"/>
                                          </p:val>
                                        </p:tav>
                                      </p:tavLst>
                                    </p:anim>
                                    <p:anim calcmode="lin" valueType="num">
                                      <p:cBhvr>
                                        <p:cTn id="59" dur="2000" fill="hold"/>
                                        <p:tgtEl>
                                          <p:spTgt spid="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 grpId="0" animBg="1"/>
      <p:bldP spid="7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61393" y="1628799"/>
            <a:ext cx="695224" cy="3384377"/>
            <a:chOff x="654993" y="1865849"/>
            <a:chExt cx="695224" cy="1563242"/>
          </a:xfrm>
        </p:grpSpPr>
        <p:sp>
          <p:nvSpPr>
            <p:cNvPr id="3" name="TextBox 2"/>
            <p:cNvSpPr txBox="1"/>
            <p:nvPr/>
          </p:nvSpPr>
          <p:spPr>
            <a:xfrm rot="5400000">
              <a:off x="408611" y="2253457"/>
              <a:ext cx="1329213" cy="553998"/>
            </a:xfrm>
            <a:prstGeom prst="rect">
              <a:avLst/>
            </a:prstGeom>
            <a:noFill/>
          </p:spPr>
          <p:txBody>
            <a:bodyPr wrap="none" rtlCol="0">
              <a:spAutoFit/>
            </a:bodyPr>
            <a:lstStyle/>
            <a:p>
              <a:pPr algn="r"/>
              <a:r>
                <a:rPr lang="zh-CN" altLang="en-US" sz="3000" b="1" dirty="0" smtClean="0">
                  <a:latin typeface="微软雅黑" panose="020B0503020204020204" pitchFamily="34" charset="-122"/>
                  <a:ea typeface="微软雅黑" panose="020B0503020204020204" pitchFamily="34" charset="-122"/>
                </a:rPr>
                <a:t>技能训练及作业</a:t>
              </a:r>
              <a:endParaRPr lang="zh-CN" altLang="en-US" sz="3000" b="1" dirty="0">
                <a:latin typeface="微软雅黑" panose="020B0503020204020204" pitchFamily="34" charset="-122"/>
                <a:ea typeface="微软雅黑" panose="020B0503020204020204" pitchFamily="34" charset="-122"/>
              </a:endParaRPr>
            </a:p>
          </p:txBody>
        </p:sp>
        <p:sp>
          <p:nvSpPr>
            <p:cNvPr id="4" name="矩形 3"/>
            <p:cNvSpPr/>
            <p:nvPr/>
          </p:nvSpPr>
          <p:spPr>
            <a:xfrm>
              <a:off x="654993" y="1901757"/>
              <a:ext cx="129397" cy="1527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 name="组合 4"/>
          <p:cNvGrpSpPr/>
          <p:nvPr/>
        </p:nvGrpSpPr>
        <p:grpSpPr>
          <a:xfrm>
            <a:off x="1756616" y="1772816"/>
            <a:ext cx="6948233" cy="2850504"/>
            <a:chOff x="1350216" y="720713"/>
            <a:chExt cx="6948233" cy="2445575"/>
          </a:xfrm>
        </p:grpSpPr>
        <p:grpSp>
          <p:nvGrpSpPr>
            <p:cNvPr id="6" name="组合 5"/>
            <p:cNvGrpSpPr/>
            <p:nvPr/>
          </p:nvGrpSpPr>
          <p:grpSpPr>
            <a:xfrm>
              <a:off x="1350216" y="720713"/>
              <a:ext cx="6948233" cy="2445575"/>
              <a:chOff x="1350216" y="720713"/>
              <a:chExt cx="6948233" cy="2445575"/>
            </a:xfrm>
          </p:grpSpPr>
          <p:sp>
            <p:nvSpPr>
              <p:cNvPr id="13" name="矩形 12"/>
              <p:cNvSpPr/>
              <p:nvPr/>
            </p:nvSpPr>
            <p:spPr>
              <a:xfrm>
                <a:off x="1350216" y="720713"/>
                <a:ext cx="6937250" cy="123557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1361200" y="2203406"/>
                <a:ext cx="6937249" cy="962882"/>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矩形 6"/>
            <p:cNvSpPr/>
            <p:nvPr/>
          </p:nvSpPr>
          <p:spPr>
            <a:xfrm>
              <a:off x="1494394" y="806800"/>
              <a:ext cx="6670862" cy="1443888"/>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技能训练：</a:t>
              </a: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1</a:t>
              </a:r>
              <a:r>
                <a:rPr lang="zh-CN" altLang="en-US" sz="2200" kern="0" dirty="0">
                  <a:solidFill>
                    <a:schemeClr val="tx1">
                      <a:lumMod val="75000"/>
                      <a:lumOff val="25000"/>
                    </a:schemeClr>
                  </a:solidFill>
                  <a:latin typeface="微软雅黑" pitchFamily="34" charset="-122"/>
                  <a:ea typeface="微软雅黑" pitchFamily="34" charset="-122"/>
                </a:rPr>
                <a:t>）制定“美丽的校园”视频制作计</a:t>
              </a:r>
              <a:r>
                <a:rPr lang="zh-CN" altLang="en-US" sz="2200" kern="0" dirty="0" smtClean="0">
                  <a:solidFill>
                    <a:schemeClr val="tx1">
                      <a:lumMod val="75000"/>
                      <a:lumOff val="25000"/>
                    </a:schemeClr>
                  </a:solidFill>
                  <a:latin typeface="微软雅黑" pitchFamily="34" charset="-122"/>
                  <a:ea typeface="微软雅黑" pitchFamily="34" charset="-122"/>
                </a:rPr>
                <a:t>划；</a:t>
              </a:r>
              <a:endParaRPr lang="zh-CN" altLang="en-US" sz="2200" kern="0" dirty="0">
                <a:solidFill>
                  <a:schemeClr val="tx1">
                    <a:lumMod val="75000"/>
                    <a:lumOff val="25000"/>
                  </a:schemeClr>
                </a:solidFill>
                <a:latin typeface="微软雅黑" pitchFamily="34" charset="-122"/>
                <a:ea typeface="微软雅黑" pitchFamily="34" charset="-122"/>
              </a:endParaRPr>
            </a:p>
            <a:p>
              <a:pPr defTabSz="185738">
                <a:lnSpc>
                  <a:spcPct val="120000"/>
                </a:lnSpc>
              </a:pPr>
              <a:r>
                <a:rPr lang="zh-CN" altLang="en-US" sz="2200" kern="0" dirty="0">
                  <a:solidFill>
                    <a:schemeClr val="tx1">
                      <a:lumMod val="75000"/>
                      <a:lumOff val="25000"/>
                    </a:schemeClr>
                  </a:solidFill>
                  <a:latin typeface="微软雅黑" pitchFamily="34" charset="-122"/>
                  <a:ea typeface="微软雅黑" pitchFamily="34" charset="-122"/>
                </a:rPr>
                <a:t>（</a:t>
              </a:r>
              <a:r>
                <a:rPr lang="en-US" altLang="zh-CN" sz="2200" kern="0" dirty="0">
                  <a:solidFill>
                    <a:schemeClr val="tx1">
                      <a:lumMod val="75000"/>
                      <a:lumOff val="25000"/>
                    </a:schemeClr>
                  </a:solidFill>
                  <a:latin typeface="微软雅黑" pitchFamily="34" charset="-122"/>
                  <a:ea typeface="微软雅黑" pitchFamily="34" charset="-122"/>
                </a:rPr>
                <a:t>2</a:t>
              </a:r>
              <a:r>
                <a:rPr lang="zh-CN" altLang="en-US" sz="2200" kern="0" dirty="0">
                  <a:solidFill>
                    <a:schemeClr val="tx1">
                      <a:lumMod val="75000"/>
                      <a:lumOff val="25000"/>
                    </a:schemeClr>
                  </a:solidFill>
                  <a:latin typeface="微软雅黑" pitchFamily="34" charset="-122"/>
                  <a:ea typeface="微软雅黑" pitchFamily="34" charset="-122"/>
                </a:rPr>
                <a:t>）分小组完成“美丽的校园”</a:t>
              </a:r>
              <a:r>
                <a:rPr lang="en-US" altLang="zh-CN" sz="2200" kern="0" dirty="0">
                  <a:solidFill>
                    <a:schemeClr val="tx1">
                      <a:lumMod val="75000"/>
                      <a:lumOff val="25000"/>
                    </a:schemeClr>
                  </a:solidFill>
                  <a:latin typeface="微软雅黑" pitchFamily="34" charset="-122"/>
                  <a:ea typeface="微软雅黑" pitchFamily="34" charset="-122"/>
                </a:rPr>
                <a:t>DV</a:t>
              </a:r>
              <a:r>
                <a:rPr lang="zh-CN" altLang="en-US" sz="2200" kern="0" dirty="0">
                  <a:solidFill>
                    <a:schemeClr val="tx1">
                      <a:lumMod val="75000"/>
                      <a:lumOff val="25000"/>
                    </a:schemeClr>
                  </a:solidFill>
                  <a:latin typeface="微软雅黑" pitchFamily="34" charset="-122"/>
                  <a:ea typeface="微软雅黑" pitchFamily="34" charset="-122"/>
                </a:rPr>
                <a:t>的制作，并分组展示。</a:t>
              </a:r>
            </a:p>
            <a:p>
              <a:pPr defTabSz="185738">
                <a:lnSpc>
                  <a:spcPct val="120000"/>
                </a:lnSpc>
              </a:pPr>
              <a:endParaRPr lang="zh-CN" altLang="en-US" sz="2200" kern="0" dirty="0">
                <a:solidFill>
                  <a:schemeClr val="tx1">
                    <a:lumMod val="75000"/>
                    <a:lumOff val="25000"/>
                  </a:schemeClr>
                </a:solidFill>
                <a:latin typeface="微软雅黑" pitchFamily="34" charset="-122"/>
                <a:ea typeface="微软雅黑" pitchFamily="34" charset="-122"/>
              </a:endParaRPr>
            </a:p>
          </p:txBody>
        </p:sp>
        <p:sp>
          <p:nvSpPr>
            <p:cNvPr id="8" name="矩形 7"/>
            <p:cNvSpPr/>
            <p:nvPr/>
          </p:nvSpPr>
          <p:spPr>
            <a:xfrm>
              <a:off x="1418050" y="2326964"/>
              <a:ext cx="6747205" cy="427770"/>
            </a:xfrm>
            <a:prstGeom prst="rect">
              <a:avLst/>
            </a:prstGeom>
          </p:spPr>
          <p:txBody>
            <a:bodyPr wrap="square">
              <a:spAutoFit/>
            </a:bodyPr>
            <a:lstStyle/>
            <a:p>
              <a:pPr defTabSz="185738">
                <a:lnSpc>
                  <a:spcPct val="120000"/>
                </a:lnSpc>
              </a:pPr>
              <a:r>
                <a:rPr lang="zh-CN" altLang="en-US" sz="2200" b="1" kern="0" dirty="0" smtClean="0">
                  <a:solidFill>
                    <a:schemeClr val="tx1">
                      <a:lumMod val="75000"/>
                      <a:lumOff val="25000"/>
                    </a:schemeClr>
                  </a:solidFill>
                  <a:latin typeface="微软雅黑" pitchFamily="34" charset="-122"/>
                  <a:ea typeface="微软雅黑" pitchFamily="34" charset="-122"/>
                </a:rPr>
                <a:t>作业：</a:t>
              </a:r>
              <a:r>
                <a:rPr lang="zh-CN" altLang="en-US" sz="2200" kern="0" dirty="0">
                  <a:solidFill>
                    <a:schemeClr val="tx1">
                      <a:lumMod val="75000"/>
                      <a:lumOff val="25000"/>
                    </a:schemeClr>
                  </a:solidFill>
                  <a:latin typeface="微软雅黑" pitchFamily="34" charset="-122"/>
                  <a:ea typeface="微软雅黑" pitchFamily="34" charset="-122"/>
                </a:rPr>
                <a:t>单元</a:t>
              </a:r>
              <a:r>
                <a:rPr lang="en-US" altLang="zh-CN" sz="2200" kern="0" dirty="0">
                  <a:solidFill>
                    <a:schemeClr val="tx1">
                      <a:lumMod val="75000"/>
                      <a:lumOff val="25000"/>
                    </a:schemeClr>
                  </a:solidFill>
                  <a:latin typeface="微软雅黑" pitchFamily="34" charset="-122"/>
                  <a:ea typeface="微软雅黑" pitchFamily="34" charset="-122"/>
                </a:rPr>
                <a:t>6</a:t>
              </a:r>
              <a:r>
                <a:rPr lang="zh-CN" altLang="en-US" sz="2200" kern="0" dirty="0">
                  <a:solidFill>
                    <a:schemeClr val="tx1">
                      <a:lumMod val="75000"/>
                      <a:lumOff val="25000"/>
                    </a:schemeClr>
                  </a:solidFill>
                  <a:latin typeface="微软雅黑" pitchFamily="34" charset="-122"/>
                  <a:ea typeface="微软雅黑" pitchFamily="34" charset="-122"/>
                </a:rPr>
                <a:t>相关习题</a:t>
              </a:r>
            </a:p>
          </p:txBody>
        </p:sp>
      </p:grpSp>
      <p:grpSp>
        <p:nvGrpSpPr>
          <p:cNvPr id="15" name="组合 14"/>
          <p:cNvGrpSpPr/>
          <p:nvPr/>
        </p:nvGrpSpPr>
        <p:grpSpPr>
          <a:xfrm>
            <a:off x="-36512" y="404664"/>
            <a:ext cx="3816424" cy="650475"/>
            <a:chOff x="-33010" y="588691"/>
            <a:chExt cx="3059780" cy="449319"/>
          </a:xfrm>
        </p:grpSpPr>
        <p:sp>
          <p:nvSpPr>
            <p:cNvPr id="16" name="矩形 1"/>
            <p:cNvSpPr/>
            <p:nvPr/>
          </p:nvSpPr>
          <p:spPr>
            <a:xfrm>
              <a:off x="-1" y="588691"/>
              <a:ext cx="3026771" cy="449319"/>
            </a:xfrm>
            <a:custGeom>
              <a:avLst/>
              <a:gdLst>
                <a:gd name="connsiteX0" fmla="*/ 0 w 2411760"/>
                <a:gd name="connsiteY0" fmla="*/ 0 h 484751"/>
                <a:gd name="connsiteX1" fmla="*/ 2411760 w 2411760"/>
                <a:gd name="connsiteY1" fmla="*/ 0 h 484751"/>
                <a:gd name="connsiteX2" fmla="*/ 2411760 w 2411760"/>
                <a:gd name="connsiteY2" fmla="*/ 484751 h 484751"/>
                <a:gd name="connsiteX3" fmla="*/ 0 w 2411760"/>
                <a:gd name="connsiteY3" fmla="*/ 484751 h 484751"/>
                <a:gd name="connsiteX4" fmla="*/ 0 w 2411760"/>
                <a:gd name="connsiteY4" fmla="*/ 0 h 484751"/>
                <a:gd name="connsiteX0" fmla="*/ 0 w 2849910"/>
                <a:gd name="connsiteY0" fmla="*/ 0 h 484751"/>
                <a:gd name="connsiteX1" fmla="*/ 2411760 w 2849910"/>
                <a:gd name="connsiteY1" fmla="*/ 0 h 484751"/>
                <a:gd name="connsiteX2" fmla="*/ 2849910 w 2849910"/>
                <a:gd name="connsiteY2" fmla="*/ 484751 h 484751"/>
                <a:gd name="connsiteX3" fmla="*/ 0 w 2849910"/>
                <a:gd name="connsiteY3" fmla="*/ 484751 h 484751"/>
                <a:gd name="connsiteX4" fmla="*/ 0 w 2849910"/>
                <a:gd name="connsiteY4" fmla="*/ 0 h 484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9910" h="484751">
                  <a:moveTo>
                    <a:pt x="0" y="0"/>
                  </a:moveTo>
                  <a:lnTo>
                    <a:pt x="2411760" y="0"/>
                  </a:lnTo>
                  <a:lnTo>
                    <a:pt x="2849910" y="484751"/>
                  </a:lnTo>
                  <a:lnTo>
                    <a:pt x="0" y="484751"/>
                  </a:lnTo>
                  <a:lnTo>
                    <a:pt x="0" y="0"/>
                  </a:lnTo>
                  <a:close/>
                </a:path>
              </a:pathLst>
            </a:cu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bg1"/>
                </a:solidFill>
              </a:endParaRPr>
            </a:p>
          </p:txBody>
        </p:sp>
        <p:sp>
          <p:nvSpPr>
            <p:cNvPr id="17" name="矩形 16"/>
            <p:cNvSpPr/>
            <p:nvPr/>
          </p:nvSpPr>
          <p:spPr>
            <a:xfrm>
              <a:off x="-33010" y="658342"/>
              <a:ext cx="2312317" cy="276378"/>
            </a:xfrm>
            <a:prstGeom prst="rect">
              <a:avLst/>
            </a:prstGeom>
          </p:spPr>
          <p:txBody>
            <a:bodyPr wrap="none">
              <a:spAutoFit/>
            </a:bodyPr>
            <a:lstStyle/>
            <a:p>
              <a:r>
                <a:rPr lang="zh-CN" altLang="en-US" sz="2000" b="1" dirty="0" smtClean="0">
                  <a:solidFill>
                    <a:schemeClr val="bg1"/>
                  </a:solidFill>
                  <a:latin typeface="微软雅黑" panose="020B0503020204020204" pitchFamily="34" charset="-122"/>
                  <a:ea typeface="微软雅黑" panose="020B0503020204020204" pitchFamily="34" charset="-122"/>
                </a:rPr>
                <a:t>任务</a:t>
              </a:r>
              <a:r>
                <a:rPr lang="en-US" altLang="zh-CN" sz="2000" b="1" dirty="0" smtClean="0">
                  <a:solidFill>
                    <a:schemeClr val="bg1"/>
                  </a:solidFill>
                  <a:latin typeface="微软雅黑" panose="020B0503020204020204" pitchFamily="34" charset="-122"/>
                  <a:ea typeface="微软雅黑" panose="020B0503020204020204" pitchFamily="34" charset="-122"/>
                </a:rPr>
                <a:t>6.3</a:t>
              </a:r>
              <a:r>
                <a:rPr lang="zh-CN" altLang="en-US" sz="2000" b="1" dirty="0" smtClean="0">
                  <a:solidFill>
                    <a:schemeClr val="bg1"/>
                  </a:solidFill>
                  <a:latin typeface="微软雅黑" panose="020B0503020204020204" pitchFamily="34" charset="-122"/>
                  <a:ea typeface="微软雅黑" panose="020B0503020204020204" pitchFamily="34" charset="-122"/>
                </a:rPr>
                <a:t>：制作数字视频</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1049137324"/>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ppt_w</p:attrName>
                                        </p:attrNameLst>
                                      </p:cBhvr>
                                      <p:tavLst>
                                        <p:tav tm="0" fmla="#ppt_w*sin(2.5*pi*$)">
                                          <p:val>
                                            <p:fltVal val="0"/>
                                          </p:val>
                                        </p:tav>
                                        <p:tav tm="100000">
                                          <p:val>
                                            <p:fltVal val="1"/>
                                          </p:val>
                                        </p:tav>
                                      </p:tavLst>
                                    </p:anim>
                                    <p:anim calcmode="lin" valueType="num">
                                      <p:cBhvr>
                                        <p:cTn id="9" dur="1000" fill="hold"/>
                                        <p:tgtEl>
                                          <p:spTgt spid="2"/>
                                        </p:tgtEl>
                                        <p:attrNameLst>
                                          <p:attrName>ppt_h</p:attrName>
                                        </p:attrNameLst>
                                      </p:cBhvr>
                                      <p:tavLst>
                                        <p:tav tm="0">
                                          <p:val>
                                            <p:strVal val="#ppt_h"/>
                                          </p:val>
                                        </p:tav>
                                        <p:tav tm="100000">
                                          <p:val>
                                            <p:strVal val="#ppt_h"/>
                                          </p:val>
                                        </p:tav>
                                      </p:tavLst>
                                    </p:anim>
                                  </p:childTnLst>
                                </p:cTn>
                              </p:par>
                              <p:par>
                                <p:cTn id="10" presetID="22" presetClass="entr" presetSubtype="8" fill="hold" nodeType="withEffect">
                                  <p:stCondLst>
                                    <p:cond delay="80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1250"/>
                                        <p:tgtEl>
                                          <p:spTgt spid="5"/>
                                        </p:tgtEl>
                                      </p:cBhvr>
                                    </p:animEffect>
                                  </p:childTnLst>
                                </p:cTn>
                              </p:par>
                            </p:childTnLst>
                          </p:cTn>
                        </p:par>
                        <p:par>
                          <p:cTn id="13" fill="hold">
                            <p:stCondLst>
                              <p:cond delay="2050"/>
                            </p:stCondLst>
                            <p:childTnLst>
                              <p:par>
                                <p:cTn id="14" presetID="22" presetClass="entr" presetSubtype="8"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圆角矩形 8"/>
          <p:cNvSpPr/>
          <p:nvPr/>
        </p:nvSpPr>
        <p:spPr>
          <a:xfrm>
            <a:off x="579476" y="1726309"/>
            <a:ext cx="8064896" cy="4427621"/>
          </a:xfrm>
          <a:custGeom>
            <a:avLst/>
            <a:gdLst/>
            <a:ahLst/>
            <a:cxnLst/>
            <a:rect l="l" t="t" r="r" b="b"/>
            <a:pathLst>
              <a:path w="8064896" h="4427621">
                <a:moveTo>
                  <a:pt x="309092" y="0"/>
                </a:moveTo>
                <a:lnTo>
                  <a:pt x="2862274" y="0"/>
                </a:lnTo>
                <a:cubicBezTo>
                  <a:pt x="2862274" y="646269"/>
                  <a:pt x="3386179" y="1170174"/>
                  <a:pt x="4032448" y="1170174"/>
                </a:cubicBezTo>
                <a:cubicBezTo>
                  <a:pt x="4678717" y="1170174"/>
                  <a:pt x="5202622" y="646269"/>
                  <a:pt x="5202622" y="0"/>
                </a:cubicBezTo>
                <a:lnTo>
                  <a:pt x="7755804" y="0"/>
                </a:lnTo>
                <a:cubicBezTo>
                  <a:pt x="7926511" y="0"/>
                  <a:pt x="8064896" y="138385"/>
                  <a:pt x="8064896" y="309092"/>
                </a:cubicBezTo>
                <a:lnTo>
                  <a:pt x="8064896" y="4118529"/>
                </a:lnTo>
                <a:cubicBezTo>
                  <a:pt x="8064896" y="4289236"/>
                  <a:pt x="7926511" y="4427621"/>
                  <a:pt x="7755804" y="4427621"/>
                </a:cubicBezTo>
                <a:lnTo>
                  <a:pt x="309092" y="4427621"/>
                </a:lnTo>
                <a:cubicBezTo>
                  <a:pt x="138385" y="4427621"/>
                  <a:pt x="0" y="4289236"/>
                  <a:pt x="0" y="4118529"/>
                </a:cubicBezTo>
                <a:lnTo>
                  <a:pt x="0" y="309092"/>
                </a:lnTo>
                <a:cubicBezTo>
                  <a:pt x="0" y="138385"/>
                  <a:pt x="138385" y="0"/>
                  <a:pt x="309092" y="0"/>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圆角矩形 35"/>
          <p:cNvSpPr/>
          <p:nvPr/>
        </p:nvSpPr>
        <p:spPr>
          <a:xfrm>
            <a:off x="1458220" y="2210267"/>
            <a:ext cx="1271020" cy="61975"/>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圆角矩形 36"/>
          <p:cNvSpPr/>
          <p:nvPr/>
        </p:nvSpPr>
        <p:spPr>
          <a:xfrm>
            <a:off x="6521287" y="2210267"/>
            <a:ext cx="1271020" cy="61975"/>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579476" y="4966650"/>
            <a:ext cx="8064896" cy="1210587"/>
            <a:chOff x="579476" y="4966650"/>
            <a:chExt cx="8064896" cy="1210587"/>
          </a:xfrm>
        </p:grpSpPr>
        <p:sp>
          <p:nvSpPr>
            <p:cNvPr id="40" name="矩形 15"/>
            <p:cNvSpPr/>
            <p:nvPr/>
          </p:nvSpPr>
          <p:spPr>
            <a:xfrm>
              <a:off x="579476" y="4966650"/>
              <a:ext cx="8064896" cy="1210587"/>
            </a:xfrm>
            <a:custGeom>
              <a:avLst/>
              <a:gdLst/>
              <a:ahLst/>
              <a:cxnLst/>
              <a:rect l="l" t="t" r="r" b="b"/>
              <a:pathLst>
                <a:path w="8064896" h="1512168">
                  <a:moveTo>
                    <a:pt x="0" y="0"/>
                  </a:moveTo>
                  <a:lnTo>
                    <a:pt x="8064896" y="0"/>
                  </a:lnTo>
                  <a:lnTo>
                    <a:pt x="8064896" y="1203076"/>
                  </a:lnTo>
                  <a:cubicBezTo>
                    <a:pt x="8064896" y="1373783"/>
                    <a:pt x="7926511" y="1512168"/>
                    <a:pt x="7755804" y="1512168"/>
                  </a:cubicBezTo>
                  <a:lnTo>
                    <a:pt x="309092" y="1512168"/>
                  </a:lnTo>
                  <a:cubicBezTo>
                    <a:pt x="138385" y="1512168"/>
                    <a:pt x="0" y="1373783"/>
                    <a:pt x="0" y="1203076"/>
                  </a:cubicBez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p:nvPr/>
          </p:nvCxnSpPr>
          <p:spPr>
            <a:xfrm>
              <a:off x="4560554" y="5336381"/>
              <a:ext cx="0" cy="448469"/>
            </a:xfrm>
            <a:prstGeom prst="line">
              <a:avLst/>
            </a:prstGeom>
            <a:solidFill>
              <a:schemeClr val="accent5">
                <a:lumMod val="60000"/>
                <a:lumOff val="40000"/>
              </a:schemeClr>
            </a:solidFill>
            <a:ln w="19050">
              <a:solidFill>
                <a:srgbClr val="63ADB1"/>
              </a:solidFill>
            </a:ln>
          </p:spPr>
          <p:style>
            <a:lnRef idx="2">
              <a:schemeClr val="accent1">
                <a:shade val="50000"/>
              </a:schemeClr>
            </a:lnRef>
            <a:fillRef idx="1">
              <a:schemeClr val="accent1"/>
            </a:fillRef>
            <a:effectRef idx="0">
              <a:schemeClr val="accent1"/>
            </a:effectRef>
            <a:fontRef idx="minor">
              <a:schemeClr val="lt1"/>
            </a:fontRef>
          </p:style>
        </p:cxnSp>
      </p:grpSp>
      <p:sp>
        <p:nvSpPr>
          <p:cNvPr id="46" name="矩形 45"/>
          <p:cNvSpPr/>
          <p:nvPr/>
        </p:nvSpPr>
        <p:spPr>
          <a:xfrm>
            <a:off x="1619672" y="0"/>
            <a:ext cx="936104" cy="2204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6688978" y="0"/>
            <a:ext cx="936104" cy="2204000"/>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1"/>
          <p:cNvSpPr txBox="1"/>
          <p:nvPr/>
        </p:nvSpPr>
        <p:spPr>
          <a:xfrm>
            <a:off x="2652155" y="3253854"/>
            <a:ext cx="3818674" cy="1015663"/>
          </a:xfrm>
          <a:prstGeom prst="rect">
            <a:avLst/>
          </a:prstGeom>
          <a:noFill/>
          <a:ln>
            <a:noFill/>
          </a:ln>
        </p:spPr>
        <p:txBody>
          <a:bodyPr wrap="none">
            <a:spAutoFit/>
          </a:bodyPr>
          <a:lstStyle>
            <a:defPPr>
              <a:defRPr lang="zh-CN"/>
            </a:defPPr>
            <a:lvl1pPr fontAlgn="auto">
              <a:spcBef>
                <a:spcPts val="0"/>
              </a:spcBef>
              <a:spcAft>
                <a:spcPts val="0"/>
              </a:spcAft>
              <a:defRPr sz="6000">
                <a:ln w="6350">
                  <a:noFill/>
                </a:ln>
                <a:effectLst/>
                <a:latin typeface="Arial Black" pitchFamily="34" charset="0"/>
                <a:ea typeface="叶根友刀锋黑草" pitchFamily="2" charset="-122"/>
              </a:defRPr>
            </a:lvl1pPr>
            <a:lvl2pPr marL="742950" indent="-285750" eaLnBrk="0" fontAlgn="base" hangingPunct="0">
              <a:spcBef>
                <a:spcPct val="0"/>
              </a:spcBef>
              <a:spcAft>
                <a:spcPct val="0"/>
              </a:spcAft>
              <a:defRPr>
                <a:latin typeface="Calibri" pitchFamily="34" charset="0"/>
                <a:ea typeface="宋体" charset="-122"/>
              </a:defRPr>
            </a:lvl2pPr>
            <a:lvl3pPr marL="1143000" indent="-228600" eaLnBrk="0" fontAlgn="base" hangingPunct="0">
              <a:spcBef>
                <a:spcPct val="0"/>
              </a:spcBef>
              <a:spcAft>
                <a:spcPct val="0"/>
              </a:spcAft>
              <a:defRPr>
                <a:latin typeface="Calibri" pitchFamily="34" charset="0"/>
                <a:ea typeface="宋体" charset="-122"/>
              </a:defRPr>
            </a:lvl3pPr>
            <a:lvl4pPr marL="1600200" indent="-228600" eaLnBrk="0" fontAlgn="base" hangingPunct="0">
              <a:spcBef>
                <a:spcPct val="0"/>
              </a:spcBef>
              <a:spcAft>
                <a:spcPct val="0"/>
              </a:spcAft>
              <a:defRPr>
                <a:latin typeface="Calibri" pitchFamily="34" charset="0"/>
                <a:ea typeface="宋体" charset="-122"/>
              </a:defRPr>
            </a:lvl4pPr>
            <a:lvl5pPr marL="2057400" indent="-228600" eaLnBrk="0" fontAlgn="base" hangingPunct="0">
              <a:spcBef>
                <a:spcPct val="0"/>
              </a:spcBef>
              <a:spcAft>
                <a:spcPct val="0"/>
              </a:spcAft>
              <a:defRPr>
                <a:latin typeface="Calibri" pitchFamily="34" charset="0"/>
                <a:ea typeface="宋体" charset="-122"/>
              </a:defRPr>
            </a:lvl5pPr>
            <a:lvl6pPr marL="2514600" indent="-228600" eaLnBrk="0" fontAlgn="base" hangingPunct="0">
              <a:spcBef>
                <a:spcPct val="0"/>
              </a:spcBef>
              <a:spcAft>
                <a:spcPct val="0"/>
              </a:spcAft>
              <a:defRPr>
                <a:latin typeface="Calibri" pitchFamily="34" charset="0"/>
                <a:ea typeface="宋体" charset="-122"/>
              </a:defRPr>
            </a:lvl6pPr>
            <a:lvl7pPr marL="2971800" indent="-228600" eaLnBrk="0" fontAlgn="base" hangingPunct="0">
              <a:spcBef>
                <a:spcPct val="0"/>
              </a:spcBef>
              <a:spcAft>
                <a:spcPct val="0"/>
              </a:spcAft>
              <a:defRPr>
                <a:latin typeface="Calibri" pitchFamily="34" charset="0"/>
                <a:ea typeface="宋体" charset="-122"/>
              </a:defRPr>
            </a:lvl7pPr>
            <a:lvl8pPr marL="3429000" indent="-228600" eaLnBrk="0" fontAlgn="base" hangingPunct="0">
              <a:spcBef>
                <a:spcPct val="0"/>
              </a:spcBef>
              <a:spcAft>
                <a:spcPct val="0"/>
              </a:spcAft>
              <a:defRPr>
                <a:latin typeface="Calibri" pitchFamily="34" charset="0"/>
                <a:ea typeface="宋体" charset="-122"/>
              </a:defRPr>
            </a:lvl8pPr>
            <a:lvl9pPr marL="3886200" indent="-228600" eaLnBrk="0" fontAlgn="base" hangingPunct="0">
              <a:spcBef>
                <a:spcPct val="0"/>
              </a:spcBef>
              <a:spcAft>
                <a:spcPct val="0"/>
              </a:spcAft>
              <a:defRPr>
                <a:latin typeface="Calibri" pitchFamily="34" charset="0"/>
                <a:ea typeface="宋体" charset="-122"/>
              </a:defRPr>
            </a:lvl9pPr>
          </a:lstStyle>
          <a:p>
            <a:r>
              <a:rPr lang="en-US" altLang="zh-CN" dirty="0"/>
              <a:t>THANKS</a:t>
            </a:r>
            <a:endParaRPr lang="zh-CN" altLang="en-US" dirty="0"/>
          </a:p>
        </p:txBody>
      </p:sp>
      <p:grpSp>
        <p:nvGrpSpPr>
          <p:cNvPr id="22" name="组合 21"/>
          <p:cNvGrpSpPr/>
          <p:nvPr/>
        </p:nvGrpSpPr>
        <p:grpSpPr>
          <a:xfrm>
            <a:off x="579476" y="4966650"/>
            <a:ext cx="8064896" cy="1210587"/>
            <a:chOff x="579476" y="4966650"/>
            <a:chExt cx="8064896" cy="1210587"/>
          </a:xfrm>
        </p:grpSpPr>
        <p:sp>
          <p:nvSpPr>
            <p:cNvPr id="23" name="矩形 15"/>
            <p:cNvSpPr/>
            <p:nvPr/>
          </p:nvSpPr>
          <p:spPr>
            <a:xfrm>
              <a:off x="579476" y="4966650"/>
              <a:ext cx="8064896" cy="1210587"/>
            </a:xfrm>
            <a:custGeom>
              <a:avLst/>
              <a:gdLst/>
              <a:ahLst/>
              <a:cxnLst/>
              <a:rect l="l" t="t" r="r" b="b"/>
              <a:pathLst>
                <a:path w="8064896" h="1512168">
                  <a:moveTo>
                    <a:pt x="0" y="0"/>
                  </a:moveTo>
                  <a:lnTo>
                    <a:pt x="8064896" y="0"/>
                  </a:lnTo>
                  <a:lnTo>
                    <a:pt x="8064896" y="1203076"/>
                  </a:lnTo>
                  <a:cubicBezTo>
                    <a:pt x="8064896" y="1373783"/>
                    <a:pt x="7926511" y="1512168"/>
                    <a:pt x="7755804" y="1512168"/>
                  </a:cubicBezTo>
                  <a:lnTo>
                    <a:pt x="309092" y="1512168"/>
                  </a:lnTo>
                  <a:cubicBezTo>
                    <a:pt x="138385" y="1512168"/>
                    <a:pt x="0" y="1373783"/>
                    <a:pt x="0" y="1203076"/>
                  </a:cubicBezTo>
                  <a:close/>
                </a:path>
              </a:pathLst>
            </a:cu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TextBox 23"/>
            <p:cNvSpPr txBox="1"/>
            <p:nvPr/>
          </p:nvSpPr>
          <p:spPr>
            <a:xfrm>
              <a:off x="5436096" y="5373216"/>
              <a:ext cx="1702800" cy="307777"/>
            </a:xfrm>
            <a:prstGeom prst="rect">
              <a:avLst/>
            </a:prstGeom>
            <a:noFill/>
          </p:spPr>
          <p:txBody>
            <a:bodyPr wrap="square" rtlCol="0">
              <a:spAutoFit/>
            </a:bodyPr>
            <a:lstStyle/>
            <a:p>
              <a:r>
                <a:rPr lang="zh-CN" altLang="en-US" sz="1400" spc="80" dirty="0" smtClean="0">
                  <a:ln w="3175">
                    <a:noFill/>
                  </a:ln>
                  <a:solidFill>
                    <a:schemeClr val="tx1">
                      <a:lumMod val="85000"/>
                      <a:lumOff val="15000"/>
                    </a:schemeClr>
                  </a:solidFill>
                  <a:effectLst/>
                  <a:latin typeface="微软雅黑" pitchFamily="34" charset="-122"/>
                  <a:ea typeface="微软雅黑" pitchFamily="34" charset="-122"/>
                  <a:cs typeface="Times New Roman" pitchFamily="18" charset="0"/>
                </a:rPr>
                <a:t>高等教育出版社</a:t>
              </a:r>
              <a:endParaRPr lang="zh-CN" altLang="en-US" sz="1400" spc="80" dirty="0">
                <a:ln w="3175">
                  <a:noFill/>
                </a:ln>
                <a:solidFill>
                  <a:schemeClr val="tx1">
                    <a:lumMod val="85000"/>
                    <a:lumOff val="15000"/>
                  </a:schemeClr>
                </a:solidFill>
                <a:effectLst/>
                <a:latin typeface="微软雅黑" pitchFamily="34" charset="-122"/>
                <a:ea typeface="微软雅黑" pitchFamily="34" charset="-122"/>
                <a:cs typeface="Times New Roman" pitchFamily="18" charset="0"/>
              </a:endParaRPr>
            </a:p>
          </p:txBody>
        </p:sp>
        <p:cxnSp>
          <p:nvCxnSpPr>
            <p:cNvPr id="25" name="直接连接符 24"/>
            <p:cNvCxnSpPr/>
            <p:nvPr/>
          </p:nvCxnSpPr>
          <p:spPr>
            <a:xfrm>
              <a:off x="4560554" y="5336381"/>
              <a:ext cx="0" cy="448469"/>
            </a:xfrm>
            <a:prstGeom prst="line">
              <a:avLst/>
            </a:prstGeom>
            <a:solidFill>
              <a:schemeClr val="accent5">
                <a:lumMod val="60000"/>
                <a:lumOff val="40000"/>
              </a:schemeClr>
            </a:solidFill>
            <a:ln w="19050">
              <a:solidFill>
                <a:srgbClr val="63ADB1"/>
              </a:solidFill>
            </a:ln>
          </p:spPr>
          <p:style>
            <a:lnRef idx="2">
              <a:schemeClr val="accent1">
                <a:shade val="50000"/>
              </a:schemeClr>
            </a:lnRef>
            <a:fillRef idx="1">
              <a:schemeClr val="accent1"/>
            </a:fillRef>
            <a:effectRef idx="0">
              <a:schemeClr val="accent1"/>
            </a:effectRef>
            <a:fontRef idx="minor">
              <a:schemeClr val="lt1"/>
            </a:fontRef>
          </p:style>
        </p:cxnSp>
      </p:grpSp>
      <p:sp>
        <p:nvSpPr>
          <p:cNvPr id="26" name="TextBox 25"/>
          <p:cNvSpPr txBox="1"/>
          <p:nvPr/>
        </p:nvSpPr>
        <p:spPr>
          <a:xfrm>
            <a:off x="2123728" y="5373216"/>
            <a:ext cx="1702800" cy="307777"/>
          </a:xfrm>
          <a:prstGeom prst="rect">
            <a:avLst/>
          </a:prstGeom>
          <a:noFill/>
        </p:spPr>
        <p:txBody>
          <a:bodyPr wrap="square" rtlCol="0">
            <a:spAutoFit/>
          </a:bodyPr>
          <a:lstStyle/>
          <a:p>
            <a:r>
              <a:rPr lang="zh-CN" altLang="en-US" sz="1400" spc="80" dirty="0" smtClean="0">
                <a:ln w="3175">
                  <a:noFill/>
                </a:ln>
                <a:solidFill>
                  <a:schemeClr val="tx1">
                    <a:lumMod val="85000"/>
                    <a:lumOff val="15000"/>
                  </a:schemeClr>
                </a:solidFill>
                <a:effectLst/>
                <a:latin typeface="微软雅黑" pitchFamily="34" charset="-122"/>
                <a:ea typeface="微软雅黑" pitchFamily="34" charset="-122"/>
                <a:cs typeface="Times New Roman" pitchFamily="18" charset="0"/>
              </a:rPr>
              <a:t>主编：张巍</a:t>
            </a:r>
            <a:endParaRPr lang="zh-CN" altLang="en-US" sz="1400" spc="80" dirty="0">
              <a:ln w="3175">
                <a:noFill/>
              </a:ln>
              <a:solidFill>
                <a:schemeClr val="tx1">
                  <a:lumMod val="85000"/>
                  <a:lumOff val="15000"/>
                </a:schemeClr>
              </a:solidFill>
              <a:effectLst/>
              <a:latin typeface="微软雅黑" pitchFamily="34" charset="-122"/>
              <a:ea typeface="微软雅黑" pitchFamily="34" charset="-122"/>
              <a:cs typeface="Times New Roman" pitchFamily="18" charset="0"/>
            </a:endParaRPr>
          </a:p>
        </p:txBody>
      </p:sp>
      <p:grpSp>
        <p:nvGrpSpPr>
          <p:cNvPr id="21" name="组合 20"/>
          <p:cNvGrpSpPr/>
          <p:nvPr/>
        </p:nvGrpSpPr>
        <p:grpSpPr>
          <a:xfrm>
            <a:off x="3604098" y="709900"/>
            <a:ext cx="2015652" cy="2015652"/>
            <a:chOff x="3604098" y="709900"/>
            <a:chExt cx="2015652" cy="2015652"/>
          </a:xfrm>
        </p:grpSpPr>
        <p:sp>
          <p:nvSpPr>
            <p:cNvPr id="27" name="椭圆 26"/>
            <p:cNvSpPr/>
            <p:nvPr/>
          </p:nvSpPr>
          <p:spPr>
            <a:xfrm>
              <a:off x="3604098" y="709900"/>
              <a:ext cx="2015652" cy="2015652"/>
            </a:xfrm>
            <a:prstGeom prst="ellipse">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pic>
          <p:nvPicPr>
            <p:cNvPr id="28" name="图片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77562" y="895559"/>
              <a:ext cx="1678676" cy="1614886"/>
            </a:xfrm>
            <a:prstGeom prst="rect">
              <a:avLst/>
            </a:prstGeom>
          </p:spPr>
        </p:pic>
      </p:grpSp>
    </p:spTree>
    <p:extLst>
      <p:ext uri="{BB962C8B-B14F-4D97-AF65-F5344CB8AC3E}">
        <p14:creationId xmlns:p14="http://schemas.microsoft.com/office/powerpoint/2010/main" val="4030663586"/>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set>
                                      <p:cBhvr>
                                        <p:cTn id="7" dur="455" fill="hold">
                                          <p:stCondLst>
                                            <p:cond delay="0"/>
                                          </p:stCondLst>
                                        </p:cTn>
                                        <p:tgtEl>
                                          <p:spTgt spid="2"/>
                                        </p:tgtEl>
                                        <p:attrNameLst>
                                          <p:attrName>style.rotation</p:attrName>
                                        </p:attrNameLst>
                                      </p:cBhvr>
                                      <p:to>
                                        <p:strVal val="-45.0"/>
                                      </p:to>
                                    </p:set>
                                    <p:anim calcmode="lin" valueType="num">
                                      <p:cBhvr>
                                        <p:cTn id="8" dur="455" fill="hold">
                                          <p:stCondLst>
                                            <p:cond delay="455"/>
                                          </p:stCondLst>
                                        </p:cTn>
                                        <p:tgtEl>
                                          <p:spTgt spid="2"/>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gtEl>
                                        <p:attrNameLst>
                                          <p:attrName>ppt_y</p:attrName>
                                        </p:attrNameLst>
                                      </p:cBhvr>
                                      <p:tavLst>
                                        <p:tav tm="0">
                                          <p:val>
                                            <p:strVal val="#ppt_y-(0.354*#ppt_w-0.172*#ppt_h)"/>
                                          </p:val>
                                        </p:tav>
                                        <p:tav tm="100000">
                                          <p:val>
                                            <p:strVal val="#ppt_y"/>
                                          </p:val>
                                        </p:tav>
                                      </p:tavLst>
                                    </p:anim>
                                  </p:childTnLst>
                                </p:cTn>
                              </p:par>
                              <p:par>
                                <p:cTn id="12" presetID="52" presetClass="entr" presetSubtype="0" fill="hold" grpId="0" nodeType="withEffect">
                                  <p:stCondLst>
                                    <p:cond delay="0"/>
                                  </p:stCondLst>
                                  <p:childTnLst>
                                    <p:set>
                                      <p:cBhvr>
                                        <p:cTn id="13" dur="1" fill="hold">
                                          <p:stCondLst>
                                            <p:cond delay="0"/>
                                          </p:stCondLst>
                                        </p:cTn>
                                        <p:tgtEl>
                                          <p:spTgt spid="35"/>
                                        </p:tgtEl>
                                        <p:attrNameLst>
                                          <p:attrName>style.visibility</p:attrName>
                                        </p:attrNameLst>
                                      </p:cBhvr>
                                      <p:to>
                                        <p:strVal val="visible"/>
                                      </p:to>
                                    </p:set>
                                    <p:animScale>
                                      <p:cBhvr>
                                        <p:cTn id="14" dur="10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5"/>
                                        </p:tgtEl>
                                        <p:attrNameLst>
                                          <p:attrName>ppt_x</p:attrName>
                                          <p:attrName>ppt_y</p:attrName>
                                        </p:attrNameLst>
                                      </p:cBhvr>
                                    </p:animMotion>
                                    <p:animEffect transition="in" filter="fade">
                                      <p:cBhvr>
                                        <p:cTn id="16" dur="1000"/>
                                        <p:tgtEl>
                                          <p:spTgt spid="35"/>
                                        </p:tgtEl>
                                      </p:cBhvr>
                                    </p:animEffect>
                                  </p:childTnLst>
                                </p:cTn>
                              </p:par>
                              <p:par>
                                <p:cTn id="17" presetID="23" presetClass="entr" presetSubtype="16" fill="hold" nodeType="withEffect">
                                  <p:stCondLst>
                                    <p:cond delay="90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childTnLst>
                                </p:cTn>
                              </p:par>
                              <p:par>
                                <p:cTn id="21" presetID="8" presetClass="emph" presetSubtype="0" fill="hold" nodeType="withEffect">
                                  <p:stCondLst>
                                    <p:cond delay="900"/>
                                  </p:stCondLst>
                                  <p:childTnLst>
                                    <p:animRot by="21600000">
                                      <p:cBhvr>
                                        <p:cTn id="22" dur="500" fill="hold"/>
                                        <p:tgtEl>
                                          <p:spTgt spid="21"/>
                                        </p:tgtEl>
                                        <p:attrNameLst>
                                          <p:attrName>r</p:attrName>
                                        </p:attrNameLst>
                                      </p:cBhvr>
                                    </p:animRot>
                                  </p:childTnLst>
                                </p:cTn>
                              </p:par>
                              <p:par>
                                <p:cTn id="23" presetID="12" presetClass="entr" presetSubtype="1" fill="hold" nodeType="withEffect">
                                  <p:stCondLst>
                                    <p:cond delay="130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p:tgtEl>
                                          <p:spTgt spid="39"/>
                                        </p:tgtEl>
                                        <p:attrNameLst>
                                          <p:attrName>ppt_y</p:attrName>
                                        </p:attrNameLst>
                                      </p:cBhvr>
                                      <p:tavLst>
                                        <p:tav tm="0">
                                          <p:val>
                                            <p:strVal val="#ppt_y-#ppt_h*1.125000"/>
                                          </p:val>
                                        </p:tav>
                                        <p:tav tm="100000">
                                          <p:val>
                                            <p:strVal val="#ppt_y"/>
                                          </p:val>
                                        </p:tav>
                                      </p:tavLst>
                                    </p:anim>
                                    <p:animEffect transition="in" filter="wipe(down)">
                                      <p:cBhvr>
                                        <p:cTn id="26" dur="500"/>
                                        <p:tgtEl>
                                          <p:spTgt spid="39"/>
                                        </p:tgtEl>
                                      </p:cBhvr>
                                    </p:animEffect>
                                  </p:childTnLst>
                                </p:cTn>
                              </p:par>
                              <p:par>
                                <p:cTn id="27" presetID="16" presetClass="entr" presetSubtype="21" fill="hold" grpId="0" nodeType="withEffect">
                                  <p:stCondLst>
                                    <p:cond delay="1750"/>
                                  </p:stCondLst>
                                  <p:childTnLst>
                                    <p:set>
                                      <p:cBhvr>
                                        <p:cTn id="28" dur="1" fill="hold">
                                          <p:stCondLst>
                                            <p:cond delay="0"/>
                                          </p:stCondLst>
                                        </p:cTn>
                                        <p:tgtEl>
                                          <p:spTgt spid="36"/>
                                        </p:tgtEl>
                                        <p:attrNameLst>
                                          <p:attrName>style.visibility</p:attrName>
                                        </p:attrNameLst>
                                      </p:cBhvr>
                                      <p:to>
                                        <p:strVal val="visible"/>
                                      </p:to>
                                    </p:set>
                                    <p:animEffect transition="in" filter="barn(inVertical)">
                                      <p:cBhvr>
                                        <p:cTn id="29" dur="500"/>
                                        <p:tgtEl>
                                          <p:spTgt spid="36"/>
                                        </p:tgtEl>
                                      </p:cBhvr>
                                    </p:animEffect>
                                  </p:childTnLst>
                                </p:cTn>
                              </p:par>
                              <p:par>
                                <p:cTn id="30" presetID="16" presetClass="entr" presetSubtype="21" fill="hold" grpId="0" nodeType="withEffect">
                                  <p:stCondLst>
                                    <p:cond delay="1750"/>
                                  </p:stCondLst>
                                  <p:childTnLst>
                                    <p:set>
                                      <p:cBhvr>
                                        <p:cTn id="31" dur="1" fill="hold">
                                          <p:stCondLst>
                                            <p:cond delay="0"/>
                                          </p:stCondLst>
                                        </p:cTn>
                                        <p:tgtEl>
                                          <p:spTgt spid="37"/>
                                        </p:tgtEl>
                                        <p:attrNameLst>
                                          <p:attrName>style.visibility</p:attrName>
                                        </p:attrNameLst>
                                      </p:cBhvr>
                                      <p:to>
                                        <p:strVal val="visible"/>
                                      </p:to>
                                    </p:set>
                                    <p:animEffect transition="in" filter="barn(inVertical)">
                                      <p:cBhvr>
                                        <p:cTn id="32" dur="500"/>
                                        <p:tgtEl>
                                          <p:spTgt spid="37"/>
                                        </p:tgtEl>
                                      </p:cBhvr>
                                    </p:animEffect>
                                  </p:childTnLst>
                                </p:cTn>
                              </p:par>
                              <p:par>
                                <p:cTn id="33" presetID="22" presetClass="entr" presetSubtype="4" fill="hold" grpId="0" nodeType="withEffect">
                                  <p:stCondLst>
                                    <p:cond delay="2250"/>
                                  </p:stCondLst>
                                  <p:childTnLst>
                                    <p:set>
                                      <p:cBhvr>
                                        <p:cTn id="34" dur="1" fill="hold">
                                          <p:stCondLst>
                                            <p:cond delay="0"/>
                                          </p:stCondLst>
                                        </p:cTn>
                                        <p:tgtEl>
                                          <p:spTgt spid="47"/>
                                        </p:tgtEl>
                                        <p:attrNameLst>
                                          <p:attrName>style.visibility</p:attrName>
                                        </p:attrNameLst>
                                      </p:cBhvr>
                                      <p:to>
                                        <p:strVal val="visible"/>
                                      </p:to>
                                    </p:set>
                                    <p:animEffect transition="in" filter="wipe(down)">
                                      <p:cBhvr>
                                        <p:cTn id="35" dur="500"/>
                                        <p:tgtEl>
                                          <p:spTgt spid="47"/>
                                        </p:tgtEl>
                                      </p:cBhvr>
                                    </p:animEffect>
                                  </p:childTnLst>
                                </p:cTn>
                              </p:par>
                              <p:par>
                                <p:cTn id="36" presetID="22" presetClass="entr" presetSubtype="4" fill="hold" grpId="0" nodeType="withEffect">
                                  <p:stCondLst>
                                    <p:cond delay="2250"/>
                                  </p:stCondLst>
                                  <p:childTnLst>
                                    <p:set>
                                      <p:cBhvr>
                                        <p:cTn id="37" dur="1" fill="hold">
                                          <p:stCondLst>
                                            <p:cond delay="0"/>
                                          </p:stCondLst>
                                        </p:cTn>
                                        <p:tgtEl>
                                          <p:spTgt spid="46"/>
                                        </p:tgtEl>
                                        <p:attrNameLst>
                                          <p:attrName>style.visibility</p:attrName>
                                        </p:attrNameLst>
                                      </p:cBhvr>
                                      <p:to>
                                        <p:strVal val="visible"/>
                                      </p:to>
                                    </p:set>
                                    <p:animEffect transition="in" filter="wipe(down)">
                                      <p:cBhvr>
                                        <p:cTn id="38" dur="500"/>
                                        <p:tgtEl>
                                          <p:spTgt spid="46"/>
                                        </p:tgtEl>
                                      </p:cBhvr>
                                    </p:animEffect>
                                  </p:childTnLst>
                                </p:cTn>
                              </p:par>
                              <p:par>
                                <p:cTn id="39" presetID="12" presetClass="entr" presetSubtype="1" fill="hold" nodeType="withEffect">
                                  <p:stCondLst>
                                    <p:cond delay="13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p:tgtEl>
                                          <p:spTgt spid="22"/>
                                        </p:tgtEl>
                                        <p:attrNameLst>
                                          <p:attrName>ppt_y</p:attrName>
                                        </p:attrNameLst>
                                      </p:cBhvr>
                                      <p:tavLst>
                                        <p:tav tm="0">
                                          <p:val>
                                            <p:strVal val="#ppt_y-#ppt_h*1.125000"/>
                                          </p:val>
                                        </p:tav>
                                        <p:tav tm="100000">
                                          <p:val>
                                            <p:strVal val="#ppt_y"/>
                                          </p:val>
                                        </p:tav>
                                      </p:tavLst>
                                    </p:anim>
                                    <p:animEffect transition="in" filter="wipe(down)">
                                      <p:cBhvr>
                                        <p:cTn id="42" dur="500"/>
                                        <p:tgtEl>
                                          <p:spTgt spid="22"/>
                                        </p:tgtEl>
                                      </p:cBhvr>
                                    </p:animEffect>
                                  </p:childTnLst>
                                </p:cTn>
                              </p:par>
                              <p:par>
                                <p:cTn id="43" presetID="12" presetClass="entr" presetSubtype="1" fill="hold" grpId="0" nodeType="withEffect">
                                  <p:stCondLst>
                                    <p:cond delay="130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p:tgtEl>
                                          <p:spTgt spid="26"/>
                                        </p:tgtEl>
                                        <p:attrNameLst>
                                          <p:attrName>ppt_y</p:attrName>
                                        </p:attrNameLst>
                                      </p:cBhvr>
                                      <p:tavLst>
                                        <p:tav tm="0">
                                          <p:val>
                                            <p:strVal val="#ppt_y-#ppt_h*1.125000"/>
                                          </p:val>
                                        </p:tav>
                                        <p:tav tm="100000">
                                          <p:val>
                                            <p:strVal val="#ppt_y"/>
                                          </p:val>
                                        </p:tav>
                                      </p:tavLst>
                                    </p:anim>
                                    <p:animEffect transition="in" filter="wipe(down)">
                                      <p:cBhvr>
                                        <p:cTn id="46"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6" grpId="0" animBg="1"/>
      <p:bldP spid="37" grpId="0" animBg="1"/>
      <p:bldP spid="46" grpId="0" animBg="1"/>
      <p:bldP spid="47" grpId="0" animBg="1"/>
      <p:bldP spid="2" grpId="0"/>
      <p:bldP spid="26"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349</TotalTime>
  <Words>949</Words>
  <Application>Microsoft Office PowerPoint</Application>
  <PresentationFormat>全屏显示(4:3)</PresentationFormat>
  <Paragraphs>113</Paragraphs>
  <Slides>19</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19</vt:i4>
      </vt:variant>
    </vt:vector>
  </HeadingPairs>
  <TitlesOfParts>
    <vt:vector size="32" baseType="lpstr">
      <vt:lpstr>方正超粗黑简体</vt:lpstr>
      <vt:lpstr>方正粗倩简体</vt:lpstr>
      <vt:lpstr>黑体</vt:lpstr>
      <vt:lpstr>宋体</vt:lpstr>
      <vt:lpstr>微软雅黑</vt:lpstr>
      <vt:lpstr>叶根友刀锋黑草</vt:lpstr>
      <vt:lpstr>Arial</vt:lpstr>
      <vt:lpstr>Arial Black</vt:lpstr>
      <vt:lpstr>Calibri</vt:lpstr>
      <vt:lpstr>Franklin Gothic Book</vt:lpstr>
      <vt:lpstr>Times New Roman</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DELL</dc:creator>
  <cp:lastModifiedBy>张岚</cp:lastModifiedBy>
  <cp:revision>99</cp:revision>
  <dcterms:created xsi:type="dcterms:W3CDTF">2013-07-22T14:16:44Z</dcterms:created>
  <dcterms:modified xsi:type="dcterms:W3CDTF">2016-08-01T12:56:03Z</dcterms:modified>
</cp:coreProperties>
</file>