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Override2.xml" ContentType="application/vnd.openxmlformats-officedocument.themeOverride+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5.xml" ContentType="application/vnd.openxmlformats-officedocument.themeOverride+xml"/>
  <Override PartName="/ppt/tags/tag15.xml" ContentType="application/vnd.openxmlformats-officedocument.presentationml.tags+xml"/>
  <Override PartName="/ppt/tags/tag16.xml" ContentType="application/vnd.openxmlformats-officedocument.presentationml.tags+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6.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7.xml" ContentType="application/vnd.openxmlformats-officedocument.themeOverride+xml"/>
  <Override PartName="/ppt/tags/tag19.xml" ContentType="application/vnd.openxmlformats-officedocument.presentationml.tags+xml"/>
  <Override PartName="/ppt/tags/tag20.xml" ContentType="application/vnd.openxmlformats-officedocument.presentationml.tags+xml"/>
  <Override PartName="/ppt/notesSlides/notesSlide7.xml" ContentType="application/vnd.openxmlformats-officedocument.presentationml.notesSlide+xml"/>
  <Override PartName="/ppt/theme/themeOverride8.xml" ContentType="application/vnd.openxmlformats-officedocument.themeOverride+xml"/>
  <Override PartName="/ppt/tags/tag21.xml" ContentType="application/vnd.openxmlformats-officedocument.presentationml.tags+xml"/>
  <Override PartName="/ppt/tags/tag22.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notesSlides/notesSlide9.xml" ContentType="application/vnd.openxmlformats-officedocument.presentationml.notesSlide+xml"/>
  <Override PartName="/ppt/theme/themeOverride10.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notesSlides/notesSlide10.xml" ContentType="application/vnd.openxmlformats-officedocument.presentationml.notesSlide+xml"/>
  <Override PartName="/ppt/theme/themeOverride11.xml" ContentType="application/vnd.openxmlformats-officedocument.themeOverride+xml"/>
  <Override PartName="/ppt/tags/tag27.xml" ContentType="application/vnd.openxmlformats-officedocument.presentationml.tags+xml"/>
  <Override PartName="/ppt/tags/tag28.xml" ContentType="application/vnd.openxmlformats-officedocument.presentationml.tags+xml"/>
  <Override PartName="/ppt/notesSlides/notesSlide11.xml" ContentType="application/vnd.openxmlformats-officedocument.presentationml.notesSlide+xml"/>
  <Override PartName="/ppt/theme/themeOverride12.xml" ContentType="application/vnd.openxmlformats-officedocument.themeOverride+xml"/>
  <Override PartName="/ppt/tags/tag29.xml" ContentType="application/vnd.openxmlformats-officedocument.presentationml.tags+xml"/>
  <Override PartName="/ppt/tags/tag30.xml" ContentType="application/vnd.openxmlformats-officedocument.presentationml.tags+xml"/>
  <Override PartName="/ppt/notesSlides/notesSlide12.xml" ContentType="application/vnd.openxmlformats-officedocument.presentationml.notesSlide+xml"/>
  <Override PartName="/ppt/theme/themeOverride13.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tags/tag41.xml" ContentType="application/vnd.openxmlformats-officedocument.presentationml.tags+xml"/>
  <Override PartName="/ppt/tags/tag42.xml" ContentType="application/vnd.openxmlformats-officedocument.presentationml.tags+xml"/>
  <Override PartName="/ppt/notesSlides/notesSlide14.xml" ContentType="application/vnd.openxmlformats-officedocument.presentationml.notesSlide+xml"/>
  <Override PartName="/ppt/theme/themeOverride15.xml" ContentType="application/vnd.openxmlformats-officedocument.themeOverride+xml"/>
  <Override PartName="/ppt/tags/tag43.xml" ContentType="application/vnd.openxmlformats-officedocument.presentationml.tags+xml"/>
  <Override PartName="/ppt/tags/tag44.xml" ContentType="application/vnd.openxmlformats-officedocument.presentationml.tags+xml"/>
  <Override PartName="/ppt/notesSlides/notesSlide15.xml" ContentType="application/vnd.openxmlformats-officedocument.presentationml.notesSlide+xml"/>
  <Override PartName="/ppt/theme/themeOverride16.xml" ContentType="application/vnd.openxmlformats-officedocument.themeOverride+xml"/>
  <Override PartName="/ppt/tags/tag45.xml" ContentType="application/vnd.openxmlformats-officedocument.presentationml.tags+xml"/>
  <Override PartName="/ppt/tags/tag46.xml" ContentType="application/vnd.openxmlformats-officedocument.presentationml.tags+xml"/>
  <Override PartName="/ppt/notesSlides/notesSlide16.xml" ContentType="application/vnd.openxmlformats-officedocument.presentationml.notesSlide+xml"/>
  <Override PartName="/ppt/theme/themeOverride17.xml" ContentType="application/vnd.openxmlformats-officedocument.themeOverride+xml"/>
  <Override PartName="/ppt/tags/tag47.xml" ContentType="application/vnd.openxmlformats-officedocument.presentationml.tags+xml"/>
  <Override PartName="/ppt/tags/tag48.xml" ContentType="application/vnd.openxmlformats-officedocument.presentationml.tags+xml"/>
  <Override PartName="/ppt/notesSlides/notesSlide17.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heme/themeOverride18.xml" ContentType="application/vnd.openxmlformats-officedocument.themeOverride+xml"/>
  <Override PartName="/ppt/tags/tag54.xml" ContentType="application/vnd.openxmlformats-officedocument.presentationml.tags+xml"/>
  <Override PartName="/ppt/tags/tag55.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tags/tag56.xml" ContentType="application/vnd.openxmlformats-officedocument.presentationml.tags+xml"/>
  <Override PartName="/ppt/tags/tag57.xml" ContentType="application/vnd.openxmlformats-officedocument.presentationml.tags+xml"/>
  <Override PartName="/ppt/notesSlides/notesSlide1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20.xml" ContentType="application/vnd.openxmlformats-officedocument.themeOverride+xml"/>
  <Override PartName="/ppt/tags/tag58.xml" ContentType="application/vnd.openxmlformats-officedocument.presentationml.tags+xml"/>
  <Override PartName="/ppt/tags/tag59.xml" ContentType="application/vnd.openxmlformats-officedocument.presentationml.tags+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heme/themeOverride21.xml" ContentType="application/vnd.openxmlformats-officedocument.themeOverride+xml"/>
  <Override PartName="/ppt/tags/tag60.xml" ContentType="application/vnd.openxmlformats-officedocument.presentationml.tags+xml"/>
  <Override PartName="/ppt/tags/tag61.xml" ContentType="application/vnd.openxmlformats-officedocument.presentationml.tags+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heme/themeOverride22.xml" ContentType="application/vnd.openxmlformats-officedocument.themeOverride+xml"/>
  <Override PartName="/ppt/tags/tag62.xml" ContentType="application/vnd.openxmlformats-officedocument.presentationml.tags+xml"/>
  <Override PartName="/ppt/tags/tag63.xml" ContentType="application/vnd.openxmlformats-officedocument.presentationml.tags+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heme/themeOverride23.xml" ContentType="application/vnd.openxmlformats-officedocument.themeOverride+xml"/>
  <Override PartName="/ppt/tags/tag64.xml" ContentType="application/vnd.openxmlformats-officedocument.presentationml.tags+xml"/>
  <Override PartName="/ppt/tags/tag65.xml" ContentType="application/vnd.openxmlformats-officedocument.presentationml.tags+xml"/>
  <Override PartName="/ppt/notesSlides/notesSlide2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heme/themeOverride24.xml" ContentType="application/vnd.openxmlformats-officedocument.themeOverride+xml"/>
  <Override PartName="/ppt/tags/tag66.xml" ContentType="application/vnd.openxmlformats-officedocument.presentationml.tags+xml"/>
  <Override PartName="/ppt/tags/tag67.xml" ContentType="application/vnd.openxmlformats-officedocument.presentationml.tags+xml"/>
  <Override PartName="/ppt/notesSlides/notesSlide2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theme/themeOverride25.xml" ContentType="application/vnd.openxmlformats-officedocument.themeOverride+xml"/>
  <Override PartName="/ppt/tags/tag68.xml" ContentType="application/vnd.openxmlformats-officedocument.presentationml.tags+xml"/>
  <Override PartName="/ppt/tags/tag69.xml" ContentType="application/vnd.openxmlformats-officedocument.presentationml.tags+xml"/>
  <Override PartName="/ppt/notesSlides/notesSlide25.xml" ContentType="application/vnd.openxmlformats-officedocument.presentationml.notesSlide+xml"/>
  <Override PartName="/ppt/theme/themeOverride26.xml" ContentType="application/vnd.openxmlformats-officedocument.themeOverride+xml"/>
  <Override PartName="/ppt/tags/tag70.xml" ContentType="application/vnd.openxmlformats-officedocument.presentationml.tags+xml"/>
  <Override PartName="/ppt/tags/tag71.xml" ContentType="application/vnd.openxmlformats-officedocument.presentationml.tags+xml"/>
  <Override PartName="/ppt/notesSlides/notesSlide26.xml" ContentType="application/vnd.openxmlformats-officedocument.presentationml.notesSlide+xml"/>
  <Override PartName="/ppt/theme/themeOverride27.xml" ContentType="application/vnd.openxmlformats-officedocument.themeOverride+xml"/>
  <Override PartName="/ppt/tags/tag72.xml" ContentType="application/vnd.openxmlformats-officedocument.presentationml.tags+xml"/>
  <Override PartName="/ppt/tags/tag73.xml" ContentType="application/vnd.openxmlformats-officedocument.presentationml.tags+xml"/>
  <Override PartName="/ppt/notesSlides/notesSlide2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theme/themeOverride28.xml" ContentType="application/vnd.openxmlformats-officedocument.themeOverride+xml"/>
  <Override PartName="/ppt/tags/tag74.xml" ContentType="application/vnd.openxmlformats-officedocument.presentationml.tags+xml"/>
  <Override PartName="/ppt/tags/tag75.xml" ContentType="application/vnd.openxmlformats-officedocument.presentationml.tags+xml"/>
  <Override PartName="/ppt/notesSlides/notesSlide28.xml" ContentType="application/vnd.openxmlformats-officedocument.presentationml.notesSlide+xml"/>
  <Override PartName="/ppt/theme/themeOverride29.xml" ContentType="application/vnd.openxmlformats-officedocument.themeOverride+xml"/>
  <Override PartName="/ppt/tags/tag76.xml" ContentType="application/vnd.openxmlformats-officedocument.presentationml.tags+xml"/>
  <Override PartName="/ppt/tags/tag77.xml" ContentType="application/vnd.openxmlformats-officedocument.presentationml.tags+xml"/>
  <Override PartName="/ppt/notesSlides/notesSlide29.xml" ContentType="application/vnd.openxmlformats-officedocument.presentationml.notesSlide+xml"/>
  <Override PartName="/ppt/theme/themeOverride30.xml" ContentType="application/vnd.openxmlformats-officedocument.themeOverride+xml"/>
  <Override PartName="/ppt/tags/tag78.xml" ContentType="application/vnd.openxmlformats-officedocument.presentationml.tags+xml"/>
  <Override PartName="/ppt/tags/tag79.xml" ContentType="application/vnd.openxmlformats-officedocument.presentationml.tags+xml"/>
  <Override PartName="/ppt/notesSlides/notesSlide30.xml" ContentType="application/vnd.openxmlformats-officedocument.presentationml.notesSlide+xml"/>
  <Override PartName="/ppt/theme/themeOverride31.xml" ContentType="application/vnd.openxmlformats-officedocument.themeOverride+xml"/>
  <Override PartName="/ppt/tags/tag80.xml" ContentType="application/vnd.openxmlformats-officedocument.presentationml.tags+xml"/>
  <Override PartName="/ppt/tags/tag81.xml" ContentType="application/vnd.openxmlformats-officedocument.presentationml.tags+xml"/>
  <Override PartName="/ppt/notesSlides/notesSlide31.xml" ContentType="application/vnd.openxmlformats-officedocument.presentationml.notesSlide+xml"/>
  <Override PartName="/ppt/theme/themeOverride32.xml" ContentType="application/vnd.openxmlformats-officedocument.themeOverride+xml"/>
  <Override PartName="/ppt/tags/tag82.xml" ContentType="application/vnd.openxmlformats-officedocument.presentationml.tags+xml"/>
  <Override PartName="/ppt/tags/tag83.xml" ContentType="application/vnd.openxmlformats-officedocument.presentationml.tags+xml"/>
  <Override PartName="/ppt/notesSlides/notesSlide3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theme/themeOverride33.xml" ContentType="application/vnd.openxmlformats-officedocument.themeOverride+xml"/>
  <Override PartName="/ppt/tags/tag84.xml" ContentType="application/vnd.openxmlformats-officedocument.presentationml.tags+xml"/>
  <Override PartName="/ppt/tags/tag85.xml" ContentType="application/vnd.openxmlformats-officedocument.presentationml.tags+xml"/>
  <Override PartName="/ppt/notesSlides/notesSlide33.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notesSlides/notesSlide34.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notesSlides/notesSlide35.xml" ContentType="application/vnd.openxmlformats-officedocument.presentationml.notesSlide+xml"/>
  <Override PartName="/ppt/theme/themeOverride34.xml" ContentType="application/vnd.openxmlformats-officedocument.themeOverride+xml"/>
  <Override PartName="/ppt/tags/tag90.xml" ContentType="application/vnd.openxmlformats-officedocument.presentationml.tags+xml"/>
  <Override PartName="/ppt/tags/tag9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5">
  <p:sldMasterIdLst>
    <p:sldMasterId id="2147483648" r:id="rId1"/>
  </p:sldMasterIdLst>
  <p:notesMasterIdLst>
    <p:notesMasterId r:id="rId40"/>
  </p:notesMasterIdLst>
  <p:sldIdLst>
    <p:sldId id="635" r:id="rId2"/>
    <p:sldId id="257" r:id="rId3"/>
    <p:sldId id="584" r:id="rId4"/>
    <p:sldId id="657" r:id="rId5"/>
    <p:sldId id="658" r:id="rId6"/>
    <p:sldId id="659" r:id="rId7"/>
    <p:sldId id="660" r:id="rId8"/>
    <p:sldId id="661" r:id="rId9"/>
    <p:sldId id="662" r:id="rId10"/>
    <p:sldId id="663" r:id="rId11"/>
    <p:sldId id="664" r:id="rId12"/>
    <p:sldId id="665" r:id="rId13"/>
    <p:sldId id="666" r:id="rId14"/>
    <p:sldId id="667" r:id="rId15"/>
    <p:sldId id="668" r:id="rId16"/>
    <p:sldId id="669" r:id="rId17"/>
    <p:sldId id="670" r:id="rId18"/>
    <p:sldId id="671" r:id="rId19"/>
    <p:sldId id="640" r:id="rId20"/>
    <p:sldId id="656" r:id="rId21"/>
    <p:sldId id="672" r:id="rId22"/>
    <p:sldId id="673" r:id="rId23"/>
    <p:sldId id="674" r:id="rId24"/>
    <p:sldId id="676" r:id="rId25"/>
    <p:sldId id="675" r:id="rId26"/>
    <p:sldId id="677" r:id="rId27"/>
    <p:sldId id="679" r:id="rId28"/>
    <p:sldId id="680" r:id="rId29"/>
    <p:sldId id="641" r:id="rId30"/>
    <p:sldId id="682" r:id="rId31"/>
    <p:sldId id="683" r:id="rId32"/>
    <p:sldId id="681" r:id="rId33"/>
    <p:sldId id="684" r:id="rId34"/>
    <p:sldId id="685" r:id="rId35"/>
    <p:sldId id="686" r:id="rId36"/>
    <p:sldId id="687" r:id="rId37"/>
    <p:sldId id="688" r:id="rId38"/>
    <p:sldId id="626" r:id="rId39"/>
  </p:sldIdLst>
  <p:sldSz cx="12192000" cy="6858000"/>
  <p:notesSz cx="6858000" cy="9144000"/>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幼圆" panose="02010509060101010101" pitchFamily="49"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幼圆" panose="02010509060101010101" pitchFamily="49"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幼圆" panose="02010509060101010101" pitchFamily="49"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幼圆" panose="02010509060101010101" pitchFamily="49"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kern="1200">
        <a:solidFill>
          <a:schemeClr val="tx1"/>
        </a:solidFill>
        <a:latin typeface="Calibri" panose="020F0502020204030204" pitchFamily="34" charset="0"/>
        <a:ea typeface="幼圆" panose="02010509060101010101" pitchFamily="49" charset="-122"/>
        <a:cs typeface="+mn-cs"/>
      </a:defRPr>
    </a:lvl9pPr>
  </p:defaultTextStyle>
  <p:extLst>
    <p:ext uri="{EFAFB233-063F-42B5-8137-9DF3F51BA10A}">
      <p15:sldGuideLst xmlns:p15="http://schemas.microsoft.com/office/powerpoint/2012/main">
        <p15:guide id="1" orient="horz" pos="2160">
          <p15:clr>
            <a:srgbClr val="A4A3A4"/>
          </p15:clr>
        </p15:guide>
        <p15:guide id="2" pos="3821">
          <p15:clr>
            <a:srgbClr val="A4A3A4"/>
          </p15:clr>
        </p15:guide>
      </p15:sldGuideLst>
    </p:ext>
    <p:ext uri="{2D200454-40CA-4A62-9FC3-DE9A4176ACB9}">
      <p15:notesGuideLst xmlns:p15="http://schemas.microsoft.com/office/powerpoint/2012/main">
        <p15:guide id="1" orient="horz" pos="2880">
          <p15:clr>
            <a:srgbClr val="A4A3A4"/>
          </p15:clr>
        </p15:guide>
        <p15:guide id="2" pos="214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AFFB"/>
    <a:srgbClr val="4C69FC"/>
    <a:srgbClr val="74B5E0"/>
    <a:srgbClr val="F28B3E"/>
    <a:srgbClr val="383C3C"/>
    <a:srgbClr val="C03434"/>
    <a:srgbClr val="2117DB"/>
    <a:srgbClr val="FFFFFF"/>
    <a:srgbClr val="903333"/>
    <a:srgbClr val="A0A0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62"/>
      </p:cViewPr>
      <p:guideLst>
        <p:guide orient="horz" pos="2160"/>
        <p:guide pos="3821"/>
      </p:guideLst>
    </p:cSldViewPr>
  </p:slideViewPr>
  <p:notesTextViewPr>
    <p:cViewPr>
      <p:scale>
        <a:sx n="1" d="1"/>
        <a:sy n="1" d="1"/>
      </p:scale>
      <p:origin x="0" y="0"/>
    </p:cViewPr>
  </p:notesTextViewPr>
  <p:notesViewPr>
    <p:cSldViewPr snapToGrid="0">
      <p:cViewPr varScale="1">
        <p:scale>
          <a:sx n="77" d="100"/>
          <a:sy n="77" d="100"/>
        </p:scale>
        <p:origin x="-2046" y="-102"/>
      </p:cViewPr>
      <p:guideLst>
        <p:guide orient="horz" pos="2880"/>
        <p:guide pos="2149"/>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4">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5">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6">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8">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02A851D6-6F77-4EE0-93E6-67D7B4EDDA91}" type="doc">
      <dgm:prSet loTypeId="urn:microsoft.com/office/officeart/2005/8/layout/radial4#1" loCatId="relationship" qsTypeId="urn:microsoft.com/office/officeart/2005/8/quickstyle/simple1#1" qsCatId="simple" csTypeId="urn:microsoft.com/office/officeart/2005/8/colors/colorful2#1" csCatId="colorful" phldr="1"/>
      <dgm:spPr/>
      <dgm:t>
        <a:bodyPr/>
        <a:lstStyle/>
        <a:p>
          <a:endParaRPr lang="zh-CN" altLang="en-US"/>
        </a:p>
      </dgm:t>
    </dgm:pt>
    <dgm:pt modelId="{FAD5A63A-9F0D-41DD-AC11-723F2D0A137D}">
      <dgm:prSet phldrT="[文本]" custT="1"/>
      <dgm:spPr/>
      <dgm:t>
        <a:bodyPr/>
        <a:lstStyle/>
        <a:p>
          <a:r>
            <a:rPr lang="zh-CN" altLang="en-US" sz="48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信息</a:t>
          </a:r>
        </a:p>
      </dgm:t>
    </dgm:pt>
    <dgm:pt modelId="{972EA52B-BE19-4939-810A-1FE6C2280512}" type="parTrans" cxnId="{FDD98022-4D74-4AEB-B987-C42B3991240B}">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F88833BC-4181-493E-944C-2CFD7FD6558C}" type="sibTrans" cxnId="{FDD98022-4D74-4AEB-B987-C42B3991240B}">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4317E1A8-430A-40A8-A917-19C5A8863BB7}">
      <dgm:prSet phldrT="[文本]" custT="1"/>
      <dgm:spPr/>
      <dgm:t>
        <a:bodyPr/>
        <a:lstStyle/>
        <a:p>
          <a:r>
            <a:rPr lang="zh-CN" altLang="en-US" sz="36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输入</a:t>
          </a:r>
        </a:p>
      </dgm:t>
    </dgm:pt>
    <dgm:pt modelId="{9F0535EF-CD05-4148-841A-3228785906C9}" type="parTrans" cxnId="{4C797E9D-8192-4539-AFAD-22E145952FBB}">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8EDCE647-C53E-4C9B-8D5F-069B90BEB5BA}" type="sibTrans" cxnId="{4C797E9D-8192-4539-AFAD-22E145952FBB}">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3D8F6B7D-89D3-4BC8-9029-B05A016C4BAD}">
      <dgm:prSet phldrT="[文本]" custT="1"/>
      <dgm:spPr/>
      <dgm:t>
        <a:bodyPr/>
        <a:lstStyle/>
        <a:p>
          <a:r>
            <a:rPr lang="zh-CN" altLang="en-US" sz="36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存储</a:t>
          </a:r>
        </a:p>
      </dgm:t>
    </dgm:pt>
    <dgm:pt modelId="{A4362D25-8280-445D-BBA5-BB16806CEE3F}" type="parTrans" cxnId="{CEBEAFE4-8D6C-4D90-A1C7-B7FCF6CA567D}">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50D1B35E-A496-4A69-8FC0-5A99E2537EB7}" type="sibTrans" cxnId="{CEBEAFE4-8D6C-4D90-A1C7-B7FCF6CA567D}">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2F442DDB-0490-4837-8FBB-9744BB1C59AD}">
      <dgm:prSet phldrT="[文本]" custT="1"/>
      <dgm:spPr/>
      <dgm:t>
        <a:bodyPr/>
        <a:lstStyle/>
        <a:p>
          <a:r>
            <a:rPr lang="zh-CN" altLang="en-US" sz="36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处理</a:t>
          </a:r>
        </a:p>
      </dgm:t>
    </dgm:pt>
    <dgm:pt modelId="{5713AABA-8780-4B0B-8204-C4CC18FD7ECE}" type="parTrans" cxnId="{6FF83486-6623-4AFB-ADD7-D8E73AB99173}">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7E4685E6-EAF1-4710-8A4C-3AB8902074DB}" type="sibTrans" cxnId="{6FF83486-6623-4AFB-ADD7-D8E73AB99173}">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6BFD9ED3-0C0B-450F-AC39-05D6C9ACDD02}">
      <dgm:prSet phldrT="[文本]" custT="1"/>
      <dgm:spPr/>
      <dgm:t>
        <a:bodyPr/>
        <a:lstStyle/>
        <a:p>
          <a:r>
            <a:rPr lang="zh-CN" altLang="en-US" sz="36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输出 </a:t>
          </a:r>
        </a:p>
      </dgm:t>
    </dgm:pt>
    <dgm:pt modelId="{C25CB897-B2DE-40B0-9745-575DC1348B77}" type="parTrans" cxnId="{3A3C9F62-0517-4A8F-ABBA-7190A24F410B}">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62A221D5-B9F1-4FCE-B62D-E14C1B10C205}" type="sibTrans" cxnId="{3A3C9F62-0517-4A8F-ABBA-7190A24F410B}">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29A9274E-11E1-4E30-AFD7-3AAFAE179FBA}">
      <dgm:prSet phldrT="[文本]" custT="1"/>
      <dgm:spPr/>
      <dgm:t>
        <a:bodyPr/>
        <a:lstStyle/>
        <a:p>
          <a:r>
            <a:rPr lang="zh-CN" altLang="en-US" sz="36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控制</a:t>
          </a:r>
          <a:endParaRPr lang="zh-CN" altLang="en-US" sz="5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8E8812B0-2B2C-415F-83F0-920E962B13C5}" type="parTrans" cxnId="{3E4FBCDE-2B29-4C1F-A556-7F37D316E6CF}">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09A2BCCC-373C-462D-9220-46C217BF54BF}" type="sibTrans" cxnId="{3E4FBCDE-2B29-4C1F-A556-7F37D316E6CF}">
      <dgm:prSet/>
      <dgm:spPr/>
      <dgm:t>
        <a:bodyPr/>
        <a:lstStyle/>
        <a:p>
          <a:endParaRPr lang="zh-CN" altLang="en-US" sz="1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381DA1F8-2DCC-4F4E-892C-9D9422C7D245}" type="pres">
      <dgm:prSet presAssocID="{02A851D6-6F77-4EE0-93E6-67D7B4EDDA91}" presName="cycle" presStyleCnt="0">
        <dgm:presLayoutVars>
          <dgm:chMax val="1"/>
          <dgm:dir/>
          <dgm:animLvl val="ctr"/>
          <dgm:resizeHandles val="exact"/>
        </dgm:presLayoutVars>
      </dgm:prSet>
      <dgm:spPr/>
    </dgm:pt>
    <dgm:pt modelId="{BD92DBCF-FE0C-4EB6-8AC4-8BF4D195A26C}" type="pres">
      <dgm:prSet presAssocID="{FAD5A63A-9F0D-41DD-AC11-723F2D0A137D}" presName="centerShape" presStyleLbl="node0" presStyleIdx="0" presStyleCnt="1"/>
      <dgm:spPr/>
    </dgm:pt>
    <dgm:pt modelId="{8C179194-551C-4432-98DE-EBB6C8B7522B}" type="pres">
      <dgm:prSet presAssocID="{9F0535EF-CD05-4148-841A-3228785906C9}" presName="parTrans" presStyleLbl="bgSibTrans2D1" presStyleIdx="0" presStyleCnt="5"/>
      <dgm:spPr/>
    </dgm:pt>
    <dgm:pt modelId="{F6204CDF-B7FC-4015-BC5C-2F386C3858DA}" type="pres">
      <dgm:prSet presAssocID="{4317E1A8-430A-40A8-A917-19C5A8863BB7}" presName="node" presStyleLbl="node1" presStyleIdx="0" presStyleCnt="5">
        <dgm:presLayoutVars>
          <dgm:bulletEnabled val="1"/>
        </dgm:presLayoutVars>
      </dgm:prSet>
      <dgm:spPr/>
    </dgm:pt>
    <dgm:pt modelId="{147E7A2C-C489-4B6F-B1E4-DE5412B4165C}" type="pres">
      <dgm:prSet presAssocID="{A4362D25-8280-445D-BBA5-BB16806CEE3F}" presName="parTrans" presStyleLbl="bgSibTrans2D1" presStyleIdx="1" presStyleCnt="5"/>
      <dgm:spPr/>
    </dgm:pt>
    <dgm:pt modelId="{8EB11271-FB4C-4AED-A2E5-C3459CC82EFA}" type="pres">
      <dgm:prSet presAssocID="{3D8F6B7D-89D3-4BC8-9029-B05A016C4BAD}" presName="node" presStyleLbl="node1" presStyleIdx="1" presStyleCnt="5">
        <dgm:presLayoutVars>
          <dgm:bulletEnabled val="1"/>
        </dgm:presLayoutVars>
      </dgm:prSet>
      <dgm:spPr/>
    </dgm:pt>
    <dgm:pt modelId="{E11EDC2A-C2A0-47F9-8D34-6BBB34EDD7DD}" type="pres">
      <dgm:prSet presAssocID="{5713AABA-8780-4B0B-8204-C4CC18FD7ECE}" presName="parTrans" presStyleLbl="bgSibTrans2D1" presStyleIdx="2" presStyleCnt="5"/>
      <dgm:spPr/>
    </dgm:pt>
    <dgm:pt modelId="{1E612608-280D-4EA0-83C8-F2E17979807A}" type="pres">
      <dgm:prSet presAssocID="{2F442DDB-0490-4837-8FBB-9744BB1C59AD}" presName="node" presStyleLbl="node1" presStyleIdx="2" presStyleCnt="5">
        <dgm:presLayoutVars>
          <dgm:bulletEnabled val="1"/>
        </dgm:presLayoutVars>
      </dgm:prSet>
      <dgm:spPr/>
    </dgm:pt>
    <dgm:pt modelId="{2289B688-BF28-476E-B87D-CEB564B9E98E}" type="pres">
      <dgm:prSet presAssocID="{C25CB897-B2DE-40B0-9745-575DC1348B77}" presName="parTrans" presStyleLbl="bgSibTrans2D1" presStyleIdx="3" presStyleCnt="5"/>
      <dgm:spPr/>
    </dgm:pt>
    <dgm:pt modelId="{65857FC0-E197-47FB-B4AF-79B616BA3413}" type="pres">
      <dgm:prSet presAssocID="{6BFD9ED3-0C0B-450F-AC39-05D6C9ACDD02}" presName="node" presStyleLbl="node1" presStyleIdx="3" presStyleCnt="5">
        <dgm:presLayoutVars>
          <dgm:bulletEnabled val="1"/>
        </dgm:presLayoutVars>
      </dgm:prSet>
      <dgm:spPr/>
    </dgm:pt>
    <dgm:pt modelId="{DEA26D19-E1FD-41A0-B3FD-A573036308F0}" type="pres">
      <dgm:prSet presAssocID="{8E8812B0-2B2C-415F-83F0-920E962B13C5}" presName="parTrans" presStyleLbl="bgSibTrans2D1" presStyleIdx="4" presStyleCnt="5"/>
      <dgm:spPr/>
    </dgm:pt>
    <dgm:pt modelId="{C56B71CA-9B62-4741-8DCC-3AA54117CCC9}" type="pres">
      <dgm:prSet presAssocID="{29A9274E-11E1-4E30-AFD7-3AAFAE179FBA}" presName="node" presStyleLbl="node1" presStyleIdx="4" presStyleCnt="5">
        <dgm:presLayoutVars>
          <dgm:bulletEnabled val="1"/>
        </dgm:presLayoutVars>
      </dgm:prSet>
      <dgm:spPr/>
    </dgm:pt>
  </dgm:ptLst>
  <dgm:cxnLst>
    <dgm:cxn modelId="{C971C01C-8D82-425C-9CFB-1171489D1CA7}" type="presOf" srcId="{6BFD9ED3-0C0B-450F-AC39-05D6C9ACDD02}" destId="{65857FC0-E197-47FB-B4AF-79B616BA3413}" srcOrd="0" destOrd="0" presId="urn:microsoft.com/office/officeart/2005/8/layout/radial4#1"/>
    <dgm:cxn modelId="{F24EBC1E-2946-49AE-8EFD-A5AEEF0D71EB}" type="presOf" srcId="{2F442DDB-0490-4837-8FBB-9744BB1C59AD}" destId="{1E612608-280D-4EA0-83C8-F2E17979807A}" srcOrd="0" destOrd="0" presId="urn:microsoft.com/office/officeart/2005/8/layout/radial4#1"/>
    <dgm:cxn modelId="{D22FB320-8749-47E6-8E95-F1ACC416C22D}" type="presOf" srcId="{9F0535EF-CD05-4148-841A-3228785906C9}" destId="{8C179194-551C-4432-98DE-EBB6C8B7522B}" srcOrd="0" destOrd="0" presId="urn:microsoft.com/office/officeart/2005/8/layout/radial4#1"/>
    <dgm:cxn modelId="{FDD98022-4D74-4AEB-B987-C42B3991240B}" srcId="{02A851D6-6F77-4EE0-93E6-67D7B4EDDA91}" destId="{FAD5A63A-9F0D-41DD-AC11-723F2D0A137D}" srcOrd="0" destOrd="0" parTransId="{972EA52B-BE19-4939-810A-1FE6C2280512}" sibTransId="{F88833BC-4181-493E-944C-2CFD7FD6558C}"/>
    <dgm:cxn modelId="{3A3C9F62-0517-4A8F-ABBA-7190A24F410B}" srcId="{FAD5A63A-9F0D-41DD-AC11-723F2D0A137D}" destId="{6BFD9ED3-0C0B-450F-AC39-05D6C9ACDD02}" srcOrd="3" destOrd="0" parTransId="{C25CB897-B2DE-40B0-9745-575DC1348B77}" sibTransId="{62A221D5-B9F1-4FCE-B62D-E14C1B10C205}"/>
    <dgm:cxn modelId="{CCA15B48-2A88-4D58-8A4D-4D68263C9890}" type="presOf" srcId="{4317E1A8-430A-40A8-A917-19C5A8863BB7}" destId="{F6204CDF-B7FC-4015-BC5C-2F386C3858DA}" srcOrd="0" destOrd="0" presId="urn:microsoft.com/office/officeart/2005/8/layout/radial4#1"/>
    <dgm:cxn modelId="{D5389157-1DCA-49D1-9ADF-CC9955FC71F3}" type="presOf" srcId="{5713AABA-8780-4B0B-8204-C4CC18FD7ECE}" destId="{E11EDC2A-C2A0-47F9-8D34-6BBB34EDD7DD}" srcOrd="0" destOrd="0" presId="urn:microsoft.com/office/officeart/2005/8/layout/radial4#1"/>
    <dgm:cxn modelId="{6FF83486-6623-4AFB-ADD7-D8E73AB99173}" srcId="{FAD5A63A-9F0D-41DD-AC11-723F2D0A137D}" destId="{2F442DDB-0490-4837-8FBB-9744BB1C59AD}" srcOrd="2" destOrd="0" parTransId="{5713AABA-8780-4B0B-8204-C4CC18FD7ECE}" sibTransId="{7E4685E6-EAF1-4710-8A4C-3AB8902074DB}"/>
    <dgm:cxn modelId="{3207E18D-2273-4DE1-9AF8-9D680F0595B3}" type="presOf" srcId="{02A851D6-6F77-4EE0-93E6-67D7B4EDDA91}" destId="{381DA1F8-2DCC-4F4E-892C-9D9422C7D245}" srcOrd="0" destOrd="0" presId="urn:microsoft.com/office/officeart/2005/8/layout/radial4#1"/>
    <dgm:cxn modelId="{21A9C991-710B-409B-9736-2051169383F8}" type="presOf" srcId="{8E8812B0-2B2C-415F-83F0-920E962B13C5}" destId="{DEA26D19-E1FD-41A0-B3FD-A573036308F0}" srcOrd="0" destOrd="0" presId="urn:microsoft.com/office/officeart/2005/8/layout/radial4#1"/>
    <dgm:cxn modelId="{9767489C-3211-4587-9384-ED8303F8AAD2}" type="presOf" srcId="{A4362D25-8280-445D-BBA5-BB16806CEE3F}" destId="{147E7A2C-C489-4B6F-B1E4-DE5412B4165C}" srcOrd="0" destOrd="0" presId="urn:microsoft.com/office/officeart/2005/8/layout/radial4#1"/>
    <dgm:cxn modelId="{4C797E9D-8192-4539-AFAD-22E145952FBB}" srcId="{FAD5A63A-9F0D-41DD-AC11-723F2D0A137D}" destId="{4317E1A8-430A-40A8-A917-19C5A8863BB7}" srcOrd="0" destOrd="0" parTransId="{9F0535EF-CD05-4148-841A-3228785906C9}" sibTransId="{8EDCE647-C53E-4C9B-8D5F-069B90BEB5BA}"/>
    <dgm:cxn modelId="{A16312AC-CADD-4401-9C40-25F92C121395}" type="presOf" srcId="{29A9274E-11E1-4E30-AFD7-3AAFAE179FBA}" destId="{C56B71CA-9B62-4741-8DCC-3AA54117CCC9}" srcOrd="0" destOrd="0" presId="urn:microsoft.com/office/officeart/2005/8/layout/radial4#1"/>
    <dgm:cxn modelId="{A9AEB1C9-1DD5-406E-9743-4090CCA3D9AA}" type="presOf" srcId="{3D8F6B7D-89D3-4BC8-9029-B05A016C4BAD}" destId="{8EB11271-FB4C-4AED-A2E5-C3459CC82EFA}" srcOrd="0" destOrd="0" presId="urn:microsoft.com/office/officeart/2005/8/layout/radial4#1"/>
    <dgm:cxn modelId="{09844CCB-E8AB-4F1F-95BD-B82C304EE5AC}" type="presOf" srcId="{FAD5A63A-9F0D-41DD-AC11-723F2D0A137D}" destId="{BD92DBCF-FE0C-4EB6-8AC4-8BF4D195A26C}" srcOrd="0" destOrd="0" presId="urn:microsoft.com/office/officeart/2005/8/layout/radial4#1"/>
    <dgm:cxn modelId="{27DCACDC-365F-4B04-8E8C-4C4866743A72}" type="presOf" srcId="{C25CB897-B2DE-40B0-9745-575DC1348B77}" destId="{2289B688-BF28-476E-B87D-CEB564B9E98E}" srcOrd="0" destOrd="0" presId="urn:microsoft.com/office/officeart/2005/8/layout/radial4#1"/>
    <dgm:cxn modelId="{3E4FBCDE-2B29-4C1F-A556-7F37D316E6CF}" srcId="{FAD5A63A-9F0D-41DD-AC11-723F2D0A137D}" destId="{29A9274E-11E1-4E30-AFD7-3AAFAE179FBA}" srcOrd="4" destOrd="0" parTransId="{8E8812B0-2B2C-415F-83F0-920E962B13C5}" sibTransId="{09A2BCCC-373C-462D-9220-46C217BF54BF}"/>
    <dgm:cxn modelId="{CEBEAFE4-8D6C-4D90-A1C7-B7FCF6CA567D}" srcId="{FAD5A63A-9F0D-41DD-AC11-723F2D0A137D}" destId="{3D8F6B7D-89D3-4BC8-9029-B05A016C4BAD}" srcOrd="1" destOrd="0" parTransId="{A4362D25-8280-445D-BBA5-BB16806CEE3F}" sibTransId="{50D1B35E-A496-4A69-8FC0-5A99E2537EB7}"/>
    <dgm:cxn modelId="{D99470ED-C685-4BA1-8E27-00D98389E3C9}" type="presParOf" srcId="{381DA1F8-2DCC-4F4E-892C-9D9422C7D245}" destId="{BD92DBCF-FE0C-4EB6-8AC4-8BF4D195A26C}" srcOrd="0" destOrd="0" presId="urn:microsoft.com/office/officeart/2005/8/layout/radial4#1"/>
    <dgm:cxn modelId="{6AA38340-A80B-42A8-80E6-32A2FB35F12D}" type="presParOf" srcId="{381DA1F8-2DCC-4F4E-892C-9D9422C7D245}" destId="{8C179194-551C-4432-98DE-EBB6C8B7522B}" srcOrd="1" destOrd="0" presId="urn:microsoft.com/office/officeart/2005/8/layout/radial4#1"/>
    <dgm:cxn modelId="{34F0199F-3E3B-457A-BC99-E9402C2C4925}" type="presParOf" srcId="{381DA1F8-2DCC-4F4E-892C-9D9422C7D245}" destId="{F6204CDF-B7FC-4015-BC5C-2F386C3858DA}" srcOrd="2" destOrd="0" presId="urn:microsoft.com/office/officeart/2005/8/layout/radial4#1"/>
    <dgm:cxn modelId="{91B65DDD-0B17-4170-9568-B98B51B3D7D3}" type="presParOf" srcId="{381DA1F8-2DCC-4F4E-892C-9D9422C7D245}" destId="{147E7A2C-C489-4B6F-B1E4-DE5412B4165C}" srcOrd="3" destOrd="0" presId="urn:microsoft.com/office/officeart/2005/8/layout/radial4#1"/>
    <dgm:cxn modelId="{B8098203-6985-48B9-BC64-6AD3EBAB7806}" type="presParOf" srcId="{381DA1F8-2DCC-4F4E-892C-9D9422C7D245}" destId="{8EB11271-FB4C-4AED-A2E5-C3459CC82EFA}" srcOrd="4" destOrd="0" presId="urn:microsoft.com/office/officeart/2005/8/layout/radial4#1"/>
    <dgm:cxn modelId="{1EDA9059-BD11-4BF5-AF8B-FC07B7908EEC}" type="presParOf" srcId="{381DA1F8-2DCC-4F4E-892C-9D9422C7D245}" destId="{E11EDC2A-C2A0-47F9-8D34-6BBB34EDD7DD}" srcOrd="5" destOrd="0" presId="urn:microsoft.com/office/officeart/2005/8/layout/radial4#1"/>
    <dgm:cxn modelId="{F4CBF28D-AE3F-4462-ACF8-AD4E6E6D49D1}" type="presParOf" srcId="{381DA1F8-2DCC-4F4E-892C-9D9422C7D245}" destId="{1E612608-280D-4EA0-83C8-F2E17979807A}" srcOrd="6" destOrd="0" presId="urn:microsoft.com/office/officeart/2005/8/layout/radial4#1"/>
    <dgm:cxn modelId="{4AC3F9CE-91B2-4BB5-A914-1DD9275C6CD6}" type="presParOf" srcId="{381DA1F8-2DCC-4F4E-892C-9D9422C7D245}" destId="{2289B688-BF28-476E-B87D-CEB564B9E98E}" srcOrd="7" destOrd="0" presId="urn:microsoft.com/office/officeart/2005/8/layout/radial4#1"/>
    <dgm:cxn modelId="{FC6F994C-F38C-414F-8B98-F6FEF0DD8D3F}" type="presParOf" srcId="{381DA1F8-2DCC-4F4E-892C-9D9422C7D245}" destId="{65857FC0-E197-47FB-B4AF-79B616BA3413}" srcOrd="8" destOrd="0" presId="urn:microsoft.com/office/officeart/2005/8/layout/radial4#1"/>
    <dgm:cxn modelId="{2FB45878-0241-443B-A07D-5B8D96BF9DFD}" type="presParOf" srcId="{381DA1F8-2DCC-4F4E-892C-9D9422C7D245}" destId="{DEA26D19-E1FD-41A0-B3FD-A573036308F0}" srcOrd="9" destOrd="0" presId="urn:microsoft.com/office/officeart/2005/8/layout/radial4#1"/>
    <dgm:cxn modelId="{38916C67-0806-4786-B6C3-8BE218D8C930}" type="presParOf" srcId="{381DA1F8-2DCC-4F4E-892C-9D9422C7D245}" destId="{C56B71CA-9B62-4741-8DCC-3AA54117CCC9}" srcOrd="10" destOrd="0" presId="urn:microsoft.com/office/officeart/2005/8/layout/radial4#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FB7418-8E73-4E50-A430-8161D41A0CF8}" type="doc">
      <dgm:prSet loTypeId="urn:microsoft.com/office/officeart/2005/8/layout/target3" loCatId="relationship" qsTypeId="urn:microsoft.com/office/officeart/2005/8/quickstyle/simple1#2" qsCatId="simple" csTypeId="urn:microsoft.com/office/officeart/2005/8/colors/colorful2#2" csCatId="colorful" phldr="1"/>
      <dgm:spPr/>
      <dgm:t>
        <a:bodyPr/>
        <a:lstStyle/>
        <a:p>
          <a:endParaRPr lang="zh-CN" altLang="en-US"/>
        </a:p>
      </dgm:t>
    </dgm:pt>
    <dgm:pt modelId="{BE7F3A07-63E7-4046-A4FC-EFD76FED501F}">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硬件</a:t>
          </a:r>
        </a:p>
      </dgm:t>
    </dgm:pt>
    <dgm:pt modelId="{D52C1F74-E20E-470E-8397-DC266CCE2A51}" type="parTrans" cxnId="{8E56F5F7-C69A-4AB9-9F5F-A2812A7E2E1E}">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808E83CA-C9AA-4052-86D9-0D20B81F4CB3}" type="sibTrans" cxnId="{8E56F5F7-C69A-4AB9-9F5F-A2812A7E2E1E}">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083BE849-09B9-4B6D-817C-F703536FE953}">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计算机及其他移动终端，信息输入输出设备，网络通信设备等</a:t>
          </a:r>
        </a:p>
      </dgm:t>
    </dgm:pt>
    <dgm:pt modelId="{A748E5BD-C71F-4DFB-8E1A-2BD94B21B93D}" type="parTrans" cxnId="{5D9C451E-5450-4FF4-9B31-E66CA2BF6949}">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63D856CC-44C4-4A20-B44C-0B7CAB4E7708}" type="sibTrans" cxnId="{5D9C451E-5450-4FF4-9B31-E66CA2BF6949}">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4C24DBBF-54AF-4D02-888E-B08DCADB4616}">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软件</a:t>
          </a:r>
        </a:p>
      </dgm:t>
    </dgm:pt>
    <dgm:pt modelId="{63414139-2DEA-47A3-BC1D-AA60B6B63869}" type="parTrans" cxnId="{A13C9B22-1960-4A52-803A-CB9BA88972A9}">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4D8736F7-E755-4BC9-AD1A-1F9A196E13D3}" type="sibTrans" cxnId="{A13C9B22-1960-4A52-803A-CB9BA88972A9}">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667CBCCA-05A8-4885-92EE-E0FD47C6F703}">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系统软件，应用软件等</a:t>
          </a:r>
        </a:p>
      </dgm:t>
    </dgm:pt>
    <dgm:pt modelId="{DFB52150-D1E8-4005-904E-E09121754409}" type="parTrans" cxnId="{A6C65133-AF6C-4961-8639-CEA40B19B687}">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4DF43812-2B51-4A81-BA9E-B812CA77DC4B}" type="sibTrans" cxnId="{A6C65133-AF6C-4961-8639-CEA40B19B687}">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A27996FB-8955-4926-9EE8-8AACCD87F26C}">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通信网络</a:t>
          </a:r>
        </a:p>
      </dgm:t>
    </dgm:pt>
    <dgm:pt modelId="{4AE24BB0-7359-4F7E-86FA-6C7B58D288CC}" type="parTrans" cxnId="{C4956081-71C8-4112-97EC-D70AA58E0DC1}">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E48ABBE6-E192-46F5-A49E-D6290B9BE279}" type="sibTrans" cxnId="{C4956081-71C8-4112-97EC-D70AA58E0DC1}">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F5F4DAB0-7D65-499C-8B66-FA9CEA2570C8}">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通信线路及设备，网络及终端设备等</a:t>
          </a:r>
        </a:p>
      </dgm:t>
    </dgm:pt>
    <dgm:pt modelId="{5CB70BEC-5D4F-4CB1-94A3-CD04301A8A67}" type="parTrans" cxnId="{077836EC-044A-4562-B889-7DE5764186CE}">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52B24140-C535-4098-95AE-D2ED62DFA491}" type="sibTrans" cxnId="{077836EC-044A-4562-B889-7DE5764186CE}">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9863D2F2-52C8-4D7A-A1A2-8D469771E500}">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信息资源 </a:t>
          </a:r>
        </a:p>
      </dgm:t>
    </dgm:pt>
    <dgm:pt modelId="{8CB01E5F-FB29-4D28-A79F-52EFDA81E906}" type="parTrans" cxnId="{E863FC34-1F74-4CB6-9D8B-6CC8C1202A8C}">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05EC3CB9-148C-4A55-800E-FB89992E414F}" type="sibTrans" cxnId="{E863FC34-1F74-4CB6-9D8B-6CC8C1202A8C}">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2A12656E-4386-472C-9447-149AEC8663D6}">
      <dgm:prSet phldrT="[文本]"/>
      <dgm:spPr/>
      <dgm:t>
        <a:bodyPr/>
        <a:lstStyle/>
        <a:p>
          <a:r>
            <a:rPr lang="zh-CN" altLang="en-US" b="1" dirty="0">
              <a:solidFill>
                <a:srgbClr val="0070C0"/>
              </a:solidFill>
              <a:latin typeface="微软雅黑" panose="020B0503020204020204" pitchFamily="34" charset="-122"/>
              <a:ea typeface="微软雅黑" panose="020B0503020204020204" pitchFamily="34" charset="-122"/>
            </a:rPr>
            <a:t>文档，数据，数字媒体信息等</a:t>
          </a:r>
        </a:p>
      </dgm:t>
    </dgm:pt>
    <dgm:pt modelId="{955A250F-CD4E-460F-A7BC-8BBBA9CE9A57}" type="parTrans" cxnId="{B26989BF-C621-44F4-A6EA-CD6B6296DF76}">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28A1CC4D-0086-4B86-99E5-B502CDA48276}" type="sibTrans" cxnId="{B26989BF-C621-44F4-A6EA-CD6B6296DF76}">
      <dgm:prSet/>
      <dgm:spPr/>
      <dgm:t>
        <a:bodyPr/>
        <a:lstStyle/>
        <a:p>
          <a:endParaRPr lang="zh-CN" altLang="en-US" b="1">
            <a:solidFill>
              <a:srgbClr val="0070C0"/>
            </a:solidFill>
            <a:latin typeface="微软雅黑" panose="020B0503020204020204" pitchFamily="34" charset="-122"/>
            <a:ea typeface="微软雅黑" panose="020B0503020204020204" pitchFamily="34" charset="-122"/>
          </a:endParaRPr>
        </a:p>
      </dgm:t>
    </dgm:pt>
    <dgm:pt modelId="{042341ED-2633-40E6-B8AB-14FAF74B18F0}" type="pres">
      <dgm:prSet presAssocID="{B6FB7418-8E73-4E50-A430-8161D41A0CF8}" presName="Name0" presStyleCnt="0">
        <dgm:presLayoutVars>
          <dgm:chMax val="7"/>
          <dgm:dir/>
          <dgm:animLvl val="lvl"/>
          <dgm:resizeHandles val="exact"/>
        </dgm:presLayoutVars>
      </dgm:prSet>
      <dgm:spPr/>
    </dgm:pt>
    <dgm:pt modelId="{853ABA0A-1A00-4EDD-9FF7-B104DCE2ADEE}" type="pres">
      <dgm:prSet presAssocID="{BE7F3A07-63E7-4046-A4FC-EFD76FED501F}" presName="circle1" presStyleLbl="node1" presStyleIdx="0" presStyleCnt="4"/>
      <dgm:spPr/>
    </dgm:pt>
    <dgm:pt modelId="{02BAE0B7-B854-4B0C-AFBC-D0E225CED4EB}" type="pres">
      <dgm:prSet presAssocID="{BE7F3A07-63E7-4046-A4FC-EFD76FED501F}" presName="space" presStyleCnt="0"/>
      <dgm:spPr/>
    </dgm:pt>
    <dgm:pt modelId="{98BF1B6D-CBA3-4E5E-B8DC-2A38C22F734E}" type="pres">
      <dgm:prSet presAssocID="{BE7F3A07-63E7-4046-A4FC-EFD76FED501F}" presName="rect1" presStyleLbl="alignAcc1" presStyleIdx="0" presStyleCnt="4"/>
      <dgm:spPr/>
    </dgm:pt>
    <dgm:pt modelId="{ED6A2DF0-DE88-4753-80F3-5B560A4254B1}" type="pres">
      <dgm:prSet presAssocID="{4C24DBBF-54AF-4D02-888E-B08DCADB4616}" presName="vertSpace2" presStyleLbl="node1" presStyleIdx="0" presStyleCnt="4"/>
      <dgm:spPr/>
    </dgm:pt>
    <dgm:pt modelId="{E3025874-4000-4CC9-B94F-3188313A1E03}" type="pres">
      <dgm:prSet presAssocID="{4C24DBBF-54AF-4D02-888E-B08DCADB4616}" presName="circle2" presStyleLbl="node1" presStyleIdx="1" presStyleCnt="4"/>
      <dgm:spPr/>
    </dgm:pt>
    <dgm:pt modelId="{73E7D102-94E0-4020-B5A3-21BAF7C4F6DD}" type="pres">
      <dgm:prSet presAssocID="{4C24DBBF-54AF-4D02-888E-B08DCADB4616}" presName="rect2" presStyleLbl="alignAcc1" presStyleIdx="1" presStyleCnt="4"/>
      <dgm:spPr/>
    </dgm:pt>
    <dgm:pt modelId="{5A6D80F7-563A-41F0-B50A-A23242863D29}" type="pres">
      <dgm:prSet presAssocID="{A27996FB-8955-4926-9EE8-8AACCD87F26C}" presName="vertSpace3" presStyleLbl="node1" presStyleIdx="1" presStyleCnt="4"/>
      <dgm:spPr/>
    </dgm:pt>
    <dgm:pt modelId="{5054B810-EBE8-4D35-8CED-4F9CB4C48BD6}" type="pres">
      <dgm:prSet presAssocID="{A27996FB-8955-4926-9EE8-8AACCD87F26C}" presName="circle3" presStyleLbl="node1" presStyleIdx="2" presStyleCnt="4"/>
      <dgm:spPr/>
    </dgm:pt>
    <dgm:pt modelId="{CE385DC9-1385-48D3-8EB8-C25BA0572A9B}" type="pres">
      <dgm:prSet presAssocID="{A27996FB-8955-4926-9EE8-8AACCD87F26C}" presName="rect3" presStyleLbl="alignAcc1" presStyleIdx="2" presStyleCnt="4"/>
      <dgm:spPr/>
    </dgm:pt>
    <dgm:pt modelId="{28359622-3D91-4F2F-A560-ACA854041ECF}" type="pres">
      <dgm:prSet presAssocID="{9863D2F2-52C8-4D7A-A1A2-8D469771E500}" presName="vertSpace4" presStyleLbl="node1" presStyleIdx="2" presStyleCnt="4"/>
      <dgm:spPr/>
    </dgm:pt>
    <dgm:pt modelId="{F541C8FD-59D0-4DDD-B5BE-D0061FEB1222}" type="pres">
      <dgm:prSet presAssocID="{9863D2F2-52C8-4D7A-A1A2-8D469771E500}" presName="circle4" presStyleLbl="node1" presStyleIdx="3" presStyleCnt="4"/>
      <dgm:spPr/>
    </dgm:pt>
    <dgm:pt modelId="{D683F661-9E65-45A9-B6BB-F6D1174C2F20}" type="pres">
      <dgm:prSet presAssocID="{9863D2F2-52C8-4D7A-A1A2-8D469771E500}" presName="rect4" presStyleLbl="alignAcc1" presStyleIdx="3" presStyleCnt="4"/>
      <dgm:spPr/>
    </dgm:pt>
    <dgm:pt modelId="{3F94ECFF-D113-4DE1-9808-1C295DC9AFD8}" type="pres">
      <dgm:prSet presAssocID="{BE7F3A07-63E7-4046-A4FC-EFD76FED501F}" presName="rect1ParTx" presStyleLbl="alignAcc1" presStyleIdx="3" presStyleCnt="4">
        <dgm:presLayoutVars>
          <dgm:chMax val="1"/>
          <dgm:bulletEnabled val="1"/>
        </dgm:presLayoutVars>
      </dgm:prSet>
      <dgm:spPr/>
    </dgm:pt>
    <dgm:pt modelId="{BF1A39E7-BDBC-45B3-ACE6-59E10E16FDBB}" type="pres">
      <dgm:prSet presAssocID="{BE7F3A07-63E7-4046-A4FC-EFD76FED501F}" presName="rect1ChTx" presStyleLbl="alignAcc1" presStyleIdx="3" presStyleCnt="4">
        <dgm:presLayoutVars>
          <dgm:bulletEnabled val="1"/>
        </dgm:presLayoutVars>
      </dgm:prSet>
      <dgm:spPr/>
    </dgm:pt>
    <dgm:pt modelId="{BFB29E5D-41D0-4B64-8659-3B1862215E48}" type="pres">
      <dgm:prSet presAssocID="{4C24DBBF-54AF-4D02-888E-B08DCADB4616}" presName="rect2ParTx" presStyleLbl="alignAcc1" presStyleIdx="3" presStyleCnt="4">
        <dgm:presLayoutVars>
          <dgm:chMax val="1"/>
          <dgm:bulletEnabled val="1"/>
        </dgm:presLayoutVars>
      </dgm:prSet>
      <dgm:spPr/>
    </dgm:pt>
    <dgm:pt modelId="{323975DB-520C-4245-8C79-023924B25F32}" type="pres">
      <dgm:prSet presAssocID="{4C24DBBF-54AF-4D02-888E-B08DCADB4616}" presName="rect2ChTx" presStyleLbl="alignAcc1" presStyleIdx="3" presStyleCnt="4">
        <dgm:presLayoutVars>
          <dgm:bulletEnabled val="1"/>
        </dgm:presLayoutVars>
      </dgm:prSet>
      <dgm:spPr/>
    </dgm:pt>
    <dgm:pt modelId="{6E551012-FCD3-49A3-914C-FE3A85EA8621}" type="pres">
      <dgm:prSet presAssocID="{A27996FB-8955-4926-9EE8-8AACCD87F26C}" presName="rect3ParTx" presStyleLbl="alignAcc1" presStyleIdx="3" presStyleCnt="4">
        <dgm:presLayoutVars>
          <dgm:chMax val="1"/>
          <dgm:bulletEnabled val="1"/>
        </dgm:presLayoutVars>
      </dgm:prSet>
      <dgm:spPr/>
    </dgm:pt>
    <dgm:pt modelId="{2B5F9DEA-5232-4E47-B2F3-CE1DFBB052A5}" type="pres">
      <dgm:prSet presAssocID="{A27996FB-8955-4926-9EE8-8AACCD87F26C}" presName="rect3ChTx" presStyleLbl="alignAcc1" presStyleIdx="3" presStyleCnt="4">
        <dgm:presLayoutVars>
          <dgm:bulletEnabled val="1"/>
        </dgm:presLayoutVars>
      </dgm:prSet>
      <dgm:spPr/>
    </dgm:pt>
    <dgm:pt modelId="{20F2FCCA-EDAD-4089-B148-82355E78B589}" type="pres">
      <dgm:prSet presAssocID="{9863D2F2-52C8-4D7A-A1A2-8D469771E500}" presName="rect4ParTx" presStyleLbl="alignAcc1" presStyleIdx="3" presStyleCnt="4">
        <dgm:presLayoutVars>
          <dgm:chMax val="1"/>
          <dgm:bulletEnabled val="1"/>
        </dgm:presLayoutVars>
      </dgm:prSet>
      <dgm:spPr/>
    </dgm:pt>
    <dgm:pt modelId="{A526A671-321E-4D3D-AE37-987050A61872}" type="pres">
      <dgm:prSet presAssocID="{9863D2F2-52C8-4D7A-A1A2-8D469771E500}" presName="rect4ChTx" presStyleLbl="alignAcc1" presStyleIdx="3" presStyleCnt="4">
        <dgm:presLayoutVars>
          <dgm:bulletEnabled val="1"/>
        </dgm:presLayoutVars>
      </dgm:prSet>
      <dgm:spPr/>
    </dgm:pt>
  </dgm:ptLst>
  <dgm:cxnLst>
    <dgm:cxn modelId="{5D9C451E-5450-4FF4-9B31-E66CA2BF6949}" srcId="{BE7F3A07-63E7-4046-A4FC-EFD76FED501F}" destId="{083BE849-09B9-4B6D-817C-F703536FE953}" srcOrd="0" destOrd="0" parTransId="{A748E5BD-C71F-4DFB-8E1A-2BD94B21B93D}" sibTransId="{63D856CC-44C4-4A20-B44C-0B7CAB4E7708}"/>
    <dgm:cxn modelId="{A13C9B22-1960-4A52-803A-CB9BA88972A9}" srcId="{B6FB7418-8E73-4E50-A430-8161D41A0CF8}" destId="{4C24DBBF-54AF-4D02-888E-B08DCADB4616}" srcOrd="1" destOrd="0" parTransId="{63414139-2DEA-47A3-BC1D-AA60B6B63869}" sibTransId="{4D8736F7-E755-4BC9-AD1A-1F9A196E13D3}"/>
    <dgm:cxn modelId="{8306AA25-EED0-4A9D-BBE8-6981B1AC89C5}" type="presOf" srcId="{083BE849-09B9-4B6D-817C-F703536FE953}" destId="{BF1A39E7-BDBC-45B3-ACE6-59E10E16FDBB}" srcOrd="0" destOrd="0" presId="urn:microsoft.com/office/officeart/2005/8/layout/target3"/>
    <dgm:cxn modelId="{A6C65133-AF6C-4961-8639-CEA40B19B687}" srcId="{4C24DBBF-54AF-4D02-888E-B08DCADB4616}" destId="{667CBCCA-05A8-4885-92EE-E0FD47C6F703}" srcOrd="0" destOrd="0" parTransId="{DFB52150-D1E8-4005-904E-E09121754409}" sibTransId="{4DF43812-2B51-4A81-BA9E-B812CA77DC4B}"/>
    <dgm:cxn modelId="{E863FC34-1F74-4CB6-9D8B-6CC8C1202A8C}" srcId="{B6FB7418-8E73-4E50-A430-8161D41A0CF8}" destId="{9863D2F2-52C8-4D7A-A1A2-8D469771E500}" srcOrd="3" destOrd="0" parTransId="{8CB01E5F-FB29-4D28-A79F-52EFDA81E906}" sibTransId="{05EC3CB9-148C-4A55-800E-FB89992E414F}"/>
    <dgm:cxn modelId="{443A305D-33DC-44B9-BF78-8D425C7662B2}" type="presOf" srcId="{2A12656E-4386-472C-9447-149AEC8663D6}" destId="{A526A671-321E-4D3D-AE37-987050A61872}" srcOrd="0" destOrd="0" presId="urn:microsoft.com/office/officeart/2005/8/layout/target3"/>
    <dgm:cxn modelId="{D276FC42-410F-4BC1-9ABA-8622A7A8C38B}" type="presOf" srcId="{A27996FB-8955-4926-9EE8-8AACCD87F26C}" destId="{6E551012-FCD3-49A3-914C-FE3A85EA8621}" srcOrd="1" destOrd="0" presId="urn:microsoft.com/office/officeart/2005/8/layout/target3"/>
    <dgm:cxn modelId="{D437236A-047A-42C8-92A7-BB526CDB2A8B}" type="presOf" srcId="{9863D2F2-52C8-4D7A-A1A2-8D469771E500}" destId="{D683F661-9E65-45A9-B6BB-F6D1174C2F20}" srcOrd="0" destOrd="0" presId="urn:microsoft.com/office/officeart/2005/8/layout/target3"/>
    <dgm:cxn modelId="{C4D28F7B-943D-41CC-A3B1-734299B67DDF}" type="presOf" srcId="{A27996FB-8955-4926-9EE8-8AACCD87F26C}" destId="{CE385DC9-1385-48D3-8EB8-C25BA0572A9B}" srcOrd="0" destOrd="0" presId="urn:microsoft.com/office/officeart/2005/8/layout/target3"/>
    <dgm:cxn modelId="{63117E7F-3C51-4FA7-828F-3E50A5AE037E}" type="presOf" srcId="{BE7F3A07-63E7-4046-A4FC-EFD76FED501F}" destId="{3F94ECFF-D113-4DE1-9808-1C295DC9AFD8}" srcOrd="1" destOrd="0" presId="urn:microsoft.com/office/officeart/2005/8/layout/target3"/>
    <dgm:cxn modelId="{C4956081-71C8-4112-97EC-D70AA58E0DC1}" srcId="{B6FB7418-8E73-4E50-A430-8161D41A0CF8}" destId="{A27996FB-8955-4926-9EE8-8AACCD87F26C}" srcOrd="2" destOrd="0" parTransId="{4AE24BB0-7359-4F7E-86FA-6C7B58D288CC}" sibTransId="{E48ABBE6-E192-46F5-A49E-D6290B9BE279}"/>
    <dgm:cxn modelId="{7BEAA483-0A18-48BE-AAB3-96C90C459C64}" type="presOf" srcId="{4C24DBBF-54AF-4D02-888E-B08DCADB4616}" destId="{BFB29E5D-41D0-4B64-8659-3B1862215E48}" srcOrd="1" destOrd="0" presId="urn:microsoft.com/office/officeart/2005/8/layout/target3"/>
    <dgm:cxn modelId="{7CC0BE83-6968-487B-A519-593B092B1206}" type="presOf" srcId="{9863D2F2-52C8-4D7A-A1A2-8D469771E500}" destId="{20F2FCCA-EDAD-4089-B148-82355E78B589}" srcOrd="1" destOrd="0" presId="urn:microsoft.com/office/officeart/2005/8/layout/target3"/>
    <dgm:cxn modelId="{B9971A95-09A2-4B99-9CBC-3AE393231824}" type="presOf" srcId="{667CBCCA-05A8-4885-92EE-E0FD47C6F703}" destId="{323975DB-520C-4245-8C79-023924B25F32}" srcOrd="0" destOrd="0" presId="urn:microsoft.com/office/officeart/2005/8/layout/target3"/>
    <dgm:cxn modelId="{BBFFD79E-7134-44DE-85A6-370A63E9370B}" type="presOf" srcId="{F5F4DAB0-7D65-499C-8B66-FA9CEA2570C8}" destId="{2B5F9DEA-5232-4E47-B2F3-CE1DFBB052A5}" srcOrd="0" destOrd="0" presId="urn:microsoft.com/office/officeart/2005/8/layout/target3"/>
    <dgm:cxn modelId="{367057BD-7623-4FA1-BBDF-30CAAB8E9FD5}" type="presOf" srcId="{4C24DBBF-54AF-4D02-888E-B08DCADB4616}" destId="{73E7D102-94E0-4020-B5A3-21BAF7C4F6DD}" srcOrd="0" destOrd="0" presId="urn:microsoft.com/office/officeart/2005/8/layout/target3"/>
    <dgm:cxn modelId="{B26989BF-C621-44F4-A6EA-CD6B6296DF76}" srcId="{9863D2F2-52C8-4D7A-A1A2-8D469771E500}" destId="{2A12656E-4386-472C-9447-149AEC8663D6}" srcOrd="0" destOrd="0" parTransId="{955A250F-CD4E-460F-A7BC-8BBBA9CE9A57}" sibTransId="{28A1CC4D-0086-4B86-99E5-B502CDA48276}"/>
    <dgm:cxn modelId="{3CE088C4-AB85-47E3-9CC6-EB837B8F7479}" type="presOf" srcId="{B6FB7418-8E73-4E50-A430-8161D41A0CF8}" destId="{042341ED-2633-40E6-B8AB-14FAF74B18F0}" srcOrd="0" destOrd="0" presId="urn:microsoft.com/office/officeart/2005/8/layout/target3"/>
    <dgm:cxn modelId="{7A6462CB-7A86-40E6-91FD-8818444BC10F}" type="presOf" srcId="{BE7F3A07-63E7-4046-A4FC-EFD76FED501F}" destId="{98BF1B6D-CBA3-4E5E-B8DC-2A38C22F734E}" srcOrd="0" destOrd="0" presId="urn:microsoft.com/office/officeart/2005/8/layout/target3"/>
    <dgm:cxn modelId="{077836EC-044A-4562-B889-7DE5764186CE}" srcId="{A27996FB-8955-4926-9EE8-8AACCD87F26C}" destId="{F5F4DAB0-7D65-499C-8B66-FA9CEA2570C8}" srcOrd="0" destOrd="0" parTransId="{5CB70BEC-5D4F-4CB1-94A3-CD04301A8A67}" sibTransId="{52B24140-C535-4098-95AE-D2ED62DFA491}"/>
    <dgm:cxn modelId="{8E56F5F7-C69A-4AB9-9F5F-A2812A7E2E1E}" srcId="{B6FB7418-8E73-4E50-A430-8161D41A0CF8}" destId="{BE7F3A07-63E7-4046-A4FC-EFD76FED501F}" srcOrd="0" destOrd="0" parTransId="{D52C1F74-E20E-470E-8397-DC266CCE2A51}" sibTransId="{808E83CA-C9AA-4052-86D9-0D20B81F4CB3}"/>
    <dgm:cxn modelId="{CB2543BD-7464-4F0B-902B-C3733E2757C4}" type="presParOf" srcId="{042341ED-2633-40E6-B8AB-14FAF74B18F0}" destId="{853ABA0A-1A00-4EDD-9FF7-B104DCE2ADEE}" srcOrd="0" destOrd="0" presId="urn:microsoft.com/office/officeart/2005/8/layout/target3"/>
    <dgm:cxn modelId="{BAE503F4-1AC2-44F0-8CB4-529A54B9B72E}" type="presParOf" srcId="{042341ED-2633-40E6-B8AB-14FAF74B18F0}" destId="{02BAE0B7-B854-4B0C-AFBC-D0E225CED4EB}" srcOrd="1" destOrd="0" presId="urn:microsoft.com/office/officeart/2005/8/layout/target3"/>
    <dgm:cxn modelId="{718196D7-EB9E-46EE-909A-13BDBD47CACC}" type="presParOf" srcId="{042341ED-2633-40E6-B8AB-14FAF74B18F0}" destId="{98BF1B6D-CBA3-4E5E-B8DC-2A38C22F734E}" srcOrd="2" destOrd="0" presId="urn:microsoft.com/office/officeart/2005/8/layout/target3"/>
    <dgm:cxn modelId="{BF09AFA3-3405-40FB-B8F9-6F762D45977C}" type="presParOf" srcId="{042341ED-2633-40E6-B8AB-14FAF74B18F0}" destId="{ED6A2DF0-DE88-4753-80F3-5B560A4254B1}" srcOrd="3" destOrd="0" presId="urn:microsoft.com/office/officeart/2005/8/layout/target3"/>
    <dgm:cxn modelId="{38998D0D-2A21-4596-8DA5-730109217AF9}" type="presParOf" srcId="{042341ED-2633-40E6-B8AB-14FAF74B18F0}" destId="{E3025874-4000-4CC9-B94F-3188313A1E03}" srcOrd="4" destOrd="0" presId="urn:microsoft.com/office/officeart/2005/8/layout/target3"/>
    <dgm:cxn modelId="{021D77CF-9D59-41F6-9163-BDFCBF53D924}" type="presParOf" srcId="{042341ED-2633-40E6-B8AB-14FAF74B18F0}" destId="{73E7D102-94E0-4020-B5A3-21BAF7C4F6DD}" srcOrd="5" destOrd="0" presId="urn:microsoft.com/office/officeart/2005/8/layout/target3"/>
    <dgm:cxn modelId="{B4981A58-8FF7-4925-941F-A59186CB7F53}" type="presParOf" srcId="{042341ED-2633-40E6-B8AB-14FAF74B18F0}" destId="{5A6D80F7-563A-41F0-B50A-A23242863D29}" srcOrd="6" destOrd="0" presId="urn:microsoft.com/office/officeart/2005/8/layout/target3"/>
    <dgm:cxn modelId="{179A74EC-D307-4E40-9ED6-296957E9AEFF}" type="presParOf" srcId="{042341ED-2633-40E6-B8AB-14FAF74B18F0}" destId="{5054B810-EBE8-4D35-8CED-4F9CB4C48BD6}" srcOrd="7" destOrd="0" presId="urn:microsoft.com/office/officeart/2005/8/layout/target3"/>
    <dgm:cxn modelId="{055271E1-8271-45D4-AF70-660C0F52A578}" type="presParOf" srcId="{042341ED-2633-40E6-B8AB-14FAF74B18F0}" destId="{CE385DC9-1385-48D3-8EB8-C25BA0572A9B}" srcOrd="8" destOrd="0" presId="urn:microsoft.com/office/officeart/2005/8/layout/target3"/>
    <dgm:cxn modelId="{3AE589F3-BEF6-4F04-B2D3-61F476875620}" type="presParOf" srcId="{042341ED-2633-40E6-B8AB-14FAF74B18F0}" destId="{28359622-3D91-4F2F-A560-ACA854041ECF}" srcOrd="9" destOrd="0" presId="urn:microsoft.com/office/officeart/2005/8/layout/target3"/>
    <dgm:cxn modelId="{F18BE0F2-3D64-4B0B-AB05-075A4E54E572}" type="presParOf" srcId="{042341ED-2633-40E6-B8AB-14FAF74B18F0}" destId="{F541C8FD-59D0-4DDD-B5BE-D0061FEB1222}" srcOrd="10" destOrd="0" presId="urn:microsoft.com/office/officeart/2005/8/layout/target3"/>
    <dgm:cxn modelId="{E084F534-58FB-47F9-8F89-C37D6EC66E89}" type="presParOf" srcId="{042341ED-2633-40E6-B8AB-14FAF74B18F0}" destId="{D683F661-9E65-45A9-B6BB-F6D1174C2F20}" srcOrd="11" destOrd="0" presId="urn:microsoft.com/office/officeart/2005/8/layout/target3"/>
    <dgm:cxn modelId="{98455938-96C5-4860-BCC9-305700BAB972}" type="presParOf" srcId="{042341ED-2633-40E6-B8AB-14FAF74B18F0}" destId="{3F94ECFF-D113-4DE1-9808-1C295DC9AFD8}" srcOrd="12" destOrd="0" presId="urn:microsoft.com/office/officeart/2005/8/layout/target3"/>
    <dgm:cxn modelId="{67EB7ABA-DD80-4844-B4C5-B4D0AF6462EC}" type="presParOf" srcId="{042341ED-2633-40E6-B8AB-14FAF74B18F0}" destId="{BF1A39E7-BDBC-45B3-ACE6-59E10E16FDBB}" srcOrd="13" destOrd="0" presId="urn:microsoft.com/office/officeart/2005/8/layout/target3"/>
    <dgm:cxn modelId="{52341412-639C-4BF0-A65E-9582FF1FEFF5}" type="presParOf" srcId="{042341ED-2633-40E6-B8AB-14FAF74B18F0}" destId="{BFB29E5D-41D0-4B64-8659-3B1862215E48}" srcOrd="14" destOrd="0" presId="urn:microsoft.com/office/officeart/2005/8/layout/target3"/>
    <dgm:cxn modelId="{85714446-B000-4900-82E2-D98CAE7CC67C}" type="presParOf" srcId="{042341ED-2633-40E6-B8AB-14FAF74B18F0}" destId="{323975DB-520C-4245-8C79-023924B25F32}" srcOrd="15" destOrd="0" presId="urn:microsoft.com/office/officeart/2005/8/layout/target3"/>
    <dgm:cxn modelId="{4338A23A-9992-4036-9617-E3E614330979}" type="presParOf" srcId="{042341ED-2633-40E6-B8AB-14FAF74B18F0}" destId="{6E551012-FCD3-49A3-914C-FE3A85EA8621}" srcOrd="16" destOrd="0" presId="urn:microsoft.com/office/officeart/2005/8/layout/target3"/>
    <dgm:cxn modelId="{B4CDCEB8-F7CD-4F9C-975A-43C5F849915C}" type="presParOf" srcId="{042341ED-2633-40E6-B8AB-14FAF74B18F0}" destId="{2B5F9DEA-5232-4E47-B2F3-CE1DFBB052A5}" srcOrd="17" destOrd="0" presId="urn:microsoft.com/office/officeart/2005/8/layout/target3"/>
    <dgm:cxn modelId="{1BD9A578-A37F-4B30-9B01-7467EF8A5DBA}" type="presParOf" srcId="{042341ED-2633-40E6-B8AB-14FAF74B18F0}" destId="{20F2FCCA-EDAD-4089-B148-82355E78B589}" srcOrd="18" destOrd="0" presId="urn:microsoft.com/office/officeart/2005/8/layout/target3"/>
    <dgm:cxn modelId="{5841E894-61ED-468B-B5F2-D4D0F414C885}" type="presParOf" srcId="{042341ED-2633-40E6-B8AB-14FAF74B18F0}" destId="{A526A671-321E-4D3D-AE37-987050A61872}" srcOrd="19" destOrd="0" presId="urn:microsoft.com/office/officeart/2005/8/layout/targe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FA6F95-51F3-48C3-838E-ECB2D5E55DB8}" type="doc">
      <dgm:prSet loTypeId="urn:microsoft.com/office/officeart/2009/3/layout/HorizontalOrganizationChart#1" loCatId="hierarchy" qsTypeId="urn:microsoft.com/office/officeart/2005/8/quickstyle/simple1#3" qsCatId="simple" csTypeId="urn:microsoft.com/office/officeart/2005/8/colors/accent1_2#1" csCatId="accent1" phldr="1"/>
      <dgm:spPr/>
      <dgm:t>
        <a:bodyPr/>
        <a:lstStyle/>
        <a:p>
          <a:endParaRPr lang="zh-CN" altLang="en-US"/>
        </a:p>
      </dgm:t>
    </dgm:pt>
    <dgm:pt modelId="{EBD23190-B6DD-4B3D-96E0-1507C4BFB1FC}">
      <dgm:prSet phldrT="[文本]"/>
      <dgm:spPr/>
      <dgm:t>
        <a:bodyPr/>
        <a:lstStyle/>
        <a:p>
          <a:r>
            <a:rPr lang="zh-CN" altLang="en-US" b="1" strike="noStrike"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信息系统</a:t>
          </a:r>
        </a:p>
      </dgm:t>
    </dgm:pt>
    <dgm:pt modelId="{47A8F62A-BA8F-4BBE-96D4-F14DE8419A43}" type="parTrans" cxnId="{441EA486-7DAF-4C2B-87C8-DCD0A37DC3D4}">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038B981A-BF7F-4D5E-9742-B55C3A2134D9}" type="sibTrans" cxnId="{441EA486-7DAF-4C2B-87C8-DCD0A37DC3D4}">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5493B463-C7CA-413E-B296-FEDE8C2CF64F}">
      <dgm:prSet phldrT="[文本]"/>
      <dgm:spPr/>
      <dgm:t>
        <a:bodyPr/>
        <a:lstStyle/>
        <a:p>
          <a:r>
            <a:rPr lang="zh-CN" altLang="en-US" b="1" strike="noStrike"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应用表现层</a:t>
          </a:r>
        </a:p>
      </dgm:t>
    </dgm:pt>
    <dgm:pt modelId="{0653D282-766D-4CB4-91FE-CADE6B431E59}" type="parTrans" cxnId="{16B7243E-E7EC-4DF8-B7D3-AD802FF78933}">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1951B8E5-AD2F-405B-8C4B-7816819C7DFE}" type="sibTrans" cxnId="{16B7243E-E7EC-4DF8-B7D3-AD802FF78933}">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84C4841C-1BE1-43EA-A280-7985142AA796}">
      <dgm:prSet phldrT="[文本]"/>
      <dgm:spPr/>
      <dgm:t>
        <a:bodyPr/>
        <a:lstStyle/>
        <a:p>
          <a:r>
            <a:rPr lang="zh-CN" altLang="en-US" b="1" strike="noStrike"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业务逻辑层</a:t>
          </a:r>
        </a:p>
      </dgm:t>
    </dgm:pt>
    <dgm:pt modelId="{7ED0A48C-EB47-4C16-BF12-E126A6E28D8F}" type="parTrans" cxnId="{65F01975-047A-47D9-BE94-176C7D09423A}">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78CD3460-79CA-436C-94B6-C6CE910B2339}" type="sibTrans" cxnId="{65F01975-047A-47D9-BE94-176C7D09423A}">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92CB327A-C853-4689-96B6-E4C451FB4FD8}">
      <dgm:prSet phldrT="[文本]"/>
      <dgm:spPr/>
      <dgm:t>
        <a:bodyPr/>
        <a:lstStyle/>
        <a:p>
          <a:r>
            <a:rPr lang="zh-CN" altLang="en-US" b="1" strike="noStrike"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资源管理层</a:t>
          </a:r>
        </a:p>
      </dgm:t>
    </dgm:pt>
    <dgm:pt modelId="{B4541E42-6457-4445-9423-7A3E71739C94}" type="parTrans" cxnId="{58860F8A-0ED3-4F55-89B3-66D7D01B95BA}">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82AC3366-7FC6-4673-9936-D119607D32A1}" type="sibTrans" cxnId="{58860F8A-0ED3-4F55-89B3-66D7D01B95BA}">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4072351B-0C33-47AF-98DB-1B86155B19EC}">
      <dgm:prSet phldrT="[文本]"/>
      <dgm:spPr/>
      <dgm:t>
        <a:bodyPr/>
        <a:lstStyle/>
        <a:p>
          <a:r>
            <a:rPr lang="zh-CN" altLang="en-US" b="1" strike="noStrike"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基础设施层</a:t>
          </a:r>
        </a:p>
      </dgm:t>
    </dgm:pt>
    <dgm:pt modelId="{30A94CCD-E692-45C7-B115-8219E215278B}" type="parTrans" cxnId="{BCF11046-FD4B-41EA-90EC-C925C2578EC1}">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C05C09CA-2317-49DD-A501-8B9252805A8F}" type="sibTrans" cxnId="{BCF11046-FD4B-41EA-90EC-C925C2578EC1}">
      <dgm:prSet/>
      <dgm:spPr/>
      <dgm:t>
        <a:bodyPr/>
        <a:lstStyle/>
        <a:p>
          <a:endParaRPr lang="zh-CN" altLang="en-US" b="1" strike="noStrike">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07710E71-D14E-42EC-837A-3C70CCEA22D9}" type="pres">
      <dgm:prSet presAssocID="{40FA6F95-51F3-48C3-838E-ECB2D5E55DB8}" presName="hierChild1" presStyleCnt="0">
        <dgm:presLayoutVars>
          <dgm:orgChart val="1"/>
          <dgm:chPref val="1"/>
          <dgm:dir/>
          <dgm:animOne val="branch"/>
          <dgm:animLvl val="lvl"/>
          <dgm:resizeHandles/>
        </dgm:presLayoutVars>
      </dgm:prSet>
      <dgm:spPr/>
    </dgm:pt>
    <dgm:pt modelId="{5D02324D-64B3-4CBF-80DE-2042129D9185}" type="pres">
      <dgm:prSet presAssocID="{EBD23190-B6DD-4B3D-96E0-1507C4BFB1FC}" presName="hierRoot1" presStyleCnt="0">
        <dgm:presLayoutVars>
          <dgm:hierBranch val="init"/>
        </dgm:presLayoutVars>
      </dgm:prSet>
      <dgm:spPr/>
    </dgm:pt>
    <dgm:pt modelId="{B88F4755-F98C-461A-A93A-DF2F61FF363C}" type="pres">
      <dgm:prSet presAssocID="{EBD23190-B6DD-4B3D-96E0-1507C4BFB1FC}" presName="rootComposite1" presStyleCnt="0"/>
      <dgm:spPr/>
    </dgm:pt>
    <dgm:pt modelId="{423DB288-309B-400C-BA35-643D95F9AF16}" type="pres">
      <dgm:prSet presAssocID="{EBD23190-B6DD-4B3D-96E0-1507C4BFB1FC}" presName="rootText1" presStyleLbl="node0" presStyleIdx="0" presStyleCnt="1">
        <dgm:presLayoutVars>
          <dgm:chPref val="3"/>
        </dgm:presLayoutVars>
      </dgm:prSet>
      <dgm:spPr/>
    </dgm:pt>
    <dgm:pt modelId="{EC0A261D-16A7-4BC5-BBAC-18AF229197E5}" type="pres">
      <dgm:prSet presAssocID="{EBD23190-B6DD-4B3D-96E0-1507C4BFB1FC}" presName="rootConnector1" presStyleLbl="node1" presStyleIdx="0" presStyleCnt="0"/>
      <dgm:spPr/>
    </dgm:pt>
    <dgm:pt modelId="{211E2072-9212-4104-B83C-07775EDA9354}" type="pres">
      <dgm:prSet presAssocID="{EBD23190-B6DD-4B3D-96E0-1507C4BFB1FC}" presName="hierChild2" presStyleCnt="0"/>
      <dgm:spPr/>
    </dgm:pt>
    <dgm:pt modelId="{DA075A4E-E65D-43BC-9B3C-BBC3A447C96B}" type="pres">
      <dgm:prSet presAssocID="{0653D282-766D-4CB4-91FE-CADE6B431E59}" presName="Name64" presStyleLbl="parChTrans1D2" presStyleIdx="0" presStyleCnt="4"/>
      <dgm:spPr/>
    </dgm:pt>
    <dgm:pt modelId="{5533A62C-262D-4D3D-9F84-1726FD10542C}" type="pres">
      <dgm:prSet presAssocID="{5493B463-C7CA-413E-B296-FEDE8C2CF64F}" presName="hierRoot2" presStyleCnt="0">
        <dgm:presLayoutVars>
          <dgm:hierBranch val="init"/>
        </dgm:presLayoutVars>
      </dgm:prSet>
      <dgm:spPr/>
    </dgm:pt>
    <dgm:pt modelId="{18BF80FB-D7E5-4C0B-A034-FE12ABC0EA73}" type="pres">
      <dgm:prSet presAssocID="{5493B463-C7CA-413E-B296-FEDE8C2CF64F}" presName="rootComposite" presStyleCnt="0"/>
      <dgm:spPr/>
    </dgm:pt>
    <dgm:pt modelId="{DD0A4D71-D561-4A68-B1C7-72C76651C2F7}" type="pres">
      <dgm:prSet presAssocID="{5493B463-C7CA-413E-B296-FEDE8C2CF64F}" presName="rootText" presStyleLbl="node2" presStyleIdx="0" presStyleCnt="4">
        <dgm:presLayoutVars>
          <dgm:chPref val="3"/>
        </dgm:presLayoutVars>
      </dgm:prSet>
      <dgm:spPr/>
    </dgm:pt>
    <dgm:pt modelId="{6DF334CE-E4B4-41F2-8389-34254A46FD08}" type="pres">
      <dgm:prSet presAssocID="{5493B463-C7CA-413E-B296-FEDE8C2CF64F}" presName="rootConnector" presStyleLbl="node2" presStyleIdx="0" presStyleCnt="4"/>
      <dgm:spPr/>
    </dgm:pt>
    <dgm:pt modelId="{1D46F711-8E6B-4750-8E35-BB570306A73E}" type="pres">
      <dgm:prSet presAssocID="{5493B463-C7CA-413E-B296-FEDE8C2CF64F}" presName="hierChild4" presStyleCnt="0"/>
      <dgm:spPr/>
    </dgm:pt>
    <dgm:pt modelId="{10C078EE-9EFE-4809-9C36-824532225089}" type="pres">
      <dgm:prSet presAssocID="{5493B463-C7CA-413E-B296-FEDE8C2CF64F}" presName="hierChild5" presStyleCnt="0"/>
      <dgm:spPr/>
    </dgm:pt>
    <dgm:pt modelId="{0684FF8D-1F98-44E6-A618-BD6FCE590A1F}" type="pres">
      <dgm:prSet presAssocID="{7ED0A48C-EB47-4C16-BF12-E126A6E28D8F}" presName="Name64" presStyleLbl="parChTrans1D2" presStyleIdx="1" presStyleCnt="4"/>
      <dgm:spPr/>
    </dgm:pt>
    <dgm:pt modelId="{FA1DEDDD-EF2D-4DFE-843A-C45A43E1D57E}" type="pres">
      <dgm:prSet presAssocID="{84C4841C-1BE1-43EA-A280-7985142AA796}" presName="hierRoot2" presStyleCnt="0">
        <dgm:presLayoutVars>
          <dgm:hierBranch val="init"/>
        </dgm:presLayoutVars>
      </dgm:prSet>
      <dgm:spPr/>
    </dgm:pt>
    <dgm:pt modelId="{2F22D8E7-A7AF-48B0-B9ED-BFFDCE180362}" type="pres">
      <dgm:prSet presAssocID="{84C4841C-1BE1-43EA-A280-7985142AA796}" presName="rootComposite" presStyleCnt="0"/>
      <dgm:spPr/>
    </dgm:pt>
    <dgm:pt modelId="{A52D3730-26DC-4C65-9D6D-C94CBFB8C7DF}" type="pres">
      <dgm:prSet presAssocID="{84C4841C-1BE1-43EA-A280-7985142AA796}" presName="rootText" presStyleLbl="node2" presStyleIdx="1" presStyleCnt="4">
        <dgm:presLayoutVars>
          <dgm:chPref val="3"/>
        </dgm:presLayoutVars>
      </dgm:prSet>
      <dgm:spPr/>
    </dgm:pt>
    <dgm:pt modelId="{01E09E25-A377-4C80-885A-FC00AC0BF31B}" type="pres">
      <dgm:prSet presAssocID="{84C4841C-1BE1-43EA-A280-7985142AA796}" presName="rootConnector" presStyleLbl="node2" presStyleIdx="1" presStyleCnt="4"/>
      <dgm:spPr/>
    </dgm:pt>
    <dgm:pt modelId="{B4F0CB0B-DCC7-41CC-884B-1EF4ED457AFC}" type="pres">
      <dgm:prSet presAssocID="{84C4841C-1BE1-43EA-A280-7985142AA796}" presName="hierChild4" presStyleCnt="0"/>
      <dgm:spPr/>
    </dgm:pt>
    <dgm:pt modelId="{EA89DF04-DED5-4408-8283-E226C126D248}" type="pres">
      <dgm:prSet presAssocID="{84C4841C-1BE1-43EA-A280-7985142AA796}" presName="hierChild5" presStyleCnt="0"/>
      <dgm:spPr/>
    </dgm:pt>
    <dgm:pt modelId="{01D32832-741C-44F4-B3AD-D0691B3E88C8}" type="pres">
      <dgm:prSet presAssocID="{B4541E42-6457-4445-9423-7A3E71739C94}" presName="Name64" presStyleLbl="parChTrans1D2" presStyleIdx="2" presStyleCnt="4"/>
      <dgm:spPr/>
    </dgm:pt>
    <dgm:pt modelId="{5DF062AD-CFBF-4781-9560-DB6C0548B932}" type="pres">
      <dgm:prSet presAssocID="{92CB327A-C853-4689-96B6-E4C451FB4FD8}" presName="hierRoot2" presStyleCnt="0">
        <dgm:presLayoutVars>
          <dgm:hierBranch val="init"/>
        </dgm:presLayoutVars>
      </dgm:prSet>
      <dgm:spPr/>
    </dgm:pt>
    <dgm:pt modelId="{AEDF19CD-9457-4B50-8583-B8ED8A6D7452}" type="pres">
      <dgm:prSet presAssocID="{92CB327A-C853-4689-96B6-E4C451FB4FD8}" presName="rootComposite" presStyleCnt="0"/>
      <dgm:spPr/>
    </dgm:pt>
    <dgm:pt modelId="{EDB75939-65D0-4EB4-9FF7-B550B8597A0B}" type="pres">
      <dgm:prSet presAssocID="{92CB327A-C853-4689-96B6-E4C451FB4FD8}" presName="rootText" presStyleLbl="node2" presStyleIdx="2" presStyleCnt="4">
        <dgm:presLayoutVars>
          <dgm:chPref val="3"/>
        </dgm:presLayoutVars>
      </dgm:prSet>
      <dgm:spPr/>
    </dgm:pt>
    <dgm:pt modelId="{66393E75-ED93-494A-BDBF-AA0C38CE68CC}" type="pres">
      <dgm:prSet presAssocID="{92CB327A-C853-4689-96B6-E4C451FB4FD8}" presName="rootConnector" presStyleLbl="node2" presStyleIdx="2" presStyleCnt="4"/>
      <dgm:spPr/>
    </dgm:pt>
    <dgm:pt modelId="{57EB242E-C7AE-43C8-B131-B92E00D012C7}" type="pres">
      <dgm:prSet presAssocID="{92CB327A-C853-4689-96B6-E4C451FB4FD8}" presName="hierChild4" presStyleCnt="0"/>
      <dgm:spPr/>
    </dgm:pt>
    <dgm:pt modelId="{1E404286-605B-4D0E-A58C-0D944A66A374}" type="pres">
      <dgm:prSet presAssocID="{92CB327A-C853-4689-96B6-E4C451FB4FD8}" presName="hierChild5" presStyleCnt="0"/>
      <dgm:spPr/>
    </dgm:pt>
    <dgm:pt modelId="{1B77AA91-A09B-4023-A3C6-1889D20F03ED}" type="pres">
      <dgm:prSet presAssocID="{30A94CCD-E692-45C7-B115-8219E215278B}" presName="Name64" presStyleLbl="parChTrans1D2" presStyleIdx="3" presStyleCnt="4"/>
      <dgm:spPr/>
    </dgm:pt>
    <dgm:pt modelId="{12A7CCB4-C234-4866-B3E8-E293529CDB3F}" type="pres">
      <dgm:prSet presAssocID="{4072351B-0C33-47AF-98DB-1B86155B19EC}" presName="hierRoot2" presStyleCnt="0">
        <dgm:presLayoutVars>
          <dgm:hierBranch val="init"/>
        </dgm:presLayoutVars>
      </dgm:prSet>
      <dgm:spPr/>
    </dgm:pt>
    <dgm:pt modelId="{5030F4BC-FF9C-4A81-A069-F1FF19D033C3}" type="pres">
      <dgm:prSet presAssocID="{4072351B-0C33-47AF-98DB-1B86155B19EC}" presName="rootComposite" presStyleCnt="0"/>
      <dgm:spPr/>
    </dgm:pt>
    <dgm:pt modelId="{334E20DC-4018-429D-9CC8-CE339B1C9608}" type="pres">
      <dgm:prSet presAssocID="{4072351B-0C33-47AF-98DB-1B86155B19EC}" presName="rootText" presStyleLbl="node2" presStyleIdx="3" presStyleCnt="4">
        <dgm:presLayoutVars>
          <dgm:chPref val="3"/>
        </dgm:presLayoutVars>
      </dgm:prSet>
      <dgm:spPr/>
    </dgm:pt>
    <dgm:pt modelId="{38EDF124-5120-4C14-A4A7-C9E373287192}" type="pres">
      <dgm:prSet presAssocID="{4072351B-0C33-47AF-98DB-1B86155B19EC}" presName="rootConnector" presStyleLbl="node2" presStyleIdx="3" presStyleCnt="4"/>
      <dgm:spPr/>
    </dgm:pt>
    <dgm:pt modelId="{76299E6D-C8C6-4E78-B261-F73D1AC5E632}" type="pres">
      <dgm:prSet presAssocID="{4072351B-0C33-47AF-98DB-1B86155B19EC}" presName="hierChild4" presStyleCnt="0"/>
      <dgm:spPr/>
    </dgm:pt>
    <dgm:pt modelId="{27CBB9BD-4A0F-4B11-867E-48A2F9060C3A}" type="pres">
      <dgm:prSet presAssocID="{4072351B-0C33-47AF-98DB-1B86155B19EC}" presName="hierChild5" presStyleCnt="0"/>
      <dgm:spPr/>
    </dgm:pt>
    <dgm:pt modelId="{407F61FB-ADA7-4F39-9641-2E3FCC92A843}" type="pres">
      <dgm:prSet presAssocID="{EBD23190-B6DD-4B3D-96E0-1507C4BFB1FC}" presName="hierChild3" presStyleCnt="0"/>
      <dgm:spPr/>
    </dgm:pt>
  </dgm:ptLst>
  <dgm:cxnLst>
    <dgm:cxn modelId="{BBC85804-3460-41F1-985B-87EC9A3A81EE}" type="presOf" srcId="{EBD23190-B6DD-4B3D-96E0-1507C4BFB1FC}" destId="{423DB288-309B-400C-BA35-643D95F9AF16}" srcOrd="0" destOrd="0" presId="urn:microsoft.com/office/officeart/2009/3/layout/HorizontalOrganizationChart#1"/>
    <dgm:cxn modelId="{F3333315-2D24-4AD1-94D0-2BCEF781D0E3}" type="presOf" srcId="{0653D282-766D-4CB4-91FE-CADE6B431E59}" destId="{DA075A4E-E65D-43BC-9B3C-BBC3A447C96B}" srcOrd="0" destOrd="0" presId="urn:microsoft.com/office/officeart/2009/3/layout/HorizontalOrganizationChart#1"/>
    <dgm:cxn modelId="{E0FDD824-1412-4BBF-9763-A307DC6E3F5C}" type="presOf" srcId="{5493B463-C7CA-413E-B296-FEDE8C2CF64F}" destId="{DD0A4D71-D561-4A68-B1C7-72C76651C2F7}" srcOrd="0" destOrd="0" presId="urn:microsoft.com/office/officeart/2009/3/layout/HorizontalOrganizationChart#1"/>
    <dgm:cxn modelId="{59998535-19AE-4915-A518-8F52E0F9E0A1}" type="presOf" srcId="{40FA6F95-51F3-48C3-838E-ECB2D5E55DB8}" destId="{07710E71-D14E-42EC-837A-3C70CCEA22D9}" srcOrd="0" destOrd="0" presId="urn:microsoft.com/office/officeart/2009/3/layout/HorizontalOrganizationChart#1"/>
    <dgm:cxn modelId="{16B7243E-E7EC-4DF8-B7D3-AD802FF78933}" srcId="{EBD23190-B6DD-4B3D-96E0-1507C4BFB1FC}" destId="{5493B463-C7CA-413E-B296-FEDE8C2CF64F}" srcOrd="0" destOrd="0" parTransId="{0653D282-766D-4CB4-91FE-CADE6B431E59}" sibTransId="{1951B8E5-AD2F-405B-8C4B-7816819C7DFE}"/>
    <dgm:cxn modelId="{BCF11046-FD4B-41EA-90EC-C925C2578EC1}" srcId="{EBD23190-B6DD-4B3D-96E0-1507C4BFB1FC}" destId="{4072351B-0C33-47AF-98DB-1B86155B19EC}" srcOrd="3" destOrd="0" parTransId="{30A94CCD-E692-45C7-B115-8219E215278B}" sibTransId="{C05C09CA-2317-49DD-A501-8B9252805A8F}"/>
    <dgm:cxn modelId="{20DC5C51-1359-46A8-A808-197D91CF844B}" type="presOf" srcId="{92CB327A-C853-4689-96B6-E4C451FB4FD8}" destId="{EDB75939-65D0-4EB4-9FF7-B550B8597A0B}" srcOrd="0" destOrd="0" presId="urn:microsoft.com/office/officeart/2009/3/layout/HorizontalOrganizationChart#1"/>
    <dgm:cxn modelId="{65F01975-047A-47D9-BE94-176C7D09423A}" srcId="{EBD23190-B6DD-4B3D-96E0-1507C4BFB1FC}" destId="{84C4841C-1BE1-43EA-A280-7985142AA796}" srcOrd="1" destOrd="0" parTransId="{7ED0A48C-EB47-4C16-BF12-E126A6E28D8F}" sibTransId="{78CD3460-79CA-436C-94B6-C6CE910B2339}"/>
    <dgm:cxn modelId="{F79AEF5A-0004-43E0-8AAE-F8EFF2D9C8B2}" type="presOf" srcId="{7ED0A48C-EB47-4C16-BF12-E126A6E28D8F}" destId="{0684FF8D-1F98-44E6-A618-BD6FCE590A1F}" srcOrd="0" destOrd="0" presId="urn:microsoft.com/office/officeart/2009/3/layout/HorizontalOrganizationChart#1"/>
    <dgm:cxn modelId="{441EA486-7DAF-4C2B-87C8-DCD0A37DC3D4}" srcId="{40FA6F95-51F3-48C3-838E-ECB2D5E55DB8}" destId="{EBD23190-B6DD-4B3D-96E0-1507C4BFB1FC}" srcOrd="0" destOrd="0" parTransId="{47A8F62A-BA8F-4BBE-96D4-F14DE8419A43}" sibTransId="{038B981A-BF7F-4D5E-9742-B55C3A2134D9}"/>
    <dgm:cxn modelId="{58860F8A-0ED3-4F55-89B3-66D7D01B95BA}" srcId="{EBD23190-B6DD-4B3D-96E0-1507C4BFB1FC}" destId="{92CB327A-C853-4689-96B6-E4C451FB4FD8}" srcOrd="2" destOrd="0" parTransId="{B4541E42-6457-4445-9423-7A3E71739C94}" sibTransId="{82AC3366-7FC6-4673-9936-D119607D32A1}"/>
    <dgm:cxn modelId="{9548A8B9-D9D3-440B-9DFD-7F8BF736B0DE}" type="presOf" srcId="{4072351B-0C33-47AF-98DB-1B86155B19EC}" destId="{334E20DC-4018-429D-9CC8-CE339B1C9608}" srcOrd="0" destOrd="0" presId="urn:microsoft.com/office/officeart/2009/3/layout/HorizontalOrganizationChart#1"/>
    <dgm:cxn modelId="{ADDB49CD-6FBC-4BB7-B938-CEECA933A364}" type="presOf" srcId="{30A94CCD-E692-45C7-B115-8219E215278B}" destId="{1B77AA91-A09B-4023-A3C6-1889D20F03ED}" srcOrd="0" destOrd="0" presId="urn:microsoft.com/office/officeart/2009/3/layout/HorizontalOrganizationChart#1"/>
    <dgm:cxn modelId="{75DF0DD6-58EE-4F35-88A7-836360E3A7A0}" type="presOf" srcId="{84C4841C-1BE1-43EA-A280-7985142AA796}" destId="{A52D3730-26DC-4C65-9D6D-C94CBFB8C7DF}" srcOrd="0" destOrd="0" presId="urn:microsoft.com/office/officeart/2009/3/layout/HorizontalOrganizationChart#1"/>
    <dgm:cxn modelId="{D9B9F9D9-D986-4BB8-9C5E-E71C3521DED3}" type="presOf" srcId="{84C4841C-1BE1-43EA-A280-7985142AA796}" destId="{01E09E25-A377-4C80-885A-FC00AC0BF31B}" srcOrd="1" destOrd="0" presId="urn:microsoft.com/office/officeart/2009/3/layout/HorizontalOrganizationChart#1"/>
    <dgm:cxn modelId="{C08E65DA-9601-4E91-A0D7-2674E983D901}" type="presOf" srcId="{EBD23190-B6DD-4B3D-96E0-1507C4BFB1FC}" destId="{EC0A261D-16A7-4BC5-BBAC-18AF229197E5}" srcOrd="1" destOrd="0" presId="urn:microsoft.com/office/officeart/2009/3/layout/HorizontalOrganizationChart#1"/>
    <dgm:cxn modelId="{A04E5BE8-86A5-421F-AD2C-0B495C32376B}" type="presOf" srcId="{4072351B-0C33-47AF-98DB-1B86155B19EC}" destId="{38EDF124-5120-4C14-A4A7-C9E373287192}" srcOrd="1" destOrd="0" presId="urn:microsoft.com/office/officeart/2009/3/layout/HorizontalOrganizationChart#1"/>
    <dgm:cxn modelId="{DD2027F7-6DF6-4597-BC53-49A707014661}" type="presOf" srcId="{92CB327A-C853-4689-96B6-E4C451FB4FD8}" destId="{66393E75-ED93-494A-BDBF-AA0C38CE68CC}" srcOrd="1" destOrd="0" presId="urn:microsoft.com/office/officeart/2009/3/layout/HorizontalOrganizationChart#1"/>
    <dgm:cxn modelId="{DA4B48F9-4D74-48C1-A7E7-98910625D304}" type="presOf" srcId="{5493B463-C7CA-413E-B296-FEDE8C2CF64F}" destId="{6DF334CE-E4B4-41F2-8389-34254A46FD08}" srcOrd="1" destOrd="0" presId="urn:microsoft.com/office/officeart/2009/3/layout/HorizontalOrganizationChart#1"/>
    <dgm:cxn modelId="{4325D8FD-51F7-4BD4-BC11-8755BF9B3AD2}" type="presOf" srcId="{B4541E42-6457-4445-9423-7A3E71739C94}" destId="{01D32832-741C-44F4-B3AD-D0691B3E88C8}" srcOrd="0" destOrd="0" presId="urn:microsoft.com/office/officeart/2009/3/layout/HorizontalOrganizationChart#1"/>
    <dgm:cxn modelId="{9130B0EF-4FD5-4943-9000-AC8951C125A2}" type="presParOf" srcId="{07710E71-D14E-42EC-837A-3C70CCEA22D9}" destId="{5D02324D-64B3-4CBF-80DE-2042129D9185}" srcOrd="0" destOrd="0" presId="urn:microsoft.com/office/officeart/2009/3/layout/HorizontalOrganizationChart#1"/>
    <dgm:cxn modelId="{D743F87A-CEE0-4200-9476-0180F64AAF3C}" type="presParOf" srcId="{5D02324D-64B3-4CBF-80DE-2042129D9185}" destId="{B88F4755-F98C-461A-A93A-DF2F61FF363C}" srcOrd="0" destOrd="0" presId="urn:microsoft.com/office/officeart/2009/3/layout/HorizontalOrganizationChart#1"/>
    <dgm:cxn modelId="{63300F00-FD37-47EF-B8DB-AF14CB9F7506}" type="presParOf" srcId="{B88F4755-F98C-461A-A93A-DF2F61FF363C}" destId="{423DB288-309B-400C-BA35-643D95F9AF16}" srcOrd="0" destOrd="0" presId="urn:microsoft.com/office/officeart/2009/3/layout/HorizontalOrganizationChart#1"/>
    <dgm:cxn modelId="{03B590CD-2046-4CA6-BA2F-B25580F7759D}" type="presParOf" srcId="{B88F4755-F98C-461A-A93A-DF2F61FF363C}" destId="{EC0A261D-16A7-4BC5-BBAC-18AF229197E5}" srcOrd="1" destOrd="0" presId="urn:microsoft.com/office/officeart/2009/3/layout/HorizontalOrganizationChart#1"/>
    <dgm:cxn modelId="{A0D3395B-59FA-4D62-B38D-7CF6A58A937F}" type="presParOf" srcId="{5D02324D-64B3-4CBF-80DE-2042129D9185}" destId="{211E2072-9212-4104-B83C-07775EDA9354}" srcOrd="1" destOrd="0" presId="urn:microsoft.com/office/officeart/2009/3/layout/HorizontalOrganizationChart#1"/>
    <dgm:cxn modelId="{2701F64F-2B81-4088-B301-BA98B2C0B051}" type="presParOf" srcId="{211E2072-9212-4104-B83C-07775EDA9354}" destId="{DA075A4E-E65D-43BC-9B3C-BBC3A447C96B}" srcOrd="0" destOrd="0" presId="urn:microsoft.com/office/officeart/2009/3/layout/HorizontalOrganizationChart#1"/>
    <dgm:cxn modelId="{81541745-AD80-467F-90F0-15D735C858CC}" type="presParOf" srcId="{211E2072-9212-4104-B83C-07775EDA9354}" destId="{5533A62C-262D-4D3D-9F84-1726FD10542C}" srcOrd="1" destOrd="0" presId="urn:microsoft.com/office/officeart/2009/3/layout/HorizontalOrganizationChart#1"/>
    <dgm:cxn modelId="{B83E1BE7-AAD0-441B-A0DA-2060A3BF7004}" type="presParOf" srcId="{5533A62C-262D-4D3D-9F84-1726FD10542C}" destId="{18BF80FB-D7E5-4C0B-A034-FE12ABC0EA73}" srcOrd="0" destOrd="0" presId="urn:microsoft.com/office/officeart/2009/3/layout/HorizontalOrganizationChart#1"/>
    <dgm:cxn modelId="{E094084C-8354-4AF7-AC5F-18742EF42FCF}" type="presParOf" srcId="{18BF80FB-D7E5-4C0B-A034-FE12ABC0EA73}" destId="{DD0A4D71-D561-4A68-B1C7-72C76651C2F7}" srcOrd="0" destOrd="0" presId="urn:microsoft.com/office/officeart/2009/3/layout/HorizontalOrganizationChart#1"/>
    <dgm:cxn modelId="{C54966BB-BF48-4F4C-8999-48C5855D4F18}" type="presParOf" srcId="{18BF80FB-D7E5-4C0B-A034-FE12ABC0EA73}" destId="{6DF334CE-E4B4-41F2-8389-34254A46FD08}" srcOrd="1" destOrd="0" presId="urn:microsoft.com/office/officeart/2009/3/layout/HorizontalOrganizationChart#1"/>
    <dgm:cxn modelId="{514F4F76-8003-430A-A338-71D765A2B6B5}" type="presParOf" srcId="{5533A62C-262D-4D3D-9F84-1726FD10542C}" destId="{1D46F711-8E6B-4750-8E35-BB570306A73E}" srcOrd="1" destOrd="0" presId="urn:microsoft.com/office/officeart/2009/3/layout/HorizontalOrganizationChart#1"/>
    <dgm:cxn modelId="{A11BF975-3E68-4841-9DEA-BE5FAAA8CA2D}" type="presParOf" srcId="{5533A62C-262D-4D3D-9F84-1726FD10542C}" destId="{10C078EE-9EFE-4809-9C36-824532225089}" srcOrd="2" destOrd="0" presId="urn:microsoft.com/office/officeart/2009/3/layout/HorizontalOrganizationChart#1"/>
    <dgm:cxn modelId="{F1C1FBC2-1665-47DB-9A49-9A4CC87F4574}" type="presParOf" srcId="{211E2072-9212-4104-B83C-07775EDA9354}" destId="{0684FF8D-1F98-44E6-A618-BD6FCE590A1F}" srcOrd="2" destOrd="0" presId="urn:microsoft.com/office/officeart/2009/3/layout/HorizontalOrganizationChart#1"/>
    <dgm:cxn modelId="{57D9B94E-E80D-4EB1-9DA3-7542DC47FA5F}" type="presParOf" srcId="{211E2072-9212-4104-B83C-07775EDA9354}" destId="{FA1DEDDD-EF2D-4DFE-843A-C45A43E1D57E}" srcOrd="3" destOrd="0" presId="urn:microsoft.com/office/officeart/2009/3/layout/HorizontalOrganizationChart#1"/>
    <dgm:cxn modelId="{56CC38BD-5DE4-4DF7-907B-D4F235AEC816}" type="presParOf" srcId="{FA1DEDDD-EF2D-4DFE-843A-C45A43E1D57E}" destId="{2F22D8E7-A7AF-48B0-B9ED-BFFDCE180362}" srcOrd="0" destOrd="0" presId="urn:microsoft.com/office/officeart/2009/3/layout/HorizontalOrganizationChart#1"/>
    <dgm:cxn modelId="{6BED7517-658F-49C0-8D4A-285284658839}" type="presParOf" srcId="{2F22D8E7-A7AF-48B0-B9ED-BFFDCE180362}" destId="{A52D3730-26DC-4C65-9D6D-C94CBFB8C7DF}" srcOrd="0" destOrd="0" presId="urn:microsoft.com/office/officeart/2009/3/layout/HorizontalOrganizationChart#1"/>
    <dgm:cxn modelId="{CCC2ECD8-F9BF-4580-9E21-B519B3128536}" type="presParOf" srcId="{2F22D8E7-A7AF-48B0-B9ED-BFFDCE180362}" destId="{01E09E25-A377-4C80-885A-FC00AC0BF31B}" srcOrd="1" destOrd="0" presId="urn:microsoft.com/office/officeart/2009/3/layout/HorizontalOrganizationChart#1"/>
    <dgm:cxn modelId="{21B13096-3F7E-47D6-998F-1EF12BCA7E07}" type="presParOf" srcId="{FA1DEDDD-EF2D-4DFE-843A-C45A43E1D57E}" destId="{B4F0CB0B-DCC7-41CC-884B-1EF4ED457AFC}" srcOrd="1" destOrd="0" presId="urn:microsoft.com/office/officeart/2009/3/layout/HorizontalOrganizationChart#1"/>
    <dgm:cxn modelId="{72677A7B-0EF1-4B77-A130-3D1BF6B72684}" type="presParOf" srcId="{FA1DEDDD-EF2D-4DFE-843A-C45A43E1D57E}" destId="{EA89DF04-DED5-4408-8283-E226C126D248}" srcOrd="2" destOrd="0" presId="urn:microsoft.com/office/officeart/2009/3/layout/HorizontalOrganizationChart#1"/>
    <dgm:cxn modelId="{E8F307BB-10F3-4826-9F8C-335EDF54FECA}" type="presParOf" srcId="{211E2072-9212-4104-B83C-07775EDA9354}" destId="{01D32832-741C-44F4-B3AD-D0691B3E88C8}" srcOrd="4" destOrd="0" presId="urn:microsoft.com/office/officeart/2009/3/layout/HorizontalOrganizationChart#1"/>
    <dgm:cxn modelId="{F1E8FD14-F6C9-4A85-B05E-B2F54FD10E6F}" type="presParOf" srcId="{211E2072-9212-4104-B83C-07775EDA9354}" destId="{5DF062AD-CFBF-4781-9560-DB6C0548B932}" srcOrd="5" destOrd="0" presId="urn:microsoft.com/office/officeart/2009/3/layout/HorizontalOrganizationChart#1"/>
    <dgm:cxn modelId="{A7EBFA81-3629-4617-91C9-BA62A0A5B0EC}" type="presParOf" srcId="{5DF062AD-CFBF-4781-9560-DB6C0548B932}" destId="{AEDF19CD-9457-4B50-8583-B8ED8A6D7452}" srcOrd="0" destOrd="0" presId="urn:microsoft.com/office/officeart/2009/3/layout/HorizontalOrganizationChart#1"/>
    <dgm:cxn modelId="{0604F9EA-FEC1-4CC4-8400-3C5F052A95BD}" type="presParOf" srcId="{AEDF19CD-9457-4B50-8583-B8ED8A6D7452}" destId="{EDB75939-65D0-4EB4-9FF7-B550B8597A0B}" srcOrd="0" destOrd="0" presId="urn:microsoft.com/office/officeart/2009/3/layout/HorizontalOrganizationChart#1"/>
    <dgm:cxn modelId="{9CDE6258-24C4-4A03-81A8-C58E32619C6A}" type="presParOf" srcId="{AEDF19CD-9457-4B50-8583-B8ED8A6D7452}" destId="{66393E75-ED93-494A-BDBF-AA0C38CE68CC}" srcOrd="1" destOrd="0" presId="urn:microsoft.com/office/officeart/2009/3/layout/HorizontalOrganizationChart#1"/>
    <dgm:cxn modelId="{58D6C45B-18D6-45E9-ABEF-165B53DEE952}" type="presParOf" srcId="{5DF062AD-CFBF-4781-9560-DB6C0548B932}" destId="{57EB242E-C7AE-43C8-B131-B92E00D012C7}" srcOrd="1" destOrd="0" presId="urn:microsoft.com/office/officeart/2009/3/layout/HorizontalOrganizationChart#1"/>
    <dgm:cxn modelId="{A9B796FF-4FF6-480E-8D71-1921E0FDD16A}" type="presParOf" srcId="{5DF062AD-CFBF-4781-9560-DB6C0548B932}" destId="{1E404286-605B-4D0E-A58C-0D944A66A374}" srcOrd="2" destOrd="0" presId="urn:microsoft.com/office/officeart/2009/3/layout/HorizontalOrganizationChart#1"/>
    <dgm:cxn modelId="{6217F46B-735D-4DA3-91F0-1D9890B199DA}" type="presParOf" srcId="{211E2072-9212-4104-B83C-07775EDA9354}" destId="{1B77AA91-A09B-4023-A3C6-1889D20F03ED}" srcOrd="6" destOrd="0" presId="urn:microsoft.com/office/officeart/2009/3/layout/HorizontalOrganizationChart#1"/>
    <dgm:cxn modelId="{B3916774-FD9A-42C8-8A45-756B2317736A}" type="presParOf" srcId="{211E2072-9212-4104-B83C-07775EDA9354}" destId="{12A7CCB4-C234-4866-B3E8-E293529CDB3F}" srcOrd="7" destOrd="0" presId="urn:microsoft.com/office/officeart/2009/3/layout/HorizontalOrganizationChart#1"/>
    <dgm:cxn modelId="{AAA333C1-404E-443E-B3D2-09CF942E8E31}" type="presParOf" srcId="{12A7CCB4-C234-4866-B3E8-E293529CDB3F}" destId="{5030F4BC-FF9C-4A81-A069-F1FF19D033C3}" srcOrd="0" destOrd="0" presId="urn:microsoft.com/office/officeart/2009/3/layout/HorizontalOrganizationChart#1"/>
    <dgm:cxn modelId="{029FF078-88D8-4FC8-9804-67D0E3F2221B}" type="presParOf" srcId="{5030F4BC-FF9C-4A81-A069-F1FF19D033C3}" destId="{334E20DC-4018-429D-9CC8-CE339B1C9608}" srcOrd="0" destOrd="0" presId="urn:microsoft.com/office/officeart/2009/3/layout/HorizontalOrganizationChart#1"/>
    <dgm:cxn modelId="{F194CE70-F68F-4011-9FB8-10082CD31841}" type="presParOf" srcId="{5030F4BC-FF9C-4A81-A069-F1FF19D033C3}" destId="{38EDF124-5120-4C14-A4A7-C9E373287192}" srcOrd="1" destOrd="0" presId="urn:microsoft.com/office/officeart/2009/3/layout/HorizontalOrganizationChart#1"/>
    <dgm:cxn modelId="{B12232FD-22E4-4F6B-B177-8870F1314F64}" type="presParOf" srcId="{12A7CCB4-C234-4866-B3E8-E293529CDB3F}" destId="{76299E6D-C8C6-4E78-B261-F73D1AC5E632}" srcOrd="1" destOrd="0" presId="urn:microsoft.com/office/officeart/2009/3/layout/HorizontalOrganizationChart#1"/>
    <dgm:cxn modelId="{D08A0229-7A72-4835-B3BF-22093E6A2FDA}" type="presParOf" srcId="{12A7CCB4-C234-4866-B3E8-E293529CDB3F}" destId="{27CBB9BD-4A0F-4B11-867E-48A2F9060C3A}" srcOrd="2" destOrd="0" presId="urn:microsoft.com/office/officeart/2009/3/layout/HorizontalOrganizationChart#1"/>
    <dgm:cxn modelId="{E293DC6B-3803-47F6-A865-70DDA88DF3C2}" type="presParOf" srcId="{5D02324D-64B3-4CBF-80DE-2042129D9185}" destId="{407F61FB-ADA7-4F39-9641-2E3FCC92A843}" srcOrd="2" destOrd="0" presId="urn:microsoft.com/office/officeart/2009/3/layout/HorizontalOrganization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145132-532E-448D-9F72-CFE52D3E4946}" type="doc">
      <dgm:prSet loTypeId="urn:microsoft.com/office/officeart/2005/8/layout/hList1" loCatId="list" qsTypeId="urn:microsoft.com/office/officeart/2005/8/quickstyle/simple1#4" qsCatId="simple" csTypeId="urn:microsoft.com/office/officeart/2005/8/colors/colorful2#3" csCatId="colorful" phldr="1"/>
      <dgm:spPr/>
      <dgm:t>
        <a:bodyPr/>
        <a:lstStyle/>
        <a:p>
          <a:endParaRPr lang="zh-CN" altLang="en-US"/>
        </a:p>
      </dgm:t>
    </dgm:pt>
    <dgm:pt modelId="{C0C1E37B-C502-4383-9837-578ACFC22E60}">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十进制数</a:t>
          </a:r>
        </a:p>
      </dgm:t>
    </dgm:pt>
    <dgm:pt modelId="{6219DFEC-80A3-43EE-9C40-163D60858717}" type="parTrans" cxnId="{0BA21919-978A-4C52-86FF-F2954B4E1B1E}">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78FE1C87-298B-4041-B476-E9110A9E2D0C}" type="sibTrans" cxnId="{0BA21919-978A-4C52-86FF-F2954B4E1B1E}">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79A62368-9F9C-4921-9479-F76EFC0CC693}">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逢十进一</a:t>
          </a:r>
        </a:p>
      </dgm:t>
    </dgm:pt>
    <dgm:pt modelId="{A1924B97-324A-49D0-B0A1-96C25D1CA44B}" type="parTrans" cxnId="{4597BAEF-5BF9-44B1-AA6C-46DC7FB88EE7}">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A35560FD-F922-4819-B8E1-F896D04735BE}" type="sibTrans" cxnId="{4597BAEF-5BF9-44B1-AA6C-46DC7FB88EE7}">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6C0828A5-17FD-488C-A8B0-CEF02A593A1D}">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二进制数</a:t>
          </a:r>
        </a:p>
      </dgm:t>
    </dgm:pt>
    <dgm:pt modelId="{BBACE291-D8F6-4295-A25A-6DE1D5AEF00A}" type="parTrans" cxnId="{C64835A8-D0D7-432E-A884-066158B70210}">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3A9E6F9D-3844-4EB8-A83E-451E541A467D}" type="sibTrans" cxnId="{C64835A8-D0D7-432E-A884-066158B70210}">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4B69D8B8-B2B1-4F62-8919-814478099005}">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逢二进一</a:t>
          </a:r>
        </a:p>
      </dgm:t>
    </dgm:pt>
    <dgm:pt modelId="{1742BF53-113A-4682-BC82-1823F67A2084}" type="parTrans" cxnId="{7BE74D96-522E-491A-A9C8-9BD97215D653}">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21178FAC-7A1E-4B2C-9B84-2ADF13222505}" type="sibTrans" cxnId="{7BE74D96-522E-491A-A9C8-9BD97215D653}">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1AC5FC67-02CF-43EB-9A91-D310F0203D3E}">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十六进制数</a:t>
          </a:r>
        </a:p>
      </dgm:t>
    </dgm:pt>
    <dgm:pt modelId="{6145A6F2-9F6E-48C2-A412-A1A5C00B0ED7}" type="parTrans" cxnId="{48BDFE90-3429-4FEC-A9A7-E87927228A26}">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18017E95-B67D-463B-95B1-685D57215DCD}" type="sibTrans" cxnId="{48BDFE90-3429-4FEC-A9A7-E87927228A26}">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B28C6955-BF82-4E97-9B57-99F04634516E}">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逢十六进一</a:t>
          </a:r>
        </a:p>
      </dgm:t>
    </dgm:pt>
    <dgm:pt modelId="{D2A98956-9BED-429C-9309-41D7D72B6770}" type="parTrans" cxnId="{3D87BC45-2EC8-485E-BE8F-7E9FDA31D6C9}">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C6E2DCA8-32D0-4A10-812F-E2101EAE3C26}" type="sibTrans" cxnId="{3D87BC45-2EC8-485E-BE8F-7E9FDA31D6C9}">
      <dgm:prSet/>
      <dgm:spPr/>
      <dgm:t>
        <a:bodyPr/>
        <a:lstStyle/>
        <a:p>
          <a:pPr algn="ctr"/>
          <a:endParaRPr lang="zh-CN" altLang="en-US" sz="2400" b="1">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gm:t>
    </dgm:pt>
    <dgm:pt modelId="{56953EE0-88E9-409F-85D2-FF82CF039904}">
      <dgm:prSet phldrT="[文本]" custT="1"/>
      <dgm:spPr/>
      <dgm:t>
        <a:bodyPr/>
        <a:lstStyle/>
        <a:p>
          <a:pPr algn="ctr"/>
          <a:r>
            <a:rPr lang="zh-CN" altLang="en-US" sz="20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八进制数</a:t>
          </a:r>
        </a:p>
      </dgm:t>
    </dgm:pt>
    <dgm:pt modelId="{9BFF620E-1A9D-4BEB-B76C-853B045419D2}" type="parTrans" cxnId="{3B88F580-C94E-428D-9480-D20FD11154EC}">
      <dgm:prSet/>
      <dgm:spPr/>
      <dgm:t>
        <a:bodyPr/>
        <a:lstStyle/>
        <a:p>
          <a:endParaRPr lang="zh-CN" altLang="en-US"/>
        </a:p>
      </dgm:t>
    </dgm:pt>
    <dgm:pt modelId="{0FC52B45-5177-45BC-8FC5-A9FB661FD213}" type="sibTrans" cxnId="{3B88F580-C94E-428D-9480-D20FD11154EC}">
      <dgm:prSet/>
      <dgm:spPr/>
      <dgm:t>
        <a:bodyPr/>
        <a:lstStyle/>
        <a:p>
          <a:endParaRPr lang="zh-CN" altLang="en-US"/>
        </a:p>
      </dgm:t>
    </dgm:pt>
    <dgm:pt modelId="{FCD1AA03-A502-4020-97C6-FEA3E6F99F5E}">
      <dgm:prSet phldrT="[文本]"/>
      <dgm:spPr/>
      <dgm:t>
        <a:bodyPr/>
        <a:lstStyle/>
        <a:p>
          <a:pPr algn="ctr"/>
          <a:r>
            <a:rPr lang="zh-CN" altLang="en-US"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逢八进一</a:t>
          </a:r>
        </a:p>
      </dgm:t>
    </dgm:pt>
    <dgm:pt modelId="{6C824F5A-DB7B-4DDA-9DF4-1140C9D77A38}" type="parTrans" cxnId="{CE40ECB7-D448-4669-85CC-A68503D40879}">
      <dgm:prSet/>
      <dgm:spPr/>
      <dgm:t>
        <a:bodyPr/>
        <a:lstStyle/>
        <a:p>
          <a:endParaRPr lang="zh-CN" altLang="en-US"/>
        </a:p>
      </dgm:t>
    </dgm:pt>
    <dgm:pt modelId="{18C5BD67-A2B3-4090-A52E-2B1E615FCB05}" type="sibTrans" cxnId="{CE40ECB7-D448-4669-85CC-A68503D40879}">
      <dgm:prSet/>
      <dgm:spPr/>
      <dgm:t>
        <a:bodyPr/>
        <a:lstStyle/>
        <a:p>
          <a:endParaRPr lang="zh-CN" altLang="en-US"/>
        </a:p>
      </dgm:t>
    </dgm:pt>
    <dgm:pt modelId="{E72E9F6D-1EF0-4BFC-A0EF-AF508095B2D6}" type="pres">
      <dgm:prSet presAssocID="{35145132-532E-448D-9F72-CFE52D3E4946}" presName="Name0" presStyleCnt="0">
        <dgm:presLayoutVars>
          <dgm:dir/>
          <dgm:animLvl val="lvl"/>
          <dgm:resizeHandles val="exact"/>
        </dgm:presLayoutVars>
      </dgm:prSet>
      <dgm:spPr/>
    </dgm:pt>
    <dgm:pt modelId="{C68A80D2-34FC-47D3-A7C5-9611E5939EBF}" type="pres">
      <dgm:prSet presAssocID="{C0C1E37B-C502-4383-9837-578ACFC22E60}" presName="composite" presStyleCnt="0"/>
      <dgm:spPr/>
    </dgm:pt>
    <dgm:pt modelId="{216DECD0-CD84-48B6-A559-59EC7209D7DA}" type="pres">
      <dgm:prSet presAssocID="{C0C1E37B-C502-4383-9837-578ACFC22E60}" presName="parTx" presStyleLbl="alignNode1" presStyleIdx="0" presStyleCnt="4">
        <dgm:presLayoutVars>
          <dgm:chMax val="0"/>
          <dgm:chPref val="0"/>
          <dgm:bulletEnabled val="1"/>
        </dgm:presLayoutVars>
      </dgm:prSet>
      <dgm:spPr/>
    </dgm:pt>
    <dgm:pt modelId="{52B33AFD-237C-4B69-8927-DA3169E8C2AB}" type="pres">
      <dgm:prSet presAssocID="{C0C1E37B-C502-4383-9837-578ACFC22E60}" presName="desTx" presStyleLbl="alignAccFollowNode1" presStyleIdx="0" presStyleCnt="4">
        <dgm:presLayoutVars>
          <dgm:bulletEnabled val="1"/>
        </dgm:presLayoutVars>
      </dgm:prSet>
      <dgm:spPr/>
    </dgm:pt>
    <dgm:pt modelId="{7E0A7C50-830C-4F8D-98C8-586D5CC9AAA3}" type="pres">
      <dgm:prSet presAssocID="{78FE1C87-298B-4041-B476-E9110A9E2D0C}" presName="space" presStyleCnt="0"/>
      <dgm:spPr/>
    </dgm:pt>
    <dgm:pt modelId="{1B92D652-98EE-432F-90B3-F2A4B982255E}" type="pres">
      <dgm:prSet presAssocID="{6C0828A5-17FD-488C-A8B0-CEF02A593A1D}" presName="composite" presStyleCnt="0"/>
      <dgm:spPr/>
    </dgm:pt>
    <dgm:pt modelId="{CD6C51EC-DFF4-4360-B53B-5420BD42F074}" type="pres">
      <dgm:prSet presAssocID="{6C0828A5-17FD-488C-A8B0-CEF02A593A1D}" presName="parTx" presStyleLbl="alignNode1" presStyleIdx="1" presStyleCnt="4">
        <dgm:presLayoutVars>
          <dgm:chMax val="0"/>
          <dgm:chPref val="0"/>
          <dgm:bulletEnabled val="1"/>
        </dgm:presLayoutVars>
      </dgm:prSet>
      <dgm:spPr/>
    </dgm:pt>
    <dgm:pt modelId="{2737FE9A-05CD-4771-9B67-43DB7721F241}" type="pres">
      <dgm:prSet presAssocID="{6C0828A5-17FD-488C-A8B0-CEF02A593A1D}" presName="desTx" presStyleLbl="alignAccFollowNode1" presStyleIdx="1" presStyleCnt="4">
        <dgm:presLayoutVars>
          <dgm:bulletEnabled val="1"/>
        </dgm:presLayoutVars>
      </dgm:prSet>
      <dgm:spPr/>
    </dgm:pt>
    <dgm:pt modelId="{6910BBD2-02BE-49DB-8933-75A26E1E3D6B}" type="pres">
      <dgm:prSet presAssocID="{3A9E6F9D-3844-4EB8-A83E-451E541A467D}" presName="space" presStyleCnt="0"/>
      <dgm:spPr/>
    </dgm:pt>
    <dgm:pt modelId="{D425793B-FBAD-450D-8227-F5BB9433268F}" type="pres">
      <dgm:prSet presAssocID="{56953EE0-88E9-409F-85D2-FF82CF039904}" presName="composite" presStyleCnt="0"/>
      <dgm:spPr/>
    </dgm:pt>
    <dgm:pt modelId="{15BAC6DD-993F-4106-81F0-120D0B7AF05C}" type="pres">
      <dgm:prSet presAssocID="{56953EE0-88E9-409F-85D2-FF82CF039904}" presName="parTx" presStyleLbl="alignNode1" presStyleIdx="2" presStyleCnt="4">
        <dgm:presLayoutVars>
          <dgm:chMax val="0"/>
          <dgm:chPref val="0"/>
          <dgm:bulletEnabled val="1"/>
        </dgm:presLayoutVars>
      </dgm:prSet>
      <dgm:spPr/>
    </dgm:pt>
    <dgm:pt modelId="{70EC926D-3570-4CCC-A04D-8D7F87407B74}" type="pres">
      <dgm:prSet presAssocID="{56953EE0-88E9-409F-85D2-FF82CF039904}" presName="desTx" presStyleLbl="alignAccFollowNode1" presStyleIdx="2" presStyleCnt="4">
        <dgm:presLayoutVars>
          <dgm:bulletEnabled val="1"/>
        </dgm:presLayoutVars>
      </dgm:prSet>
      <dgm:spPr/>
    </dgm:pt>
    <dgm:pt modelId="{D51CAD01-8763-431E-8687-09FE22419370}" type="pres">
      <dgm:prSet presAssocID="{0FC52B45-5177-45BC-8FC5-A9FB661FD213}" presName="space" presStyleCnt="0"/>
      <dgm:spPr/>
    </dgm:pt>
    <dgm:pt modelId="{291389EF-D047-4454-9B12-8E4E33AAEA85}" type="pres">
      <dgm:prSet presAssocID="{1AC5FC67-02CF-43EB-9A91-D310F0203D3E}" presName="composite" presStyleCnt="0"/>
      <dgm:spPr/>
    </dgm:pt>
    <dgm:pt modelId="{441CDB5C-6FBA-4486-AFED-94DDA106CB72}" type="pres">
      <dgm:prSet presAssocID="{1AC5FC67-02CF-43EB-9A91-D310F0203D3E}" presName="parTx" presStyleLbl="alignNode1" presStyleIdx="3" presStyleCnt="4">
        <dgm:presLayoutVars>
          <dgm:chMax val="0"/>
          <dgm:chPref val="0"/>
          <dgm:bulletEnabled val="1"/>
        </dgm:presLayoutVars>
      </dgm:prSet>
      <dgm:spPr/>
    </dgm:pt>
    <dgm:pt modelId="{6D2ACEFD-0EAB-4CFF-91D2-656EBFBF812E}" type="pres">
      <dgm:prSet presAssocID="{1AC5FC67-02CF-43EB-9A91-D310F0203D3E}" presName="desTx" presStyleLbl="alignAccFollowNode1" presStyleIdx="3" presStyleCnt="4">
        <dgm:presLayoutVars>
          <dgm:bulletEnabled val="1"/>
        </dgm:presLayoutVars>
      </dgm:prSet>
      <dgm:spPr/>
    </dgm:pt>
  </dgm:ptLst>
  <dgm:cxnLst>
    <dgm:cxn modelId="{0BA21919-978A-4C52-86FF-F2954B4E1B1E}" srcId="{35145132-532E-448D-9F72-CFE52D3E4946}" destId="{C0C1E37B-C502-4383-9837-578ACFC22E60}" srcOrd="0" destOrd="0" parTransId="{6219DFEC-80A3-43EE-9C40-163D60858717}" sibTransId="{78FE1C87-298B-4041-B476-E9110A9E2D0C}"/>
    <dgm:cxn modelId="{52EB2A1F-5F1F-4A6E-8696-5B9102CF1419}" type="presOf" srcId="{6C0828A5-17FD-488C-A8B0-CEF02A593A1D}" destId="{CD6C51EC-DFF4-4360-B53B-5420BD42F074}" srcOrd="0" destOrd="0" presId="urn:microsoft.com/office/officeart/2005/8/layout/hList1"/>
    <dgm:cxn modelId="{3D87BC45-2EC8-485E-BE8F-7E9FDA31D6C9}" srcId="{1AC5FC67-02CF-43EB-9A91-D310F0203D3E}" destId="{B28C6955-BF82-4E97-9B57-99F04634516E}" srcOrd="0" destOrd="0" parTransId="{D2A98956-9BED-429C-9309-41D7D72B6770}" sibTransId="{C6E2DCA8-32D0-4A10-812F-E2101EAE3C26}"/>
    <dgm:cxn modelId="{D3FBC54A-A3D6-4154-9AFE-2E046F0E8531}" type="presOf" srcId="{FCD1AA03-A502-4020-97C6-FEA3E6F99F5E}" destId="{70EC926D-3570-4CCC-A04D-8D7F87407B74}" srcOrd="0" destOrd="0" presId="urn:microsoft.com/office/officeart/2005/8/layout/hList1"/>
    <dgm:cxn modelId="{E118F24C-0E96-4D7E-A756-908AEC2FD2D5}" type="presOf" srcId="{35145132-532E-448D-9F72-CFE52D3E4946}" destId="{E72E9F6D-1EF0-4BFC-A0EF-AF508095B2D6}" srcOrd="0" destOrd="0" presId="urn:microsoft.com/office/officeart/2005/8/layout/hList1"/>
    <dgm:cxn modelId="{3B88F580-C94E-428D-9480-D20FD11154EC}" srcId="{35145132-532E-448D-9F72-CFE52D3E4946}" destId="{56953EE0-88E9-409F-85D2-FF82CF039904}" srcOrd="2" destOrd="0" parTransId="{9BFF620E-1A9D-4BEB-B76C-853B045419D2}" sibTransId="{0FC52B45-5177-45BC-8FC5-A9FB661FD213}"/>
    <dgm:cxn modelId="{48BDFE90-3429-4FEC-A9A7-E87927228A26}" srcId="{35145132-532E-448D-9F72-CFE52D3E4946}" destId="{1AC5FC67-02CF-43EB-9A91-D310F0203D3E}" srcOrd="3" destOrd="0" parTransId="{6145A6F2-9F6E-48C2-A412-A1A5C00B0ED7}" sibTransId="{18017E95-B67D-463B-95B1-685D57215DCD}"/>
    <dgm:cxn modelId="{7BE74D96-522E-491A-A9C8-9BD97215D653}" srcId="{6C0828A5-17FD-488C-A8B0-CEF02A593A1D}" destId="{4B69D8B8-B2B1-4F62-8919-814478099005}" srcOrd="0" destOrd="0" parTransId="{1742BF53-113A-4682-BC82-1823F67A2084}" sibTransId="{21178FAC-7A1E-4B2C-9B84-2ADF13222505}"/>
    <dgm:cxn modelId="{C64835A8-D0D7-432E-A884-066158B70210}" srcId="{35145132-532E-448D-9F72-CFE52D3E4946}" destId="{6C0828A5-17FD-488C-A8B0-CEF02A593A1D}" srcOrd="1" destOrd="0" parTransId="{BBACE291-D8F6-4295-A25A-6DE1D5AEF00A}" sibTransId="{3A9E6F9D-3844-4EB8-A83E-451E541A467D}"/>
    <dgm:cxn modelId="{BE055AAC-6673-4568-BDBE-30A57DFC17AE}" type="presOf" srcId="{B28C6955-BF82-4E97-9B57-99F04634516E}" destId="{6D2ACEFD-0EAB-4CFF-91D2-656EBFBF812E}" srcOrd="0" destOrd="0" presId="urn:microsoft.com/office/officeart/2005/8/layout/hList1"/>
    <dgm:cxn modelId="{63A9E4AC-665D-4016-AC4F-22106F890F15}" type="presOf" srcId="{C0C1E37B-C502-4383-9837-578ACFC22E60}" destId="{216DECD0-CD84-48B6-A559-59EC7209D7DA}" srcOrd="0" destOrd="0" presId="urn:microsoft.com/office/officeart/2005/8/layout/hList1"/>
    <dgm:cxn modelId="{CE40ECB7-D448-4669-85CC-A68503D40879}" srcId="{56953EE0-88E9-409F-85D2-FF82CF039904}" destId="{FCD1AA03-A502-4020-97C6-FEA3E6F99F5E}" srcOrd="0" destOrd="0" parTransId="{6C824F5A-DB7B-4DDA-9DF4-1140C9D77A38}" sibTransId="{18C5BD67-A2B3-4090-A52E-2B1E615FCB05}"/>
    <dgm:cxn modelId="{BCD13BB8-7FD6-4458-A602-005BCE2F842E}" type="presOf" srcId="{4B69D8B8-B2B1-4F62-8919-814478099005}" destId="{2737FE9A-05CD-4771-9B67-43DB7721F241}" srcOrd="0" destOrd="0" presId="urn:microsoft.com/office/officeart/2005/8/layout/hList1"/>
    <dgm:cxn modelId="{4BEEBDC2-76B2-44B6-9778-C76206650B06}" type="presOf" srcId="{79A62368-9F9C-4921-9479-F76EFC0CC693}" destId="{52B33AFD-237C-4B69-8927-DA3169E8C2AB}" srcOrd="0" destOrd="0" presId="urn:microsoft.com/office/officeart/2005/8/layout/hList1"/>
    <dgm:cxn modelId="{00258CE0-76A1-45B0-99B0-6B3AC18DA4CA}" type="presOf" srcId="{1AC5FC67-02CF-43EB-9A91-D310F0203D3E}" destId="{441CDB5C-6FBA-4486-AFED-94DDA106CB72}" srcOrd="0" destOrd="0" presId="urn:microsoft.com/office/officeart/2005/8/layout/hList1"/>
    <dgm:cxn modelId="{4597BAEF-5BF9-44B1-AA6C-46DC7FB88EE7}" srcId="{C0C1E37B-C502-4383-9837-578ACFC22E60}" destId="{79A62368-9F9C-4921-9479-F76EFC0CC693}" srcOrd="0" destOrd="0" parTransId="{A1924B97-324A-49D0-B0A1-96C25D1CA44B}" sibTransId="{A35560FD-F922-4819-B8E1-F896D04735BE}"/>
    <dgm:cxn modelId="{400383F3-DC47-4389-94CE-8C1E69DF7194}" type="presOf" srcId="{56953EE0-88E9-409F-85D2-FF82CF039904}" destId="{15BAC6DD-993F-4106-81F0-120D0B7AF05C}" srcOrd="0" destOrd="0" presId="urn:microsoft.com/office/officeart/2005/8/layout/hList1"/>
    <dgm:cxn modelId="{E503BD70-EFBF-4C9B-A360-C6AA5C3A5626}" type="presParOf" srcId="{E72E9F6D-1EF0-4BFC-A0EF-AF508095B2D6}" destId="{C68A80D2-34FC-47D3-A7C5-9611E5939EBF}" srcOrd="0" destOrd="0" presId="urn:microsoft.com/office/officeart/2005/8/layout/hList1"/>
    <dgm:cxn modelId="{908E6364-3CEF-4F95-9711-D3890191E462}" type="presParOf" srcId="{C68A80D2-34FC-47D3-A7C5-9611E5939EBF}" destId="{216DECD0-CD84-48B6-A559-59EC7209D7DA}" srcOrd="0" destOrd="0" presId="urn:microsoft.com/office/officeart/2005/8/layout/hList1"/>
    <dgm:cxn modelId="{C5C3A23E-3043-446F-8FE5-4677F0C376DF}" type="presParOf" srcId="{C68A80D2-34FC-47D3-A7C5-9611E5939EBF}" destId="{52B33AFD-237C-4B69-8927-DA3169E8C2AB}" srcOrd="1" destOrd="0" presId="urn:microsoft.com/office/officeart/2005/8/layout/hList1"/>
    <dgm:cxn modelId="{7E8F55A7-6169-4883-8553-EC0F688DCC3A}" type="presParOf" srcId="{E72E9F6D-1EF0-4BFC-A0EF-AF508095B2D6}" destId="{7E0A7C50-830C-4F8D-98C8-586D5CC9AAA3}" srcOrd="1" destOrd="0" presId="urn:microsoft.com/office/officeart/2005/8/layout/hList1"/>
    <dgm:cxn modelId="{D71BF552-006A-43F1-884E-4452C7945F64}" type="presParOf" srcId="{E72E9F6D-1EF0-4BFC-A0EF-AF508095B2D6}" destId="{1B92D652-98EE-432F-90B3-F2A4B982255E}" srcOrd="2" destOrd="0" presId="urn:microsoft.com/office/officeart/2005/8/layout/hList1"/>
    <dgm:cxn modelId="{8BE5ED54-F852-4FDC-B6E6-7F83E810D775}" type="presParOf" srcId="{1B92D652-98EE-432F-90B3-F2A4B982255E}" destId="{CD6C51EC-DFF4-4360-B53B-5420BD42F074}" srcOrd="0" destOrd="0" presId="urn:microsoft.com/office/officeart/2005/8/layout/hList1"/>
    <dgm:cxn modelId="{52B88F63-0079-45DB-91A3-27BA9DEA4A78}" type="presParOf" srcId="{1B92D652-98EE-432F-90B3-F2A4B982255E}" destId="{2737FE9A-05CD-4771-9B67-43DB7721F241}" srcOrd="1" destOrd="0" presId="urn:microsoft.com/office/officeart/2005/8/layout/hList1"/>
    <dgm:cxn modelId="{E59AF66B-F268-4B6D-8797-C276589E6C64}" type="presParOf" srcId="{E72E9F6D-1EF0-4BFC-A0EF-AF508095B2D6}" destId="{6910BBD2-02BE-49DB-8933-75A26E1E3D6B}" srcOrd="3" destOrd="0" presId="urn:microsoft.com/office/officeart/2005/8/layout/hList1"/>
    <dgm:cxn modelId="{BEF07B8F-6AAE-4F95-AA3C-0BECD1C08085}" type="presParOf" srcId="{E72E9F6D-1EF0-4BFC-A0EF-AF508095B2D6}" destId="{D425793B-FBAD-450D-8227-F5BB9433268F}" srcOrd="4" destOrd="0" presId="urn:microsoft.com/office/officeart/2005/8/layout/hList1"/>
    <dgm:cxn modelId="{25B321A3-E2B0-44BA-AA23-4792C6E63579}" type="presParOf" srcId="{D425793B-FBAD-450D-8227-F5BB9433268F}" destId="{15BAC6DD-993F-4106-81F0-120D0B7AF05C}" srcOrd="0" destOrd="0" presId="urn:microsoft.com/office/officeart/2005/8/layout/hList1"/>
    <dgm:cxn modelId="{ABFAE294-5561-42E0-A72D-9FA8E4D0BE9A}" type="presParOf" srcId="{D425793B-FBAD-450D-8227-F5BB9433268F}" destId="{70EC926D-3570-4CCC-A04D-8D7F87407B74}" srcOrd="1" destOrd="0" presId="urn:microsoft.com/office/officeart/2005/8/layout/hList1"/>
    <dgm:cxn modelId="{4080ED05-1EF3-49D5-B185-FE95DBCFC6E4}" type="presParOf" srcId="{E72E9F6D-1EF0-4BFC-A0EF-AF508095B2D6}" destId="{D51CAD01-8763-431E-8687-09FE22419370}" srcOrd="5" destOrd="0" presId="urn:microsoft.com/office/officeart/2005/8/layout/hList1"/>
    <dgm:cxn modelId="{651ED095-EAD4-41E1-AA3D-7D2FA671AC6E}" type="presParOf" srcId="{E72E9F6D-1EF0-4BFC-A0EF-AF508095B2D6}" destId="{291389EF-D047-4454-9B12-8E4E33AAEA85}" srcOrd="6" destOrd="0" presId="urn:microsoft.com/office/officeart/2005/8/layout/hList1"/>
    <dgm:cxn modelId="{569D1266-3230-45FE-A2BF-6D2C5DC49707}" type="presParOf" srcId="{291389EF-D047-4454-9B12-8E4E33AAEA85}" destId="{441CDB5C-6FBA-4486-AFED-94DDA106CB72}" srcOrd="0" destOrd="0" presId="urn:microsoft.com/office/officeart/2005/8/layout/hList1"/>
    <dgm:cxn modelId="{5F1E7CE1-70FB-4E49-9055-9B141B62BA8E}" type="presParOf" srcId="{291389EF-D047-4454-9B12-8E4E33AAEA85}" destId="{6D2ACEFD-0EAB-4CFF-91D2-656EBFBF812E}" srcOrd="1" destOrd="0" presId="urn:microsoft.com/office/officeart/2005/8/layout/h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D6A7A2-7567-48B2-A96F-29609C3BEF30}" type="doc">
      <dgm:prSet loTypeId="urn:microsoft.com/office/officeart/2005/8/layout/vList2#1" loCatId="list" qsTypeId="urn:microsoft.com/office/officeart/2005/8/quickstyle/simple1#5" qsCatId="simple" csTypeId="urn:microsoft.com/office/officeart/2005/8/colors/colorful2#4" csCatId="colorful"/>
      <dgm:spPr/>
      <dgm:t>
        <a:bodyPr/>
        <a:lstStyle/>
        <a:p>
          <a:endParaRPr lang="zh-CN" altLang="en-US"/>
        </a:p>
      </dgm:t>
    </dgm:pt>
    <dgm:pt modelId="{AC7AEBE0-165A-430F-9575-3B00E0257C0D}">
      <dgm:prSet/>
      <dgm:spPr/>
      <dgm:t>
        <a:bodyPr/>
        <a:lstStyle/>
        <a:p>
          <a:r>
            <a:rPr lang="zh-CN" b="1">
              <a:effectLst>
                <a:outerShdw blurRad="38100" dist="38100" dir="2700000" algn="tl">
                  <a:srgbClr val="000000">
                    <a:alpha val="43137"/>
                  </a:srgbClr>
                </a:outerShdw>
              </a:effectLst>
              <a:latin typeface="+mj-ea"/>
              <a:ea typeface="+mj-ea"/>
            </a:rPr>
            <a:t>（</a:t>
          </a:r>
          <a:r>
            <a:rPr lang="en-US" b="1">
              <a:effectLst>
                <a:outerShdw blurRad="38100" dist="38100" dir="2700000" algn="tl">
                  <a:srgbClr val="000000">
                    <a:alpha val="43137"/>
                  </a:srgbClr>
                </a:outerShdw>
              </a:effectLst>
              <a:latin typeface="+mj-ea"/>
              <a:ea typeface="+mj-ea"/>
            </a:rPr>
            <a:t>12</a:t>
          </a:r>
          <a:r>
            <a:rPr lang="zh-CN" b="1">
              <a:effectLst>
                <a:outerShdw blurRad="38100" dist="38100" dir="2700000" algn="tl">
                  <a:srgbClr val="000000">
                    <a:alpha val="43137"/>
                  </a:srgbClr>
                </a:outerShdw>
              </a:effectLst>
              <a:latin typeface="+mj-ea"/>
              <a:ea typeface="+mj-ea"/>
            </a:rPr>
            <a:t>）</a:t>
          </a:r>
          <a:r>
            <a:rPr lang="en-US" b="1" baseline="-25000">
              <a:effectLst>
                <a:outerShdw blurRad="38100" dist="38100" dir="2700000" algn="tl">
                  <a:srgbClr val="000000">
                    <a:alpha val="43137"/>
                  </a:srgbClr>
                </a:outerShdw>
              </a:effectLst>
              <a:latin typeface="+mj-ea"/>
              <a:ea typeface="+mj-ea"/>
            </a:rPr>
            <a:t>10</a:t>
          </a:r>
          <a:r>
            <a:rPr lang="en-US" b="1">
              <a:effectLst>
                <a:outerShdw blurRad="38100" dist="38100" dir="2700000" algn="tl">
                  <a:srgbClr val="000000">
                    <a:alpha val="43137"/>
                  </a:srgbClr>
                </a:outerShdw>
              </a:effectLst>
              <a:latin typeface="+mj-ea"/>
              <a:ea typeface="+mj-ea"/>
            </a:rPr>
            <a:t>=</a:t>
          </a:r>
          <a:r>
            <a:rPr lang="zh-CN" b="1">
              <a:effectLst>
                <a:outerShdw blurRad="38100" dist="38100" dir="2700000" algn="tl">
                  <a:srgbClr val="000000">
                    <a:alpha val="43137"/>
                  </a:srgbClr>
                </a:outerShdw>
              </a:effectLst>
              <a:latin typeface="+mj-ea"/>
              <a:ea typeface="+mj-ea"/>
            </a:rPr>
            <a:t>（</a:t>
          </a:r>
          <a:r>
            <a:rPr lang="en-US" b="1">
              <a:effectLst>
                <a:outerShdw blurRad="38100" dist="38100" dir="2700000" algn="tl">
                  <a:srgbClr val="000000">
                    <a:alpha val="43137"/>
                  </a:srgbClr>
                </a:outerShdw>
              </a:effectLst>
              <a:latin typeface="+mj-ea"/>
              <a:ea typeface="+mj-ea"/>
            </a:rPr>
            <a:t>1100</a:t>
          </a:r>
          <a:r>
            <a:rPr lang="zh-CN" b="1">
              <a:effectLst>
                <a:outerShdw blurRad="38100" dist="38100" dir="2700000" algn="tl">
                  <a:srgbClr val="000000">
                    <a:alpha val="43137"/>
                  </a:srgbClr>
                </a:outerShdw>
              </a:effectLst>
              <a:latin typeface="+mj-ea"/>
              <a:ea typeface="+mj-ea"/>
            </a:rPr>
            <a:t>）</a:t>
          </a:r>
          <a:r>
            <a:rPr lang="en-US" b="1" baseline="-25000">
              <a:effectLst>
                <a:outerShdw blurRad="38100" dist="38100" dir="2700000" algn="tl">
                  <a:srgbClr val="000000">
                    <a:alpha val="43137"/>
                  </a:srgbClr>
                </a:outerShdw>
              </a:effectLst>
              <a:latin typeface="+mj-ea"/>
              <a:ea typeface="+mj-ea"/>
            </a:rPr>
            <a:t>2</a:t>
          </a:r>
          <a:r>
            <a:rPr lang="en-US" b="1">
              <a:effectLst>
                <a:outerShdw blurRad="38100" dist="38100" dir="2700000" algn="tl">
                  <a:srgbClr val="000000">
                    <a:alpha val="43137"/>
                  </a:srgbClr>
                </a:outerShdw>
              </a:effectLst>
              <a:latin typeface="+mj-ea"/>
              <a:ea typeface="+mj-ea"/>
            </a:rPr>
            <a:t>=</a:t>
          </a:r>
          <a:r>
            <a:rPr lang="zh-CN" b="1">
              <a:effectLst>
                <a:outerShdw blurRad="38100" dist="38100" dir="2700000" algn="tl">
                  <a:srgbClr val="000000">
                    <a:alpha val="43137"/>
                  </a:srgbClr>
                </a:outerShdw>
              </a:effectLst>
              <a:latin typeface="+mj-ea"/>
              <a:ea typeface="+mj-ea"/>
            </a:rPr>
            <a:t>（</a:t>
          </a:r>
          <a:r>
            <a:rPr lang="en-US" b="1">
              <a:effectLst>
                <a:outerShdw blurRad="38100" dist="38100" dir="2700000" algn="tl">
                  <a:srgbClr val="000000">
                    <a:alpha val="43137"/>
                  </a:srgbClr>
                </a:outerShdw>
              </a:effectLst>
              <a:latin typeface="+mj-ea"/>
              <a:ea typeface="+mj-ea"/>
            </a:rPr>
            <a:t>C</a:t>
          </a:r>
          <a:r>
            <a:rPr lang="zh-CN" b="1">
              <a:effectLst>
                <a:outerShdw blurRad="38100" dist="38100" dir="2700000" algn="tl">
                  <a:srgbClr val="000000">
                    <a:alpha val="43137"/>
                  </a:srgbClr>
                </a:outerShdw>
              </a:effectLst>
              <a:latin typeface="+mj-ea"/>
              <a:ea typeface="+mj-ea"/>
            </a:rPr>
            <a:t>）</a:t>
          </a:r>
          <a:r>
            <a:rPr lang="en-US" b="1" baseline="-25000">
              <a:effectLst>
                <a:outerShdw blurRad="38100" dist="38100" dir="2700000" algn="tl">
                  <a:srgbClr val="000000">
                    <a:alpha val="43137"/>
                  </a:srgbClr>
                </a:outerShdw>
              </a:effectLst>
              <a:latin typeface="+mj-ea"/>
              <a:ea typeface="+mj-ea"/>
            </a:rPr>
            <a:t>16</a:t>
          </a:r>
          <a:endParaRPr lang="zh-CN" b="1">
            <a:effectLst>
              <a:outerShdw blurRad="38100" dist="38100" dir="2700000" algn="tl">
                <a:srgbClr val="000000">
                  <a:alpha val="43137"/>
                </a:srgbClr>
              </a:outerShdw>
            </a:effectLst>
            <a:latin typeface="+mj-ea"/>
            <a:ea typeface="+mj-ea"/>
          </a:endParaRPr>
        </a:p>
      </dgm:t>
    </dgm:pt>
    <dgm:pt modelId="{11ACCFBE-5F5A-4DD3-B6D4-BDE3288F3F17}" type="parTrans" cxnId="{89233D1F-8023-4999-BFD5-41CEF1070878}">
      <dgm:prSet/>
      <dgm:spPr/>
      <dgm:t>
        <a:bodyPr/>
        <a:lstStyle/>
        <a:p>
          <a:endParaRPr lang="zh-CN" altLang="en-US" b="1">
            <a:effectLst>
              <a:outerShdw blurRad="38100" dist="38100" dir="2700000" algn="tl">
                <a:srgbClr val="000000">
                  <a:alpha val="43137"/>
                </a:srgbClr>
              </a:outerShdw>
            </a:effectLst>
            <a:latin typeface="+mj-ea"/>
            <a:ea typeface="+mj-ea"/>
          </a:endParaRPr>
        </a:p>
      </dgm:t>
    </dgm:pt>
    <dgm:pt modelId="{F06C8634-C518-4B02-BDD5-E206EB867F63}" type="sibTrans" cxnId="{89233D1F-8023-4999-BFD5-41CEF1070878}">
      <dgm:prSet/>
      <dgm:spPr/>
      <dgm:t>
        <a:bodyPr/>
        <a:lstStyle/>
        <a:p>
          <a:endParaRPr lang="zh-CN" altLang="en-US" b="1">
            <a:effectLst>
              <a:outerShdw blurRad="38100" dist="38100" dir="2700000" algn="tl">
                <a:srgbClr val="000000">
                  <a:alpha val="43137"/>
                </a:srgbClr>
              </a:outerShdw>
            </a:effectLst>
            <a:latin typeface="+mj-ea"/>
            <a:ea typeface="+mj-ea"/>
          </a:endParaRPr>
        </a:p>
      </dgm:t>
    </dgm:pt>
    <dgm:pt modelId="{FA43A39E-52F0-419D-BA54-13770F3C15A6}">
      <dgm:prSet/>
      <dgm:spPr/>
      <dgm:t>
        <a:bodyPr/>
        <a:lstStyle/>
        <a:p>
          <a:r>
            <a:rPr lang="zh-CN" b="1">
              <a:effectLst>
                <a:outerShdw blurRad="38100" dist="38100" dir="2700000" algn="tl">
                  <a:srgbClr val="000000">
                    <a:alpha val="43137"/>
                  </a:srgbClr>
                </a:outerShdw>
              </a:effectLst>
              <a:latin typeface="+mj-ea"/>
              <a:ea typeface="+mj-ea"/>
            </a:rPr>
            <a:t>（</a:t>
          </a:r>
          <a:r>
            <a:rPr lang="en-US" b="1">
              <a:effectLst>
                <a:outerShdw blurRad="38100" dist="38100" dir="2700000" algn="tl">
                  <a:srgbClr val="000000">
                    <a:alpha val="43137"/>
                  </a:srgbClr>
                </a:outerShdw>
              </a:effectLst>
              <a:latin typeface="+mj-ea"/>
              <a:ea typeface="+mj-ea"/>
            </a:rPr>
            <a:t>12</a:t>
          </a:r>
          <a:r>
            <a:rPr lang="zh-CN" b="1">
              <a:effectLst>
                <a:outerShdw blurRad="38100" dist="38100" dir="2700000" algn="tl">
                  <a:srgbClr val="000000">
                    <a:alpha val="43137"/>
                  </a:srgbClr>
                </a:outerShdw>
              </a:effectLst>
              <a:latin typeface="+mj-ea"/>
              <a:ea typeface="+mj-ea"/>
            </a:rPr>
            <a:t>）</a:t>
          </a:r>
          <a:r>
            <a:rPr lang="en-US" b="1" baseline="-25000">
              <a:effectLst>
                <a:outerShdw blurRad="38100" dist="38100" dir="2700000" algn="tl">
                  <a:srgbClr val="000000">
                    <a:alpha val="43137"/>
                  </a:srgbClr>
                </a:outerShdw>
              </a:effectLst>
              <a:latin typeface="+mj-ea"/>
              <a:ea typeface="+mj-ea"/>
            </a:rPr>
            <a:t>DEC</a:t>
          </a:r>
          <a:r>
            <a:rPr lang="en-US" b="1">
              <a:effectLst>
                <a:outerShdw blurRad="38100" dist="38100" dir="2700000" algn="tl">
                  <a:srgbClr val="000000">
                    <a:alpha val="43137"/>
                  </a:srgbClr>
                </a:outerShdw>
              </a:effectLst>
              <a:latin typeface="+mj-ea"/>
              <a:ea typeface="+mj-ea"/>
            </a:rPr>
            <a:t>=</a:t>
          </a:r>
          <a:r>
            <a:rPr lang="zh-CN" b="1">
              <a:effectLst>
                <a:outerShdw blurRad="38100" dist="38100" dir="2700000" algn="tl">
                  <a:srgbClr val="000000">
                    <a:alpha val="43137"/>
                  </a:srgbClr>
                </a:outerShdw>
              </a:effectLst>
              <a:latin typeface="+mj-ea"/>
              <a:ea typeface="+mj-ea"/>
            </a:rPr>
            <a:t>（</a:t>
          </a:r>
          <a:r>
            <a:rPr lang="en-US" b="1">
              <a:effectLst>
                <a:outerShdw blurRad="38100" dist="38100" dir="2700000" algn="tl">
                  <a:srgbClr val="000000">
                    <a:alpha val="43137"/>
                  </a:srgbClr>
                </a:outerShdw>
              </a:effectLst>
              <a:latin typeface="+mj-ea"/>
              <a:ea typeface="+mj-ea"/>
            </a:rPr>
            <a:t>1100</a:t>
          </a:r>
          <a:r>
            <a:rPr lang="zh-CN" b="1">
              <a:effectLst>
                <a:outerShdw blurRad="38100" dist="38100" dir="2700000" algn="tl">
                  <a:srgbClr val="000000">
                    <a:alpha val="43137"/>
                  </a:srgbClr>
                </a:outerShdw>
              </a:effectLst>
              <a:latin typeface="+mj-ea"/>
              <a:ea typeface="+mj-ea"/>
            </a:rPr>
            <a:t>）</a:t>
          </a:r>
          <a:r>
            <a:rPr lang="en-US" b="1" baseline="-25000">
              <a:effectLst>
                <a:outerShdw blurRad="38100" dist="38100" dir="2700000" algn="tl">
                  <a:srgbClr val="000000">
                    <a:alpha val="43137"/>
                  </a:srgbClr>
                </a:outerShdw>
              </a:effectLst>
              <a:latin typeface="+mj-ea"/>
              <a:ea typeface="+mj-ea"/>
            </a:rPr>
            <a:t>BIN</a:t>
          </a:r>
          <a:r>
            <a:rPr lang="en-US" b="1">
              <a:effectLst>
                <a:outerShdw blurRad="38100" dist="38100" dir="2700000" algn="tl">
                  <a:srgbClr val="000000">
                    <a:alpha val="43137"/>
                  </a:srgbClr>
                </a:outerShdw>
              </a:effectLst>
              <a:latin typeface="+mj-ea"/>
              <a:ea typeface="+mj-ea"/>
            </a:rPr>
            <a:t>=</a:t>
          </a:r>
          <a:r>
            <a:rPr lang="zh-CN" b="1">
              <a:effectLst>
                <a:outerShdw blurRad="38100" dist="38100" dir="2700000" algn="tl">
                  <a:srgbClr val="000000">
                    <a:alpha val="43137"/>
                  </a:srgbClr>
                </a:outerShdw>
              </a:effectLst>
              <a:latin typeface="+mj-ea"/>
              <a:ea typeface="+mj-ea"/>
            </a:rPr>
            <a:t>（</a:t>
          </a:r>
          <a:r>
            <a:rPr lang="en-US" b="1">
              <a:effectLst>
                <a:outerShdw blurRad="38100" dist="38100" dir="2700000" algn="tl">
                  <a:srgbClr val="000000">
                    <a:alpha val="43137"/>
                  </a:srgbClr>
                </a:outerShdw>
              </a:effectLst>
              <a:latin typeface="+mj-ea"/>
              <a:ea typeface="+mj-ea"/>
            </a:rPr>
            <a:t>C</a:t>
          </a:r>
          <a:r>
            <a:rPr lang="zh-CN" b="1">
              <a:effectLst>
                <a:outerShdw blurRad="38100" dist="38100" dir="2700000" algn="tl">
                  <a:srgbClr val="000000">
                    <a:alpha val="43137"/>
                  </a:srgbClr>
                </a:outerShdw>
              </a:effectLst>
              <a:latin typeface="+mj-ea"/>
              <a:ea typeface="+mj-ea"/>
            </a:rPr>
            <a:t>）</a:t>
          </a:r>
          <a:r>
            <a:rPr lang="en-US" b="1" baseline="-25000">
              <a:effectLst>
                <a:outerShdw blurRad="38100" dist="38100" dir="2700000" algn="tl">
                  <a:srgbClr val="000000">
                    <a:alpha val="43137"/>
                  </a:srgbClr>
                </a:outerShdw>
              </a:effectLst>
              <a:latin typeface="+mj-ea"/>
              <a:ea typeface="+mj-ea"/>
            </a:rPr>
            <a:t>HEX</a:t>
          </a:r>
          <a:endParaRPr lang="zh-CN" b="1">
            <a:effectLst>
              <a:outerShdw blurRad="38100" dist="38100" dir="2700000" algn="tl">
                <a:srgbClr val="000000">
                  <a:alpha val="43137"/>
                </a:srgbClr>
              </a:outerShdw>
            </a:effectLst>
            <a:latin typeface="+mj-ea"/>
            <a:ea typeface="+mj-ea"/>
          </a:endParaRPr>
        </a:p>
      </dgm:t>
    </dgm:pt>
    <dgm:pt modelId="{F709FA30-6C0B-4650-A460-23F969AFE719}" type="parTrans" cxnId="{B46B1690-7A1A-457C-B511-B987EFFEB253}">
      <dgm:prSet/>
      <dgm:spPr/>
      <dgm:t>
        <a:bodyPr/>
        <a:lstStyle/>
        <a:p>
          <a:endParaRPr lang="zh-CN" altLang="en-US" b="1">
            <a:effectLst>
              <a:outerShdw blurRad="38100" dist="38100" dir="2700000" algn="tl">
                <a:srgbClr val="000000">
                  <a:alpha val="43137"/>
                </a:srgbClr>
              </a:outerShdw>
            </a:effectLst>
            <a:latin typeface="+mj-ea"/>
            <a:ea typeface="+mj-ea"/>
          </a:endParaRPr>
        </a:p>
      </dgm:t>
    </dgm:pt>
    <dgm:pt modelId="{5A716F69-C3E7-4F89-8253-4B2F460B7737}" type="sibTrans" cxnId="{B46B1690-7A1A-457C-B511-B987EFFEB253}">
      <dgm:prSet/>
      <dgm:spPr/>
      <dgm:t>
        <a:bodyPr/>
        <a:lstStyle/>
        <a:p>
          <a:endParaRPr lang="zh-CN" altLang="en-US" b="1">
            <a:effectLst>
              <a:outerShdw blurRad="38100" dist="38100" dir="2700000" algn="tl">
                <a:srgbClr val="000000">
                  <a:alpha val="43137"/>
                </a:srgbClr>
              </a:outerShdw>
            </a:effectLst>
            <a:latin typeface="+mj-ea"/>
            <a:ea typeface="+mj-ea"/>
          </a:endParaRPr>
        </a:p>
      </dgm:t>
    </dgm:pt>
    <dgm:pt modelId="{8AC585B0-4540-45A5-AB6C-5F3DC41F2E36}" type="pres">
      <dgm:prSet presAssocID="{B8D6A7A2-7567-48B2-A96F-29609C3BEF30}" presName="linear" presStyleCnt="0">
        <dgm:presLayoutVars>
          <dgm:animLvl val="lvl"/>
          <dgm:resizeHandles val="exact"/>
        </dgm:presLayoutVars>
      </dgm:prSet>
      <dgm:spPr/>
    </dgm:pt>
    <dgm:pt modelId="{3241CBEE-5B2D-490C-A13D-48D16505C691}" type="pres">
      <dgm:prSet presAssocID="{AC7AEBE0-165A-430F-9575-3B00E0257C0D}" presName="parentText" presStyleLbl="node1" presStyleIdx="0" presStyleCnt="2">
        <dgm:presLayoutVars>
          <dgm:chMax val="0"/>
          <dgm:bulletEnabled val="1"/>
        </dgm:presLayoutVars>
      </dgm:prSet>
      <dgm:spPr/>
    </dgm:pt>
    <dgm:pt modelId="{84A9A434-C5EF-4933-847E-9C88E2E60284}" type="pres">
      <dgm:prSet presAssocID="{F06C8634-C518-4B02-BDD5-E206EB867F63}" presName="spacer" presStyleCnt="0"/>
      <dgm:spPr/>
    </dgm:pt>
    <dgm:pt modelId="{8C513065-2919-43A3-BBE6-88534DAAD3A3}" type="pres">
      <dgm:prSet presAssocID="{FA43A39E-52F0-419D-BA54-13770F3C15A6}" presName="parentText" presStyleLbl="node1" presStyleIdx="1" presStyleCnt="2">
        <dgm:presLayoutVars>
          <dgm:chMax val="0"/>
          <dgm:bulletEnabled val="1"/>
        </dgm:presLayoutVars>
      </dgm:prSet>
      <dgm:spPr/>
    </dgm:pt>
  </dgm:ptLst>
  <dgm:cxnLst>
    <dgm:cxn modelId="{89233D1F-8023-4999-BFD5-41CEF1070878}" srcId="{B8D6A7A2-7567-48B2-A96F-29609C3BEF30}" destId="{AC7AEBE0-165A-430F-9575-3B00E0257C0D}" srcOrd="0" destOrd="0" parTransId="{11ACCFBE-5F5A-4DD3-B6D4-BDE3288F3F17}" sibTransId="{F06C8634-C518-4B02-BDD5-E206EB867F63}"/>
    <dgm:cxn modelId="{AB877664-9CB4-49D2-BAF3-9DD6382E8265}" type="presOf" srcId="{B8D6A7A2-7567-48B2-A96F-29609C3BEF30}" destId="{8AC585B0-4540-45A5-AB6C-5F3DC41F2E36}" srcOrd="0" destOrd="0" presId="urn:microsoft.com/office/officeart/2005/8/layout/vList2#1"/>
    <dgm:cxn modelId="{B46B1690-7A1A-457C-B511-B987EFFEB253}" srcId="{B8D6A7A2-7567-48B2-A96F-29609C3BEF30}" destId="{FA43A39E-52F0-419D-BA54-13770F3C15A6}" srcOrd="1" destOrd="0" parTransId="{F709FA30-6C0B-4650-A460-23F969AFE719}" sibTransId="{5A716F69-C3E7-4F89-8253-4B2F460B7737}"/>
    <dgm:cxn modelId="{A19C64B1-5902-4312-8246-E5076CB0D061}" type="presOf" srcId="{FA43A39E-52F0-419D-BA54-13770F3C15A6}" destId="{8C513065-2919-43A3-BBE6-88534DAAD3A3}" srcOrd="0" destOrd="0" presId="urn:microsoft.com/office/officeart/2005/8/layout/vList2#1"/>
    <dgm:cxn modelId="{7A2AEFB7-A903-4326-B2A8-47E107FDE7E5}" type="presOf" srcId="{AC7AEBE0-165A-430F-9575-3B00E0257C0D}" destId="{3241CBEE-5B2D-490C-A13D-48D16505C691}" srcOrd="0" destOrd="0" presId="urn:microsoft.com/office/officeart/2005/8/layout/vList2#1"/>
    <dgm:cxn modelId="{A6DD74C8-58AB-4EA5-8D80-745329CFEA8B}" type="presParOf" srcId="{8AC585B0-4540-45A5-AB6C-5F3DC41F2E36}" destId="{3241CBEE-5B2D-490C-A13D-48D16505C691}" srcOrd="0" destOrd="0" presId="urn:microsoft.com/office/officeart/2005/8/layout/vList2#1"/>
    <dgm:cxn modelId="{CCE2C60E-A1C6-4A16-94F5-58BE1E22E847}" type="presParOf" srcId="{8AC585B0-4540-45A5-AB6C-5F3DC41F2E36}" destId="{84A9A434-C5EF-4933-847E-9C88E2E60284}" srcOrd="1" destOrd="0" presId="urn:microsoft.com/office/officeart/2005/8/layout/vList2#1"/>
    <dgm:cxn modelId="{B9BC9455-F6E7-4F46-89A4-2A7492B661CA}" type="presParOf" srcId="{8AC585B0-4540-45A5-AB6C-5F3DC41F2E36}" destId="{8C513065-2919-43A3-BBE6-88534DAAD3A3}" srcOrd="2" destOrd="0" presId="urn:microsoft.com/office/officeart/2005/8/layout/vList2#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4F8A554-6E9E-475B-9126-74161294884E}" type="doc">
      <dgm:prSet loTypeId="urn:microsoft.com/office/officeart/2005/8/layout/process1" loCatId="process" qsTypeId="urn:microsoft.com/office/officeart/2005/8/quickstyle/simple1#6" qsCatId="simple" csTypeId="urn:microsoft.com/office/officeart/2005/8/colors/accent1_2#2" csCatId="accent1" phldr="1"/>
      <dgm:spPr/>
    </dgm:pt>
    <dgm:pt modelId="{B71C768B-B594-4B28-AF42-EC5305E4FD6F}">
      <dgm:prSet phldrT="[文本]" custT="1"/>
      <dgm:spPr/>
      <dgm:t>
        <a:bodyPr/>
        <a:lstStyle/>
        <a:p>
          <a:r>
            <a:rPr lang="zh-CN" altLang="en-US" sz="2000" b="1" dirty="0">
              <a:effectLst>
                <a:outerShdw blurRad="38100" dist="38100" dir="2700000" algn="tl">
                  <a:srgbClr val="000000">
                    <a:alpha val="43137"/>
                  </a:srgbClr>
                </a:outerShdw>
              </a:effectLst>
              <a:latin typeface="+mj-ea"/>
              <a:ea typeface="+mj-ea"/>
            </a:rPr>
            <a:t>十进制数</a:t>
          </a:r>
        </a:p>
      </dgm:t>
    </dgm:pt>
    <dgm:pt modelId="{1B561F8D-2308-4ADF-83C0-E74557DB005F}" type="parTrans" cxnId="{8A83BDDE-686C-4FDC-AD89-6696813B5347}">
      <dgm:prSet/>
      <dgm:spPr/>
      <dgm:t>
        <a:bodyPr/>
        <a:lstStyle/>
        <a:p>
          <a:endParaRPr lang="zh-CN" altLang="en-US" sz="1800" b="1">
            <a:effectLst>
              <a:outerShdw blurRad="38100" dist="38100" dir="2700000" algn="tl">
                <a:srgbClr val="000000">
                  <a:alpha val="43137"/>
                </a:srgbClr>
              </a:outerShdw>
            </a:effectLst>
            <a:latin typeface="+mj-ea"/>
            <a:ea typeface="+mj-ea"/>
          </a:endParaRPr>
        </a:p>
      </dgm:t>
    </dgm:pt>
    <dgm:pt modelId="{756C683A-674C-4D11-A8FF-9E8E8E45D9B3}" type="sibTrans" cxnId="{8A83BDDE-686C-4FDC-AD89-6696813B5347}">
      <dgm:prSet custT="1"/>
      <dgm:spPr/>
      <dgm:t>
        <a:bodyPr/>
        <a:lstStyle/>
        <a:p>
          <a:endParaRPr lang="zh-CN" altLang="en-US" sz="1400" b="1">
            <a:effectLst>
              <a:outerShdw blurRad="38100" dist="38100" dir="2700000" algn="tl">
                <a:srgbClr val="000000">
                  <a:alpha val="43137"/>
                </a:srgbClr>
              </a:outerShdw>
            </a:effectLst>
            <a:latin typeface="+mj-ea"/>
            <a:ea typeface="+mj-ea"/>
          </a:endParaRPr>
        </a:p>
      </dgm:t>
    </dgm:pt>
    <dgm:pt modelId="{F2C3BB44-BBE5-47D3-BA9C-E8EDDC457E82}">
      <dgm:prSet phldrT="[文本]" custT="1"/>
      <dgm:spPr/>
      <dgm:t>
        <a:bodyPr/>
        <a:lstStyle/>
        <a:p>
          <a:r>
            <a:rPr lang="zh-CN" altLang="en-US" sz="2000" b="1" dirty="0">
              <a:effectLst>
                <a:outerShdw blurRad="38100" dist="38100" dir="2700000" algn="tl">
                  <a:srgbClr val="000000">
                    <a:alpha val="43137"/>
                  </a:srgbClr>
                </a:outerShdw>
              </a:effectLst>
              <a:latin typeface="+mj-ea"/>
              <a:ea typeface="+mj-ea"/>
            </a:rPr>
            <a:t>二进制数</a:t>
          </a:r>
        </a:p>
      </dgm:t>
    </dgm:pt>
    <dgm:pt modelId="{7AC38DB6-9FBE-45DD-9904-CBEABA828F14}" type="parTrans" cxnId="{721A09E9-25E5-4BCD-84C9-DD9A6F711BF9}">
      <dgm:prSet/>
      <dgm:spPr/>
      <dgm:t>
        <a:bodyPr/>
        <a:lstStyle/>
        <a:p>
          <a:endParaRPr lang="zh-CN" altLang="en-US" sz="1800" b="1">
            <a:effectLst>
              <a:outerShdw blurRad="38100" dist="38100" dir="2700000" algn="tl">
                <a:srgbClr val="000000">
                  <a:alpha val="43137"/>
                </a:srgbClr>
              </a:outerShdw>
            </a:effectLst>
            <a:latin typeface="+mj-ea"/>
            <a:ea typeface="+mj-ea"/>
          </a:endParaRPr>
        </a:p>
      </dgm:t>
    </dgm:pt>
    <dgm:pt modelId="{EA2719CD-E3CD-4D74-9124-2FC4BC26A7BF}" type="sibTrans" cxnId="{721A09E9-25E5-4BCD-84C9-DD9A6F711BF9}">
      <dgm:prSet/>
      <dgm:spPr/>
      <dgm:t>
        <a:bodyPr/>
        <a:lstStyle/>
        <a:p>
          <a:endParaRPr lang="zh-CN" altLang="en-US" sz="1800" b="1">
            <a:effectLst>
              <a:outerShdw blurRad="38100" dist="38100" dir="2700000" algn="tl">
                <a:srgbClr val="000000">
                  <a:alpha val="43137"/>
                </a:srgbClr>
              </a:outerShdw>
            </a:effectLst>
            <a:latin typeface="+mj-ea"/>
            <a:ea typeface="+mj-ea"/>
          </a:endParaRPr>
        </a:p>
      </dgm:t>
    </dgm:pt>
    <dgm:pt modelId="{BE033B88-4912-46E6-8899-D677395154BE}" type="pres">
      <dgm:prSet presAssocID="{C4F8A554-6E9E-475B-9126-74161294884E}" presName="Name0" presStyleCnt="0">
        <dgm:presLayoutVars>
          <dgm:dir/>
          <dgm:resizeHandles val="exact"/>
        </dgm:presLayoutVars>
      </dgm:prSet>
      <dgm:spPr/>
    </dgm:pt>
    <dgm:pt modelId="{4454745B-BCD1-4E8E-8B56-DD8A7D6649A2}" type="pres">
      <dgm:prSet presAssocID="{B71C768B-B594-4B28-AF42-EC5305E4FD6F}" presName="node" presStyleLbl="node1" presStyleIdx="0" presStyleCnt="2">
        <dgm:presLayoutVars>
          <dgm:bulletEnabled val="1"/>
        </dgm:presLayoutVars>
      </dgm:prSet>
      <dgm:spPr/>
    </dgm:pt>
    <dgm:pt modelId="{3A351AE6-9CF4-45E3-8E8A-B2666F5EC509}" type="pres">
      <dgm:prSet presAssocID="{756C683A-674C-4D11-A8FF-9E8E8E45D9B3}" presName="sibTrans" presStyleLbl="sibTrans2D1" presStyleIdx="0" presStyleCnt="1"/>
      <dgm:spPr/>
    </dgm:pt>
    <dgm:pt modelId="{7C03C240-690F-4F57-8624-8F6A90FC313A}" type="pres">
      <dgm:prSet presAssocID="{756C683A-674C-4D11-A8FF-9E8E8E45D9B3}" presName="connectorText" presStyleLbl="sibTrans2D1" presStyleIdx="0" presStyleCnt="1"/>
      <dgm:spPr/>
    </dgm:pt>
    <dgm:pt modelId="{A9E2BC10-5C42-4811-A328-3E41FCA34D23}" type="pres">
      <dgm:prSet presAssocID="{F2C3BB44-BBE5-47D3-BA9C-E8EDDC457E82}" presName="node" presStyleLbl="node1" presStyleIdx="1" presStyleCnt="2">
        <dgm:presLayoutVars>
          <dgm:bulletEnabled val="1"/>
        </dgm:presLayoutVars>
      </dgm:prSet>
      <dgm:spPr/>
    </dgm:pt>
  </dgm:ptLst>
  <dgm:cxnLst>
    <dgm:cxn modelId="{6B459100-5FEF-4B9E-882A-270901CA2FF7}" type="presOf" srcId="{C4F8A554-6E9E-475B-9126-74161294884E}" destId="{BE033B88-4912-46E6-8899-D677395154BE}" srcOrd="0" destOrd="0" presId="urn:microsoft.com/office/officeart/2005/8/layout/process1"/>
    <dgm:cxn modelId="{84ABE57C-2AC3-4CD2-B95D-B4DACE2ED2A1}" type="presOf" srcId="{B71C768B-B594-4B28-AF42-EC5305E4FD6F}" destId="{4454745B-BCD1-4E8E-8B56-DD8A7D6649A2}" srcOrd="0" destOrd="0" presId="urn:microsoft.com/office/officeart/2005/8/layout/process1"/>
    <dgm:cxn modelId="{DD720881-FA70-4154-8AA3-9351E51B6872}" type="presOf" srcId="{F2C3BB44-BBE5-47D3-BA9C-E8EDDC457E82}" destId="{A9E2BC10-5C42-4811-A328-3E41FCA34D23}" srcOrd="0" destOrd="0" presId="urn:microsoft.com/office/officeart/2005/8/layout/process1"/>
    <dgm:cxn modelId="{A2E228CB-76F6-4F84-B5D7-F75AEB10CF72}" type="presOf" srcId="{756C683A-674C-4D11-A8FF-9E8E8E45D9B3}" destId="{7C03C240-690F-4F57-8624-8F6A90FC313A}" srcOrd="1" destOrd="0" presId="urn:microsoft.com/office/officeart/2005/8/layout/process1"/>
    <dgm:cxn modelId="{8A83BDDE-686C-4FDC-AD89-6696813B5347}" srcId="{C4F8A554-6E9E-475B-9126-74161294884E}" destId="{B71C768B-B594-4B28-AF42-EC5305E4FD6F}" srcOrd="0" destOrd="0" parTransId="{1B561F8D-2308-4ADF-83C0-E74557DB005F}" sibTransId="{756C683A-674C-4D11-A8FF-9E8E8E45D9B3}"/>
    <dgm:cxn modelId="{721A09E9-25E5-4BCD-84C9-DD9A6F711BF9}" srcId="{C4F8A554-6E9E-475B-9126-74161294884E}" destId="{F2C3BB44-BBE5-47D3-BA9C-E8EDDC457E82}" srcOrd="1" destOrd="0" parTransId="{7AC38DB6-9FBE-45DD-9904-CBEABA828F14}" sibTransId="{EA2719CD-E3CD-4D74-9124-2FC4BC26A7BF}"/>
    <dgm:cxn modelId="{3F47C2F1-2DE2-4831-B3C2-1310393A3D01}" type="presOf" srcId="{756C683A-674C-4D11-A8FF-9E8E8E45D9B3}" destId="{3A351AE6-9CF4-45E3-8E8A-B2666F5EC509}" srcOrd="0" destOrd="0" presId="urn:microsoft.com/office/officeart/2005/8/layout/process1"/>
    <dgm:cxn modelId="{AD2804E8-6C7B-4B25-BE45-A8B6CF22BB1D}" type="presParOf" srcId="{BE033B88-4912-46E6-8899-D677395154BE}" destId="{4454745B-BCD1-4E8E-8B56-DD8A7D6649A2}" srcOrd="0" destOrd="0" presId="urn:microsoft.com/office/officeart/2005/8/layout/process1"/>
    <dgm:cxn modelId="{9EFEE092-1B83-4589-BD57-4A6F75D0238F}" type="presParOf" srcId="{BE033B88-4912-46E6-8899-D677395154BE}" destId="{3A351AE6-9CF4-45E3-8E8A-B2666F5EC509}" srcOrd="1" destOrd="0" presId="urn:microsoft.com/office/officeart/2005/8/layout/process1"/>
    <dgm:cxn modelId="{936B1806-3A35-4551-80F6-08A92A02E2D5}" type="presParOf" srcId="{3A351AE6-9CF4-45E3-8E8A-B2666F5EC509}" destId="{7C03C240-690F-4F57-8624-8F6A90FC313A}" srcOrd="0" destOrd="0" presId="urn:microsoft.com/office/officeart/2005/8/layout/process1"/>
    <dgm:cxn modelId="{380EBC8B-7ACB-4C92-8307-9C4409A6ABFE}" type="presParOf" srcId="{BE033B88-4912-46E6-8899-D677395154BE}" destId="{A9E2BC10-5C42-4811-A328-3E41FCA34D23}" srcOrd="2"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4F8A554-6E9E-475B-9126-74161294884E}" type="doc">
      <dgm:prSet loTypeId="urn:microsoft.com/office/officeart/2005/8/layout/process1" loCatId="process" qsTypeId="urn:microsoft.com/office/officeart/2005/8/quickstyle/simple1#7" qsCatId="simple" csTypeId="urn:microsoft.com/office/officeart/2005/8/colors/accent1_2#3" csCatId="accent1" phldr="1"/>
      <dgm:spPr/>
    </dgm:pt>
    <dgm:pt modelId="{B71C768B-B594-4B28-AF42-EC5305E4FD6F}">
      <dgm:prSet phldrT="[文本]" custT="1"/>
      <dgm:spPr/>
      <dgm:t>
        <a:bodyPr/>
        <a:lstStyle/>
        <a:p>
          <a:r>
            <a:rPr lang="zh-CN" altLang="en-US" sz="2000" b="1" dirty="0">
              <a:effectLst>
                <a:outerShdw blurRad="38100" dist="38100" dir="2700000" algn="tl">
                  <a:srgbClr val="000000">
                    <a:alpha val="43137"/>
                  </a:srgbClr>
                </a:outerShdw>
              </a:effectLst>
              <a:latin typeface="+mj-ea"/>
              <a:ea typeface="+mj-ea"/>
            </a:rPr>
            <a:t>二进制数</a:t>
          </a:r>
        </a:p>
      </dgm:t>
    </dgm:pt>
    <dgm:pt modelId="{1B561F8D-2308-4ADF-83C0-E74557DB005F}" type="parTrans" cxnId="{8A83BDDE-686C-4FDC-AD89-6696813B5347}">
      <dgm:prSet/>
      <dgm:spPr/>
      <dgm:t>
        <a:bodyPr/>
        <a:lstStyle/>
        <a:p>
          <a:endParaRPr lang="zh-CN" altLang="en-US" sz="1800" b="1">
            <a:effectLst>
              <a:outerShdw blurRad="38100" dist="38100" dir="2700000" algn="tl">
                <a:srgbClr val="000000">
                  <a:alpha val="43137"/>
                </a:srgbClr>
              </a:outerShdw>
            </a:effectLst>
            <a:latin typeface="+mj-ea"/>
            <a:ea typeface="+mj-ea"/>
          </a:endParaRPr>
        </a:p>
      </dgm:t>
    </dgm:pt>
    <dgm:pt modelId="{756C683A-674C-4D11-A8FF-9E8E8E45D9B3}" type="sibTrans" cxnId="{8A83BDDE-686C-4FDC-AD89-6696813B5347}">
      <dgm:prSet custT="1"/>
      <dgm:spPr/>
      <dgm:t>
        <a:bodyPr/>
        <a:lstStyle/>
        <a:p>
          <a:endParaRPr lang="zh-CN" altLang="en-US" sz="1400" b="1">
            <a:effectLst>
              <a:outerShdw blurRad="38100" dist="38100" dir="2700000" algn="tl">
                <a:srgbClr val="000000">
                  <a:alpha val="43137"/>
                </a:srgbClr>
              </a:outerShdw>
            </a:effectLst>
            <a:latin typeface="+mj-ea"/>
            <a:ea typeface="+mj-ea"/>
          </a:endParaRPr>
        </a:p>
      </dgm:t>
    </dgm:pt>
    <dgm:pt modelId="{F2C3BB44-BBE5-47D3-BA9C-E8EDDC457E82}">
      <dgm:prSet phldrT="[文本]" custT="1"/>
      <dgm:spPr/>
      <dgm:t>
        <a:bodyPr/>
        <a:lstStyle/>
        <a:p>
          <a:r>
            <a:rPr lang="zh-CN" altLang="en-US" sz="2000" b="1" dirty="0">
              <a:effectLst>
                <a:outerShdw blurRad="38100" dist="38100" dir="2700000" algn="tl">
                  <a:srgbClr val="000000">
                    <a:alpha val="43137"/>
                  </a:srgbClr>
                </a:outerShdw>
              </a:effectLst>
              <a:latin typeface="+mj-ea"/>
              <a:ea typeface="+mj-ea"/>
            </a:rPr>
            <a:t>十进制数</a:t>
          </a:r>
        </a:p>
      </dgm:t>
    </dgm:pt>
    <dgm:pt modelId="{7AC38DB6-9FBE-45DD-9904-CBEABA828F14}" type="parTrans" cxnId="{721A09E9-25E5-4BCD-84C9-DD9A6F711BF9}">
      <dgm:prSet/>
      <dgm:spPr/>
      <dgm:t>
        <a:bodyPr/>
        <a:lstStyle/>
        <a:p>
          <a:endParaRPr lang="zh-CN" altLang="en-US" sz="1800" b="1">
            <a:effectLst>
              <a:outerShdw blurRad="38100" dist="38100" dir="2700000" algn="tl">
                <a:srgbClr val="000000">
                  <a:alpha val="43137"/>
                </a:srgbClr>
              </a:outerShdw>
            </a:effectLst>
            <a:latin typeface="+mj-ea"/>
            <a:ea typeface="+mj-ea"/>
          </a:endParaRPr>
        </a:p>
      </dgm:t>
    </dgm:pt>
    <dgm:pt modelId="{EA2719CD-E3CD-4D74-9124-2FC4BC26A7BF}" type="sibTrans" cxnId="{721A09E9-25E5-4BCD-84C9-DD9A6F711BF9}">
      <dgm:prSet/>
      <dgm:spPr/>
      <dgm:t>
        <a:bodyPr/>
        <a:lstStyle/>
        <a:p>
          <a:endParaRPr lang="zh-CN" altLang="en-US" sz="1800" b="1">
            <a:effectLst>
              <a:outerShdw blurRad="38100" dist="38100" dir="2700000" algn="tl">
                <a:srgbClr val="000000">
                  <a:alpha val="43137"/>
                </a:srgbClr>
              </a:outerShdw>
            </a:effectLst>
            <a:latin typeface="+mj-ea"/>
            <a:ea typeface="+mj-ea"/>
          </a:endParaRPr>
        </a:p>
      </dgm:t>
    </dgm:pt>
    <dgm:pt modelId="{BE033B88-4912-46E6-8899-D677395154BE}" type="pres">
      <dgm:prSet presAssocID="{C4F8A554-6E9E-475B-9126-74161294884E}" presName="Name0" presStyleCnt="0">
        <dgm:presLayoutVars>
          <dgm:dir/>
          <dgm:resizeHandles val="exact"/>
        </dgm:presLayoutVars>
      </dgm:prSet>
      <dgm:spPr/>
    </dgm:pt>
    <dgm:pt modelId="{4454745B-BCD1-4E8E-8B56-DD8A7D6649A2}" type="pres">
      <dgm:prSet presAssocID="{B71C768B-B594-4B28-AF42-EC5305E4FD6F}" presName="node" presStyleLbl="node1" presStyleIdx="0" presStyleCnt="2">
        <dgm:presLayoutVars>
          <dgm:bulletEnabled val="1"/>
        </dgm:presLayoutVars>
      </dgm:prSet>
      <dgm:spPr/>
    </dgm:pt>
    <dgm:pt modelId="{3A351AE6-9CF4-45E3-8E8A-B2666F5EC509}" type="pres">
      <dgm:prSet presAssocID="{756C683A-674C-4D11-A8FF-9E8E8E45D9B3}" presName="sibTrans" presStyleLbl="sibTrans2D1" presStyleIdx="0" presStyleCnt="1"/>
      <dgm:spPr/>
    </dgm:pt>
    <dgm:pt modelId="{7C03C240-690F-4F57-8624-8F6A90FC313A}" type="pres">
      <dgm:prSet presAssocID="{756C683A-674C-4D11-A8FF-9E8E8E45D9B3}" presName="connectorText" presStyleLbl="sibTrans2D1" presStyleIdx="0" presStyleCnt="1"/>
      <dgm:spPr/>
    </dgm:pt>
    <dgm:pt modelId="{A9E2BC10-5C42-4811-A328-3E41FCA34D23}" type="pres">
      <dgm:prSet presAssocID="{F2C3BB44-BBE5-47D3-BA9C-E8EDDC457E82}" presName="node" presStyleLbl="node1" presStyleIdx="1" presStyleCnt="2">
        <dgm:presLayoutVars>
          <dgm:bulletEnabled val="1"/>
        </dgm:presLayoutVars>
      </dgm:prSet>
      <dgm:spPr/>
    </dgm:pt>
  </dgm:ptLst>
  <dgm:cxnLst>
    <dgm:cxn modelId="{6B459100-5FEF-4B9E-882A-270901CA2FF7}" type="presOf" srcId="{C4F8A554-6E9E-475B-9126-74161294884E}" destId="{BE033B88-4912-46E6-8899-D677395154BE}" srcOrd="0" destOrd="0" presId="urn:microsoft.com/office/officeart/2005/8/layout/process1"/>
    <dgm:cxn modelId="{84ABE57C-2AC3-4CD2-B95D-B4DACE2ED2A1}" type="presOf" srcId="{B71C768B-B594-4B28-AF42-EC5305E4FD6F}" destId="{4454745B-BCD1-4E8E-8B56-DD8A7D6649A2}" srcOrd="0" destOrd="0" presId="urn:microsoft.com/office/officeart/2005/8/layout/process1"/>
    <dgm:cxn modelId="{DD720881-FA70-4154-8AA3-9351E51B6872}" type="presOf" srcId="{F2C3BB44-BBE5-47D3-BA9C-E8EDDC457E82}" destId="{A9E2BC10-5C42-4811-A328-3E41FCA34D23}" srcOrd="0" destOrd="0" presId="urn:microsoft.com/office/officeart/2005/8/layout/process1"/>
    <dgm:cxn modelId="{A2E228CB-76F6-4F84-B5D7-F75AEB10CF72}" type="presOf" srcId="{756C683A-674C-4D11-A8FF-9E8E8E45D9B3}" destId="{7C03C240-690F-4F57-8624-8F6A90FC313A}" srcOrd="1" destOrd="0" presId="urn:microsoft.com/office/officeart/2005/8/layout/process1"/>
    <dgm:cxn modelId="{8A83BDDE-686C-4FDC-AD89-6696813B5347}" srcId="{C4F8A554-6E9E-475B-9126-74161294884E}" destId="{B71C768B-B594-4B28-AF42-EC5305E4FD6F}" srcOrd="0" destOrd="0" parTransId="{1B561F8D-2308-4ADF-83C0-E74557DB005F}" sibTransId="{756C683A-674C-4D11-A8FF-9E8E8E45D9B3}"/>
    <dgm:cxn modelId="{721A09E9-25E5-4BCD-84C9-DD9A6F711BF9}" srcId="{C4F8A554-6E9E-475B-9126-74161294884E}" destId="{F2C3BB44-BBE5-47D3-BA9C-E8EDDC457E82}" srcOrd="1" destOrd="0" parTransId="{7AC38DB6-9FBE-45DD-9904-CBEABA828F14}" sibTransId="{EA2719CD-E3CD-4D74-9124-2FC4BC26A7BF}"/>
    <dgm:cxn modelId="{3F47C2F1-2DE2-4831-B3C2-1310393A3D01}" type="presOf" srcId="{756C683A-674C-4D11-A8FF-9E8E8E45D9B3}" destId="{3A351AE6-9CF4-45E3-8E8A-B2666F5EC509}" srcOrd="0" destOrd="0" presId="urn:microsoft.com/office/officeart/2005/8/layout/process1"/>
    <dgm:cxn modelId="{AD2804E8-6C7B-4B25-BE45-A8B6CF22BB1D}" type="presParOf" srcId="{BE033B88-4912-46E6-8899-D677395154BE}" destId="{4454745B-BCD1-4E8E-8B56-DD8A7D6649A2}" srcOrd="0" destOrd="0" presId="urn:microsoft.com/office/officeart/2005/8/layout/process1"/>
    <dgm:cxn modelId="{9EFEE092-1B83-4589-BD57-4A6F75D0238F}" type="presParOf" srcId="{BE033B88-4912-46E6-8899-D677395154BE}" destId="{3A351AE6-9CF4-45E3-8E8A-B2666F5EC509}" srcOrd="1" destOrd="0" presId="urn:microsoft.com/office/officeart/2005/8/layout/process1"/>
    <dgm:cxn modelId="{936B1806-3A35-4551-80F6-08A92A02E2D5}" type="presParOf" srcId="{3A351AE6-9CF4-45E3-8E8A-B2666F5EC509}" destId="{7C03C240-690F-4F57-8624-8F6A90FC313A}" srcOrd="0" destOrd="0" presId="urn:microsoft.com/office/officeart/2005/8/layout/process1"/>
    <dgm:cxn modelId="{380EBC8B-7ACB-4C92-8307-9C4409A6ABFE}" type="presParOf" srcId="{BE033B88-4912-46E6-8899-D677395154BE}" destId="{A9E2BC10-5C42-4811-A328-3E41FCA34D23}" srcOrd="2"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4F8A554-6E9E-475B-9126-74161294884E}" type="doc">
      <dgm:prSet loTypeId="urn:microsoft.com/office/officeart/2005/8/layout/process1" loCatId="process" qsTypeId="urn:microsoft.com/office/officeart/2005/8/quickstyle/simple1#8" qsCatId="simple" csTypeId="urn:microsoft.com/office/officeart/2005/8/colors/accent1_2#4" csCatId="accent1" phldr="1"/>
      <dgm:spPr/>
    </dgm:pt>
    <dgm:pt modelId="{B71C768B-B594-4B28-AF42-EC5305E4FD6F}">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二进制数</a:t>
          </a:r>
        </a:p>
      </dgm:t>
    </dgm:pt>
    <dgm:pt modelId="{1B561F8D-2308-4ADF-83C0-E74557DB005F}" type="parTrans" cxnId="{8A83BDDE-686C-4FDC-AD89-6696813B5347}">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756C683A-674C-4D11-A8FF-9E8E8E45D9B3}" type="sibTrans" cxnId="{8A83BDDE-686C-4FDC-AD89-6696813B5347}">
      <dgm:prSet custT="1"/>
      <dgm:spPr/>
      <dgm:t>
        <a:bodyPr/>
        <a:lstStyle/>
        <a:p>
          <a:endParaRPr lang="zh-CN" altLang="en-US" sz="1600" b="1">
            <a:effectLst>
              <a:outerShdw blurRad="38100" dist="38100" dir="2700000" algn="tl">
                <a:srgbClr val="000000">
                  <a:alpha val="43137"/>
                </a:srgbClr>
              </a:outerShdw>
            </a:effectLst>
            <a:latin typeface="+mj-ea"/>
            <a:ea typeface="+mj-ea"/>
          </a:endParaRPr>
        </a:p>
      </dgm:t>
    </dgm:pt>
    <dgm:pt modelId="{F2C3BB44-BBE5-47D3-BA9C-E8EDDC457E82}">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十六进制数</a:t>
          </a:r>
        </a:p>
      </dgm:t>
    </dgm:pt>
    <dgm:pt modelId="{7AC38DB6-9FBE-45DD-9904-CBEABA828F14}" type="par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EA2719CD-E3CD-4D74-9124-2FC4BC26A7BF}" type="sib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BE033B88-4912-46E6-8899-D677395154BE}" type="pres">
      <dgm:prSet presAssocID="{C4F8A554-6E9E-475B-9126-74161294884E}" presName="Name0" presStyleCnt="0">
        <dgm:presLayoutVars>
          <dgm:dir/>
          <dgm:resizeHandles val="exact"/>
        </dgm:presLayoutVars>
      </dgm:prSet>
      <dgm:spPr/>
    </dgm:pt>
    <dgm:pt modelId="{4454745B-BCD1-4E8E-8B56-DD8A7D6649A2}" type="pres">
      <dgm:prSet presAssocID="{B71C768B-B594-4B28-AF42-EC5305E4FD6F}" presName="node" presStyleLbl="node1" presStyleIdx="0" presStyleCnt="2">
        <dgm:presLayoutVars>
          <dgm:bulletEnabled val="1"/>
        </dgm:presLayoutVars>
      </dgm:prSet>
      <dgm:spPr/>
    </dgm:pt>
    <dgm:pt modelId="{3A351AE6-9CF4-45E3-8E8A-B2666F5EC509}" type="pres">
      <dgm:prSet presAssocID="{756C683A-674C-4D11-A8FF-9E8E8E45D9B3}" presName="sibTrans" presStyleLbl="sibTrans2D1" presStyleIdx="0" presStyleCnt="1"/>
      <dgm:spPr/>
    </dgm:pt>
    <dgm:pt modelId="{7C03C240-690F-4F57-8624-8F6A90FC313A}" type="pres">
      <dgm:prSet presAssocID="{756C683A-674C-4D11-A8FF-9E8E8E45D9B3}" presName="connectorText" presStyleLbl="sibTrans2D1" presStyleIdx="0" presStyleCnt="1"/>
      <dgm:spPr/>
    </dgm:pt>
    <dgm:pt modelId="{A9E2BC10-5C42-4811-A328-3E41FCA34D23}" type="pres">
      <dgm:prSet presAssocID="{F2C3BB44-BBE5-47D3-BA9C-E8EDDC457E82}" presName="node" presStyleLbl="node1" presStyleIdx="1" presStyleCnt="2">
        <dgm:presLayoutVars>
          <dgm:bulletEnabled val="1"/>
        </dgm:presLayoutVars>
      </dgm:prSet>
      <dgm:spPr/>
    </dgm:pt>
  </dgm:ptLst>
  <dgm:cxnLst>
    <dgm:cxn modelId="{6B459100-5FEF-4B9E-882A-270901CA2FF7}" type="presOf" srcId="{C4F8A554-6E9E-475B-9126-74161294884E}" destId="{BE033B88-4912-46E6-8899-D677395154BE}" srcOrd="0" destOrd="0" presId="urn:microsoft.com/office/officeart/2005/8/layout/process1"/>
    <dgm:cxn modelId="{84ABE57C-2AC3-4CD2-B95D-B4DACE2ED2A1}" type="presOf" srcId="{B71C768B-B594-4B28-AF42-EC5305E4FD6F}" destId="{4454745B-BCD1-4E8E-8B56-DD8A7D6649A2}" srcOrd="0" destOrd="0" presId="urn:microsoft.com/office/officeart/2005/8/layout/process1"/>
    <dgm:cxn modelId="{DD720881-FA70-4154-8AA3-9351E51B6872}" type="presOf" srcId="{F2C3BB44-BBE5-47D3-BA9C-E8EDDC457E82}" destId="{A9E2BC10-5C42-4811-A328-3E41FCA34D23}" srcOrd="0" destOrd="0" presId="urn:microsoft.com/office/officeart/2005/8/layout/process1"/>
    <dgm:cxn modelId="{A2E228CB-76F6-4F84-B5D7-F75AEB10CF72}" type="presOf" srcId="{756C683A-674C-4D11-A8FF-9E8E8E45D9B3}" destId="{7C03C240-690F-4F57-8624-8F6A90FC313A}" srcOrd="1" destOrd="0" presId="urn:microsoft.com/office/officeart/2005/8/layout/process1"/>
    <dgm:cxn modelId="{8A83BDDE-686C-4FDC-AD89-6696813B5347}" srcId="{C4F8A554-6E9E-475B-9126-74161294884E}" destId="{B71C768B-B594-4B28-AF42-EC5305E4FD6F}" srcOrd="0" destOrd="0" parTransId="{1B561F8D-2308-4ADF-83C0-E74557DB005F}" sibTransId="{756C683A-674C-4D11-A8FF-9E8E8E45D9B3}"/>
    <dgm:cxn modelId="{721A09E9-25E5-4BCD-84C9-DD9A6F711BF9}" srcId="{C4F8A554-6E9E-475B-9126-74161294884E}" destId="{F2C3BB44-BBE5-47D3-BA9C-E8EDDC457E82}" srcOrd="1" destOrd="0" parTransId="{7AC38DB6-9FBE-45DD-9904-CBEABA828F14}" sibTransId="{EA2719CD-E3CD-4D74-9124-2FC4BC26A7BF}"/>
    <dgm:cxn modelId="{3F47C2F1-2DE2-4831-B3C2-1310393A3D01}" type="presOf" srcId="{756C683A-674C-4D11-A8FF-9E8E8E45D9B3}" destId="{3A351AE6-9CF4-45E3-8E8A-B2666F5EC509}" srcOrd="0" destOrd="0" presId="urn:microsoft.com/office/officeart/2005/8/layout/process1"/>
    <dgm:cxn modelId="{AD2804E8-6C7B-4B25-BE45-A8B6CF22BB1D}" type="presParOf" srcId="{BE033B88-4912-46E6-8899-D677395154BE}" destId="{4454745B-BCD1-4E8E-8B56-DD8A7D6649A2}" srcOrd="0" destOrd="0" presId="urn:microsoft.com/office/officeart/2005/8/layout/process1"/>
    <dgm:cxn modelId="{9EFEE092-1B83-4589-BD57-4A6F75D0238F}" type="presParOf" srcId="{BE033B88-4912-46E6-8899-D677395154BE}" destId="{3A351AE6-9CF4-45E3-8E8A-B2666F5EC509}" srcOrd="1" destOrd="0" presId="urn:microsoft.com/office/officeart/2005/8/layout/process1"/>
    <dgm:cxn modelId="{936B1806-3A35-4551-80F6-08A92A02E2D5}" type="presParOf" srcId="{3A351AE6-9CF4-45E3-8E8A-B2666F5EC509}" destId="{7C03C240-690F-4F57-8624-8F6A90FC313A}" srcOrd="0" destOrd="0" presId="urn:microsoft.com/office/officeart/2005/8/layout/process1"/>
    <dgm:cxn modelId="{380EBC8B-7ACB-4C92-8307-9C4409A6ABFE}" type="presParOf" srcId="{BE033B88-4912-46E6-8899-D677395154BE}" destId="{A9E2BC10-5C42-4811-A328-3E41FCA34D23}" srcOrd="2" destOrd="0" presId="urn:microsoft.com/office/officeart/2005/8/layout/process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4F8A554-6E9E-475B-9126-74161294884E}" type="doc">
      <dgm:prSet loTypeId="urn:microsoft.com/office/officeart/2005/8/layout/process1" loCatId="process" qsTypeId="urn:microsoft.com/office/officeart/2005/8/quickstyle/simple1#9" qsCatId="simple" csTypeId="urn:microsoft.com/office/officeart/2005/8/colors/accent1_2#5" csCatId="accent1" phldr="1"/>
      <dgm:spPr/>
    </dgm:pt>
    <dgm:pt modelId="{B71C768B-B594-4B28-AF42-EC5305E4FD6F}">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十六进制数</a:t>
          </a:r>
        </a:p>
      </dgm:t>
    </dgm:pt>
    <dgm:pt modelId="{1B561F8D-2308-4ADF-83C0-E74557DB005F}" type="parTrans" cxnId="{8A83BDDE-686C-4FDC-AD89-6696813B5347}">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756C683A-674C-4D11-A8FF-9E8E8E45D9B3}" type="sibTrans" cxnId="{8A83BDDE-686C-4FDC-AD89-6696813B5347}">
      <dgm:prSet custT="1"/>
      <dgm:spPr/>
      <dgm:t>
        <a:bodyPr/>
        <a:lstStyle/>
        <a:p>
          <a:endParaRPr lang="zh-CN" altLang="en-US" sz="1600" b="1">
            <a:effectLst>
              <a:outerShdw blurRad="38100" dist="38100" dir="2700000" algn="tl">
                <a:srgbClr val="000000">
                  <a:alpha val="43137"/>
                </a:srgbClr>
              </a:outerShdw>
            </a:effectLst>
            <a:latin typeface="+mj-ea"/>
            <a:ea typeface="+mj-ea"/>
          </a:endParaRPr>
        </a:p>
      </dgm:t>
    </dgm:pt>
    <dgm:pt modelId="{F2C3BB44-BBE5-47D3-BA9C-E8EDDC457E82}">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二进制数</a:t>
          </a:r>
        </a:p>
      </dgm:t>
    </dgm:pt>
    <dgm:pt modelId="{7AC38DB6-9FBE-45DD-9904-CBEABA828F14}" type="par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EA2719CD-E3CD-4D74-9124-2FC4BC26A7BF}" type="sib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BE033B88-4912-46E6-8899-D677395154BE}" type="pres">
      <dgm:prSet presAssocID="{C4F8A554-6E9E-475B-9126-74161294884E}" presName="Name0" presStyleCnt="0">
        <dgm:presLayoutVars>
          <dgm:dir/>
          <dgm:resizeHandles val="exact"/>
        </dgm:presLayoutVars>
      </dgm:prSet>
      <dgm:spPr/>
    </dgm:pt>
    <dgm:pt modelId="{4454745B-BCD1-4E8E-8B56-DD8A7D6649A2}" type="pres">
      <dgm:prSet presAssocID="{B71C768B-B594-4B28-AF42-EC5305E4FD6F}" presName="node" presStyleLbl="node1" presStyleIdx="0" presStyleCnt="2">
        <dgm:presLayoutVars>
          <dgm:bulletEnabled val="1"/>
        </dgm:presLayoutVars>
      </dgm:prSet>
      <dgm:spPr/>
    </dgm:pt>
    <dgm:pt modelId="{3A351AE6-9CF4-45E3-8E8A-B2666F5EC509}" type="pres">
      <dgm:prSet presAssocID="{756C683A-674C-4D11-A8FF-9E8E8E45D9B3}" presName="sibTrans" presStyleLbl="sibTrans2D1" presStyleIdx="0" presStyleCnt="1"/>
      <dgm:spPr/>
    </dgm:pt>
    <dgm:pt modelId="{7C03C240-690F-4F57-8624-8F6A90FC313A}" type="pres">
      <dgm:prSet presAssocID="{756C683A-674C-4D11-A8FF-9E8E8E45D9B3}" presName="connectorText" presStyleLbl="sibTrans2D1" presStyleIdx="0" presStyleCnt="1"/>
      <dgm:spPr/>
    </dgm:pt>
    <dgm:pt modelId="{A9E2BC10-5C42-4811-A328-3E41FCA34D23}" type="pres">
      <dgm:prSet presAssocID="{F2C3BB44-BBE5-47D3-BA9C-E8EDDC457E82}" presName="node" presStyleLbl="node1" presStyleIdx="1" presStyleCnt="2">
        <dgm:presLayoutVars>
          <dgm:bulletEnabled val="1"/>
        </dgm:presLayoutVars>
      </dgm:prSet>
      <dgm:spPr/>
    </dgm:pt>
  </dgm:ptLst>
  <dgm:cxnLst>
    <dgm:cxn modelId="{6B459100-5FEF-4B9E-882A-270901CA2FF7}" type="presOf" srcId="{C4F8A554-6E9E-475B-9126-74161294884E}" destId="{BE033B88-4912-46E6-8899-D677395154BE}" srcOrd="0" destOrd="0" presId="urn:microsoft.com/office/officeart/2005/8/layout/process1"/>
    <dgm:cxn modelId="{84ABE57C-2AC3-4CD2-B95D-B4DACE2ED2A1}" type="presOf" srcId="{B71C768B-B594-4B28-AF42-EC5305E4FD6F}" destId="{4454745B-BCD1-4E8E-8B56-DD8A7D6649A2}" srcOrd="0" destOrd="0" presId="urn:microsoft.com/office/officeart/2005/8/layout/process1"/>
    <dgm:cxn modelId="{DD720881-FA70-4154-8AA3-9351E51B6872}" type="presOf" srcId="{F2C3BB44-BBE5-47D3-BA9C-E8EDDC457E82}" destId="{A9E2BC10-5C42-4811-A328-3E41FCA34D23}" srcOrd="0" destOrd="0" presId="urn:microsoft.com/office/officeart/2005/8/layout/process1"/>
    <dgm:cxn modelId="{A2E228CB-76F6-4F84-B5D7-F75AEB10CF72}" type="presOf" srcId="{756C683A-674C-4D11-A8FF-9E8E8E45D9B3}" destId="{7C03C240-690F-4F57-8624-8F6A90FC313A}" srcOrd="1" destOrd="0" presId="urn:microsoft.com/office/officeart/2005/8/layout/process1"/>
    <dgm:cxn modelId="{8A83BDDE-686C-4FDC-AD89-6696813B5347}" srcId="{C4F8A554-6E9E-475B-9126-74161294884E}" destId="{B71C768B-B594-4B28-AF42-EC5305E4FD6F}" srcOrd="0" destOrd="0" parTransId="{1B561F8D-2308-4ADF-83C0-E74557DB005F}" sibTransId="{756C683A-674C-4D11-A8FF-9E8E8E45D9B3}"/>
    <dgm:cxn modelId="{721A09E9-25E5-4BCD-84C9-DD9A6F711BF9}" srcId="{C4F8A554-6E9E-475B-9126-74161294884E}" destId="{F2C3BB44-BBE5-47D3-BA9C-E8EDDC457E82}" srcOrd="1" destOrd="0" parTransId="{7AC38DB6-9FBE-45DD-9904-CBEABA828F14}" sibTransId="{EA2719CD-E3CD-4D74-9124-2FC4BC26A7BF}"/>
    <dgm:cxn modelId="{3F47C2F1-2DE2-4831-B3C2-1310393A3D01}" type="presOf" srcId="{756C683A-674C-4D11-A8FF-9E8E8E45D9B3}" destId="{3A351AE6-9CF4-45E3-8E8A-B2666F5EC509}" srcOrd="0" destOrd="0" presId="urn:microsoft.com/office/officeart/2005/8/layout/process1"/>
    <dgm:cxn modelId="{AD2804E8-6C7B-4B25-BE45-A8B6CF22BB1D}" type="presParOf" srcId="{BE033B88-4912-46E6-8899-D677395154BE}" destId="{4454745B-BCD1-4E8E-8B56-DD8A7D6649A2}" srcOrd="0" destOrd="0" presId="urn:microsoft.com/office/officeart/2005/8/layout/process1"/>
    <dgm:cxn modelId="{9EFEE092-1B83-4589-BD57-4A6F75D0238F}" type="presParOf" srcId="{BE033B88-4912-46E6-8899-D677395154BE}" destId="{3A351AE6-9CF4-45E3-8E8A-B2666F5EC509}" srcOrd="1" destOrd="0" presId="urn:microsoft.com/office/officeart/2005/8/layout/process1"/>
    <dgm:cxn modelId="{936B1806-3A35-4551-80F6-08A92A02E2D5}" type="presParOf" srcId="{3A351AE6-9CF4-45E3-8E8A-B2666F5EC509}" destId="{7C03C240-690F-4F57-8624-8F6A90FC313A}" srcOrd="0" destOrd="0" presId="urn:microsoft.com/office/officeart/2005/8/layout/process1"/>
    <dgm:cxn modelId="{380EBC8B-7ACB-4C92-8307-9C4409A6ABFE}" type="presParOf" srcId="{BE033B88-4912-46E6-8899-D677395154BE}" destId="{A9E2BC10-5C42-4811-A328-3E41FCA34D23}" srcOrd="2" destOrd="0" presId="urn:microsoft.com/office/officeart/2005/8/layout/process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AED9B6D-2080-4672-BFA7-C3159F6AD98D}" type="doc">
      <dgm:prSet loTypeId="urn:microsoft.com/office/officeart/2005/8/layout/vList5" loCatId="list" qsTypeId="urn:microsoft.com/office/officeart/2005/8/quickstyle/simple1#10" qsCatId="simple" csTypeId="urn:microsoft.com/office/officeart/2005/8/colors/colorful2#5" csCatId="colorful" phldr="1"/>
      <dgm:spPr/>
      <dgm:t>
        <a:bodyPr/>
        <a:lstStyle/>
        <a:p>
          <a:endParaRPr lang="zh-CN" altLang="en-US"/>
        </a:p>
      </dgm:t>
    </dgm:pt>
    <dgm:pt modelId="{93C068AD-F630-4013-ACFD-64AAE031C793}">
      <dgm:prSet custT="1"/>
      <dgm:spPr/>
      <dgm:t>
        <a:bodyPr/>
        <a:lstStyle/>
        <a:p>
          <a:r>
            <a:rPr lang="zh-CN" altLang="en-US"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间接法</a:t>
          </a:r>
        </a:p>
      </dgm:t>
    </dgm:pt>
    <dgm:pt modelId="{6B2CD46F-EF91-4DD9-A38C-8C6699230CC5}" type="parTrans" cxnId="{C023D234-66B2-4BD3-98BC-5EA7B8D8C794}">
      <dgm:prSet/>
      <dgm:spPr/>
      <dgm:t>
        <a:bodyPr/>
        <a:lstStyle/>
        <a:p>
          <a:endParaRPr lang="zh-CN" altLang="en-US">
            <a:latin typeface="微软雅黑" panose="020B0503020204020204" pitchFamily="34" charset="-122"/>
            <a:ea typeface="微软雅黑" panose="020B0503020204020204" pitchFamily="34" charset="-122"/>
          </a:endParaRPr>
        </a:p>
      </dgm:t>
    </dgm:pt>
    <dgm:pt modelId="{F2BDA8AB-CEE3-4DCA-9189-4FC29E6E7D49}" type="sibTrans" cxnId="{C023D234-66B2-4BD3-98BC-5EA7B8D8C794}">
      <dgm:prSet/>
      <dgm:spPr/>
      <dgm:t>
        <a:bodyPr/>
        <a:lstStyle/>
        <a:p>
          <a:endParaRPr lang="zh-CN" altLang="en-US">
            <a:latin typeface="微软雅黑" panose="020B0503020204020204" pitchFamily="34" charset="-122"/>
            <a:ea typeface="微软雅黑" panose="020B0503020204020204" pitchFamily="34" charset="-122"/>
          </a:endParaRPr>
        </a:p>
      </dgm:t>
    </dgm:pt>
    <dgm:pt modelId="{77302B2D-2931-49A7-9A9D-FD54DB68B04B}">
      <dgm:prSet custT="1"/>
      <dgm:spPr/>
      <dgm:t>
        <a:bodyPr/>
        <a:lstStyle/>
        <a:p>
          <a:r>
            <a:rPr lang="zh-CN" altLang="en-US" sz="1800" b="1" dirty="0">
              <a:latin typeface="微软雅黑" panose="020B0503020204020204" pitchFamily="34" charset="-122"/>
              <a:ea typeface="微软雅黑" panose="020B0503020204020204" pitchFamily="34" charset="-122"/>
            </a:rPr>
            <a:t>先把十进制数转成二进制数，然后再由二进制数转成十六进制数</a:t>
          </a:r>
        </a:p>
      </dgm:t>
    </dgm:pt>
    <dgm:pt modelId="{03D91456-95A6-4DA0-90D3-81A5B226CCB3}" type="parTrans" cxnId="{22913145-6F54-4322-96E2-800A1346BDA2}">
      <dgm:prSet/>
      <dgm:spPr/>
      <dgm:t>
        <a:bodyPr/>
        <a:lstStyle/>
        <a:p>
          <a:endParaRPr lang="zh-CN" altLang="en-US">
            <a:latin typeface="微软雅黑" panose="020B0503020204020204" pitchFamily="34" charset="-122"/>
            <a:ea typeface="微软雅黑" panose="020B0503020204020204" pitchFamily="34" charset="-122"/>
          </a:endParaRPr>
        </a:p>
      </dgm:t>
    </dgm:pt>
    <dgm:pt modelId="{E17A03CC-5E33-47B8-965E-4025A7C434D8}" type="sibTrans" cxnId="{22913145-6F54-4322-96E2-800A1346BDA2}">
      <dgm:prSet/>
      <dgm:spPr/>
      <dgm:t>
        <a:bodyPr/>
        <a:lstStyle/>
        <a:p>
          <a:endParaRPr lang="zh-CN" altLang="en-US">
            <a:latin typeface="微软雅黑" panose="020B0503020204020204" pitchFamily="34" charset="-122"/>
            <a:ea typeface="微软雅黑" panose="020B0503020204020204" pitchFamily="34" charset="-122"/>
          </a:endParaRPr>
        </a:p>
      </dgm:t>
    </dgm:pt>
    <dgm:pt modelId="{DABF8CE0-2FEB-4CA2-8551-C6A779289697}">
      <dgm:prSet custT="1"/>
      <dgm:spPr/>
      <dgm:t>
        <a:bodyPr/>
        <a:lstStyle/>
        <a:p>
          <a:r>
            <a:rPr lang="zh-CN" altLang="en-US"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直接法</a:t>
          </a:r>
        </a:p>
      </dgm:t>
    </dgm:pt>
    <dgm:pt modelId="{39DEFB96-421E-43BD-BA15-F0B46E878207}" type="parTrans" cxnId="{E725155F-6EDD-4059-B1F2-46C5EADCBB45}">
      <dgm:prSet/>
      <dgm:spPr/>
      <dgm:t>
        <a:bodyPr/>
        <a:lstStyle/>
        <a:p>
          <a:endParaRPr lang="zh-CN" altLang="en-US">
            <a:latin typeface="微软雅黑" panose="020B0503020204020204" pitchFamily="34" charset="-122"/>
            <a:ea typeface="微软雅黑" panose="020B0503020204020204" pitchFamily="34" charset="-122"/>
          </a:endParaRPr>
        </a:p>
      </dgm:t>
    </dgm:pt>
    <dgm:pt modelId="{8069C912-D881-4D82-8F05-3A40F61EE14C}" type="sibTrans" cxnId="{E725155F-6EDD-4059-B1F2-46C5EADCBB45}">
      <dgm:prSet/>
      <dgm:spPr/>
      <dgm:t>
        <a:bodyPr/>
        <a:lstStyle/>
        <a:p>
          <a:endParaRPr lang="zh-CN" altLang="en-US">
            <a:latin typeface="微软雅黑" panose="020B0503020204020204" pitchFamily="34" charset="-122"/>
            <a:ea typeface="微软雅黑" panose="020B0503020204020204" pitchFamily="34" charset="-122"/>
          </a:endParaRPr>
        </a:p>
      </dgm:t>
    </dgm:pt>
    <dgm:pt modelId="{CC5BC96A-1006-4649-A6FE-AEB334C505F6}">
      <dgm:prSet phldr="0" custT="1"/>
      <dgm:spPr/>
      <dgm:t>
        <a:bodyPr vert="horz" wrap="square"/>
        <a:lstStyle/>
        <a:p>
          <a:pPr>
            <a:lnSpc>
              <a:spcPct val="100000"/>
            </a:lnSpc>
            <a:spcBef>
              <a:spcPct val="0"/>
            </a:spcBef>
            <a:spcAft>
              <a:spcPct val="15000"/>
            </a:spcAft>
          </a:pPr>
          <a:r>
            <a:rPr lang="zh-CN" sz="1800" b="1" dirty="0">
              <a:latin typeface="微软雅黑" panose="020B0503020204020204" pitchFamily="34" charset="-122"/>
              <a:ea typeface="微软雅黑" panose="020B0503020204020204" pitchFamily="34" charset="-122"/>
            </a:rPr>
            <a:t>采用“除</a:t>
          </a:r>
          <a:r>
            <a:rPr lang="en-US" sz="1800" b="1" dirty="0">
              <a:latin typeface="微软雅黑" panose="020B0503020204020204" pitchFamily="34" charset="-122"/>
              <a:ea typeface="微软雅黑" panose="020B0503020204020204" pitchFamily="34" charset="-122"/>
            </a:rPr>
            <a:t>16</a:t>
          </a:r>
          <a:r>
            <a:rPr lang="zh-CN" sz="1800" b="1" dirty="0">
              <a:latin typeface="微软雅黑" panose="020B0503020204020204" pitchFamily="34" charset="-122"/>
              <a:ea typeface="微软雅黑" panose="020B0503020204020204" pitchFamily="34" charset="-122"/>
            </a:rPr>
            <a:t>取余，逆序排列”法</a:t>
          </a:r>
          <a:endParaRPr sz="6500"/>
        </a:p>
      </dgm:t>
    </dgm:pt>
    <dgm:pt modelId="{B37816CF-A2BD-432C-97CF-BB181EDA5AB6}" type="parTrans" cxnId="{0A9442E7-8331-452E-939A-B8DC8A67F231}">
      <dgm:prSet/>
      <dgm:spPr/>
      <dgm:t>
        <a:bodyPr/>
        <a:lstStyle/>
        <a:p>
          <a:endParaRPr lang="zh-CN" altLang="en-US">
            <a:latin typeface="微软雅黑" panose="020B0503020204020204" pitchFamily="34" charset="-122"/>
            <a:ea typeface="微软雅黑" panose="020B0503020204020204" pitchFamily="34" charset="-122"/>
          </a:endParaRPr>
        </a:p>
      </dgm:t>
    </dgm:pt>
    <dgm:pt modelId="{8EEBE005-EFE5-49F7-AE4D-E2B4BE032C2B}" type="sibTrans" cxnId="{0A9442E7-8331-452E-939A-B8DC8A67F231}">
      <dgm:prSet/>
      <dgm:spPr/>
      <dgm:t>
        <a:bodyPr/>
        <a:lstStyle/>
        <a:p>
          <a:endParaRPr lang="zh-CN" altLang="en-US">
            <a:latin typeface="微软雅黑" panose="020B0503020204020204" pitchFamily="34" charset="-122"/>
            <a:ea typeface="微软雅黑" panose="020B0503020204020204" pitchFamily="34" charset="-122"/>
          </a:endParaRPr>
        </a:p>
      </dgm:t>
    </dgm:pt>
    <dgm:pt modelId="{3EEA9CB2-6A92-45C9-A0F2-16213FB7E502}" type="pres">
      <dgm:prSet presAssocID="{FAED9B6D-2080-4672-BFA7-C3159F6AD98D}" presName="Name0" presStyleCnt="0">
        <dgm:presLayoutVars>
          <dgm:dir/>
          <dgm:animLvl val="lvl"/>
          <dgm:resizeHandles val="exact"/>
        </dgm:presLayoutVars>
      </dgm:prSet>
      <dgm:spPr/>
    </dgm:pt>
    <dgm:pt modelId="{2B34CBE5-E3FA-4D3E-A332-FB157E2636F2}" type="pres">
      <dgm:prSet presAssocID="{93C068AD-F630-4013-ACFD-64AAE031C793}" presName="linNode" presStyleCnt="0"/>
      <dgm:spPr/>
    </dgm:pt>
    <dgm:pt modelId="{6C5B6A7B-F8EE-4750-BD9B-6FA6EF67A486}" type="pres">
      <dgm:prSet presAssocID="{93C068AD-F630-4013-ACFD-64AAE031C793}" presName="parentText" presStyleLbl="node1" presStyleIdx="0" presStyleCnt="2" custScaleX="54477">
        <dgm:presLayoutVars>
          <dgm:chMax val="1"/>
          <dgm:bulletEnabled val="1"/>
        </dgm:presLayoutVars>
      </dgm:prSet>
      <dgm:spPr/>
    </dgm:pt>
    <dgm:pt modelId="{880DEE89-D1C0-475B-BD96-D1F9A563E7C8}" type="pres">
      <dgm:prSet presAssocID="{93C068AD-F630-4013-ACFD-64AAE031C793}" presName="descendantText" presStyleLbl="alignAccFollowNode1" presStyleIdx="0" presStyleCnt="2" custScaleX="123225">
        <dgm:presLayoutVars>
          <dgm:bulletEnabled val="1"/>
        </dgm:presLayoutVars>
      </dgm:prSet>
      <dgm:spPr/>
    </dgm:pt>
    <dgm:pt modelId="{429AFA5B-CE80-4B97-971B-4F5FD93EFE4F}" type="pres">
      <dgm:prSet presAssocID="{F2BDA8AB-CEE3-4DCA-9189-4FC29E6E7D49}" presName="sp" presStyleCnt="0"/>
      <dgm:spPr/>
    </dgm:pt>
    <dgm:pt modelId="{9F6E15D1-EB22-4258-B798-CC5CC3D0FD48}" type="pres">
      <dgm:prSet presAssocID="{DABF8CE0-2FEB-4CA2-8551-C6A779289697}" presName="linNode" presStyleCnt="0"/>
      <dgm:spPr/>
    </dgm:pt>
    <dgm:pt modelId="{295BD36D-D753-49D2-94F9-15B8605C0A57}" type="pres">
      <dgm:prSet presAssocID="{DABF8CE0-2FEB-4CA2-8551-C6A779289697}" presName="parentText" presStyleLbl="node1" presStyleIdx="1" presStyleCnt="2" custScaleX="54477">
        <dgm:presLayoutVars>
          <dgm:chMax val="1"/>
          <dgm:bulletEnabled val="1"/>
        </dgm:presLayoutVars>
      </dgm:prSet>
      <dgm:spPr/>
    </dgm:pt>
    <dgm:pt modelId="{DAE1410A-1458-4F74-8F49-324E5494A31E}" type="pres">
      <dgm:prSet presAssocID="{DABF8CE0-2FEB-4CA2-8551-C6A779289697}" presName="descendantText" presStyleLbl="alignAccFollowNode1" presStyleIdx="1" presStyleCnt="2" custScaleX="123225">
        <dgm:presLayoutVars>
          <dgm:bulletEnabled val="1"/>
        </dgm:presLayoutVars>
      </dgm:prSet>
      <dgm:spPr/>
    </dgm:pt>
  </dgm:ptLst>
  <dgm:cxnLst>
    <dgm:cxn modelId="{349F8B06-8559-4A7B-9B61-756307048907}" type="presOf" srcId="{77302B2D-2931-49A7-9A9D-FD54DB68B04B}" destId="{880DEE89-D1C0-475B-BD96-D1F9A563E7C8}" srcOrd="0" destOrd="0" presId="urn:microsoft.com/office/officeart/2005/8/layout/vList5"/>
    <dgm:cxn modelId="{C023D234-66B2-4BD3-98BC-5EA7B8D8C794}" srcId="{FAED9B6D-2080-4672-BFA7-C3159F6AD98D}" destId="{93C068AD-F630-4013-ACFD-64AAE031C793}" srcOrd="0" destOrd="0" parTransId="{6B2CD46F-EF91-4DD9-A38C-8C6699230CC5}" sibTransId="{F2BDA8AB-CEE3-4DCA-9189-4FC29E6E7D49}"/>
    <dgm:cxn modelId="{E725155F-6EDD-4059-B1F2-46C5EADCBB45}" srcId="{FAED9B6D-2080-4672-BFA7-C3159F6AD98D}" destId="{DABF8CE0-2FEB-4CA2-8551-C6A779289697}" srcOrd="1" destOrd="0" parTransId="{39DEFB96-421E-43BD-BA15-F0B46E878207}" sibTransId="{8069C912-D881-4D82-8F05-3A40F61EE14C}"/>
    <dgm:cxn modelId="{22913145-6F54-4322-96E2-800A1346BDA2}" srcId="{93C068AD-F630-4013-ACFD-64AAE031C793}" destId="{77302B2D-2931-49A7-9A9D-FD54DB68B04B}" srcOrd="0" destOrd="0" parTransId="{03D91456-95A6-4DA0-90D3-81A5B226CCB3}" sibTransId="{E17A03CC-5E33-47B8-965E-4025A7C434D8}"/>
    <dgm:cxn modelId="{EAADB6A5-58D8-4752-9034-AB8894E39C0C}" type="presOf" srcId="{CC5BC96A-1006-4649-A6FE-AEB334C505F6}" destId="{DAE1410A-1458-4F74-8F49-324E5494A31E}" srcOrd="0" destOrd="0" presId="urn:microsoft.com/office/officeart/2005/8/layout/vList5"/>
    <dgm:cxn modelId="{6FCA7FC3-8257-4C11-9E7E-EFD1F19AEDB1}" type="presOf" srcId="{DABF8CE0-2FEB-4CA2-8551-C6A779289697}" destId="{295BD36D-D753-49D2-94F9-15B8605C0A57}" srcOrd="0" destOrd="0" presId="urn:microsoft.com/office/officeart/2005/8/layout/vList5"/>
    <dgm:cxn modelId="{6303CFDA-6A1A-4E5F-B209-E766F893D03A}" type="presOf" srcId="{FAED9B6D-2080-4672-BFA7-C3159F6AD98D}" destId="{3EEA9CB2-6A92-45C9-A0F2-16213FB7E502}" srcOrd="0" destOrd="0" presId="urn:microsoft.com/office/officeart/2005/8/layout/vList5"/>
    <dgm:cxn modelId="{0A9442E7-8331-452E-939A-B8DC8A67F231}" srcId="{DABF8CE0-2FEB-4CA2-8551-C6A779289697}" destId="{CC5BC96A-1006-4649-A6FE-AEB334C505F6}" srcOrd="0" destOrd="0" parTransId="{B37816CF-A2BD-432C-97CF-BB181EDA5AB6}" sibTransId="{8EEBE005-EFE5-49F7-AE4D-E2B4BE032C2B}"/>
    <dgm:cxn modelId="{6F1F90F8-EAA1-4DAB-BB62-971B10BE3492}" type="presOf" srcId="{93C068AD-F630-4013-ACFD-64AAE031C793}" destId="{6C5B6A7B-F8EE-4750-BD9B-6FA6EF67A486}" srcOrd="0" destOrd="0" presId="urn:microsoft.com/office/officeart/2005/8/layout/vList5"/>
    <dgm:cxn modelId="{7DC6936C-CE5A-42CC-9707-87D87CEE1E05}" type="presParOf" srcId="{3EEA9CB2-6A92-45C9-A0F2-16213FB7E502}" destId="{2B34CBE5-E3FA-4D3E-A332-FB157E2636F2}" srcOrd="0" destOrd="0" presId="urn:microsoft.com/office/officeart/2005/8/layout/vList5"/>
    <dgm:cxn modelId="{8721A1B0-AA7F-43DF-8207-AF4E80EBE075}" type="presParOf" srcId="{2B34CBE5-E3FA-4D3E-A332-FB157E2636F2}" destId="{6C5B6A7B-F8EE-4750-BD9B-6FA6EF67A486}" srcOrd="0" destOrd="0" presId="urn:microsoft.com/office/officeart/2005/8/layout/vList5"/>
    <dgm:cxn modelId="{1D612F31-5EA9-48BD-8DDB-805A15EA1072}" type="presParOf" srcId="{2B34CBE5-E3FA-4D3E-A332-FB157E2636F2}" destId="{880DEE89-D1C0-475B-BD96-D1F9A563E7C8}" srcOrd="1" destOrd="0" presId="urn:microsoft.com/office/officeart/2005/8/layout/vList5"/>
    <dgm:cxn modelId="{A14EB7CB-3D5D-48FF-9D51-3A71A6CDFC46}" type="presParOf" srcId="{3EEA9CB2-6A92-45C9-A0F2-16213FB7E502}" destId="{429AFA5B-CE80-4B97-971B-4F5FD93EFE4F}" srcOrd="1" destOrd="0" presId="urn:microsoft.com/office/officeart/2005/8/layout/vList5"/>
    <dgm:cxn modelId="{EE2E4DF5-4E2A-4855-AE8F-8ADC4776693B}" type="presParOf" srcId="{3EEA9CB2-6A92-45C9-A0F2-16213FB7E502}" destId="{9F6E15D1-EB22-4258-B798-CC5CC3D0FD48}" srcOrd="2" destOrd="0" presId="urn:microsoft.com/office/officeart/2005/8/layout/vList5"/>
    <dgm:cxn modelId="{3BF520B9-EE1A-4340-80F5-AD3CBC353EBB}" type="presParOf" srcId="{9F6E15D1-EB22-4258-B798-CC5CC3D0FD48}" destId="{295BD36D-D753-49D2-94F9-15B8605C0A57}" srcOrd="0" destOrd="0" presId="urn:microsoft.com/office/officeart/2005/8/layout/vList5"/>
    <dgm:cxn modelId="{D6A6D7E4-E88C-45CD-A53A-CEA57151567E}" type="presParOf" srcId="{9F6E15D1-EB22-4258-B798-CC5CC3D0FD48}" destId="{DAE1410A-1458-4F74-8F49-324E5494A31E}" srcOrd="1"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4F8A554-6E9E-475B-9126-74161294884E}" type="doc">
      <dgm:prSet loTypeId="urn:microsoft.com/office/officeart/2005/8/layout/process1" loCatId="process" qsTypeId="urn:microsoft.com/office/officeart/2005/8/quickstyle/simple1#11" qsCatId="simple" csTypeId="urn:microsoft.com/office/officeart/2005/8/colors/accent1_2#6" csCatId="accent1" phldr="1"/>
      <dgm:spPr/>
    </dgm:pt>
    <dgm:pt modelId="{B71C768B-B594-4B28-AF42-EC5305E4FD6F}">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十进制数</a:t>
          </a:r>
        </a:p>
      </dgm:t>
    </dgm:pt>
    <dgm:pt modelId="{1B561F8D-2308-4ADF-83C0-E74557DB005F}" type="parTrans" cxnId="{8A83BDDE-686C-4FDC-AD89-6696813B5347}">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756C683A-674C-4D11-A8FF-9E8E8E45D9B3}" type="sibTrans" cxnId="{8A83BDDE-686C-4FDC-AD89-6696813B5347}">
      <dgm:prSet custT="1"/>
      <dgm:spPr/>
      <dgm:t>
        <a:bodyPr/>
        <a:lstStyle/>
        <a:p>
          <a:endParaRPr lang="zh-CN" altLang="en-US" sz="1600" b="1">
            <a:effectLst>
              <a:outerShdw blurRad="38100" dist="38100" dir="2700000" algn="tl">
                <a:srgbClr val="000000">
                  <a:alpha val="43137"/>
                </a:srgbClr>
              </a:outerShdw>
            </a:effectLst>
            <a:latin typeface="+mj-ea"/>
            <a:ea typeface="+mj-ea"/>
          </a:endParaRPr>
        </a:p>
      </dgm:t>
    </dgm:pt>
    <dgm:pt modelId="{F2C3BB44-BBE5-47D3-BA9C-E8EDDC457E82}">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十六进制数</a:t>
          </a:r>
        </a:p>
      </dgm:t>
    </dgm:pt>
    <dgm:pt modelId="{7AC38DB6-9FBE-45DD-9904-CBEABA828F14}" type="par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EA2719CD-E3CD-4D74-9124-2FC4BC26A7BF}" type="sib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BE033B88-4912-46E6-8899-D677395154BE}" type="pres">
      <dgm:prSet presAssocID="{C4F8A554-6E9E-475B-9126-74161294884E}" presName="Name0" presStyleCnt="0">
        <dgm:presLayoutVars>
          <dgm:dir/>
          <dgm:resizeHandles val="exact"/>
        </dgm:presLayoutVars>
      </dgm:prSet>
      <dgm:spPr/>
    </dgm:pt>
    <dgm:pt modelId="{4454745B-BCD1-4E8E-8B56-DD8A7D6649A2}" type="pres">
      <dgm:prSet presAssocID="{B71C768B-B594-4B28-AF42-EC5305E4FD6F}" presName="node" presStyleLbl="node1" presStyleIdx="0" presStyleCnt="2">
        <dgm:presLayoutVars>
          <dgm:bulletEnabled val="1"/>
        </dgm:presLayoutVars>
      </dgm:prSet>
      <dgm:spPr/>
    </dgm:pt>
    <dgm:pt modelId="{3A351AE6-9CF4-45E3-8E8A-B2666F5EC509}" type="pres">
      <dgm:prSet presAssocID="{756C683A-674C-4D11-A8FF-9E8E8E45D9B3}" presName="sibTrans" presStyleLbl="sibTrans2D1" presStyleIdx="0" presStyleCnt="1"/>
      <dgm:spPr/>
    </dgm:pt>
    <dgm:pt modelId="{7C03C240-690F-4F57-8624-8F6A90FC313A}" type="pres">
      <dgm:prSet presAssocID="{756C683A-674C-4D11-A8FF-9E8E8E45D9B3}" presName="connectorText" presStyleLbl="sibTrans2D1" presStyleIdx="0" presStyleCnt="1"/>
      <dgm:spPr/>
    </dgm:pt>
    <dgm:pt modelId="{A9E2BC10-5C42-4811-A328-3E41FCA34D23}" type="pres">
      <dgm:prSet presAssocID="{F2C3BB44-BBE5-47D3-BA9C-E8EDDC457E82}" presName="node" presStyleLbl="node1" presStyleIdx="1" presStyleCnt="2">
        <dgm:presLayoutVars>
          <dgm:bulletEnabled val="1"/>
        </dgm:presLayoutVars>
      </dgm:prSet>
      <dgm:spPr/>
    </dgm:pt>
  </dgm:ptLst>
  <dgm:cxnLst>
    <dgm:cxn modelId="{6B459100-5FEF-4B9E-882A-270901CA2FF7}" type="presOf" srcId="{C4F8A554-6E9E-475B-9126-74161294884E}" destId="{BE033B88-4912-46E6-8899-D677395154BE}" srcOrd="0" destOrd="0" presId="urn:microsoft.com/office/officeart/2005/8/layout/process1"/>
    <dgm:cxn modelId="{84ABE57C-2AC3-4CD2-B95D-B4DACE2ED2A1}" type="presOf" srcId="{B71C768B-B594-4B28-AF42-EC5305E4FD6F}" destId="{4454745B-BCD1-4E8E-8B56-DD8A7D6649A2}" srcOrd="0" destOrd="0" presId="urn:microsoft.com/office/officeart/2005/8/layout/process1"/>
    <dgm:cxn modelId="{DD720881-FA70-4154-8AA3-9351E51B6872}" type="presOf" srcId="{F2C3BB44-BBE5-47D3-BA9C-E8EDDC457E82}" destId="{A9E2BC10-5C42-4811-A328-3E41FCA34D23}" srcOrd="0" destOrd="0" presId="urn:microsoft.com/office/officeart/2005/8/layout/process1"/>
    <dgm:cxn modelId="{A2E228CB-76F6-4F84-B5D7-F75AEB10CF72}" type="presOf" srcId="{756C683A-674C-4D11-A8FF-9E8E8E45D9B3}" destId="{7C03C240-690F-4F57-8624-8F6A90FC313A}" srcOrd="1" destOrd="0" presId="urn:microsoft.com/office/officeart/2005/8/layout/process1"/>
    <dgm:cxn modelId="{8A83BDDE-686C-4FDC-AD89-6696813B5347}" srcId="{C4F8A554-6E9E-475B-9126-74161294884E}" destId="{B71C768B-B594-4B28-AF42-EC5305E4FD6F}" srcOrd="0" destOrd="0" parTransId="{1B561F8D-2308-4ADF-83C0-E74557DB005F}" sibTransId="{756C683A-674C-4D11-A8FF-9E8E8E45D9B3}"/>
    <dgm:cxn modelId="{721A09E9-25E5-4BCD-84C9-DD9A6F711BF9}" srcId="{C4F8A554-6E9E-475B-9126-74161294884E}" destId="{F2C3BB44-BBE5-47D3-BA9C-E8EDDC457E82}" srcOrd="1" destOrd="0" parTransId="{7AC38DB6-9FBE-45DD-9904-CBEABA828F14}" sibTransId="{EA2719CD-E3CD-4D74-9124-2FC4BC26A7BF}"/>
    <dgm:cxn modelId="{3F47C2F1-2DE2-4831-B3C2-1310393A3D01}" type="presOf" srcId="{756C683A-674C-4D11-A8FF-9E8E8E45D9B3}" destId="{3A351AE6-9CF4-45E3-8E8A-B2666F5EC509}" srcOrd="0" destOrd="0" presId="urn:microsoft.com/office/officeart/2005/8/layout/process1"/>
    <dgm:cxn modelId="{AD2804E8-6C7B-4B25-BE45-A8B6CF22BB1D}" type="presParOf" srcId="{BE033B88-4912-46E6-8899-D677395154BE}" destId="{4454745B-BCD1-4E8E-8B56-DD8A7D6649A2}" srcOrd="0" destOrd="0" presId="urn:microsoft.com/office/officeart/2005/8/layout/process1"/>
    <dgm:cxn modelId="{9EFEE092-1B83-4589-BD57-4A6F75D0238F}" type="presParOf" srcId="{BE033B88-4912-46E6-8899-D677395154BE}" destId="{3A351AE6-9CF4-45E3-8E8A-B2666F5EC509}" srcOrd="1" destOrd="0" presId="urn:microsoft.com/office/officeart/2005/8/layout/process1"/>
    <dgm:cxn modelId="{936B1806-3A35-4551-80F6-08A92A02E2D5}" type="presParOf" srcId="{3A351AE6-9CF4-45E3-8E8A-B2666F5EC509}" destId="{7C03C240-690F-4F57-8624-8F6A90FC313A}" srcOrd="0" destOrd="0" presId="urn:microsoft.com/office/officeart/2005/8/layout/process1"/>
    <dgm:cxn modelId="{380EBC8B-7ACB-4C92-8307-9C4409A6ABFE}" type="presParOf" srcId="{BE033B88-4912-46E6-8899-D677395154BE}" destId="{A9E2BC10-5C42-4811-A328-3E41FCA34D23}" srcOrd="2" destOrd="0" presId="urn:microsoft.com/office/officeart/2005/8/layout/process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4F8A554-6E9E-475B-9126-74161294884E}" type="doc">
      <dgm:prSet loTypeId="urn:microsoft.com/office/officeart/2005/8/layout/process1" loCatId="process" qsTypeId="urn:microsoft.com/office/officeart/2005/8/quickstyle/simple1#12" qsCatId="simple" csTypeId="urn:microsoft.com/office/officeart/2005/8/colors/accent1_2#7" csCatId="accent1" phldr="1"/>
      <dgm:spPr/>
    </dgm:pt>
    <dgm:pt modelId="{B71C768B-B594-4B28-AF42-EC5305E4FD6F}">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十六进制数</a:t>
          </a:r>
        </a:p>
      </dgm:t>
    </dgm:pt>
    <dgm:pt modelId="{1B561F8D-2308-4ADF-83C0-E74557DB005F}" type="parTrans" cxnId="{8A83BDDE-686C-4FDC-AD89-6696813B5347}">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756C683A-674C-4D11-A8FF-9E8E8E45D9B3}" type="sibTrans" cxnId="{8A83BDDE-686C-4FDC-AD89-6696813B5347}">
      <dgm:prSet custT="1"/>
      <dgm:spPr/>
      <dgm:t>
        <a:bodyPr/>
        <a:lstStyle/>
        <a:p>
          <a:endParaRPr lang="zh-CN" altLang="en-US" sz="1600" b="1">
            <a:effectLst>
              <a:outerShdw blurRad="38100" dist="38100" dir="2700000" algn="tl">
                <a:srgbClr val="000000">
                  <a:alpha val="43137"/>
                </a:srgbClr>
              </a:outerShdw>
            </a:effectLst>
            <a:latin typeface="+mj-ea"/>
            <a:ea typeface="+mj-ea"/>
          </a:endParaRPr>
        </a:p>
      </dgm:t>
    </dgm:pt>
    <dgm:pt modelId="{F2C3BB44-BBE5-47D3-BA9C-E8EDDC457E82}">
      <dgm:prSet phldrT="[文本]" custT="1"/>
      <dgm:spPr/>
      <dgm:t>
        <a:bodyPr/>
        <a:lstStyle/>
        <a:p>
          <a:r>
            <a:rPr lang="zh-CN" altLang="en-US" sz="2400" b="1" dirty="0">
              <a:effectLst>
                <a:outerShdw blurRad="38100" dist="38100" dir="2700000" algn="tl">
                  <a:srgbClr val="000000">
                    <a:alpha val="43137"/>
                  </a:srgbClr>
                </a:outerShdw>
              </a:effectLst>
              <a:latin typeface="+mj-ea"/>
              <a:ea typeface="+mj-ea"/>
            </a:rPr>
            <a:t>十进制数</a:t>
          </a:r>
        </a:p>
      </dgm:t>
    </dgm:pt>
    <dgm:pt modelId="{7AC38DB6-9FBE-45DD-9904-CBEABA828F14}" type="par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EA2719CD-E3CD-4D74-9124-2FC4BC26A7BF}" type="sibTrans" cxnId="{721A09E9-25E5-4BCD-84C9-DD9A6F711BF9}">
      <dgm:prSet/>
      <dgm:spPr/>
      <dgm:t>
        <a:bodyPr/>
        <a:lstStyle/>
        <a:p>
          <a:endParaRPr lang="zh-CN" altLang="en-US" sz="2000" b="1">
            <a:effectLst>
              <a:outerShdw blurRad="38100" dist="38100" dir="2700000" algn="tl">
                <a:srgbClr val="000000">
                  <a:alpha val="43137"/>
                </a:srgbClr>
              </a:outerShdw>
            </a:effectLst>
            <a:latin typeface="+mj-ea"/>
            <a:ea typeface="+mj-ea"/>
          </a:endParaRPr>
        </a:p>
      </dgm:t>
    </dgm:pt>
    <dgm:pt modelId="{BE033B88-4912-46E6-8899-D677395154BE}" type="pres">
      <dgm:prSet presAssocID="{C4F8A554-6E9E-475B-9126-74161294884E}" presName="Name0" presStyleCnt="0">
        <dgm:presLayoutVars>
          <dgm:dir/>
          <dgm:resizeHandles val="exact"/>
        </dgm:presLayoutVars>
      </dgm:prSet>
      <dgm:spPr/>
    </dgm:pt>
    <dgm:pt modelId="{4454745B-BCD1-4E8E-8B56-DD8A7D6649A2}" type="pres">
      <dgm:prSet presAssocID="{B71C768B-B594-4B28-AF42-EC5305E4FD6F}" presName="node" presStyleLbl="node1" presStyleIdx="0" presStyleCnt="2">
        <dgm:presLayoutVars>
          <dgm:bulletEnabled val="1"/>
        </dgm:presLayoutVars>
      </dgm:prSet>
      <dgm:spPr/>
    </dgm:pt>
    <dgm:pt modelId="{3A351AE6-9CF4-45E3-8E8A-B2666F5EC509}" type="pres">
      <dgm:prSet presAssocID="{756C683A-674C-4D11-A8FF-9E8E8E45D9B3}" presName="sibTrans" presStyleLbl="sibTrans2D1" presStyleIdx="0" presStyleCnt="1"/>
      <dgm:spPr/>
    </dgm:pt>
    <dgm:pt modelId="{7C03C240-690F-4F57-8624-8F6A90FC313A}" type="pres">
      <dgm:prSet presAssocID="{756C683A-674C-4D11-A8FF-9E8E8E45D9B3}" presName="connectorText" presStyleLbl="sibTrans2D1" presStyleIdx="0" presStyleCnt="1"/>
      <dgm:spPr/>
    </dgm:pt>
    <dgm:pt modelId="{A9E2BC10-5C42-4811-A328-3E41FCA34D23}" type="pres">
      <dgm:prSet presAssocID="{F2C3BB44-BBE5-47D3-BA9C-E8EDDC457E82}" presName="node" presStyleLbl="node1" presStyleIdx="1" presStyleCnt="2">
        <dgm:presLayoutVars>
          <dgm:bulletEnabled val="1"/>
        </dgm:presLayoutVars>
      </dgm:prSet>
      <dgm:spPr/>
    </dgm:pt>
  </dgm:ptLst>
  <dgm:cxnLst>
    <dgm:cxn modelId="{6B459100-5FEF-4B9E-882A-270901CA2FF7}" type="presOf" srcId="{C4F8A554-6E9E-475B-9126-74161294884E}" destId="{BE033B88-4912-46E6-8899-D677395154BE}" srcOrd="0" destOrd="0" presId="urn:microsoft.com/office/officeart/2005/8/layout/process1"/>
    <dgm:cxn modelId="{84ABE57C-2AC3-4CD2-B95D-B4DACE2ED2A1}" type="presOf" srcId="{B71C768B-B594-4B28-AF42-EC5305E4FD6F}" destId="{4454745B-BCD1-4E8E-8B56-DD8A7D6649A2}" srcOrd="0" destOrd="0" presId="urn:microsoft.com/office/officeart/2005/8/layout/process1"/>
    <dgm:cxn modelId="{DD720881-FA70-4154-8AA3-9351E51B6872}" type="presOf" srcId="{F2C3BB44-BBE5-47D3-BA9C-E8EDDC457E82}" destId="{A9E2BC10-5C42-4811-A328-3E41FCA34D23}" srcOrd="0" destOrd="0" presId="urn:microsoft.com/office/officeart/2005/8/layout/process1"/>
    <dgm:cxn modelId="{A2E228CB-76F6-4F84-B5D7-F75AEB10CF72}" type="presOf" srcId="{756C683A-674C-4D11-A8FF-9E8E8E45D9B3}" destId="{7C03C240-690F-4F57-8624-8F6A90FC313A}" srcOrd="1" destOrd="0" presId="urn:microsoft.com/office/officeart/2005/8/layout/process1"/>
    <dgm:cxn modelId="{8A83BDDE-686C-4FDC-AD89-6696813B5347}" srcId="{C4F8A554-6E9E-475B-9126-74161294884E}" destId="{B71C768B-B594-4B28-AF42-EC5305E4FD6F}" srcOrd="0" destOrd="0" parTransId="{1B561F8D-2308-4ADF-83C0-E74557DB005F}" sibTransId="{756C683A-674C-4D11-A8FF-9E8E8E45D9B3}"/>
    <dgm:cxn modelId="{721A09E9-25E5-4BCD-84C9-DD9A6F711BF9}" srcId="{C4F8A554-6E9E-475B-9126-74161294884E}" destId="{F2C3BB44-BBE5-47D3-BA9C-E8EDDC457E82}" srcOrd="1" destOrd="0" parTransId="{7AC38DB6-9FBE-45DD-9904-CBEABA828F14}" sibTransId="{EA2719CD-E3CD-4D74-9124-2FC4BC26A7BF}"/>
    <dgm:cxn modelId="{3F47C2F1-2DE2-4831-B3C2-1310393A3D01}" type="presOf" srcId="{756C683A-674C-4D11-A8FF-9E8E8E45D9B3}" destId="{3A351AE6-9CF4-45E3-8E8A-B2666F5EC509}" srcOrd="0" destOrd="0" presId="urn:microsoft.com/office/officeart/2005/8/layout/process1"/>
    <dgm:cxn modelId="{AD2804E8-6C7B-4B25-BE45-A8B6CF22BB1D}" type="presParOf" srcId="{BE033B88-4912-46E6-8899-D677395154BE}" destId="{4454745B-BCD1-4E8E-8B56-DD8A7D6649A2}" srcOrd="0" destOrd="0" presId="urn:microsoft.com/office/officeart/2005/8/layout/process1"/>
    <dgm:cxn modelId="{9EFEE092-1B83-4589-BD57-4A6F75D0238F}" type="presParOf" srcId="{BE033B88-4912-46E6-8899-D677395154BE}" destId="{3A351AE6-9CF4-45E3-8E8A-B2666F5EC509}" srcOrd="1" destOrd="0" presId="urn:microsoft.com/office/officeart/2005/8/layout/process1"/>
    <dgm:cxn modelId="{936B1806-3A35-4551-80F6-08A92A02E2D5}" type="presParOf" srcId="{3A351AE6-9CF4-45E3-8E8A-B2666F5EC509}" destId="{7C03C240-690F-4F57-8624-8F6A90FC313A}" srcOrd="0" destOrd="0" presId="urn:microsoft.com/office/officeart/2005/8/layout/process1"/>
    <dgm:cxn modelId="{380EBC8B-7ACB-4C92-8307-9C4409A6ABFE}" type="presParOf" srcId="{BE033B88-4912-46E6-8899-D677395154BE}" destId="{A9E2BC10-5C42-4811-A328-3E41FCA34D23}" srcOrd="2" destOrd="0" presId="urn:microsoft.com/office/officeart/2005/8/layout/process1"/>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D758624-DD54-475A-B34C-DB41C0BEAFF6}" type="doc">
      <dgm:prSet loTypeId="urn:microsoft.com/office/officeart/2005/8/layout/vList5" loCatId="list" qsTypeId="urn:microsoft.com/office/officeart/2005/8/quickstyle/simple1#13" qsCatId="simple" csTypeId="urn:microsoft.com/office/officeart/2005/8/colors/colorful2#6" csCatId="colorful" phldr="1"/>
      <dgm:spPr/>
      <dgm:t>
        <a:bodyPr/>
        <a:lstStyle/>
        <a:p>
          <a:endParaRPr lang="zh-CN" altLang="en-US"/>
        </a:p>
      </dgm:t>
    </dgm:pt>
    <dgm:pt modelId="{1A07AB24-C71A-4663-A8C2-AED3D6621B66}">
      <dgm:prSet phldr="0" custT="1"/>
      <dgm:spPr/>
      <dgm:t>
        <a:bodyPr vert="horz" wrap="square"/>
        <a:lstStyle/>
        <a:p>
          <a:pPr algn="ctr">
            <a:lnSpc>
              <a:spcPct val="100000"/>
            </a:lnSpc>
            <a:spcBef>
              <a:spcPct val="0"/>
            </a:spcBef>
            <a:spcAft>
              <a:spcPct val="35000"/>
            </a:spcAft>
          </a:pPr>
          <a:r>
            <a:rPr lang="zh-CN" sz="2400" b="1" i="0" baseline="0" dirty="0">
              <a:effectLst>
                <a:outerShdw blurRad="38100" dist="38100" dir="2700000" algn="tl">
                  <a:srgbClr val="000000">
                    <a:alpha val="43137"/>
                  </a:srgbClr>
                </a:outerShdw>
              </a:effectLst>
              <a:latin typeface="+mj-ea"/>
              <a:ea typeface="+mj-ea"/>
            </a:rPr>
            <a:t>数值编码</a:t>
          </a:r>
          <a:endParaRPr lang="zh-CN" sz="2400" b="1" dirty="0">
            <a:effectLst>
              <a:outerShdw blurRad="38100" dist="38100" dir="2700000" algn="tl">
                <a:srgbClr val="000000">
                  <a:alpha val="43137"/>
                </a:srgbClr>
              </a:outerShdw>
            </a:effectLst>
            <a:latin typeface="+mj-ea"/>
            <a:ea typeface="+mj-ea"/>
          </a:endParaRPr>
        </a:p>
      </dgm:t>
    </dgm:pt>
    <dgm:pt modelId="{ED79D9EA-44CC-4396-8454-3A09116D36EC}" type="parTrans" cxnId="{CE259AEE-7713-4A95-9BA3-64EB69F6B461}">
      <dgm:prSet/>
      <dgm:spPr/>
      <dgm:t>
        <a:bodyPr/>
        <a:lstStyle/>
        <a:p>
          <a:pPr algn="just"/>
          <a:endParaRPr lang="zh-CN" altLang="en-US" b="1"/>
        </a:p>
      </dgm:t>
    </dgm:pt>
    <dgm:pt modelId="{6B3CA33A-6EF4-4F63-8D16-794399BF89E6}" type="sibTrans" cxnId="{CE259AEE-7713-4A95-9BA3-64EB69F6B461}">
      <dgm:prSet/>
      <dgm:spPr/>
      <dgm:t>
        <a:bodyPr/>
        <a:lstStyle/>
        <a:p>
          <a:pPr algn="just"/>
          <a:endParaRPr lang="zh-CN" altLang="en-US" b="1"/>
        </a:p>
      </dgm:t>
    </dgm:pt>
    <dgm:pt modelId="{F4DF3E9F-05A2-40F3-9A7D-3CF9A0DE074E}">
      <dgm:prSet custT="1"/>
      <dgm:spPr/>
      <dgm:t>
        <a:bodyPr/>
        <a:lstStyle/>
        <a:p>
          <a:pPr algn="just"/>
          <a:r>
            <a:rPr lang="en-US" sz="1200" b="1" i="0" baseline="0" dirty="0"/>
            <a:t>BCD</a:t>
          </a:r>
          <a:r>
            <a:rPr lang="zh-CN" sz="1200" b="1" i="0" baseline="0" dirty="0"/>
            <a:t>码用</a:t>
          </a:r>
          <a:r>
            <a:rPr lang="en-US" sz="1200" b="1" i="0" baseline="0" dirty="0"/>
            <a:t>4</a:t>
          </a:r>
          <a:r>
            <a:rPr lang="zh-CN" sz="1200" b="1" i="0" baseline="0" dirty="0"/>
            <a:t>位二进制数来表示</a:t>
          </a:r>
          <a:r>
            <a:rPr lang="en-US" sz="1200" b="1" i="0" baseline="0" dirty="0"/>
            <a:t>1</a:t>
          </a:r>
          <a:r>
            <a:rPr lang="zh-CN" sz="1200" b="1" i="0" baseline="0" dirty="0"/>
            <a:t>位十进制数中的</a:t>
          </a:r>
          <a:r>
            <a:rPr lang="en-US" sz="1200" b="1" i="0" baseline="0" dirty="0"/>
            <a:t>0~9</a:t>
          </a:r>
          <a:r>
            <a:rPr lang="zh-CN" sz="1200" b="1" i="0" baseline="0" dirty="0"/>
            <a:t>这</a:t>
          </a:r>
          <a:r>
            <a:rPr lang="en-US" sz="1200" b="1" i="0" baseline="0" dirty="0"/>
            <a:t>10</a:t>
          </a:r>
          <a:r>
            <a:rPr lang="zh-CN" sz="1200" b="1" i="0" baseline="0" dirty="0"/>
            <a:t>个数值，是计算机进行数值计算最常用的数值编码形式。当十进数超过</a:t>
          </a:r>
          <a:r>
            <a:rPr lang="en-US" sz="1200" b="1" i="0" baseline="0" dirty="0"/>
            <a:t>1</a:t>
          </a:r>
          <a:r>
            <a:rPr lang="zh-CN" sz="1200" b="1" i="0" baseline="0" dirty="0"/>
            <a:t>位时，则用</a:t>
          </a:r>
          <a:r>
            <a:rPr lang="en-US" sz="1200" b="1" i="0" baseline="0" dirty="0"/>
            <a:t>4×n</a:t>
          </a:r>
          <a:r>
            <a:rPr lang="zh-CN" sz="1200" b="1" i="0" baseline="0" dirty="0"/>
            <a:t>位二制数表示。</a:t>
          </a:r>
          <a:endParaRPr lang="zh-CN" sz="1200" b="1" dirty="0"/>
        </a:p>
      </dgm:t>
    </dgm:pt>
    <dgm:pt modelId="{32C3EA53-4DF9-4098-BFF6-BE40B58140F5}" type="parTrans" cxnId="{BCD354D5-FFB2-43D5-8F22-0EE3B0809B32}">
      <dgm:prSet/>
      <dgm:spPr/>
      <dgm:t>
        <a:bodyPr/>
        <a:lstStyle/>
        <a:p>
          <a:pPr algn="just"/>
          <a:endParaRPr lang="zh-CN" altLang="en-US" b="1"/>
        </a:p>
      </dgm:t>
    </dgm:pt>
    <dgm:pt modelId="{19D7370E-AC7D-46D4-B8B4-F201D1FB3818}" type="sibTrans" cxnId="{BCD354D5-FFB2-43D5-8F22-0EE3B0809B32}">
      <dgm:prSet/>
      <dgm:spPr/>
      <dgm:t>
        <a:bodyPr/>
        <a:lstStyle/>
        <a:p>
          <a:pPr algn="just"/>
          <a:endParaRPr lang="zh-CN" altLang="en-US" b="1"/>
        </a:p>
      </dgm:t>
    </dgm:pt>
    <dgm:pt modelId="{9CCE9EE7-96C4-4420-8490-D4EB229508D1}">
      <dgm:prSet custT="1"/>
      <dgm:spPr/>
      <dgm:t>
        <a:bodyPr/>
        <a:lstStyle/>
        <a:p>
          <a:pPr algn="just"/>
          <a:r>
            <a:rPr lang="zh-CN" sz="1200" b="1" i="0" baseline="0" dirty="0"/>
            <a:t>如：（</a:t>
          </a:r>
          <a:r>
            <a:rPr lang="en-US" sz="1200" b="1" i="0" baseline="0" dirty="0"/>
            <a:t>1949.1001</a:t>
          </a:r>
          <a:r>
            <a:rPr lang="zh-CN" sz="1200" b="1" i="0" baseline="0" dirty="0"/>
            <a:t>）</a:t>
          </a:r>
          <a:r>
            <a:rPr lang="en-US" sz="1200" b="1" i="0" baseline="-30000" dirty="0"/>
            <a:t>10</a:t>
          </a:r>
          <a:r>
            <a:rPr lang="en-US" sz="1200" b="1" i="0" baseline="0" dirty="0"/>
            <a:t>=</a:t>
          </a:r>
          <a:r>
            <a:rPr lang="zh-CN" sz="1200" b="1" i="0" baseline="0" dirty="0"/>
            <a:t>（</a:t>
          </a:r>
          <a:r>
            <a:rPr lang="en-US" sz="1200" b="1" i="0" baseline="0" dirty="0"/>
            <a:t>0001 1001 0100 1001.0001 0000 0000 0001</a:t>
          </a:r>
          <a:r>
            <a:rPr lang="zh-CN" sz="1200" b="1" i="0" baseline="0" dirty="0"/>
            <a:t>）</a:t>
          </a:r>
          <a:r>
            <a:rPr lang="en-US" sz="1200" b="1" i="0" baseline="-30000" dirty="0"/>
            <a:t>BCD</a:t>
          </a:r>
          <a:endParaRPr lang="zh-CN" sz="1200" b="1" dirty="0"/>
        </a:p>
      </dgm:t>
    </dgm:pt>
    <dgm:pt modelId="{EF61E8C6-8F1F-41B2-A45D-F138112CB46E}" type="parTrans" cxnId="{72E2FC34-87D3-45DA-959D-4B2A22E3AE87}">
      <dgm:prSet/>
      <dgm:spPr/>
      <dgm:t>
        <a:bodyPr/>
        <a:lstStyle/>
        <a:p>
          <a:pPr algn="just"/>
          <a:endParaRPr lang="zh-CN" altLang="en-US" b="1"/>
        </a:p>
      </dgm:t>
    </dgm:pt>
    <dgm:pt modelId="{0ED7D45D-D3E0-413D-8003-D57F956A2249}" type="sibTrans" cxnId="{72E2FC34-87D3-45DA-959D-4B2A22E3AE87}">
      <dgm:prSet/>
      <dgm:spPr/>
      <dgm:t>
        <a:bodyPr/>
        <a:lstStyle/>
        <a:p>
          <a:pPr algn="just"/>
          <a:endParaRPr lang="zh-CN" altLang="en-US" b="1"/>
        </a:p>
      </dgm:t>
    </dgm:pt>
    <dgm:pt modelId="{5FF8463B-EAFB-4EEE-AC9E-21BAAFDF03F0}">
      <dgm:prSet custT="1"/>
      <dgm:spPr/>
      <dgm:t>
        <a:bodyPr/>
        <a:lstStyle/>
        <a:p>
          <a:pPr algn="ctr"/>
          <a:r>
            <a:rPr lang="en-US" sz="2400" b="1" i="0" baseline="0" dirty="0">
              <a:effectLst>
                <a:outerShdw blurRad="38100" dist="38100" dir="2700000" algn="tl">
                  <a:srgbClr val="000000">
                    <a:alpha val="43137"/>
                  </a:srgbClr>
                </a:outerShdw>
              </a:effectLst>
              <a:latin typeface="+mj-ea"/>
              <a:ea typeface="+mj-ea"/>
            </a:rPr>
            <a:t>ASCII</a:t>
          </a:r>
          <a:r>
            <a:rPr lang="zh-CN" sz="2400" b="1" i="0" baseline="0" dirty="0">
              <a:effectLst>
                <a:outerShdw blurRad="38100" dist="38100" dir="2700000" algn="tl">
                  <a:srgbClr val="000000">
                    <a:alpha val="43137"/>
                  </a:srgbClr>
                </a:outerShdw>
              </a:effectLst>
              <a:latin typeface="+mj-ea"/>
              <a:ea typeface="+mj-ea"/>
            </a:rPr>
            <a:t>字符编码</a:t>
          </a:r>
          <a:endParaRPr lang="zh-CN" sz="2400" b="1" dirty="0">
            <a:effectLst>
              <a:outerShdw blurRad="38100" dist="38100" dir="2700000" algn="tl">
                <a:srgbClr val="000000">
                  <a:alpha val="43137"/>
                </a:srgbClr>
              </a:outerShdw>
            </a:effectLst>
            <a:latin typeface="+mj-ea"/>
            <a:ea typeface="+mj-ea"/>
          </a:endParaRPr>
        </a:p>
      </dgm:t>
    </dgm:pt>
    <dgm:pt modelId="{A71ECEB2-AE54-4727-B487-C9F389909D33}" type="parTrans" cxnId="{EC1BF1C7-688A-4D16-A356-424A82B585A6}">
      <dgm:prSet/>
      <dgm:spPr/>
      <dgm:t>
        <a:bodyPr/>
        <a:lstStyle/>
        <a:p>
          <a:pPr algn="just"/>
          <a:endParaRPr lang="zh-CN" altLang="en-US" b="1"/>
        </a:p>
      </dgm:t>
    </dgm:pt>
    <dgm:pt modelId="{93978F04-BEC0-47DC-BDED-CF8F7838F7CE}" type="sibTrans" cxnId="{EC1BF1C7-688A-4D16-A356-424A82B585A6}">
      <dgm:prSet/>
      <dgm:spPr/>
      <dgm:t>
        <a:bodyPr/>
        <a:lstStyle/>
        <a:p>
          <a:pPr algn="just"/>
          <a:endParaRPr lang="zh-CN" altLang="en-US" b="1"/>
        </a:p>
      </dgm:t>
    </dgm:pt>
    <dgm:pt modelId="{0866C799-FEC4-42ED-A6C3-FA24CB0099F8}">
      <dgm:prSet custT="1"/>
      <dgm:spPr/>
      <dgm:t>
        <a:bodyPr/>
        <a:lstStyle/>
        <a:p>
          <a:pPr algn="just"/>
          <a:r>
            <a:rPr lang="zh-CN" sz="1200" b="1" i="0" baseline="0" dirty="0"/>
            <a:t>用</a:t>
          </a:r>
          <a:r>
            <a:rPr lang="en-US" sz="1200" b="1" i="0" baseline="0" dirty="0"/>
            <a:t>8</a:t>
          </a:r>
          <a:r>
            <a:rPr lang="zh-CN" sz="1200" b="1" i="0" baseline="0" dirty="0"/>
            <a:t>位二进制数表示</a:t>
          </a:r>
          <a:r>
            <a:rPr lang="en-US" sz="1200" b="1" i="0" baseline="0" dirty="0"/>
            <a:t>1</a:t>
          </a:r>
          <a:r>
            <a:rPr lang="zh-CN" sz="1200" b="1" i="0" baseline="0" dirty="0"/>
            <a:t>个字符的编码形式。</a:t>
          </a:r>
          <a:endParaRPr lang="zh-CN" sz="1200" b="1" dirty="0"/>
        </a:p>
      </dgm:t>
    </dgm:pt>
    <dgm:pt modelId="{2D5639F2-7ABD-4A80-A157-A1BD6C9D361F}" type="parTrans" cxnId="{5C021DDB-CD66-495E-8080-840B43494593}">
      <dgm:prSet/>
      <dgm:spPr/>
      <dgm:t>
        <a:bodyPr/>
        <a:lstStyle/>
        <a:p>
          <a:pPr algn="just"/>
          <a:endParaRPr lang="zh-CN" altLang="en-US" b="1"/>
        </a:p>
      </dgm:t>
    </dgm:pt>
    <dgm:pt modelId="{39AEAB75-B2A5-4B61-8696-1943A020CAA1}" type="sibTrans" cxnId="{5C021DDB-CD66-495E-8080-840B43494593}">
      <dgm:prSet/>
      <dgm:spPr/>
      <dgm:t>
        <a:bodyPr/>
        <a:lstStyle/>
        <a:p>
          <a:pPr algn="just"/>
          <a:endParaRPr lang="zh-CN" altLang="en-US" b="1"/>
        </a:p>
      </dgm:t>
    </dgm:pt>
    <dgm:pt modelId="{03BB2471-FC9B-4620-A4E2-D84945D6A5EB}">
      <dgm:prSet custT="1"/>
      <dgm:spPr/>
      <dgm:t>
        <a:bodyPr/>
        <a:lstStyle/>
        <a:p>
          <a:pPr algn="just"/>
          <a:r>
            <a:rPr lang="zh-CN" sz="1200" b="1" i="0" baseline="0" dirty="0"/>
            <a:t>它是国际通用的信息交换标准代码，用于在信息技术设备中表示英文、数字等字符。</a:t>
          </a:r>
          <a:endParaRPr lang="zh-CN" sz="1200" b="1" dirty="0"/>
        </a:p>
      </dgm:t>
    </dgm:pt>
    <dgm:pt modelId="{2FAA2343-B029-4BB7-A59E-5F6C0FCA7296}" type="parTrans" cxnId="{9442B8A1-41FA-4504-A9F5-B144D695AB0E}">
      <dgm:prSet/>
      <dgm:spPr/>
      <dgm:t>
        <a:bodyPr/>
        <a:lstStyle/>
        <a:p>
          <a:endParaRPr lang="zh-CN" altLang="en-US"/>
        </a:p>
      </dgm:t>
    </dgm:pt>
    <dgm:pt modelId="{34AD69B8-C479-451D-A86A-091AEBD2604E}" type="sibTrans" cxnId="{9442B8A1-41FA-4504-A9F5-B144D695AB0E}">
      <dgm:prSet/>
      <dgm:spPr/>
      <dgm:t>
        <a:bodyPr/>
        <a:lstStyle/>
        <a:p>
          <a:endParaRPr lang="zh-CN" altLang="en-US"/>
        </a:p>
      </dgm:t>
    </dgm:pt>
    <dgm:pt modelId="{F5A05FEA-934F-4493-89D9-5681994E49CA}">
      <dgm:prSet custT="1"/>
      <dgm:spPr/>
      <dgm:t>
        <a:bodyPr/>
        <a:lstStyle/>
        <a:p>
          <a:pPr algn="just"/>
          <a:r>
            <a:rPr lang="zh-CN" sz="1200" b="1" i="0" baseline="0" dirty="0"/>
            <a:t>标准</a:t>
          </a:r>
          <a:r>
            <a:rPr lang="en-US" sz="1200" b="1" i="0" baseline="0" dirty="0"/>
            <a:t>ASCII</a:t>
          </a:r>
          <a:r>
            <a:rPr lang="zh-CN" sz="1200" b="1" i="0" baseline="0" dirty="0"/>
            <a:t>码共</a:t>
          </a:r>
          <a:r>
            <a:rPr lang="en-US" sz="1200" b="1" i="0" baseline="0" dirty="0"/>
            <a:t>8</a:t>
          </a:r>
          <a:r>
            <a:rPr lang="zh-CN" sz="1200" b="1" i="0" baseline="0" dirty="0"/>
            <a:t>位，使用</a:t>
          </a:r>
          <a:r>
            <a:rPr lang="en-US" sz="1200" b="1" i="0" baseline="0" dirty="0"/>
            <a:t>7 </a:t>
          </a:r>
          <a:r>
            <a:rPr lang="zh-CN" sz="1200" b="1" i="0" baseline="0" dirty="0"/>
            <a:t>位二进制数来表示所有的大写和小写字母，数字</a:t>
          </a:r>
          <a:r>
            <a:rPr lang="en-US" sz="1200" b="1" i="0" baseline="0" dirty="0"/>
            <a:t>0 </a:t>
          </a:r>
          <a:r>
            <a:rPr lang="zh-CN" sz="1200" b="1" i="0" baseline="0" dirty="0"/>
            <a:t>到</a:t>
          </a:r>
          <a:r>
            <a:rPr lang="en-US" sz="1200" b="1" i="0" baseline="0" dirty="0"/>
            <a:t>9</a:t>
          </a:r>
          <a:r>
            <a:rPr lang="zh-CN" sz="1200" b="1" i="0" baseline="0" dirty="0"/>
            <a:t>、标点符号，以及在美式英语中使用的特殊控制字符，剩下的</a:t>
          </a:r>
          <a:r>
            <a:rPr lang="en-US" sz="1200" b="1" i="0" baseline="0" dirty="0"/>
            <a:t>1</a:t>
          </a:r>
          <a:r>
            <a:rPr lang="zh-CN" sz="1200" b="1" i="0" baseline="0" dirty="0"/>
            <a:t>位二进制数值为</a:t>
          </a:r>
          <a:r>
            <a:rPr lang="en-US" sz="1200" b="1" i="0" baseline="0" dirty="0"/>
            <a:t>0</a:t>
          </a:r>
          <a:r>
            <a:rPr lang="zh-CN" sz="1200" b="1" i="0" baseline="0" dirty="0"/>
            <a:t>。</a:t>
          </a:r>
          <a:endParaRPr lang="zh-CN" sz="1200" b="1" dirty="0"/>
        </a:p>
      </dgm:t>
    </dgm:pt>
    <dgm:pt modelId="{A7500DF8-618F-4D0E-BAFE-64527244D8D6}" type="parTrans" cxnId="{0D85C646-E81F-48EB-8B31-4E63B0B2B6EF}">
      <dgm:prSet/>
      <dgm:spPr/>
      <dgm:t>
        <a:bodyPr/>
        <a:lstStyle/>
        <a:p>
          <a:pPr algn="just"/>
          <a:endParaRPr lang="zh-CN" altLang="en-US" b="1"/>
        </a:p>
      </dgm:t>
    </dgm:pt>
    <dgm:pt modelId="{40B1F7BB-8875-40DA-BFC6-EBA9BE22E66A}" type="sibTrans" cxnId="{0D85C646-E81F-48EB-8B31-4E63B0B2B6EF}">
      <dgm:prSet/>
      <dgm:spPr/>
      <dgm:t>
        <a:bodyPr/>
        <a:lstStyle/>
        <a:p>
          <a:pPr algn="just"/>
          <a:endParaRPr lang="zh-CN" altLang="en-US" b="1"/>
        </a:p>
      </dgm:t>
    </dgm:pt>
    <dgm:pt modelId="{61755D1A-C0C6-428B-935E-3CE1EEA9BF40}">
      <dgm:prSet custT="1"/>
      <dgm:spPr/>
      <dgm:t>
        <a:bodyPr/>
        <a:lstStyle/>
        <a:p>
          <a:pPr algn="just"/>
          <a:r>
            <a:rPr lang="zh-CN" sz="1200" b="1" i="0" baseline="0" dirty="0"/>
            <a:t>如字符“</a:t>
          </a:r>
          <a:r>
            <a:rPr lang="en-US" sz="1200" b="1" i="0" baseline="0" dirty="0"/>
            <a:t>A”</a:t>
          </a:r>
          <a:r>
            <a:rPr lang="zh-CN" sz="1200" b="1" i="0" baseline="0" dirty="0"/>
            <a:t>的</a:t>
          </a:r>
          <a:r>
            <a:rPr lang="en-US" sz="1200" b="1" i="0" baseline="0" dirty="0"/>
            <a:t>ASCII</a:t>
          </a:r>
          <a:r>
            <a:rPr lang="zh-CN" sz="1200" b="1" i="0" baseline="0" dirty="0"/>
            <a:t>码为“</a:t>
          </a:r>
          <a:r>
            <a:rPr lang="en-US" sz="1200" b="1" i="0" baseline="0" dirty="0"/>
            <a:t>0100 0001”</a:t>
          </a:r>
          <a:r>
            <a:rPr lang="zh-CN" sz="1200" b="1" i="0" baseline="0" dirty="0"/>
            <a:t>，字符“</a:t>
          </a:r>
          <a:r>
            <a:rPr lang="en-US" sz="1200" b="1" i="0" baseline="0" dirty="0"/>
            <a:t>a”</a:t>
          </a:r>
          <a:r>
            <a:rPr lang="zh-CN" sz="1200" b="1" i="0" baseline="0" dirty="0"/>
            <a:t>的</a:t>
          </a:r>
          <a:r>
            <a:rPr lang="en-US" sz="1200" b="1" i="0" baseline="0" dirty="0"/>
            <a:t>ASCII</a:t>
          </a:r>
          <a:r>
            <a:rPr lang="zh-CN" sz="1200" b="1" i="0" baseline="0" dirty="0"/>
            <a:t>码为“</a:t>
          </a:r>
          <a:r>
            <a:rPr lang="en-US" sz="1200" b="1" i="0" baseline="0" dirty="0"/>
            <a:t>0110 0001”</a:t>
          </a:r>
          <a:r>
            <a:rPr lang="zh-CN" sz="1200" b="1" i="0" baseline="0" dirty="0"/>
            <a:t>。</a:t>
          </a:r>
          <a:endParaRPr lang="zh-CN" sz="1200" b="1" dirty="0"/>
        </a:p>
      </dgm:t>
    </dgm:pt>
    <dgm:pt modelId="{D8DE94A9-A0D9-4820-BB35-D7AD96F0FE99}" type="parTrans" cxnId="{ACABC8D7-6659-4048-BC6A-2AB8F46FBAAD}">
      <dgm:prSet/>
      <dgm:spPr/>
      <dgm:t>
        <a:bodyPr/>
        <a:lstStyle/>
        <a:p>
          <a:endParaRPr lang="zh-CN" altLang="en-US" b="1"/>
        </a:p>
      </dgm:t>
    </dgm:pt>
    <dgm:pt modelId="{7E0A0E52-88C4-400B-B6DA-8DBB11FD9F60}" type="sibTrans" cxnId="{ACABC8D7-6659-4048-BC6A-2AB8F46FBAAD}">
      <dgm:prSet/>
      <dgm:spPr/>
      <dgm:t>
        <a:bodyPr/>
        <a:lstStyle/>
        <a:p>
          <a:endParaRPr lang="zh-CN" altLang="en-US" b="1"/>
        </a:p>
      </dgm:t>
    </dgm:pt>
    <dgm:pt modelId="{A6D6777C-CC46-4B2D-AACB-B58B8AD0948E}">
      <dgm:prSet custT="1"/>
      <dgm:spPr/>
      <dgm:t>
        <a:bodyPr/>
        <a:lstStyle/>
        <a:p>
          <a:pPr algn="ctr"/>
          <a:r>
            <a:rPr lang="zh-CN" sz="2400" b="1" i="0" baseline="0" dirty="0">
              <a:effectLst>
                <a:outerShdw blurRad="38100" dist="38100" dir="2700000" algn="tl">
                  <a:srgbClr val="000000">
                    <a:alpha val="43137"/>
                  </a:srgbClr>
                </a:outerShdw>
              </a:effectLst>
              <a:latin typeface="+mj-ea"/>
              <a:ea typeface="+mj-ea"/>
            </a:rPr>
            <a:t>汉字编码</a:t>
          </a:r>
          <a:endParaRPr lang="zh-CN" sz="2400" b="1" dirty="0">
            <a:effectLst>
              <a:outerShdw blurRad="38100" dist="38100" dir="2700000" algn="tl">
                <a:srgbClr val="000000">
                  <a:alpha val="43137"/>
                </a:srgbClr>
              </a:outerShdw>
            </a:effectLst>
            <a:latin typeface="+mj-ea"/>
            <a:ea typeface="+mj-ea"/>
          </a:endParaRPr>
        </a:p>
      </dgm:t>
    </dgm:pt>
    <dgm:pt modelId="{E371D6FD-A7C6-4E47-A9B7-D0D15F3814BB}" type="parTrans" cxnId="{860D95D9-5D89-4193-8F38-6D481B9DF553}">
      <dgm:prSet/>
      <dgm:spPr/>
      <dgm:t>
        <a:bodyPr/>
        <a:lstStyle/>
        <a:p>
          <a:pPr algn="just"/>
          <a:endParaRPr lang="zh-CN" altLang="en-US" b="1"/>
        </a:p>
      </dgm:t>
    </dgm:pt>
    <dgm:pt modelId="{4A92D476-FF11-4D58-9CCC-DAA2558B851B}" type="sibTrans" cxnId="{860D95D9-5D89-4193-8F38-6D481B9DF553}">
      <dgm:prSet/>
      <dgm:spPr/>
      <dgm:t>
        <a:bodyPr/>
        <a:lstStyle/>
        <a:p>
          <a:pPr algn="just"/>
          <a:endParaRPr lang="zh-CN" altLang="en-US" b="1"/>
        </a:p>
      </dgm:t>
    </dgm:pt>
    <dgm:pt modelId="{F827DBE5-1C44-44CE-9CC5-EED86D751F48}">
      <dgm:prSet custT="1"/>
      <dgm:spPr/>
      <dgm:t>
        <a:bodyPr/>
        <a:lstStyle/>
        <a:p>
          <a:pPr algn="just"/>
          <a:r>
            <a:rPr lang="zh-CN" altLang="en-US" sz="1200" b="1" i="0" baseline="0" dirty="0"/>
            <a:t>用于处理汉字的二进制代码，包括输入码、信息交换码、机内码、字形码等。</a:t>
          </a:r>
          <a:endParaRPr lang="zh-CN" altLang="en-US" sz="1200" b="1" dirty="0"/>
        </a:p>
      </dgm:t>
    </dgm:pt>
    <dgm:pt modelId="{D80D71B2-4AD3-4ECA-BF42-9F1E8D263AB7}" type="parTrans" cxnId="{F296B487-A74F-4DE9-A2C0-BCE8E457E1E0}">
      <dgm:prSet/>
      <dgm:spPr/>
      <dgm:t>
        <a:bodyPr/>
        <a:lstStyle/>
        <a:p>
          <a:pPr algn="just"/>
          <a:endParaRPr lang="zh-CN" altLang="en-US" b="1"/>
        </a:p>
      </dgm:t>
    </dgm:pt>
    <dgm:pt modelId="{0FECA739-D056-4BF8-9E19-447CF5830D96}" type="sibTrans" cxnId="{F296B487-A74F-4DE9-A2C0-BCE8E457E1E0}">
      <dgm:prSet/>
      <dgm:spPr/>
      <dgm:t>
        <a:bodyPr/>
        <a:lstStyle/>
        <a:p>
          <a:pPr algn="just"/>
          <a:endParaRPr lang="zh-CN" altLang="en-US" b="1"/>
        </a:p>
      </dgm:t>
    </dgm:pt>
    <dgm:pt modelId="{D6F8E2D7-17A7-48DA-B03D-36CBB62F9256}">
      <dgm:prSet custT="1"/>
      <dgm:spPr/>
      <dgm:t>
        <a:bodyPr/>
        <a:lstStyle/>
        <a:p>
          <a:pPr algn="just"/>
          <a:r>
            <a:rPr lang="zh-CN" sz="1200" b="1" i="0" baseline="0" dirty="0"/>
            <a:t>汉字信息交换码是为不同信息技术设备之间在交换汉字信息时所使用的代码标准，汉字信息交换码有</a:t>
          </a:r>
          <a:r>
            <a:rPr lang="en-US" sz="1200" b="1" i="0" baseline="0" dirty="0"/>
            <a:t>GB</a:t>
          </a:r>
          <a:r>
            <a:rPr lang="zh-CN" sz="1200" b="1" i="0" baseline="0" dirty="0"/>
            <a:t>码、</a:t>
          </a:r>
          <a:r>
            <a:rPr lang="en-US" sz="1200" b="1" i="0" baseline="0" dirty="0"/>
            <a:t>BIG5</a:t>
          </a:r>
          <a:r>
            <a:rPr lang="zh-CN" sz="1200" b="1" i="0" baseline="0" dirty="0"/>
            <a:t>码和</a:t>
          </a:r>
          <a:r>
            <a:rPr lang="en-US" sz="1200" b="1" i="0" baseline="0" dirty="0"/>
            <a:t>CJK</a:t>
          </a:r>
          <a:r>
            <a:rPr lang="zh-CN" altLang="en-US" sz="1200" b="1" i="0" baseline="0" dirty="0"/>
            <a:t>码</a:t>
          </a:r>
          <a:r>
            <a:rPr lang="zh-CN" sz="1200" b="1" i="0" baseline="0" dirty="0"/>
            <a:t>。</a:t>
          </a:r>
          <a:endParaRPr lang="zh-CN" sz="1200" b="1" dirty="0"/>
        </a:p>
      </dgm:t>
    </dgm:pt>
    <dgm:pt modelId="{4ED5F2B0-47F6-4387-931C-60A4CFDF911C}" type="parTrans" cxnId="{C6F0AE1A-6724-49BD-82B2-1483CF457A02}">
      <dgm:prSet/>
      <dgm:spPr/>
      <dgm:t>
        <a:bodyPr/>
        <a:lstStyle/>
        <a:p>
          <a:endParaRPr lang="zh-CN" altLang="en-US" b="1"/>
        </a:p>
      </dgm:t>
    </dgm:pt>
    <dgm:pt modelId="{AD487586-B07B-4C17-90C7-30A570C23B33}" type="sibTrans" cxnId="{C6F0AE1A-6724-49BD-82B2-1483CF457A02}">
      <dgm:prSet/>
      <dgm:spPr/>
      <dgm:t>
        <a:bodyPr/>
        <a:lstStyle/>
        <a:p>
          <a:endParaRPr lang="zh-CN" altLang="en-US" b="1"/>
        </a:p>
      </dgm:t>
    </dgm:pt>
    <dgm:pt modelId="{EF4E0005-8322-4915-9AEF-1D895470A787}">
      <dgm:prSet custT="1"/>
      <dgm:spPr/>
      <dgm:t>
        <a:bodyPr/>
        <a:lstStyle/>
        <a:p>
          <a:pPr algn="just"/>
          <a:r>
            <a:rPr lang="zh-CN" altLang="en-US" sz="1200" b="1" i="0" baseline="0" dirty="0"/>
            <a:t>汉字输入码是用来将汉字输入到计算机中的一组键盘符号，常用输入码有拼音码、五笔字型码、仓颉码、区位码和电报码等。</a:t>
          </a:r>
          <a:endParaRPr lang="zh-CN" altLang="en-US" sz="1200" b="1" dirty="0"/>
        </a:p>
      </dgm:t>
    </dgm:pt>
    <dgm:pt modelId="{FBE5ED71-3456-4E23-B298-E247BD96D56C}" type="parTrans" cxnId="{8476B7AD-031D-4A1F-B246-0DBEE67294B8}">
      <dgm:prSet/>
      <dgm:spPr/>
      <dgm:t>
        <a:bodyPr/>
        <a:lstStyle/>
        <a:p>
          <a:endParaRPr lang="zh-CN" altLang="en-US" b="1"/>
        </a:p>
      </dgm:t>
    </dgm:pt>
    <dgm:pt modelId="{2ECA6032-4A53-4B74-A6D7-9AA817457A68}" type="sibTrans" cxnId="{8476B7AD-031D-4A1F-B246-0DBEE67294B8}">
      <dgm:prSet/>
      <dgm:spPr/>
      <dgm:t>
        <a:bodyPr/>
        <a:lstStyle/>
        <a:p>
          <a:endParaRPr lang="zh-CN" altLang="en-US" b="1"/>
        </a:p>
      </dgm:t>
    </dgm:pt>
    <dgm:pt modelId="{59F4A122-B353-46E5-8A6C-2D685F7CA41E}" type="pres">
      <dgm:prSet presAssocID="{6D758624-DD54-475A-B34C-DB41C0BEAFF6}" presName="Name0" presStyleCnt="0">
        <dgm:presLayoutVars>
          <dgm:dir/>
          <dgm:animLvl val="lvl"/>
          <dgm:resizeHandles val="exact"/>
        </dgm:presLayoutVars>
      </dgm:prSet>
      <dgm:spPr/>
    </dgm:pt>
    <dgm:pt modelId="{6F30951C-3E29-4816-95B9-EF99BA999E43}" type="pres">
      <dgm:prSet presAssocID="{1A07AB24-C71A-4663-A8C2-AED3D6621B66}" presName="linNode" presStyleCnt="0"/>
      <dgm:spPr/>
    </dgm:pt>
    <dgm:pt modelId="{A709931A-BCA8-4466-8B44-D45705FFB0BC}" type="pres">
      <dgm:prSet presAssocID="{1A07AB24-C71A-4663-A8C2-AED3D6621B66}" presName="parentText" presStyleLbl="node1" presStyleIdx="0" presStyleCnt="3" custScaleX="63239">
        <dgm:presLayoutVars>
          <dgm:chMax val="1"/>
          <dgm:bulletEnabled val="1"/>
        </dgm:presLayoutVars>
      </dgm:prSet>
      <dgm:spPr/>
    </dgm:pt>
    <dgm:pt modelId="{5DD64144-529B-4491-ACEA-84ABF6A64626}" type="pres">
      <dgm:prSet presAssocID="{1A07AB24-C71A-4663-A8C2-AED3D6621B66}" presName="descendantText" presStyleLbl="alignAccFollowNode1" presStyleIdx="0" presStyleCnt="3" custScaleX="119760">
        <dgm:presLayoutVars>
          <dgm:bulletEnabled val="1"/>
        </dgm:presLayoutVars>
      </dgm:prSet>
      <dgm:spPr/>
    </dgm:pt>
    <dgm:pt modelId="{3C23FE37-E344-46DB-802F-C5DAB87B47BF}" type="pres">
      <dgm:prSet presAssocID="{6B3CA33A-6EF4-4F63-8D16-794399BF89E6}" presName="sp" presStyleCnt="0"/>
      <dgm:spPr/>
    </dgm:pt>
    <dgm:pt modelId="{524BF556-BCB6-4AC7-9C5D-37E5F5D4C0C2}" type="pres">
      <dgm:prSet presAssocID="{5FF8463B-EAFB-4EEE-AC9E-21BAAFDF03F0}" presName="linNode" presStyleCnt="0"/>
      <dgm:spPr/>
    </dgm:pt>
    <dgm:pt modelId="{A8ED15F6-9420-4F6D-AF00-8ED61EAB57FF}" type="pres">
      <dgm:prSet presAssocID="{5FF8463B-EAFB-4EEE-AC9E-21BAAFDF03F0}" presName="parentText" presStyleLbl="node1" presStyleIdx="1" presStyleCnt="3" custScaleX="63239">
        <dgm:presLayoutVars>
          <dgm:chMax val="1"/>
          <dgm:bulletEnabled val="1"/>
        </dgm:presLayoutVars>
      </dgm:prSet>
      <dgm:spPr/>
    </dgm:pt>
    <dgm:pt modelId="{3E4271B9-FC83-4396-A2C3-51872D22DF06}" type="pres">
      <dgm:prSet presAssocID="{5FF8463B-EAFB-4EEE-AC9E-21BAAFDF03F0}" presName="descendantText" presStyleLbl="alignAccFollowNode1" presStyleIdx="1" presStyleCnt="3" custScaleX="119760">
        <dgm:presLayoutVars>
          <dgm:bulletEnabled val="1"/>
        </dgm:presLayoutVars>
      </dgm:prSet>
      <dgm:spPr/>
    </dgm:pt>
    <dgm:pt modelId="{50509093-3D00-4947-A027-C37BF858DEC3}" type="pres">
      <dgm:prSet presAssocID="{93978F04-BEC0-47DC-BDED-CF8F7838F7CE}" presName="sp" presStyleCnt="0"/>
      <dgm:spPr/>
    </dgm:pt>
    <dgm:pt modelId="{D6BE6840-D349-4782-B632-B346E6BAE247}" type="pres">
      <dgm:prSet presAssocID="{A6D6777C-CC46-4B2D-AACB-B58B8AD0948E}" presName="linNode" presStyleCnt="0"/>
      <dgm:spPr/>
    </dgm:pt>
    <dgm:pt modelId="{6B445D9D-7904-4F11-B1C9-79CF8ADCC7A6}" type="pres">
      <dgm:prSet presAssocID="{A6D6777C-CC46-4B2D-AACB-B58B8AD0948E}" presName="parentText" presStyleLbl="node1" presStyleIdx="2" presStyleCnt="3" custScaleX="63239">
        <dgm:presLayoutVars>
          <dgm:chMax val="1"/>
          <dgm:bulletEnabled val="1"/>
        </dgm:presLayoutVars>
      </dgm:prSet>
      <dgm:spPr/>
    </dgm:pt>
    <dgm:pt modelId="{68B3D675-75BB-4AAF-BEA8-4E1195F447DC}" type="pres">
      <dgm:prSet presAssocID="{A6D6777C-CC46-4B2D-AACB-B58B8AD0948E}" presName="descendantText" presStyleLbl="alignAccFollowNode1" presStyleIdx="2" presStyleCnt="3" custScaleX="119760">
        <dgm:presLayoutVars>
          <dgm:bulletEnabled val="1"/>
        </dgm:presLayoutVars>
      </dgm:prSet>
      <dgm:spPr/>
    </dgm:pt>
  </dgm:ptLst>
  <dgm:cxnLst>
    <dgm:cxn modelId="{317AAA05-FA29-4065-8C4D-7B023AABFB52}" type="presOf" srcId="{1A07AB24-C71A-4663-A8C2-AED3D6621B66}" destId="{A709931A-BCA8-4466-8B44-D45705FFB0BC}" srcOrd="0" destOrd="0" presId="urn:microsoft.com/office/officeart/2005/8/layout/vList5"/>
    <dgm:cxn modelId="{5E927A0C-3756-4160-BA9C-A9876E4519F5}" type="presOf" srcId="{5FF8463B-EAFB-4EEE-AC9E-21BAAFDF03F0}" destId="{A8ED15F6-9420-4F6D-AF00-8ED61EAB57FF}" srcOrd="0" destOrd="0" presId="urn:microsoft.com/office/officeart/2005/8/layout/vList5"/>
    <dgm:cxn modelId="{D71F6A14-7A8A-4254-A028-3938DE7801B7}" type="presOf" srcId="{0866C799-FEC4-42ED-A6C3-FA24CB0099F8}" destId="{3E4271B9-FC83-4396-A2C3-51872D22DF06}" srcOrd="0" destOrd="0" presId="urn:microsoft.com/office/officeart/2005/8/layout/vList5"/>
    <dgm:cxn modelId="{C6F0AE1A-6724-49BD-82B2-1483CF457A02}" srcId="{A6D6777C-CC46-4B2D-AACB-B58B8AD0948E}" destId="{D6F8E2D7-17A7-48DA-B03D-36CBB62F9256}" srcOrd="1" destOrd="0" parTransId="{4ED5F2B0-47F6-4387-931C-60A4CFDF911C}" sibTransId="{AD487586-B07B-4C17-90C7-30A570C23B33}"/>
    <dgm:cxn modelId="{09466D23-F122-4F38-9494-361B26852B79}" type="presOf" srcId="{F827DBE5-1C44-44CE-9CC5-EED86D751F48}" destId="{68B3D675-75BB-4AAF-BEA8-4E1195F447DC}" srcOrd="0" destOrd="0" presId="urn:microsoft.com/office/officeart/2005/8/layout/vList5"/>
    <dgm:cxn modelId="{72E2FC34-87D3-45DA-959D-4B2A22E3AE87}" srcId="{1A07AB24-C71A-4663-A8C2-AED3D6621B66}" destId="{9CCE9EE7-96C4-4420-8490-D4EB229508D1}" srcOrd="1" destOrd="0" parTransId="{EF61E8C6-8F1F-41B2-A45D-F138112CB46E}" sibTransId="{0ED7D45D-D3E0-413D-8003-D57F956A2249}"/>
    <dgm:cxn modelId="{8524E138-8F26-49EC-BC1C-4B772256DF77}" type="presOf" srcId="{03BB2471-FC9B-4620-A4E2-D84945D6A5EB}" destId="{3E4271B9-FC83-4396-A2C3-51872D22DF06}" srcOrd="0" destOrd="1" presId="urn:microsoft.com/office/officeart/2005/8/layout/vList5"/>
    <dgm:cxn modelId="{756DDB44-08BE-4565-B6CD-1490370342AF}" type="presOf" srcId="{F4DF3E9F-05A2-40F3-9A7D-3CF9A0DE074E}" destId="{5DD64144-529B-4491-ACEA-84ABF6A64626}" srcOrd="0" destOrd="0" presId="urn:microsoft.com/office/officeart/2005/8/layout/vList5"/>
    <dgm:cxn modelId="{0D85C646-E81F-48EB-8B31-4E63B0B2B6EF}" srcId="{5FF8463B-EAFB-4EEE-AC9E-21BAAFDF03F0}" destId="{F5A05FEA-934F-4493-89D9-5681994E49CA}" srcOrd="2" destOrd="0" parTransId="{A7500DF8-618F-4D0E-BAFE-64527244D8D6}" sibTransId="{40B1F7BB-8875-40DA-BFC6-EBA9BE22E66A}"/>
    <dgm:cxn modelId="{27D26B75-55F9-4A55-9C63-98DD1B3454D2}" type="presOf" srcId="{9CCE9EE7-96C4-4420-8490-D4EB229508D1}" destId="{5DD64144-529B-4491-ACEA-84ABF6A64626}" srcOrd="0" destOrd="1" presId="urn:microsoft.com/office/officeart/2005/8/layout/vList5"/>
    <dgm:cxn modelId="{F296B487-A74F-4DE9-A2C0-BCE8E457E1E0}" srcId="{A6D6777C-CC46-4B2D-AACB-B58B8AD0948E}" destId="{F827DBE5-1C44-44CE-9CC5-EED86D751F48}" srcOrd="0" destOrd="0" parTransId="{D80D71B2-4AD3-4ECA-BF42-9F1E8D263AB7}" sibTransId="{0FECA739-D056-4BF8-9E19-447CF5830D96}"/>
    <dgm:cxn modelId="{DDD69E8A-CCB9-4950-B629-4CD92DCCE2EE}" type="presOf" srcId="{EF4E0005-8322-4915-9AEF-1D895470A787}" destId="{68B3D675-75BB-4AAF-BEA8-4E1195F447DC}" srcOrd="0" destOrd="2" presId="urn:microsoft.com/office/officeart/2005/8/layout/vList5"/>
    <dgm:cxn modelId="{9442B8A1-41FA-4504-A9F5-B144D695AB0E}" srcId="{5FF8463B-EAFB-4EEE-AC9E-21BAAFDF03F0}" destId="{03BB2471-FC9B-4620-A4E2-D84945D6A5EB}" srcOrd="1" destOrd="0" parTransId="{2FAA2343-B029-4BB7-A59E-5F6C0FCA7296}" sibTransId="{34AD69B8-C479-451D-A86A-091AEBD2604E}"/>
    <dgm:cxn modelId="{8476B7AD-031D-4A1F-B246-0DBEE67294B8}" srcId="{A6D6777C-CC46-4B2D-AACB-B58B8AD0948E}" destId="{EF4E0005-8322-4915-9AEF-1D895470A787}" srcOrd="2" destOrd="0" parTransId="{FBE5ED71-3456-4E23-B298-E247BD96D56C}" sibTransId="{2ECA6032-4A53-4B74-A6D7-9AA817457A68}"/>
    <dgm:cxn modelId="{678389B2-ADE1-4CA1-9F56-CCAE77B9FD10}" type="presOf" srcId="{6D758624-DD54-475A-B34C-DB41C0BEAFF6}" destId="{59F4A122-B353-46E5-8A6C-2D685F7CA41E}" srcOrd="0" destOrd="0" presId="urn:microsoft.com/office/officeart/2005/8/layout/vList5"/>
    <dgm:cxn modelId="{8B165EC2-A209-4D1B-B136-950B0E96AA86}" type="presOf" srcId="{61755D1A-C0C6-428B-935E-3CE1EEA9BF40}" destId="{3E4271B9-FC83-4396-A2C3-51872D22DF06}" srcOrd="0" destOrd="3" presId="urn:microsoft.com/office/officeart/2005/8/layout/vList5"/>
    <dgm:cxn modelId="{0045DEC2-E105-4E1F-B59A-1DE7D2954684}" type="presOf" srcId="{A6D6777C-CC46-4B2D-AACB-B58B8AD0948E}" destId="{6B445D9D-7904-4F11-B1C9-79CF8ADCC7A6}" srcOrd="0" destOrd="0" presId="urn:microsoft.com/office/officeart/2005/8/layout/vList5"/>
    <dgm:cxn modelId="{EC1BF1C7-688A-4D16-A356-424A82B585A6}" srcId="{6D758624-DD54-475A-B34C-DB41C0BEAFF6}" destId="{5FF8463B-EAFB-4EEE-AC9E-21BAAFDF03F0}" srcOrd="1" destOrd="0" parTransId="{A71ECEB2-AE54-4727-B487-C9F389909D33}" sibTransId="{93978F04-BEC0-47DC-BDED-CF8F7838F7CE}"/>
    <dgm:cxn modelId="{AA0181CF-F933-4E09-886F-9F9C69FB984F}" type="presOf" srcId="{F5A05FEA-934F-4493-89D9-5681994E49CA}" destId="{3E4271B9-FC83-4396-A2C3-51872D22DF06}" srcOrd="0" destOrd="2" presId="urn:microsoft.com/office/officeart/2005/8/layout/vList5"/>
    <dgm:cxn modelId="{3B537FD0-1FFD-4E4F-B6AA-C53432A540FC}" type="presOf" srcId="{D6F8E2D7-17A7-48DA-B03D-36CBB62F9256}" destId="{68B3D675-75BB-4AAF-BEA8-4E1195F447DC}" srcOrd="0" destOrd="1" presId="urn:microsoft.com/office/officeart/2005/8/layout/vList5"/>
    <dgm:cxn modelId="{BCD354D5-FFB2-43D5-8F22-0EE3B0809B32}" srcId="{1A07AB24-C71A-4663-A8C2-AED3D6621B66}" destId="{F4DF3E9F-05A2-40F3-9A7D-3CF9A0DE074E}" srcOrd="0" destOrd="0" parTransId="{32C3EA53-4DF9-4098-BFF6-BE40B58140F5}" sibTransId="{19D7370E-AC7D-46D4-B8B4-F201D1FB3818}"/>
    <dgm:cxn modelId="{ACABC8D7-6659-4048-BC6A-2AB8F46FBAAD}" srcId="{5FF8463B-EAFB-4EEE-AC9E-21BAAFDF03F0}" destId="{61755D1A-C0C6-428B-935E-3CE1EEA9BF40}" srcOrd="3" destOrd="0" parTransId="{D8DE94A9-A0D9-4820-BB35-D7AD96F0FE99}" sibTransId="{7E0A0E52-88C4-400B-B6DA-8DBB11FD9F60}"/>
    <dgm:cxn modelId="{860D95D9-5D89-4193-8F38-6D481B9DF553}" srcId="{6D758624-DD54-475A-B34C-DB41C0BEAFF6}" destId="{A6D6777C-CC46-4B2D-AACB-B58B8AD0948E}" srcOrd="2" destOrd="0" parTransId="{E371D6FD-A7C6-4E47-A9B7-D0D15F3814BB}" sibTransId="{4A92D476-FF11-4D58-9CCC-DAA2558B851B}"/>
    <dgm:cxn modelId="{5C021DDB-CD66-495E-8080-840B43494593}" srcId="{5FF8463B-EAFB-4EEE-AC9E-21BAAFDF03F0}" destId="{0866C799-FEC4-42ED-A6C3-FA24CB0099F8}" srcOrd="0" destOrd="0" parTransId="{2D5639F2-7ABD-4A80-A157-A1BD6C9D361F}" sibTransId="{39AEAB75-B2A5-4B61-8696-1943A020CAA1}"/>
    <dgm:cxn modelId="{CE259AEE-7713-4A95-9BA3-64EB69F6B461}" srcId="{6D758624-DD54-475A-B34C-DB41C0BEAFF6}" destId="{1A07AB24-C71A-4663-A8C2-AED3D6621B66}" srcOrd="0" destOrd="0" parTransId="{ED79D9EA-44CC-4396-8454-3A09116D36EC}" sibTransId="{6B3CA33A-6EF4-4F63-8D16-794399BF89E6}"/>
    <dgm:cxn modelId="{ADDD6C48-186E-4EEF-8DB5-046C1E3F5B47}" type="presParOf" srcId="{59F4A122-B353-46E5-8A6C-2D685F7CA41E}" destId="{6F30951C-3E29-4816-95B9-EF99BA999E43}" srcOrd="0" destOrd="0" presId="urn:microsoft.com/office/officeart/2005/8/layout/vList5"/>
    <dgm:cxn modelId="{08666AD6-D3F0-43FB-A020-389E5B1EF670}" type="presParOf" srcId="{6F30951C-3E29-4816-95B9-EF99BA999E43}" destId="{A709931A-BCA8-4466-8B44-D45705FFB0BC}" srcOrd="0" destOrd="0" presId="urn:microsoft.com/office/officeart/2005/8/layout/vList5"/>
    <dgm:cxn modelId="{069DDB6F-A47E-483C-BEBD-5B4AEA1F8B1A}" type="presParOf" srcId="{6F30951C-3E29-4816-95B9-EF99BA999E43}" destId="{5DD64144-529B-4491-ACEA-84ABF6A64626}" srcOrd="1" destOrd="0" presId="urn:microsoft.com/office/officeart/2005/8/layout/vList5"/>
    <dgm:cxn modelId="{0F5E21AE-9C02-475C-8A16-1240F12D7DB3}" type="presParOf" srcId="{59F4A122-B353-46E5-8A6C-2D685F7CA41E}" destId="{3C23FE37-E344-46DB-802F-C5DAB87B47BF}" srcOrd="1" destOrd="0" presId="urn:microsoft.com/office/officeart/2005/8/layout/vList5"/>
    <dgm:cxn modelId="{FD4105C5-36AF-4172-BE06-94442392254B}" type="presParOf" srcId="{59F4A122-B353-46E5-8A6C-2D685F7CA41E}" destId="{524BF556-BCB6-4AC7-9C5D-37E5F5D4C0C2}" srcOrd="2" destOrd="0" presId="urn:microsoft.com/office/officeart/2005/8/layout/vList5"/>
    <dgm:cxn modelId="{F6E123DA-A9D8-4DCD-9562-3ADD493FB239}" type="presParOf" srcId="{524BF556-BCB6-4AC7-9C5D-37E5F5D4C0C2}" destId="{A8ED15F6-9420-4F6D-AF00-8ED61EAB57FF}" srcOrd="0" destOrd="0" presId="urn:microsoft.com/office/officeart/2005/8/layout/vList5"/>
    <dgm:cxn modelId="{321EADDF-24E6-4330-BBF2-DECB84B23608}" type="presParOf" srcId="{524BF556-BCB6-4AC7-9C5D-37E5F5D4C0C2}" destId="{3E4271B9-FC83-4396-A2C3-51872D22DF06}" srcOrd="1" destOrd="0" presId="urn:microsoft.com/office/officeart/2005/8/layout/vList5"/>
    <dgm:cxn modelId="{E77A6133-AD92-41CB-84A9-783F0DACD54F}" type="presParOf" srcId="{59F4A122-B353-46E5-8A6C-2D685F7CA41E}" destId="{50509093-3D00-4947-A027-C37BF858DEC3}" srcOrd="3" destOrd="0" presId="urn:microsoft.com/office/officeart/2005/8/layout/vList5"/>
    <dgm:cxn modelId="{53976385-7E73-4466-B8B5-2028931B6A93}" type="presParOf" srcId="{59F4A122-B353-46E5-8A6C-2D685F7CA41E}" destId="{D6BE6840-D349-4782-B632-B346E6BAE247}" srcOrd="4" destOrd="0" presId="urn:microsoft.com/office/officeart/2005/8/layout/vList5"/>
    <dgm:cxn modelId="{EBF44221-1595-47A5-88A7-E496ACA46E14}" type="presParOf" srcId="{D6BE6840-D349-4782-B632-B346E6BAE247}" destId="{6B445D9D-7904-4F11-B1C9-79CF8ADCC7A6}" srcOrd="0" destOrd="0" presId="urn:microsoft.com/office/officeart/2005/8/layout/vList5"/>
    <dgm:cxn modelId="{E265B685-36F8-40CE-B62A-4077192B7E5F}" type="presParOf" srcId="{D6BE6840-D349-4782-B632-B346E6BAE247}" destId="{68B3D675-75BB-4AAF-BEA8-4E1195F447DC}" srcOrd="1"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DD47A9B-8904-4276-8113-5C643C9C17E2}" type="doc">
      <dgm:prSet loTypeId="urn:microsoft.com/office/officeart/2005/8/layout/list1#1" loCatId="list" qsTypeId="urn:microsoft.com/office/officeart/2005/8/quickstyle/simple1#14" qsCatId="simple" csTypeId="urn:microsoft.com/office/officeart/2005/8/colors/accent1_2#8" csCatId="accent1" phldr="1"/>
      <dgm:spPr/>
      <dgm:t>
        <a:bodyPr/>
        <a:lstStyle/>
        <a:p>
          <a:endParaRPr lang="zh-CN" altLang="en-US"/>
        </a:p>
      </dgm:t>
    </dgm:pt>
    <dgm:pt modelId="{6F37740C-BC84-4A3E-9E7E-36FEB322233A}">
      <dgm:prSet phldr="0" custT="1"/>
      <dgm:spPr/>
      <dgm:t>
        <a:bodyPr vert="horz" wrap="square"/>
        <a:lstStyle/>
        <a:p>
          <a:pPr>
            <a:lnSpc>
              <a:spcPct val="100000"/>
            </a:lnSpc>
            <a:spcBef>
              <a:spcPct val="0"/>
            </a:spcBef>
            <a:spcAft>
              <a:spcPct val="35000"/>
            </a:spcAft>
          </a:pPr>
          <a:r>
            <a:rPr lang="zh-CN" sz="1800" b="1" dirty="0">
              <a:effectLst>
                <a:outerShdw blurRad="38100" dist="38100" dir="2700000" algn="tl">
                  <a:srgbClr val="000000">
                    <a:alpha val="43137"/>
                  </a:srgbClr>
                </a:outerShdw>
              </a:effectLst>
              <a:latin typeface="+mj-ea"/>
              <a:ea typeface="+mj-ea"/>
            </a:rPr>
            <a:t>字节（</a:t>
          </a:r>
          <a:r>
            <a:rPr lang="en-US" sz="1800" b="1" dirty="0">
              <a:effectLst>
                <a:outerShdw blurRad="38100" dist="38100" dir="2700000" algn="tl">
                  <a:srgbClr val="000000">
                    <a:alpha val="43137"/>
                  </a:srgbClr>
                </a:outerShdw>
              </a:effectLst>
              <a:latin typeface="+mj-ea"/>
              <a:ea typeface="+mj-ea"/>
            </a:rPr>
            <a:t>Byte</a:t>
          </a:r>
          <a:r>
            <a:rPr lang="zh-CN" sz="1800" b="1" dirty="0">
              <a:effectLst>
                <a:outerShdw blurRad="38100" dist="38100" dir="2700000" algn="tl">
                  <a:srgbClr val="000000">
                    <a:alpha val="43137"/>
                  </a:srgbClr>
                </a:outerShdw>
              </a:effectLst>
              <a:latin typeface="+mj-ea"/>
              <a:ea typeface="+mj-ea"/>
            </a:rPr>
            <a:t>，简写为</a:t>
          </a:r>
          <a:r>
            <a:rPr lang="en-US" sz="1800" b="1" dirty="0">
              <a:effectLst>
                <a:outerShdw blurRad="38100" dist="38100" dir="2700000" algn="tl">
                  <a:srgbClr val="000000">
                    <a:alpha val="43137"/>
                  </a:srgbClr>
                </a:outerShdw>
              </a:effectLst>
              <a:latin typeface="+mj-ea"/>
              <a:ea typeface="+mj-ea"/>
            </a:rPr>
            <a:t>B</a:t>
          </a:r>
          <a:r>
            <a:rPr lang="zh-CN" sz="1800" b="1" dirty="0">
              <a:effectLst>
                <a:outerShdw blurRad="38100" dist="38100" dir="2700000" algn="tl">
                  <a:srgbClr val="000000">
                    <a:alpha val="43137"/>
                  </a:srgbClr>
                </a:outerShdw>
              </a:effectLst>
              <a:latin typeface="+mj-ea"/>
              <a:ea typeface="+mj-ea"/>
            </a:rPr>
            <a:t>）是信息技术设备中用于计量存储容量的基本单位</a:t>
          </a:r>
          <a:endParaRPr lang="en-US" altLang="zh-CN" sz="1800" b="1" dirty="0">
            <a:effectLst>
              <a:outerShdw blurRad="38100" dist="38100" dir="2700000" algn="tl">
                <a:srgbClr val="000000">
                  <a:alpha val="43137"/>
                </a:srgbClr>
              </a:outerShdw>
            </a:effectLst>
            <a:latin typeface="+mj-ea"/>
            <a:ea typeface="+mj-ea"/>
          </a:endParaRPr>
        </a:p>
        <a:p>
          <a:pPr>
            <a:lnSpc>
              <a:spcPct val="100000"/>
            </a:lnSpc>
            <a:spcBef>
              <a:spcPct val="0"/>
            </a:spcBef>
            <a:spcAft>
              <a:spcPct val="35000"/>
            </a:spcAft>
          </a:pPr>
          <a:r>
            <a:rPr lang="en-US" sz="1800" b="1" dirty="0">
              <a:effectLst>
                <a:outerShdw blurRad="38100" dist="38100" dir="2700000" algn="tl">
                  <a:srgbClr val="000000">
                    <a:alpha val="43137"/>
                  </a:srgbClr>
                </a:outerShdw>
              </a:effectLst>
              <a:latin typeface="+mj-ea"/>
              <a:ea typeface="+mj-ea"/>
            </a:rPr>
            <a:t>1</a:t>
          </a:r>
          <a:r>
            <a:rPr lang="zh-CN" sz="1800" b="1" dirty="0">
              <a:effectLst>
                <a:outerShdw blurRad="38100" dist="38100" dir="2700000" algn="tl">
                  <a:srgbClr val="000000">
                    <a:alpha val="43137"/>
                  </a:srgbClr>
                </a:outerShdw>
              </a:effectLst>
              <a:latin typeface="+mj-ea"/>
              <a:ea typeface="+mj-ea"/>
            </a:rPr>
            <a:t>个字节的容量可以存储</a:t>
          </a:r>
          <a:r>
            <a:rPr lang="en-US" sz="1800" b="1" dirty="0">
              <a:effectLst>
                <a:outerShdw blurRad="38100" dist="38100" dir="2700000" algn="tl">
                  <a:srgbClr val="000000">
                    <a:alpha val="43137"/>
                  </a:srgbClr>
                </a:outerShdw>
              </a:effectLst>
              <a:latin typeface="+mj-ea"/>
              <a:ea typeface="+mj-ea"/>
            </a:rPr>
            <a:t>8</a:t>
          </a:r>
          <a:r>
            <a:rPr lang="zh-CN" sz="1800" b="1" dirty="0">
              <a:effectLst>
                <a:outerShdw blurRad="38100" dist="38100" dir="2700000" algn="tl">
                  <a:srgbClr val="000000">
                    <a:alpha val="43137"/>
                  </a:srgbClr>
                </a:outerShdw>
              </a:effectLst>
              <a:latin typeface="+mj-ea"/>
              <a:ea typeface="+mj-ea"/>
            </a:rPr>
            <a:t>位二进制数</a:t>
          </a:r>
        </a:p>
        <a:p>
          <a:pPr>
            <a:lnSpc>
              <a:spcPct val="100000"/>
            </a:lnSpc>
            <a:spcBef>
              <a:spcPct val="0"/>
            </a:spcBef>
            <a:spcAft>
              <a:spcPct val="35000"/>
            </a:spcAft>
          </a:pPr>
          <a:endParaRPr sz="500"/>
        </a:p>
      </dgm:t>
    </dgm:pt>
    <dgm:pt modelId="{FA64F532-5CDE-4034-9F8C-2413A4BB1F0E}" type="parTrans" cxnId="{1375DA50-37A0-4EDF-A981-1530F60BEC5A}">
      <dgm:prSet/>
      <dgm:spPr/>
      <dgm:t>
        <a:bodyPr/>
        <a:lstStyle/>
        <a:p>
          <a:endParaRPr lang="zh-CN" altLang="en-US" sz="4400" b="1">
            <a:latin typeface="+mj-ea"/>
            <a:ea typeface="+mj-ea"/>
          </a:endParaRPr>
        </a:p>
      </dgm:t>
    </dgm:pt>
    <dgm:pt modelId="{F6D15946-C6F5-4B23-B77B-4CFCE5F42D5F}" type="sibTrans" cxnId="{1375DA50-37A0-4EDF-A981-1530F60BEC5A}">
      <dgm:prSet/>
      <dgm:spPr/>
      <dgm:t>
        <a:bodyPr/>
        <a:lstStyle/>
        <a:p>
          <a:endParaRPr lang="zh-CN" altLang="en-US" sz="4400" b="1">
            <a:latin typeface="+mj-ea"/>
            <a:ea typeface="+mj-ea"/>
          </a:endParaRPr>
        </a:p>
      </dgm:t>
    </dgm:pt>
    <dgm:pt modelId="{DEB9FFE1-9A41-4417-AC91-2F6A0DDA0F19}">
      <dgm:prSet phldr="0" custT="1"/>
      <dgm:spPr/>
      <dgm:t>
        <a:bodyPr vert="horz" wrap="square"/>
        <a:lstStyle/>
        <a:p>
          <a:pPr>
            <a:lnSpc>
              <a:spcPct val="100000"/>
            </a:lnSpc>
            <a:spcBef>
              <a:spcPct val="0"/>
            </a:spcBef>
            <a:spcAft>
              <a:spcPct val="15000"/>
            </a:spcAft>
          </a:pPr>
          <a:endParaRPr lang="en-US" sz="1800" b="1" dirty="0">
            <a:latin typeface="+mj-ea"/>
            <a:ea typeface="+mj-ea"/>
          </a:endParaRPr>
        </a:p>
      </dgm:t>
    </dgm:pt>
    <dgm:pt modelId="{37345ED1-56B5-42FB-88F9-9889FEDA2E1C}" type="parTrans" cxnId="{6875037F-6FD4-4F11-BDD2-0AC806DE55C1}">
      <dgm:prSet/>
      <dgm:spPr/>
      <dgm:t>
        <a:bodyPr/>
        <a:lstStyle/>
        <a:p>
          <a:endParaRPr lang="zh-CN" altLang="en-US" sz="4400" b="1">
            <a:latin typeface="+mj-ea"/>
            <a:ea typeface="+mj-ea"/>
          </a:endParaRPr>
        </a:p>
      </dgm:t>
    </dgm:pt>
    <dgm:pt modelId="{A7F9298A-DC7E-4D00-8A8D-9BB32BA9AE92}" type="sibTrans" cxnId="{6875037F-6FD4-4F11-BDD2-0AC806DE55C1}">
      <dgm:prSet/>
      <dgm:spPr/>
      <dgm:t>
        <a:bodyPr/>
        <a:lstStyle/>
        <a:p>
          <a:endParaRPr lang="zh-CN" altLang="en-US" sz="4400" b="1">
            <a:latin typeface="+mj-ea"/>
            <a:ea typeface="+mj-ea"/>
          </a:endParaRPr>
        </a:p>
      </dgm:t>
    </dgm:pt>
    <dgm:pt modelId="{222972FD-5BA6-4FB1-986C-AF9C071B3E06}">
      <dgm:prSet phldr="0" custT="1"/>
      <dgm:spPr/>
      <dgm:t>
        <a:bodyPr vert="horz" wrap="square"/>
        <a:lstStyle/>
        <a:p>
          <a:pPr>
            <a:lnSpc>
              <a:spcPct val="100000"/>
            </a:lnSpc>
            <a:spcBef>
              <a:spcPct val="0"/>
            </a:spcBef>
            <a:spcAft>
              <a:spcPct val="15000"/>
            </a:spcAft>
          </a:pPr>
          <a:r>
            <a:rPr lang="en-US" sz="1800" b="1" dirty="0">
              <a:latin typeface="+mj-ea"/>
              <a:ea typeface="+mj-ea"/>
            </a:rPr>
            <a:t>1</a:t>
          </a:r>
          <a:r>
            <a:rPr lang="zh-CN" sz="1800" b="1" dirty="0">
              <a:latin typeface="+mj-ea"/>
              <a:ea typeface="+mj-ea"/>
            </a:rPr>
            <a:t>个</a:t>
          </a:r>
          <a:r>
            <a:rPr lang="en-US" sz="1800" b="1" dirty="0">
              <a:latin typeface="+mj-ea"/>
              <a:ea typeface="+mj-ea"/>
            </a:rPr>
            <a:t>ASCII</a:t>
          </a:r>
          <a:r>
            <a:rPr lang="zh-CN" sz="1800" b="1" dirty="0">
              <a:latin typeface="+mj-ea"/>
              <a:ea typeface="+mj-ea"/>
            </a:rPr>
            <a:t>码由</a:t>
          </a:r>
          <a:r>
            <a:rPr lang="en-US" sz="1800" b="1" dirty="0">
              <a:latin typeface="+mj-ea"/>
              <a:ea typeface="+mj-ea"/>
            </a:rPr>
            <a:t>8</a:t>
          </a:r>
          <a:r>
            <a:rPr lang="zh-CN" sz="1800" b="1" dirty="0">
              <a:latin typeface="+mj-ea"/>
              <a:ea typeface="+mj-ea"/>
            </a:rPr>
            <a:t>位二进制数组成，容量为</a:t>
          </a:r>
          <a:r>
            <a:rPr lang="en-US" sz="1800" b="1" dirty="0">
              <a:latin typeface="+mj-ea"/>
              <a:ea typeface="+mj-ea"/>
            </a:rPr>
            <a:t>1B</a:t>
          </a:r>
          <a:endParaRPr lang="zh-CN" sz="1800" b="1" dirty="0">
            <a:latin typeface="+mj-ea"/>
            <a:ea typeface="+mj-ea"/>
          </a:endParaRPr>
        </a:p>
      </dgm:t>
    </dgm:pt>
    <dgm:pt modelId="{881CDD74-BB16-4C9C-98E5-6E5FC3275CA8}" type="parTrans" cxnId="{485978B5-6B26-489B-ABEF-1DCCD0C041B7}">
      <dgm:prSet/>
      <dgm:spPr/>
      <dgm:t>
        <a:bodyPr/>
        <a:lstStyle/>
        <a:p>
          <a:endParaRPr lang="zh-CN" altLang="en-US"/>
        </a:p>
      </dgm:t>
    </dgm:pt>
    <dgm:pt modelId="{26797ECF-14DF-44C8-9C3D-C6C334526F24}" type="sibTrans" cxnId="{485978B5-6B26-489B-ABEF-1DCCD0C041B7}">
      <dgm:prSet/>
      <dgm:spPr/>
      <dgm:t>
        <a:bodyPr/>
        <a:lstStyle/>
        <a:p>
          <a:endParaRPr lang="zh-CN" altLang="en-US"/>
        </a:p>
      </dgm:t>
    </dgm:pt>
    <dgm:pt modelId="{133EA94A-3374-4094-9C32-A85F577C2A30}">
      <dgm:prSet phldr="0" custT="1"/>
      <dgm:spPr/>
      <dgm:t>
        <a:bodyPr vert="horz" wrap="square"/>
        <a:lstStyle/>
        <a:p>
          <a:pPr>
            <a:lnSpc>
              <a:spcPct val="100000"/>
            </a:lnSpc>
            <a:spcBef>
              <a:spcPct val="0"/>
            </a:spcBef>
            <a:spcAft>
              <a:spcPct val="15000"/>
            </a:spcAft>
          </a:pPr>
          <a:r>
            <a:rPr lang="en-US" sz="1800" b="1" dirty="0">
              <a:latin typeface="+mj-ea"/>
              <a:ea typeface="+mj-ea"/>
            </a:rPr>
            <a:t>1</a:t>
          </a:r>
          <a:r>
            <a:rPr lang="zh-CN" sz="1800" b="1" dirty="0">
              <a:latin typeface="+mj-ea"/>
              <a:ea typeface="+mj-ea"/>
            </a:rPr>
            <a:t>个</a:t>
          </a:r>
          <a:r>
            <a:rPr lang="en-US" sz="1800" b="1" dirty="0">
              <a:latin typeface="+mj-ea"/>
              <a:ea typeface="+mj-ea"/>
            </a:rPr>
            <a:t>GB</a:t>
          </a:r>
          <a:r>
            <a:rPr lang="zh-CN" sz="1800" b="1" dirty="0">
              <a:latin typeface="+mj-ea"/>
              <a:ea typeface="+mj-ea"/>
            </a:rPr>
            <a:t>码汉字编码由</a:t>
          </a:r>
          <a:r>
            <a:rPr lang="en-US" sz="1800" b="1" dirty="0">
              <a:latin typeface="+mj-ea"/>
              <a:ea typeface="+mj-ea"/>
            </a:rPr>
            <a:t>16</a:t>
          </a:r>
          <a:r>
            <a:rPr lang="zh-CN" sz="1800" b="1" dirty="0">
              <a:latin typeface="+mj-ea"/>
              <a:ea typeface="+mj-ea"/>
            </a:rPr>
            <a:t>位二进制数组成，容量为</a:t>
          </a:r>
          <a:r>
            <a:rPr lang="en-US" sz="1800" b="1" dirty="0">
              <a:latin typeface="+mj-ea"/>
              <a:ea typeface="+mj-ea"/>
            </a:rPr>
            <a:t>2B</a:t>
          </a:r>
          <a:endParaRPr lang="zh-CN" sz="1800" b="1" dirty="0">
            <a:latin typeface="+mj-ea"/>
            <a:ea typeface="+mj-ea"/>
          </a:endParaRPr>
        </a:p>
      </dgm:t>
    </dgm:pt>
    <dgm:pt modelId="{EEE0DF12-0DF1-46E4-820E-0355224B8ECB}" type="parTrans" cxnId="{BAA8EA8B-779B-4A4F-80B7-814C044E8D35}">
      <dgm:prSet/>
      <dgm:spPr/>
      <dgm:t>
        <a:bodyPr/>
        <a:lstStyle/>
        <a:p>
          <a:endParaRPr lang="zh-CN" altLang="en-US"/>
        </a:p>
      </dgm:t>
    </dgm:pt>
    <dgm:pt modelId="{836F8D9C-075E-4727-83BB-CE5798A8A416}" type="sibTrans" cxnId="{BAA8EA8B-779B-4A4F-80B7-814C044E8D35}">
      <dgm:prSet/>
      <dgm:spPr/>
      <dgm:t>
        <a:bodyPr/>
        <a:lstStyle/>
        <a:p>
          <a:endParaRPr lang="zh-CN" altLang="en-US"/>
        </a:p>
      </dgm:t>
    </dgm:pt>
    <dgm:pt modelId="{59465784-4CAC-4CC9-AA52-224545379D67}">
      <dgm:prSet phldr="0" custT="1"/>
      <dgm:spPr/>
      <dgm:t>
        <a:bodyPr vert="horz" wrap="square"/>
        <a:lstStyle/>
        <a:p>
          <a:pPr>
            <a:lnSpc>
              <a:spcPct val="100000"/>
            </a:lnSpc>
            <a:spcBef>
              <a:spcPct val="0"/>
            </a:spcBef>
            <a:spcAft>
              <a:spcPct val="15000"/>
            </a:spcAft>
          </a:pPr>
          <a:r>
            <a:rPr lang="zh-CN" sz="1800" b="1" dirty="0">
              <a:latin typeface="+mj-ea"/>
              <a:ea typeface="+mj-ea"/>
            </a:rPr>
            <a:t>在</a:t>
          </a:r>
          <a:r>
            <a:rPr lang="en-US" sz="1800" b="1" dirty="0">
              <a:latin typeface="+mj-ea"/>
              <a:ea typeface="+mj-ea"/>
            </a:rPr>
            <a:t>UTF-8</a:t>
          </a:r>
          <a:r>
            <a:rPr lang="zh-CN" sz="1800" b="1" dirty="0">
              <a:latin typeface="+mj-ea"/>
              <a:ea typeface="+mj-ea"/>
            </a:rPr>
            <a:t>编码中，</a:t>
          </a:r>
          <a:r>
            <a:rPr lang="en-US" sz="1800" b="1" dirty="0">
              <a:latin typeface="+mj-ea"/>
              <a:ea typeface="+mj-ea"/>
            </a:rPr>
            <a:t>1</a:t>
          </a:r>
          <a:r>
            <a:rPr lang="zh-CN" sz="1800" b="1" dirty="0">
              <a:latin typeface="+mj-ea"/>
              <a:ea typeface="+mj-ea"/>
            </a:rPr>
            <a:t>个英文字符占用容量为</a:t>
          </a:r>
          <a:r>
            <a:rPr lang="en-US" sz="1800" b="1" dirty="0">
              <a:latin typeface="+mj-ea"/>
              <a:ea typeface="+mj-ea"/>
            </a:rPr>
            <a:t>1B</a:t>
          </a:r>
          <a:r>
            <a:rPr lang="zh-CN" sz="1800" b="1" dirty="0">
              <a:latin typeface="+mj-ea"/>
              <a:ea typeface="+mj-ea"/>
            </a:rPr>
            <a:t>，</a:t>
          </a:r>
          <a:r>
            <a:rPr lang="en-US" sz="1800" b="1" dirty="0">
              <a:latin typeface="+mj-ea"/>
              <a:ea typeface="+mj-ea"/>
            </a:rPr>
            <a:t>1</a:t>
          </a:r>
          <a:r>
            <a:rPr lang="zh-CN" sz="1800" b="1" dirty="0">
              <a:latin typeface="+mj-ea"/>
              <a:ea typeface="+mj-ea"/>
            </a:rPr>
            <a:t>个中文字符占用容量为</a:t>
          </a:r>
          <a:r>
            <a:rPr lang="en-US" sz="1800" b="1" dirty="0">
              <a:latin typeface="+mj-ea"/>
              <a:ea typeface="+mj-ea"/>
            </a:rPr>
            <a:t>3~4B</a:t>
          </a:r>
          <a:endParaRPr lang="zh-CN" sz="1800" b="1" dirty="0">
            <a:latin typeface="+mj-ea"/>
            <a:ea typeface="+mj-ea"/>
          </a:endParaRPr>
        </a:p>
      </dgm:t>
    </dgm:pt>
    <dgm:pt modelId="{CE2A6087-E3E6-45B1-AD5A-0D54944B4B27}" type="parTrans" cxnId="{38EA4708-4635-4E6F-998E-127621466FA4}">
      <dgm:prSet/>
      <dgm:spPr/>
      <dgm:t>
        <a:bodyPr/>
        <a:lstStyle/>
        <a:p>
          <a:endParaRPr lang="zh-CN" altLang="en-US"/>
        </a:p>
      </dgm:t>
    </dgm:pt>
    <dgm:pt modelId="{DF4712C8-43C9-4372-A4D6-9D3E392E25C4}" type="sibTrans" cxnId="{38EA4708-4635-4E6F-998E-127621466FA4}">
      <dgm:prSet/>
      <dgm:spPr/>
      <dgm:t>
        <a:bodyPr/>
        <a:lstStyle/>
        <a:p>
          <a:endParaRPr lang="zh-CN" altLang="en-US"/>
        </a:p>
      </dgm:t>
    </dgm:pt>
    <dgm:pt modelId="{910A5AF3-A3DE-4FDB-8389-E256F664EC3A}" type="pres">
      <dgm:prSet presAssocID="{4DD47A9B-8904-4276-8113-5C643C9C17E2}" presName="linear" presStyleCnt="0">
        <dgm:presLayoutVars>
          <dgm:dir/>
          <dgm:animLvl val="lvl"/>
          <dgm:resizeHandles val="exact"/>
        </dgm:presLayoutVars>
      </dgm:prSet>
      <dgm:spPr/>
    </dgm:pt>
    <dgm:pt modelId="{4CF583BC-F3FB-4322-998F-81F062523171}" type="pres">
      <dgm:prSet presAssocID="{6F37740C-BC84-4A3E-9E7E-36FEB322233A}" presName="parentLin" presStyleCnt="0"/>
      <dgm:spPr/>
    </dgm:pt>
    <dgm:pt modelId="{A8D9F789-C59A-404A-AD52-E9619F1F5E32}" type="pres">
      <dgm:prSet presAssocID="{6F37740C-BC84-4A3E-9E7E-36FEB322233A}" presName="parentLeftMargin" presStyleLbl="node1" presStyleIdx="0" presStyleCnt="1"/>
      <dgm:spPr/>
    </dgm:pt>
    <dgm:pt modelId="{D049FC55-849E-4217-878D-84A9A693FAEF}" type="pres">
      <dgm:prSet presAssocID="{6F37740C-BC84-4A3E-9E7E-36FEB322233A}" presName="parentText" presStyleLbl="node1" presStyleIdx="0" presStyleCnt="1" custScaleX="124013" custScaleY="895707" custLinFactNeighborX="38279" custLinFactNeighborY="76216">
        <dgm:presLayoutVars>
          <dgm:chMax val="0"/>
          <dgm:bulletEnabled val="1"/>
        </dgm:presLayoutVars>
      </dgm:prSet>
      <dgm:spPr/>
    </dgm:pt>
    <dgm:pt modelId="{6B13F0B7-9995-498B-95CC-100907357C00}" type="pres">
      <dgm:prSet presAssocID="{6F37740C-BC84-4A3E-9E7E-36FEB322233A}" presName="negativeSpace" presStyleCnt="0"/>
      <dgm:spPr/>
    </dgm:pt>
    <dgm:pt modelId="{467FD3D4-2CC4-41F9-A5A0-E70A075D68C3}" type="pres">
      <dgm:prSet presAssocID="{6F37740C-BC84-4A3E-9E7E-36FEB322233A}" presName="childText" presStyleLbl="conFgAcc1" presStyleIdx="0" presStyleCnt="1" custScaleY="330104" custLinFactNeighborX="-437" custLinFactNeighborY="89009">
        <dgm:presLayoutVars>
          <dgm:bulletEnabled val="1"/>
        </dgm:presLayoutVars>
      </dgm:prSet>
      <dgm:spPr/>
    </dgm:pt>
  </dgm:ptLst>
  <dgm:cxnLst>
    <dgm:cxn modelId="{38EA4708-4635-4E6F-998E-127621466FA4}" srcId="{6F37740C-BC84-4A3E-9E7E-36FEB322233A}" destId="{59465784-4CAC-4CC9-AA52-224545379D67}" srcOrd="3" destOrd="0" parTransId="{CE2A6087-E3E6-45B1-AD5A-0D54944B4B27}" sibTransId="{DF4712C8-43C9-4372-A4D6-9D3E392E25C4}"/>
    <dgm:cxn modelId="{298C8033-3301-4376-9F77-8EECB58D49F4}" type="presOf" srcId="{6F37740C-BC84-4A3E-9E7E-36FEB322233A}" destId="{D049FC55-849E-4217-878D-84A9A693FAEF}" srcOrd="1" destOrd="0" presId="urn:microsoft.com/office/officeart/2005/8/layout/list1#1"/>
    <dgm:cxn modelId="{72B74B6E-1712-472A-8DA0-E427715EFD97}" type="presOf" srcId="{59465784-4CAC-4CC9-AA52-224545379D67}" destId="{467FD3D4-2CC4-41F9-A5A0-E70A075D68C3}" srcOrd="0" destOrd="3" presId="urn:microsoft.com/office/officeart/2005/8/layout/list1#1"/>
    <dgm:cxn modelId="{1375DA50-37A0-4EDF-A981-1530F60BEC5A}" srcId="{4DD47A9B-8904-4276-8113-5C643C9C17E2}" destId="{6F37740C-BC84-4A3E-9E7E-36FEB322233A}" srcOrd="0" destOrd="0" parTransId="{FA64F532-5CDE-4034-9F8C-2413A4BB1F0E}" sibTransId="{F6D15946-C6F5-4B23-B77B-4CFCE5F42D5F}"/>
    <dgm:cxn modelId="{6875037F-6FD4-4F11-BDD2-0AC806DE55C1}" srcId="{6F37740C-BC84-4A3E-9E7E-36FEB322233A}" destId="{DEB9FFE1-9A41-4417-AC91-2F6A0DDA0F19}" srcOrd="0" destOrd="0" parTransId="{37345ED1-56B5-42FB-88F9-9889FEDA2E1C}" sibTransId="{A7F9298A-DC7E-4D00-8A8D-9BB32BA9AE92}"/>
    <dgm:cxn modelId="{BAA8EA8B-779B-4A4F-80B7-814C044E8D35}" srcId="{6F37740C-BC84-4A3E-9E7E-36FEB322233A}" destId="{133EA94A-3374-4094-9C32-A85F577C2A30}" srcOrd="2" destOrd="0" parTransId="{EEE0DF12-0DF1-46E4-820E-0355224B8ECB}" sibTransId="{836F8D9C-075E-4727-83BB-CE5798A8A416}"/>
    <dgm:cxn modelId="{DA52858D-81A8-40EE-88EE-D4B26B1DE1DF}" type="presOf" srcId="{DEB9FFE1-9A41-4417-AC91-2F6A0DDA0F19}" destId="{467FD3D4-2CC4-41F9-A5A0-E70A075D68C3}" srcOrd="0" destOrd="0" presId="urn:microsoft.com/office/officeart/2005/8/layout/list1#1"/>
    <dgm:cxn modelId="{1CC35DB1-5985-44E7-BFC6-88DC4B4688ED}" type="presOf" srcId="{4DD47A9B-8904-4276-8113-5C643C9C17E2}" destId="{910A5AF3-A3DE-4FDB-8389-E256F664EC3A}" srcOrd="0" destOrd="0" presId="urn:microsoft.com/office/officeart/2005/8/layout/list1#1"/>
    <dgm:cxn modelId="{485978B5-6B26-489B-ABEF-1DCCD0C041B7}" srcId="{6F37740C-BC84-4A3E-9E7E-36FEB322233A}" destId="{222972FD-5BA6-4FB1-986C-AF9C071B3E06}" srcOrd="1" destOrd="0" parTransId="{881CDD74-BB16-4C9C-98E5-6E5FC3275CA8}" sibTransId="{26797ECF-14DF-44C8-9C3D-C6C334526F24}"/>
    <dgm:cxn modelId="{A3414AE3-675A-42C9-9C4A-BC71E2F00657}" type="presOf" srcId="{222972FD-5BA6-4FB1-986C-AF9C071B3E06}" destId="{467FD3D4-2CC4-41F9-A5A0-E70A075D68C3}" srcOrd="0" destOrd="1" presId="urn:microsoft.com/office/officeart/2005/8/layout/list1#1"/>
    <dgm:cxn modelId="{197CB6EC-D05F-45C8-B58F-9C28F9ED6BA5}" type="presOf" srcId="{133EA94A-3374-4094-9C32-A85F577C2A30}" destId="{467FD3D4-2CC4-41F9-A5A0-E70A075D68C3}" srcOrd="0" destOrd="2" presId="urn:microsoft.com/office/officeart/2005/8/layout/list1#1"/>
    <dgm:cxn modelId="{6E4B96FC-84EA-46A2-839C-58281A784B27}" type="presOf" srcId="{6F37740C-BC84-4A3E-9E7E-36FEB322233A}" destId="{A8D9F789-C59A-404A-AD52-E9619F1F5E32}" srcOrd="0" destOrd="0" presId="urn:microsoft.com/office/officeart/2005/8/layout/list1#1"/>
    <dgm:cxn modelId="{A64569DB-2B85-44DC-81AC-DE7560769918}" type="presParOf" srcId="{910A5AF3-A3DE-4FDB-8389-E256F664EC3A}" destId="{4CF583BC-F3FB-4322-998F-81F062523171}" srcOrd="0" destOrd="0" presId="urn:microsoft.com/office/officeart/2005/8/layout/list1#1"/>
    <dgm:cxn modelId="{258C11B5-9208-44D5-84FA-AAD1AE67B6A5}" type="presParOf" srcId="{4CF583BC-F3FB-4322-998F-81F062523171}" destId="{A8D9F789-C59A-404A-AD52-E9619F1F5E32}" srcOrd="0" destOrd="0" presId="urn:microsoft.com/office/officeart/2005/8/layout/list1#1"/>
    <dgm:cxn modelId="{A27681A0-3472-488D-A62B-1E37974CE8D5}" type="presParOf" srcId="{4CF583BC-F3FB-4322-998F-81F062523171}" destId="{D049FC55-849E-4217-878D-84A9A693FAEF}" srcOrd="1" destOrd="0" presId="urn:microsoft.com/office/officeart/2005/8/layout/list1#1"/>
    <dgm:cxn modelId="{CBA0253B-5DEF-4E50-BA02-89567FE0C1F5}" type="presParOf" srcId="{910A5AF3-A3DE-4FDB-8389-E256F664EC3A}" destId="{6B13F0B7-9995-498B-95CC-100907357C00}" srcOrd="1" destOrd="0" presId="urn:microsoft.com/office/officeart/2005/8/layout/list1#1"/>
    <dgm:cxn modelId="{96DCA685-4D7E-43CF-864C-D4BA68B317B6}" type="presParOf" srcId="{910A5AF3-A3DE-4FDB-8389-E256F664EC3A}" destId="{467FD3D4-2CC4-41F9-A5A0-E70A075D68C3}" srcOrd="2" destOrd="0" presId="urn:microsoft.com/office/officeart/2005/8/layout/list1#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92DBCF-FE0C-4EB6-8AC4-8BF4D195A26C}">
      <dsp:nvSpPr>
        <dsp:cNvPr id="0" name=""/>
        <dsp:cNvSpPr/>
      </dsp:nvSpPr>
      <dsp:spPr>
        <a:xfrm>
          <a:off x="3082448" y="2650750"/>
          <a:ext cx="1963102" cy="196310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zh-CN" altLang="en-US" sz="48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信息</a:t>
          </a:r>
        </a:p>
      </dsp:txBody>
      <dsp:txXfrm>
        <a:off x="3369938" y="2938240"/>
        <a:ext cx="1388122" cy="1388122"/>
      </dsp:txXfrm>
    </dsp:sp>
    <dsp:sp modelId="{8C179194-551C-4432-98DE-EBB6C8B7522B}">
      <dsp:nvSpPr>
        <dsp:cNvPr id="0" name=""/>
        <dsp:cNvSpPr/>
      </dsp:nvSpPr>
      <dsp:spPr>
        <a:xfrm rot="10800000">
          <a:off x="1178675" y="3352559"/>
          <a:ext cx="1799065" cy="559484"/>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6204CDF-B7FC-4015-BC5C-2F386C3858DA}">
      <dsp:nvSpPr>
        <dsp:cNvPr id="0" name=""/>
        <dsp:cNvSpPr/>
      </dsp:nvSpPr>
      <dsp:spPr>
        <a:xfrm>
          <a:off x="246201" y="2886322"/>
          <a:ext cx="1864947" cy="149195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zh-CN" altLang="en-US" sz="36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输入</a:t>
          </a:r>
        </a:p>
      </dsp:txBody>
      <dsp:txXfrm>
        <a:off x="289899" y="2930020"/>
        <a:ext cx="1777551" cy="1404561"/>
      </dsp:txXfrm>
    </dsp:sp>
    <dsp:sp modelId="{147E7A2C-C489-4B6F-B1E4-DE5412B4165C}">
      <dsp:nvSpPr>
        <dsp:cNvPr id="0" name=""/>
        <dsp:cNvSpPr/>
      </dsp:nvSpPr>
      <dsp:spPr>
        <a:xfrm rot="13500000">
          <a:off x="1760300" y="1948392"/>
          <a:ext cx="1799065" cy="559484"/>
        </a:xfrm>
        <a:prstGeom prst="leftArrow">
          <a:avLst>
            <a:gd name="adj1" fmla="val 60000"/>
            <a:gd name="adj2" fmla="val 50000"/>
          </a:avLst>
        </a:prstGeom>
        <a:solidFill>
          <a:schemeClr val="accent2">
            <a:hueOff val="-177025"/>
            <a:satOff val="-2902"/>
            <a:lumOff val="-9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EB11271-FB4C-4AED-A2E5-C3459CC82EFA}">
      <dsp:nvSpPr>
        <dsp:cNvPr id="0" name=""/>
        <dsp:cNvSpPr/>
      </dsp:nvSpPr>
      <dsp:spPr>
        <a:xfrm>
          <a:off x="1091293" y="846090"/>
          <a:ext cx="1864947" cy="1491957"/>
        </a:xfrm>
        <a:prstGeom prst="roundRect">
          <a:avLst>
            <a:gd name="adj" fmla="val 10000"/>
          </a:avLst>
        </a:prstGeom>
        <a:solidFill>
          <a:schemeClr val="accent2">
            <a:hueOff val="-177025"/>
            <a:satOff val="-2902"/>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zh-CN" altLang="en-US" sz="36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存储</a:t>
          </a:r>
        </a:p>
      </dsp:txBody>
      <dsp:txXfrm>
        <a:off x="1134991" y="889788"/>
        <a:ext cx="1777551" cy="1404561"/>
      </dsp:txXfrm>
    </dsp:sp>
    <dsp:sp modelId="{E11EDC2A-C2A0-47F9-8D34-6BBB34EDD7DD}">
      <dsp:nvSpPr>
        <dsp:cNvPr id="0" name=""/>
        <dsp:cNvSpPr/>
      </dsp:nvSpPr>
      <dsp:spPr>
        <a:xfrm rot="16200000">
          <a:off x="3164467" y="1366767"/>
          <a:ext cx="1799065" cy="559484"/>
        </a:xfrm>
        <a:prstGeom prst="leftArrow">
          <a:avLst>
            <a:gd name="adj1" fmla="val 60000"/>
            <a:gd name="adj2" fmla="val 50000"/>
          </a:avLst>
        </a:prstGeom>
        <a:solidFill>
          <a:schemeClr val="accent2">
            <a:hueOff val="-354050"/>
            <a:satOff val="-5804"/>
            <a:lumOff val="-19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E612608-280D-4EA0-83C8-F2E17979807A}">
      <dsp:nvSpPr>
        <dsp:cNvPr id="0" name=""/>
        <dsp:cNvSpPr/>
      </dsp:nvSpPr>
      <dsp:spPr>
        <a:xfrm>
          <a:off x="3131526" y="998"/>
          <a:ext cx="1864947" cy="1491957"/>
        </a:xfrm>
        <a:prstGeom prst="roundRect">
          <a:avLst>
            <a:gd name="adj" fmla="val 10000"/>
          </a:avLst>
        </a:prstGeom>
        <a:solidFill>
          <a:schemeClr val="accent2">
            <a:hueOff val="-354050"/>
            <a:satOff val="-5804"/>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zh-CN" altLang="en-US" sz="36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处理</a:t>
          </a:r>
        </a:p>
      </dsp:txBody>
      <dsp:txXfrm>
        <a:off x="3175224" y="44696"/>
        <a:ext cx="1777551" cy="1404561"/>
      </dsp:txXfrm>
    </dsp:sp>
    <dsp:sp modelId="{2289B688-BF28-476E-B87D-CEB564B9E98E}">
      <dsp:nvSpPr>
        <dsp:cNvPr id="0" name=""/>
        <dsp:cNvSpPr/>
      </dsp:nvSpPr>
      <dsp:spPr>
        <a:xfrm rot="18900000">
          <a:off x="4568633" y="1948392"/>
          <a:ext cx="1799065" cy="559484"/>
        </a:xfrm>
        <a:prstGeom prst="leftArrow">
          <a:avLst>
            <a:gd name="adj1" fmla="val 60000"/>
            <a:gd name="adj2" fmla="val 50000"/>
          </a:avLst>
        </a:prstGeom>
        <a:solidFill>
          <a:schemeClr val="accent2">
            <a:hueOff val="-531075"/>
            <a:satOff val="-8706"/>
            <a:lumOff val="-29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5857FC0-E197-47FB-B4AF-79B616BA3413}">
      <dsp:nvSpPr>
        <dsp:cNvPr id="0" name=""/>
        <dsp:cNvSpPr/>
      </dsp:nvSpPr>
      <dsp:spPr>
        <a:xfrm>
          <a:off x="5171758" y="846090"/>
          <a:ext cx="1864947" cy="1491957"/>
        </a:xfrm>
        <a:prstGeom prst="roundRect">
          <a:avLst>
            <a:gd name="adj" fmla="val 10000"/>
          </a:avLst>
        </a:prstGeom>
        <a:solidFill>
          <a:schemeClr val="accent2">
            <a:hueOff val="-531075"/>
            <a:satOff val="-8706"/>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zh-CN" altLang="en-US" sz="36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输出 </a:t>
          </a:r>
        </a:p>
      </dsp:txBody>
      <dsp:txXfrm>
        <a:off x="5215456" y="889788"/>
        <a:ext cx="1777551" cy="1404561"/>
      </dsp:txXfrm>
    </dsp:sp>
    <dsp:sp modelId="{DEA26D19-E1FD-41A0-B3FD-A573036308F0}">
      <dsp:nvSpPr>
        <dsp:cNvPr id="0" name=""/>
        <dsp:cNvSpPr/>
      </dsp:nvSpPr>
      <dsp:spPr>
        <a:xfrm>
          <a:off x="5150258" y="3352559"/>
          <a:ext cx="1799065" cy="559484"/>
        </a:xfrm>
        <a:prstGeom prst="leftArrow">
          <a:avLst>
            <a:gd name="adj1" fmla="val 60000"/>
            <a:gd name="adj2" fmla="val 50000"/>
          </a:avLst>
        </a:prstGeom>
        <a:solidFill>
          <a:schemeClr val="accent2">
            <a:hueOff val="-708100"/>
            <a:satOff val="-11608"/>
            <a:lumOff val="-39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56B71CA-9B62-4741-8DCC-3AA54117CCC9}">
      <dsp:nvSpPr>
        <dsp:cNvPr id="0" name=""/>
        <dsp:cNvSpPr/>
      </dsp:nvSpPr>
      <dsp:spPr>
        <a:xfrm>
          <a:off x="6016851" y="2886322"/>
          <a:ext cx="1864947" cy="1491957"/>
        </a:xfrm>
        <a:prstGeom prst="roundRect">
          <a:avLst>
            <a:gd name="adj" fmla="val 10000"/>
          </a:avLst>
        </a:prstGeom>
        <a:solidFill>
          <a:schemeClr val="accent2">
            <a:hueOff val="-708100"/>
            <a:satOff val="-11608"/>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1600200">
            <a:lnSpc>
              <a:spcPct val="90000"/>
            </a:lnSpc>
            <a:spcBef>
              <a:spcPct val="0"/>
            </a:spcBef>
            <a:spcAft>
              <a:spcPct val="35000"/>
            </a:spcAft>
            <a:buNone/>
          </a:pPr>
          <a:r>
            <a:rPr lang="zh-CN" altLang="en-US" sz="36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控制</a:t>
          </a:r>
          <a:endParaRPr lang="zh-CN" altLang="en-US" sz="54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dsp:txBody>
      <dsp:txXfrm>
        <a:off x="6060549" y="2930020"/>
        <a:ext cx="1777551" cy="14045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3ABA0A-1A00-4EDD-9FF7-B104DCE2ADEE}">
      <dsp:nvSpPr>
        <dsp:cNvPr id="0" name=""/>
        <dsp:cNvSpPr/>
      </dsp:nvSpPr>
      <dsp:spPr>
        <a:xfrm>
          <a:off x="0" y="0"/>
          <a:ext cx="4937760" cy="4937760"/>
        </a:xfrm>
        <a:prstGeom prst="pie">
          <a:avLst>
            <a:gd name="adj1" fmla="val 54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BF1B6D-CBA3-4E5E-B8DC-2A38C22F734E}">
      <dsp:nvSpPr>
        <dsp:cNvPr id="0" name=""/>
        <dsp:cNvSpPr/>
      </dsp:nvSpPr>
      <dsp:spPr>
        <a:xfrm>
          <a:off x="2468880" y="0"/>
          <a:ext cx="6819410" cy="493776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CN" altLang="en-US" sz="3700" b="1" kern="1200" dirty="0">
              <a:solidFill>
                <a:srgbClr val="0070C0"/>
              </a:solidFill>
              <a:latin typeface="微软雅黑" panose="020B0503020204020204" pitchFamily="34" charset="-122"/>
              <a:ea typeface="微软雅黑" panose="020B0503020204020204" pitchFamily="34" charset="-122"/>
            </a:rPr>
            <a:t>硬件</a:t>
          </a:r>
        </a:p>
      </dsp:txBody>
      <dsp:txXfrm>
        <a:off x="2468880" y="0"/>
        <a:ext cx="3409705" cy="1049273"/>
      </dsp:txXfrm>
    </dsp:sp>
    <dsp:sp modelId="{E3025874-4000-4CC9-B94F-3188313A1E03}">
      <dsp:nvSpPr>
        <dsp:cNvPr id="0" name=""/>
        <dsp:cNvSpPr/>
      </dsp:nvSpPr>
      <dsp:spPr>
        <a:xfrm>
          <a:off x="648080" y="1049273"/>
          <a:ext cx="3641598" cy="3641598"/>
        </a:xfrm>
        <a:prstGeom prst="pie">
          <a:avLst>
            <a:gd name="adj1" fmla="val 5400000"/>
            <a:gd name="adj2" fmla="val 16200000"/>
          </a:avLst>
        </a:prstGeom>
        <a:solidFill>
          <a:schemeClr val="accent2">
            <a:hueOff val="-236033"/>
            <a:satOff val="-3869"/>
            <a:lumOff val="-1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E7D102-94E0-4020-B5A3-21BAF7C4F6DD}">
      <dsp:nvSpPr>
        <dsp:cNvPr id="0" name=""/>
        <dsp:cNvSpPr/>
      </dsp:nvSpPr>
      <dsp:spPr>
        <a:xfrm>
          <a:off x="2468880" y="1049273"/>
          <a:ext cx="6819410" cy="3641598"/>
        </a:xfrm>
        <a:prstGeom prst="rect">
          <a:avLst/>
        </a:prstGeom>
        <a:solidFill>
          <a:schemeClr val="lt1">
            <a:alpha val="90000"/>
            <a:hueOff val="0"/>
            <a:satOff val="0"/>
            <a:lumOff val="0"/>
            <a:alphaOff val="0"/>
          </a:schemeClr>
        </a:solidFill>
        <a:ln w="12700" cap="flat" cmpd="sng" algn="ctr">
          <a:solidFill>
            <a:schemeClr val="accent2">
              <a:hueOff val="-236033"/>
              <a:satOff val="-3869"/>
              <a:lumOff val="-13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CN" altLang="en-US" sz="3700" b="1" kern="1200" dirty="0">
              <a:solidFill>
                <a:srgbClr val="0070C0"/>
              </a:solidFill>
              <a:latin typeface="微软雅黑" panose="020B0503020204020204" pitchFamily="34" charset="-122"/>
              <a:ea typeface="微软雅黑" panose="020B0503020204020204" pitchFamily="34" charset="-122"/>
            </a:rPr>
            <a:t>软件</a:t>
          </a:r>
        </a:p>
      </dsp:txBody>
      <dsp:txXfrm>
        <a:off x="2468880" y="1049273"/>
        <a:ext cx="3409705" cy="1049274"/>
      </dsp:txXfrm>
    </dsp:sp>
    <dsp:sp modelId="{5054B810-EBE8-4D35-8CED-4F9CB4C48BD6}">
      <dsp:nvSpPr>
        <dsp:cNvPr id="0" name=""/>
        <dsp:cNvSpPr/>
      </dsp:nvSpPr>
      <dsp:spPr>
        <a:xfrm>
          <a:off x="1296162" y="2098548"/>
          <a:ext cx="2345436" cy="2345436"/>
        </a:xfrm>
        <a:prstGeom prst="pie">
          <a:avLst>
            <a:gd name="adj1" fmla="val 5400000"/>
            <a:gd name="adj2" fmla="val 16200000"/>
          </a:avLst>
        </a:prstGeom>
        <a:solidFill>
          <a:schemeClr val="accent2">
            <a:hueOff val="-472067"/>
            <a:satOff val="-7739"/>
            <a:lumOff val="-2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385DC9-1385-48D3-8EB8-C25BA0572A9B}">
      <dsp:nvSpPr>
        <dsp:cNvPr id="0" name=""/>
        <dsp:cNvSpPr/>
      </dsp:nvSpPr>
      <dsp:spPr>
        <a:xfrm>
          <a:off x="2468880" y="2098548"/>
          <a:ext cx="6819410" cy="2345436"/>
        </a:xfrm>
        <a:prstGeom prst="rect">
          <a:avLst/>
        </a:prstGeom>
        <a:solidFill>
          <a:schemeClr val="lt1">
            <a:alpha val="90000"/>
            <a:hueOff val="0"/>
            <a:satOff val="0"/>
            <a:lumOff val="0"/>
            <a:alphaOff val="0"/>
          </a:schemeClr>
        </a:solidFill>
        <a:ln w="12700" cap="flat" cmpd="sng" algn="ctr">
          <a:solidFill>
            <a:schemeClr val="accent2">
              <a:hueOff val="-472067"/>
              <a:satOff val="-7739"/>
              <a:lumOff val="-2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CN" altLang="en-US" sz="3700" b="1" kern="1200" dirty="0">
              <a:solidFill>
                <a:srgbClr val="0070C0"/>
              </a:solidFill>
              <a:latin typeface="微软雅黑" panose="020B0503020204020204" pitchFamily="34" charset="-122"/>
              <a:ea typeface="微软雅黑" panose="020B0503020204020204" pitchFamily="34" charset="-122"/>
            </a:rPr>
            <a:t>通信网络</a:t>
          </a:r>
        </a:p>
      </dsp:txBody>
      <dsp:txXfrm>
        <a:off x="2468880" y="2098548"/>
        <a:ext cx="3409705" cy="1049273"/>
      </dsp:txXfrm>
    </dsp:sp>
    <dsp:sp modelId="{F541C8FD-59D0-4DDD-B5BE-D0061FEB1222}">
      <dsp:nvSpPr>
        <dsp:cNvPr id="0" name=""/>
        <dsp:cNvSpPr/>
      </dsp:nvSpPr>
      <dsp:spPr>
        <a:xfrm>
          <a:off x="1944243" y="3147821"/>
          <a:ext cx="1049273" cy="1049273"/>
        </a:xfrm>
        <a:prstGeom prst="pie">
          <a:avLst>
            <a:gd name="adj1" fmla="val 5400000"/>
            <a:gd name="adj2" fmla="val 16200000"/>
          </a:avLst>
        </a:prstGeom>
        <a:solidFill>
          <a:schemeClr val="accent2">
            <a:hueOff val="-708100"/>
            <a:satOff val="-11608"/>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83F661-9E65-45A9-B6BB-F6D1174C2F20}">
      <dsp:nvSpPr>
        <dsp:cNvPr id="0" name=""/>
        <dsp:cNvSpPr/>
      </dsp:nvSpPr>
      <dsp:spPr>
        <a:xfrm>
          <a:off x="2468880" y="3147821"/>
          <a:ext cx="6819410" cy="1049273"/>
        </a:xfrm>
        <a:prstGeom prst="rect">
          <a:avLst/>
        </a:prstGeom>
        <a:solidFill>
          <a:schemeClr val="lt1">
            <a:alpha val="90000"/>
            <a:hueOff val="0"/>
            <a:satOff val="0"/>
            <a:lumOff val="0"/>
            <a:alphaOff val="0"/>
          </a:schemeClr>
        </a:solidFill>
        <a:ln w="12700" cap="flat" cmpd="sng" algn="ctr">
          <a:solidFill>
            <a:schemeClr val="accent2">
              <a:hueOff val="-708100"/>
              <a:satOff val="-11608"/>
              <a:lumOff val="-3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CN" altLang="en-US" sz="3700" b="1" kern="1200" dirty="0">
              <a:solidFill>
                <a:srgbClr val="0070C0"/>
              </a:solidFill>
              <a:latin typeface="微软雅黑" panose="020B0503020204020204" pitchFamily="34" charset="-122"/>
              <a:ea typeface="微软雅黑" panose="020B0503020204020204" pitchFamily="34" charset="-122"/>
            </a:rPr>
            <a:t>信息资源 </a:t>
          </a:r>
        </a:p>
      </dsp:txBody>
      <dsp:txXfrm>
        <a:off x="2468880" y="3147821"/>
        <a:ext cx="3409705" cy="1049274"/>
      </dsp:txXfrm>
    </dsp:sp>
    <dsp:sp modelId="{BF1A39E7-BDBC-45B3-ACE6-59E10E16FDBB}">
      <dsp:nvSpPr>
        <dsp:cNvPr id="0" name=""/>
        <dsp:cNvSpPr/>
      </dsp:nvSpPr>
      <dsp:spPr>
        <a:xfrm>
          <a:off x="5878585" y="0"/>
          <a:ext cx="3409705" cy="1049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zh-CN" altLang="en-US" sz="1700" b="1" kern="1200" dirty="0">
              <a:solidFill>
                <a:srgbClr val="0070C0"/>
              </a:solidFill>
              <a:latin typeface="微软雅黑" panose="020B0503020204020204" pitchFamily="34" charset="-122"/>
              <a:ea typeface="微软雅黑" panose="020B0503020204020204" pitchFamily="34" charset="-122"/>
            </a:rPr>
            <a:t>计算机及其他移动终端，信息输入输出设备，网络通信设备等</a:t>
          </a:r>
        </a:p>
      </dsp:txBody>
      <dsp:txXfrm>
        <a:off x="5878585" y="0"/>
        <a:ext cx="3409705" cy="1049273"/>
      </dsp:txXfrm>
    </dsp:sp>
    <dsp:sp modelId="{323975DB-520C-4245-8C79-023924B25F32}">
      <dsp:nvSpPr>
        <dsp:cNvPr id="0" name=""/>
        <dsp:cNvSpPr/>
      </dsp:nvSpPr>
      <dsp:spPr>
        <a:xfrm>
          <a:off x="5878585" y="1049273"/>
          <a:ext cx="3409705" cy="10492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zh-CN" altLang="en-US" sz="1700" b="1" kern="1200" dirty="0">
              <a:solidFill>
                <a:srgbClr val="0070C0"/>
              </a:solidFill>
              <a:latin typeface="微软雅黑" panose="020B0503020204020204" pitchFamily="34" charset="-122"/>
              <a:ea typeface="微软雅黑" panose="020B0503020204020204" pitchFamily="34" charset="-122"/>
            </a:rPr>
            <a:t>系统软件，应用软件等</a:t>
          </a:r>
        </a:p>
      </dsp:txBody>
      <dsp:txXfrm>
        <a:off x="5878585" y="1049273"/>
        <a:ext cx="3409705" cy="1049274"/>
      </dsp:txXfrm>
    </dsp:sp>
    <dsp:sp modelId="{2B5F9DEA-5232-4E47-B2F3-CE1DFBB052A5}">
      <dsp:nvSpPr>
        <dsp:cNvPr id="0" name=""/>
        <dsp:cNvSpPr/>
      </dsp:nvSpPr>
      <dsp:spPr>
        <a:xfrm>
          <a:off x="5878585" y="2098548"/>
          <a:ext cx="3409705" cy="1049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zh-CN" altLang="en-US" sz="1700" b="1" kern="1200" dirty="0">
              <a:solidFill>
                <a:srgbClr val="0070C0"/>
              </a:solidFill>
              <a:latin typeface="微软雅黑" panose="020B0503020204020204" pitchFamily="34" charset="-122"/>
              <a:ea typeface="微软雅黑" panose="020B0503020204020204" pitchFamily="34" charset="-122"/>
            </a:rPr>
            <a:t>通信线路及设备，网络及终端设备等</a:t>
          </a:r>
        </a:p>
      </dsp:txBody>
      <dsp:txXfrm>
        <a:off x="5878585" y="2098548"/>
        <a:ext cx="3409705" cy="1049273"/>
      </dsp:txXfrm>
    </dsp:sp>
    <dsp:sp modelId="{A526A671-321E-4D3D-AE37-987050A61872}">
      <dsp:nvSpPr>
        <dsp:cNvPr id="0" name=""/>
        <dsp:cNvSpPr/>
      </dsp:nvSpPr>
      <dsp:spPr>
        <a:xfrm>
          <a:off x="5878585" y="3147821"/>
          <a:ext cx="3409705" cy="10492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zh-CN" altLang="en-US" sz="1700" b="1" kern="1200" dirty="0">
              <a:solidFill>
                <a:srgbClr val="0070C0"/>
              </a:solidFill>
              <a:latin typeface="微软雅黑" panose="020B0503020204020204" pitchFamily="34" charset="-122"/>
              <a:ea typeface="微软雅黑" panose="020B0503020204020204" pitchFamily="34" charset="-122"/>
            </a:rPr>
            <a:t>文档，数据，数字媒体信息等</a:t>
          </a:r>
        </a:p>
      </dsp:txBody>
      <dsp:txXfrm>
        <a:off x="5878585" y="3147821"/>
        <a:ext cx="3409705" cy="10492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77AA91-A09B-4023-A3C6-1889D20F03ED}">
      <dsp:nvSpPr>
        <dsp:cNvPr id="0" name=""/>
        <dsp:cNvSpPr/>
      </dsp:nvSpPr>
      <dsp:spPr>
        <a:xfrm>
          <a:off x="3619851" y="2467701"/>
          <a:ext cx="618736" cy="1995426"/>
        </a:xfrm>
        <a:custGeom>
          <a:avLst/>
          <a:gdLst/>
          <a:ahLst/>
          <a:cxnLst/>
          <a:rect l="0" t="0" r="0" b="0"/>
          <a:pathLst>
            <a:path>
              <a:moveTo>
                <a:pt x="0" y="0"/>
              </a:moveTo>
              <a:lnTo>
                <a:pt x="309368" y="0"/>
              </a:lnTo>
              <a:lnTo>
                <a:pt x="309368" y="1995426"/>
              </a:lnTo>
              <a:lnTo>
                <a:pt x="618736" y="19954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32832-741C-44F4-B3AD-D0691B3E88C8}">
      <dsp:nvSpPr>
        <dsp:cNvPr id="0" name=""/>
        <dsp:cNvSpPr/>
      </dsp:nvSpPr>
      <dsp:spPr>
        <a:xfrm>
          <a:off x="3619851" y="2467701"/>
          <a:ext cx="618736" cy="665142"/>
        </a:xfrm>
        <a:custGeom>
          <a:avLst/>
          <a:gdLst/>
          <a:ahLst/>
          <a:cxnLst/>
          <a:rect l="0" t="0" r="0" b="0"/>
          <a:pathLst>
            <a:path>
              <a:moveTo>
                <a:pt x="0" y="0"/>
              </a:moveTo>
              <a:lnTo>
                <a:pt x="309368" y="0"/>
              </a:lnTo>
              <a:lnTo>
                <a:pt x="309368" y="665142"/>
              </a:lnTo>
              <a:lnTo>
                <a:pt x="618736" y="6651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684FF8D-1F98-44E6-A618-BD6FCE590A1F}">
      <dsp:nvSpPr>
        <dsp:cNvPr id="0" name=""/>
        <dsp:cNvSpPr/>
      </dsp:nvSpPr>
      <dsp:spPr>
        <a:xfrm>
          <a:off x="3619851" y="1802558"/>
          <a:ext cx="618736" cy="665142"/>
        </a:xfrm>
        <a:custGeom>
          <a:avLst/>
          <a:gdLst/>
          <a:ahLst/>
          <a:cxnLst/>
          <a:rect l="0" t="0" r="0" b="0"/>
          <a:pathLst>
            <a:path>
              <a:moveTo>
                <a:pt x="0" y="665142"/>
              </a:moveTo>
              <a:lnTo>
                <a:pt x="309368" y="665142"/>
              </a:lnTo>
              <a:lnTo>
                <a:pt x="309368" y="0"/>
              </a:lnTo>
              <a:lnTo>
                <a:pt x="61873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075A4E-E65D-43BC-9B3C-BBC3A447C96B}">
      <dsp:nvSpPr>
        <dsp:cNvPr id="0" name=""/>
        <dsp:cNvSpPr/>
      </dsp:nvSpPr>
      <dsp:spPr>
        <a:xfrm>
          <a:off x="3619851" y="472274"/>
          <a:ext cx="618736" cy="1995426"/>
        </a:xfrm>
        <a:custGeom>
          <a:avLst/>
          <a:gdLst/>
          <a:ahLst/>
          <a:cxnLst/>
          <a:rect l="0" t="0" r="0" b="0"/>
          <a:pathLst>
            <a:path>
              <a:moveTo>
                <a:pt x="0" y="1995426"/>
              </a:moveTo>
              <a:lnTo>
                <a:pt x="309368" y="1995426"/>
              </a:lnTo>
              <a:lnTo>
                <a:pt x="309368" y="0"/>
              </a:lnTo>
              <a:lnTo>
                <a:pt x="61873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3DB288-309B-400C-BA35-643D95F9AF16}">
      <dsp:nvSpPr>
        <dsp:cNvPr id="0" name=""/>
        <dsp:cNvSpPr/>
      </dsp:nvSpPr>
      <dsp:spPr>
        <a:xfrm>
          <a:off x="526166" y="1995914"/>
          <a:ext cx="3093684" cy="943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zh-CN" altLang="en-US" sz="4400" b="1" strike="noStrike"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信息系统</a:t>
          </a:r>
        </a:p>
      </dsp:txBody>
      <dsp:txXfrm>
        <a:off x="526166" y="1995914"/>
        <a:ext cx="3093684" cy="943573"/>
      </dsp:txXfrm>
    </dsp:sp>
    <dsp:sp modelId="{DD0A4D71-D561-4A68-B1C7-72C76651C2F7}">
      <dsp:nvSpPr>
        <dsp:cNvPr id="0" name=""/>
        <dsp:cNvSpPr/>
      </dsp:nvSpPr>
      <dsp:spPr>
        <a:xfrm>
          <a:off x="4238587" y="487"/>
          <a:ext cx="3093684" cy="943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zh-CN" altLang="en-US" sz="4400" b="1" strike="noStrike"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应用表现层</a:t>
          </a:r>
        </a:p>
      </dsp:txBody>
      <dsp:txXfrm>
        <a:off x="4238587" y="487"/>
        <a:ext cx="3093684" cy="943573"/>
      </dsp:txXfrm>
    </dsp:sp>
    <dsp:sp modelId="{A52D3730-26DC-4C65-9D6D-C94CBFB8C7DF}">
      <dsp:nvSpPr>
        <dsp:cNvPr id="0" name=""/>
        <dsp:cNvSpPr/>
      </dsp:nvSpPr>
      <dsp:spPr>
        <a:xfrm>
          <a:off x="4238587" y="1330771"/>
          <a:ext cx="3093684" cy="943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zh-CN" altLang="en-US" sz="4400" b="1" strike="noStrike"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业务逻辑层</a:t>
          </a:r>
        </a:p>
      </dsp:txBody>
      <dsp:txXfrm>
        <a:off x="4238587" y="1330771"/>
        <a:ext cx="3093684" cy="943573"/>
      </dsp:txXfrm>
    </dsp:sp>
    <dsp:sp modelId="{EDB75939-65D0-4EB4-9FF7-B550B8597A0B}">
      <dsp:nvSpPr>
        <dsp:cNvPr id="0" name=""/>
        <dsp:cNvSpPr/>
      </dsp:nvSpPr>
      <dsp:spPr>
        <a:xfrm>
          <a:off x="4238587" y="2661056"/>
          <a:ext cx="3093684" cy="943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zh-CN" altLang="en-US" sz="4400" b="1" strike="noStrike"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资源管理层</a:t>
          </a:r>
        </a:p>
      </dsp:txBody>
      <dsp:txXfrm>
        <a:off x="4238587" y="2661056"/>
        <a:ext cx="3093684" cy="943573"/>
      </dsp:txXfrm>
    </dsp:sp>
    <dsp:sp modelId="{334E20DC-4018-429D-9CC8-CE339B1C9608}">
      <dsp:nvSpPr>
        <dsp:cNvPr id="0" name=""/>
        <dsp:cNvSpPr/>
      </dsp:nvSpPr>
      <dsp:spPr>
        <a:xfrm>
          <a:off x="4238587" y="3991340"/>
          <a:ext cx="3093684" cy="94357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zh-CN" altLang="en-US" sz="4400" b="1" strike="noStrike"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基础设施层</a:t>
          </a:r>
        </a:p>
      </dsp:txBody>
      <dsp:txXfrm>
        <a:off x="4238587" y="3991340"/>
        <a:ext cx="3093684" cy="9435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6DECD0-CD84-48B6-A559-59EC7209D7DA}">
      <dsp:nvSpPr>
        <dsp:cNvPr id="0" name=""/>
        <dsp:cNvSpPr/>
      </dsp:nvSpPr>
      <dsp:spPr>
        <a:xfrm>
          <a:off x="4048" y="9220"/>
          <a:ext cx="2434332" cy="573858"/>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十进制数</a:t>
          </a:r>
        </a:p>
      </dsp:txBody>
      <dsp:txXfrm>
        <a:off x="4048" y="9220"/>
        <a:ext cx="2434332" cy="573858"/>
      </dsp:txXfrm>
    </dsp:sp>
    <dsp:sp modelId="{52B33AFD-237C-4B69-8927-DA3169E8C2AB}">
      <dsp:nvSpPr>
        <dsp:cNvPr id="0" name=""/>
        <dsp:cNvSpPr/>
      </dsp:nvSpPr>
      <dsp:spPr>
        <a:xfrm>
          <a:off x="4048" y="583078"/>
          <a:ext cx="2434332" cy="83448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逢十进一</a:t>
          </a:r>
        </a:p>
      </dsp:txBody>
      <dsp:txXfrm>
        <a:off x="4048" y="583078"/>
        <a:ext cx="2434332" cy="834480"/>
      </dsp:txXfrm>
    </dsp:sp>
    <dsp:sp modelId="{CD6C51EC-DFF4-4360-B53B-5420BD42F074}">
      <dsp:nvSpPr>
        <dsp:cNvPr id="0" name=""/>
        <dsp:cNvSpPr/>
      </dsp:nvSpPr>
      <dsp:spPr>
        <a:xfrm>
          <a:off x="2779187" y="9220"/>
          <a:ext cx="2434332" cy="573858"/>
        </a:xfrm>
        <a:prstGeom prst="rect">
          <a:avLst/>
        </a:prstGeom>
        <a:solidFill>
          <a:schemeClr val="accent2">
            <a:hueOff val="-236033"/>
            <a:satOff val="-3869"/>
            <a:lumOff val="-131"/>
            <a:alphaOff val="0"/>
          </a:schemeClr>
        </a:solidFill>
        <a:ln w="12700" cap="flat" cmpd="sng" algn="ctr">
          <a:solidFill>
            <a:schemeClr val="accent2">
              <a:hueOff val="-236033"/>
              <a:satOff val="-3869"/>
              <a:lumOff val="-13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二进制数</a:t>
          </a:r>
        </a:p>
      </dsp:txBody>
      <dsp:txXfrm>
        <a:off x="2779187" y="9220"/>
        <a:ext cx="2434332" cy="573858"/>
      </dsp:txXfrm>
    </dsp:sp>
    <dsp:sp modelId="{2737FE9A-05CD-4771-9B67-43DB7721F241}">
      <dsp:nvSpPr>
        <dsp:cNvPr id="0" name=""/>
        <dsp:cNvSpPr/>
      </dsp:nvSpPr>
      <dsp:spPr>
        <a:xfrm>
          <a:off x="2779187" y="583078"/>
          <a:ext cx="2434332" cy="834480"/>
        </a:xfrm>
        <a:prstGeom prst="rect">
          <a:avLst/>
        </a:prstGeom>
        <a:solidFill>
          <a:schemeClr val="accent2">
            <a:tint val="40000"/>
            <a:alpha val="90000"/>
            <a:hueOff val="-322946"/>
            <a:satOff val="-6155"/>
            <a:lumOff val="-294"/>
            <a:alphaOff val="0"/>
          </a:schemeClr>
        </a:solidFill>
        <a:ln w="12700" cap="flat" cmpd="sng" algn="ctr">
          <a:solidFill>
            <a:schemeClr val="accent2">
              <a:tint val="40000"/>
              <a:alpha val="90000"/>
              <a:hueOff val="-322946"/>
              <a:satOff val="-6155"/>
              <a:lumOff val="-29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逢二进一</a:t>
          </a:r>
        </a:p>
      </dsp:txBody>
      <dsp:txXfrm>
        <a:off x="2779187" y="583078"/>
        <a:ext cx="2434332" cy="834480"/>
      </dsp:txXfrm>
    </dsp:sp>
    <dsp:sp modelId="{15BAC6DD-993F-4106-81F0-120D0B7AF05C}">
      <dsp:nvSpPr>
        <dsp:cNvPr id="0" name=""/>
        <dsp:cNvSpPr/>
      </dsp:nvSpPr>
      <dsp:spPr>
        <a:xfrm>
          <a:off x="5554327" y="9220"/>
          <a:ext cx="2434332" cy="573858"/>
        </a:xfrm>
        <a:prstGeom prst="rect">
          <a:avLst/>
        </a:prstGeom>
        <a:solidFill>
          <a:schemeClr val="accent2">
            <a:hueOff val="-472067"/>
            <a:satOff val="-7739"/>
            <a:lumOff val="-261"/>
            <a:alphaOff val="0"/>
          </a:schemeClr>
        </a:solidFill>
        <a:ln w="12700" cap="flat" cmpd="sng" algn="ctr">
          <a:solidFill>
            <a:schemeClr val="accent2">
              <a:hueOff val="-472067"/>
              <a:satOff val="-7739"/>
              <a:lumOff val="-2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八进制数</a:t>
          </a:r>
        </a:p>
      </dsp:txBody>
      <dsp:txXfrm>
        <a:off x="5554327" y="9220"/>
        <a:ext cx="2434332" cy="573858"/>
      </dsp:txXfrm>
    </dsp:sp>
    <dsp:sp modelId="{70EC926D-3570-4CCC-A04D-8D7F87407B74}">
      <dsp:nvSpPr>
        <dsp:cNvPr id="0" name=""/>
        <dsp:cNvSpPr/>
      </dsp:nvSpPr>
      <dsp:spPr>
        <a:xfrm>
          <a:off x="5554327" y="583078"/>
          <a:ext cx="2434332" cy="834480"/>
        </a:xfrm>
        <a:prstGeom prst="rect">
          <a:avLst/>
        </a:prstGeom>
        <a:solidFill>
          <a:schemeClr val="accent2">
            <a:tint val="40000"/>
            <a:alpha val="90000"/>
            <a:hueOff val="-645892"/>
            <a:satOff val="-12311"/>
            <a:lumOff val="-587"/>
            <a:alphaOff val="0"/>
          </a:schemeClr>
        </a:solidFill>
        <a:ln w="12700" cap="flat" cmpd="sng" algn="ctr">
          <a:solidFill>
            <a:schemeClr val="accent2">
              <a:tint val="40000"/>
              <a:alpha val="90000"/>
              <a:hueOff val="-645892"/>
              <a:satOff val="-12311"/>
              <a:lumOff val="-58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ctr" defTabSz="844550">
            <a:lnSpc>
              <a:spcPct val="90000"/>
            </a:lnSpc>
            <a:spcBef>
              <a:spcPct val="0"/>
            </a:spcBef>
            <a:spcAft>
              <a:spcPct val="15000"/>
            </a:spcAft>
            <a:buChar char="•"/>
          </a:pPr>
          <a:r>
            <a:rPr lang="zh-CN" altLang="en-US" sz="19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逢八进一</a:t>
          </a:r>
        </a:p>
      </dsp:txBody>
      <dsp:txXfrm>
        <a:off x="5554327" y="583078"/>
        <a:ext cx="2434332" cy="834480"/>
      </dsp:txXfrm>
    </dsp:sp>
    <dsp:sp modelId="{441CDB5C-6FBA-4486-AFED-94DDA106CB72}">
      <dsp:nvSpPr>
        <dsp:cNvPr id="0" name=""/>
        <dsp:cNvSpPr/>
      </dsp:nvSpPr>
      <dsp:spPr>
        <a:xfrm>
          <a:off x="8329466" y="9220"/>
          <a:ext cx="2434332" cy="573858"/>
        </a:xfrm>
        <a:prstGeom prst="rect">
          <a:avLst/>
        </a:prstGeom>
        <a:solidFill>
          <a:schemeClr val="accent2">
            <a:hueOff val="-708100"/>
            <a:satOff val="-11608"/>
            <a:lumOff val="-392"/>
            <a:alphaOff val="0"/>
          </a:schemeClr>
        </a:solidFill>
        <a:ln w="12700" cap="flat" cmpd="sng" algn="ctr">
          <a:solidFill>
            <a:schemeClr val="accent2">
              <a:hueOff val="-708100"/>
              <a:satOff val="-11608"/>
              <a:lumOff val="-3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十六进制数</a:t>
          </a:r>
        </a:p>
      </dsp:txBody>
      <dsp:txXfrm>
        <a:off x="8329466" y="9220"/>
        <a:ext cx="2434332" cy="573858"/>
      </dsp:txXfrm>
    </dsp:sp>
    <dsp:sp modelId="{6D2ACEFD-0EAB-4CFF-91D2-656EBFBF812E}">
      <dsp:nvSpPr>
        <dsp:cNvPr id="0" name=""/>
        <dsp:cNvSpPr/>
      </dsp:nvSpPr>
      <dsp:spPr>
        <a:xfrm>
          <a:off x="8329466" y="583078"/>
          <a:ext cx="2434332" cy="834480"/>
        </a:xfrm>
        <a:prstGeom prst="rect">
          <a:avLst/>
        </a:prstGeom>
        <a:solidFill>
          <a:schemeClr val="accent2">
            <a:tint val="40000"/>
            <a:alpha val="90000"/>
            <a:hueOff val="-968838"/>
            <a:satOff val="-18466"/>
            <a:lumOff val="-881"/>
            <a:alphaOff val="0"/>
          </a:schemeClr>
        </a:solidFill>
        <a:ln w="12700" cap="flat" cmpd="sng" algn="ctr">
          <a:solidFill>
            <a:schemeClr val="accent2">
              <a:tint val="40000"/>
              <a:alpha val="90000"/>
              <a:hueOff val="-968838"/>
              <a:satOff val="-18466"/>
              <a:lumOff val="-8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zh-CN" altLang="en-US" sz="20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逢十六进一</a:t>
          </a:r>
        </a:p>
      </dsp:txBody>
      <dsp:txXfrm>
        <a:off x="8329466" y="583078"/>
        <a:ext cx="2434332" cy="8344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41CBEE-5B2D-490C-A13D-48D16505C691}">
      <dsp:nvSpPr>
        <dsp:cNvPr id="0" name=""/>
        <dsp:cNvSpPr/>
      </dsp:nvSpPr>
      <dsp:spPr>
        <a:xfrm>
          <a:off x="0" y="118925"/>
          <a:ext cx="10966319" cy="158125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zh-CN" sz="5100" b="1" kern="1200">
              <a:effectLst>
                <a:outerShdw blurRad="38100" dist="38100" dir="2700000" algn="tl">
                  <a:srgbClr val="000000">
                    <a:alpha val="43137"/>
                  </a:srgbClr>
                </a:outerShdw>
              </a:effectLst>
              <a:latin typeface="+mj-ea"/>
              <a:ea typeface="+mj-ea"/>
            </a:rPr>
            <a:t>（</a:t>
          </a:r>
          <a:r>
            <a:rPr lang="en-US" sz="5100" b="1" kern="1200">
              <a:effectLst>
                <a:outerShdw blurRad="38100" dist="38100" dir="2700000" algn="tl">
                  <a:srgbClr val="000000">
                    <a:alpha val="43137"/>
                  </a:srgbClr>
                </a:outerShdw>
              </a:effectLst>
              <a:latin typeface="+mj-ea"/>
              <a:ea typeface="+mj-ea"/>
            </a:rPr>
            <a:t>12</a:t>
          </a:r>
          <a:r>
            <a:rPr lang="zh-CN" sz="5100" b="1" kern="1200">
              <a:effectLst>
                <a:outerShdw blurRad="38100" dist="38100" dir="2700000" algn="tl">
                  <a:srgbClr val="000000">
                    <a:alpha val="43137"/>
                  </a:srgbClr>
                </a:outerShdw>
              </a:effectLst>
              <a:latin typeface="+mj-ea"/>
              <a:ea typeface="+mj-ea"/>
            </a:rPr>
            <a:t>）</a:t>
          </a:r>
          <a:r>
            <a:rPr lang="en-US" sz="5100" b="1" kern="1200" baseline="-25000">
              <a:effectLst>
                <a:outerShdw blurRad="38100" dist="38100" dir="2700000" algn="tl">
                  <a:srgbClr val="000000">
                    <a:alpha val="43137"/>
                  </a:srgbClr>
                </a:outerShdw>
              </a:effectLst>
              <a:latin typeface="+mj-ea"/>
              <a:ea typeface="+mj-ea"/>
            </a:rPr>
            <a:t>10</a:t>
          </a:r>
          <a:r>
            <a:rPr lang="en-US" sz="5100" b="1" kern="1200">
              <a:effectLst>
                <a:outerShdw blurRad="38100" dist="38100" dir="2700000" algn="tl">
                  <a:srgbClr val="000000">
                    <a:alpha val="43137"/>
                  </a:srgbClr>
                </a:outerShdw>
              </a:effectLst>
              <a:latin typeface="+mj-ea"/>
              <a:ea typeface="+mj-ea"/>
            </a:rPr>
            <a:t>=</a:t>
          </a:r>
          <a:r>
            <a:rPr lang="zh-CN" sz="5100" b="1" kern="1200">
              <a:effectLst>
                <a:outerShdw blurRad="38100" dist="38100" dir="2700000" algn="tl">
                  <a:srgbClr val="000000">
                    <a:alpha val="43137"/>
                  </a:srgbClr>
                </a:outerShdw>
              </a:effectLst>
              <a:latin typeface="+mj-ea"/>
              <a:ea typeface="+mj-ea"/>
            </a:rPr>
            <a:t>（</a:t>
          </a:r>
          <a:r>
            <a:rPr lang="en-US" sz="5100" b="1" kern="1200">
              <a:effectLst>
                <a:outerShdw blurRad="38100" dist="38100" dir="2700000" algn="tl">
                  <a:srgbClr val="000000">
                    <a:alpha val="43137"/>
                  </a:srgbClr>
                </a:outerShdw>
              </a:effectLst>
              <a:latin typeface="+mj-ea"/>
              <a:ea typeface="+mj-ea"/>
            </a:rPr>
            <a:t>1100</a:t>
          </a:r>
          <a:r>
            <a:rPr lang="zh-CN" sz="5100" b="1" kern="1200">
              <a:effectLst>
                <a:outerShdw blurRad="38100" dist="38100" dir="2700000" algn="tl">
                  <a:srgbClr val="000000">
                    <a:alpha val="43137"/>
                  </a:srgbClr>
                </a:outerShdw>
              </a:effectLst>
              <a:latin typeface="+mj-ea"/>
              <a:ea typeface="+mj-ea"/>
            </a:rPr>
            <a:t>）</a:t>
          </a:r>
          <a:r>
            <a:rPr lang="en-US" sz="5100" b="1" kern="1200" baseline="-25000">
              <a:effectLst>
                <a:outerShdw blurRad="38100" dist="38100" dir="2700000" algn="tl">
                  <a:srgbClr val="000000">
                    <a:alpha val="43137"/>
                  </a:srgbClr>
                </a:outerShdw>
              </a:effectLst>
              <a:latin typeface="+mj-ea"/>
              <a:ea typeface="+mj-ea"/>
            </a:rPr>
            <a:t>2</a:t>
          </a:r>
          <a:r>
            <a:rPr lang="en-US" sz="5100" b="1" kern="1200">
              <a:effectLst>
                <a:outerShdw blurRad="38100" dist="38100" dir="2700000" algn="tl">
                  <a:srgbClr val="000000">
                    <a:alpha val="43137"/>
                  </a:srgbClr>
                </a:outerShdw>
              </a:effectLst>
              <a:latin typeface="+mj-ea"/>
              <a:ea typeface="+mj-ea"/>
            </a:rPr>
            <a:t>=</a:t>
          </a:r>
          <a:r>
            <a:rPr lang="zh-CN" sz="5100" b="1" kern="1200">
              <a:effectLst>
                <a:outerShdw blurRad="38100" dist="38100" dir="2700000" algn="tl">
                  <a:srgbClr val="000000">
                    <a:alpha val="43137"/>
                  </a:srgbClr>
                </a:outerShdw>
              </a:effectLst>
              <a:latin typeface="+mj-ea"/>
              <a:ea typeface="+mj-ea"/>
            </a:rPr>
            <a:t>（</a:t>
          </a:r>
          <a:r>
            <a:rPr lang="en-US" sz="5100" b="1" kern="1200">
              <a:effectLst>
                <a:outerShdw blurRad="38100" dist="38100" dir="2700000" algn="tl">
                  <a:srgbClr val="000000">
                    <a:alpha val="43137"/>
                  </a:srgbClr>
                </a:outerShdw>
              </a:effectLst>
              <a:latin typeface="+mj-ea"/>
              <a:ea typeface="+mj-ea"/>
            </a:rPr>
            <a:t>C</a:t>
          </a:r>
          <a:r>
            <a:rPr lang="zh-CN" sz="5100" b="1" kern="1200">
              <a:effectLst>
                <a:outerShdw blurRad="38100" dist="38100" dir="2700000" algn="tl">
                  <a:srgbClr val="000000">
                    <a:alpha val="43137"/>
                  </a:srgbClr>
                </a:outerShdw>
              </a:effectLst>
              <a:latin typeface="+mj-ea"/>
              <a:ea typeface="+mj-ea"/>
            </a:rPr>
            <a:t>）</a:t>
          </a:r>
          <a:r>
            <a:rPr lang="en-US" sz="5100" b="1" kern="1200" baseline="-25000">
              <a:effectLst>
                <a:outerShdw blurRad="38100" dist="38100" dir="2700000" algn="tl">
                  <a:srgbClr val="000000">
                    <a:alpha val="43137"/>
                  </a:srgbClr>
                </a:outerShdw>
              </a:effectLst>
              <a:latin typeface="+mj-ea"/>
              <a:ea typeface="+mj-ea"/>
            </a:rPr>
            <a:t>16</a:t>
          </a:r>
          <a:endParaRPr lang="zh-CN" sz="5100" b="1" kern="1200">
            <a:effectLst>
              <a:outerShdw blurRad="38100" dist="38100" dir="2700000" algn="tl">
                <a:srgbClr val="000000">
                  <a:alpha val="43137"/>
                </a:srgbClr>
              </a:outerShdw>
            </a:effectLst>
            <a:latin typeface="+mj-ea"/>
            <a:ea typeface="+mj-ea"/>
          </a:endParaRPr>
        </a:p>
      </dsp:txBody>
      <dsp:txXfrm>
        <a:off x="77191" y="196116"/>
        <a:ext cx="10811937" cy="1426873"/>
      </dsp:txXfrm>
    </dsp:sp>
    <dsp:sp modelId="{8C513065-2919-43A3-BBE6-88534DAAD3A3}">
      <dsp:nvSpPr>
        <dsp:cNvPr id="0" name=""/>
        <dsp:cNvSpPr/>
      </dsp:nvSpPr>
      <dsp:spPr>
        <a:xfrm>
          <a:off x="0" y="1847060"/>
          <a:ext cx="10966319" cy="1581255"/>
        </a:xfrm>
        <a:prstGeom prst="roundRect">
          <a:avLst/>
        </a:prstGeom>
        <a:solidFill>
          <a:schemeClr val="accent2">
            <a:hueOff val="-708100"/>
            <a:satOff val="-11608"/>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zh-CN" sz="5100" b="1" kern="1200">
              <a:effectLst>
                <a:outerShdw blurRad="38100" dist="38100" dir="2700000" algn="tl">
                  <a:srgbClr val="000000">
                    <a:alpha val="43137"/>
                  </a:srgbClr>
                </a:outerShdw>
              </a:effectLst>
              <a:latin typeface="+mj-ea"/>
              <a:ea typeface="+mj-ea"/>
            </a:rPr>
            <a:t>（</a:t>
          </a:r>
          <a:r>
            <a:rPr lang="en-US" sz="5100" b="1" kern="1200">
              <a:effectLst>
                <a:outerShdw blurRad="38100" dist="38100" dir="2700000" algn="tl">
                  <a:srgbClr val="000000">
                    <a:alpha val="43137"/>
                  </a:srgbClr>
                </a:outerShdw>
              </a:effectLst>
              <a:latin typeface="+mj-ea"/>
              <a:ea typeface="+mj-ea"/>
            </a:rPr>
            <a:t>12</a:t>
          </a:r>
          <a:r>
            <a:rPr lang="zh-CN" sz="5100" b="1" kern="1200">
              <a:effectLst>
                <a:outerShdw blurRad="38100" dist="38100" dir="2700000" algn="tl">
                  <a:srgbClr val="000000">
                    <a:alpha val="43137"/>
                  </a:srgbClr>
                </a:outerShdw>
              </a:effectLst>
              <a:latin typeface="+mj-ea"/>
              <a:ea typeface="+mj-ea"/>
            </a:rPr>
            <a:t>）</a:t>
          </a:r>
          <a:r>
            <a:rPr lang="en-US" sz="5100" b="1" kern="1200" baseline="-25000">
              <a:effectLst>
                <a:outerShdw blurRad="38100" dist="38100" dir="2700000" algn="tl">
                  <a:srgbClr val="000000">
                    <a:alpha val="43137"/>
                  </a:srgbClr>
                </a:outerShdw>
              </a:effectLst>
              <a:latin typeface="+mj-ea"/>
              <a:ea typeface="+mj-ea"/>
            </a:rPr>
            <a:t>DEC</a:t>
          </a:r>
          <a:r>
            <a:rPr lang="en-US" sz="5100" b="1" kern="1200">
              <a:effectLst>
                <a:outerShdw blurRad="38100" dist="38100" dir="2700000" algn="tl">
                  <a:srgbClr val="000000">
                    <a:alpha val="43137"/>
                  </a:srgbClr>
                </a:outerShdw>
              </a:effectLst>
              <a:latin typeface="+mj-ea"/>
              <a:ea typeface="+mj-ea"/>
            </a:rPr>
            <a:t>=</a:t>
          </a:r>
          <a:r>
            <a:rPr lang="zh-CN" sz="5100" b="1" kern="1200">
              <a:effectLst>
                <a:outerShdw blurRad="38100" dist="38100" dir="2700000" algn="tl">
                  <a:srgbClr val="000000">
                    <a:alpha val="43137"/>
                  </a:srgbClr>
                </a:outerShdw>
              </a:effectLst>
              <a:latin typeface="+mj-ea"/>
              <a:ea typeface="+mj-ea"/>
            </a:rPr>
            <a:t>（</a:t>
          </a:r>
          <a:r>
            <a:rPr lang="en-US" sz="5100" b="1" kern="1200">
              <a:effectLst>
                <a:outerShdw blurRad="38100" dist="38100" dir="2700000" algn="tl">
                  <a:srgbClr val="000000">
                    <a:alpha val="43137"/>
                  </a:srgbClr>
                </a:outerShdw>
              </a:effectLst>
              <a:latin typeface="+mj-ea"/>
              <a:ea typeface="+mj-ea"/>
            </a:rPr>
            <a:t>1100</a:t>
          </a:r>
          <a:r>
            <a:rPr lang="zh-CN" sz="5100" b="1" kern="1200">
              <a:effectLst>
                <a:outerShdw blurRad="38100" dist="38100" dir="2700000" algn="tl">
                  <a:srgbClr val="000000">
                    <a:alpha val="43137"/>
                  </a:srgbClr>
                </a:outerShdw>
              </a:effectLst>
              <a:latin typeface="+mj-ea"/>
              <a:ea typeface="+mj-ea"/>
            </a:rPr>
            <a:t>）</a:t>
          </a:r>
          <a:r>
            <a:rPr lang="en-US" sz="5100" b="1" kern="1200" baseline="-25000">
              <a:effectLst>
                <a:outerShdw blurRad="38100" dist="38100" dir="2700000" algn="tl">
                  <a:srgbClr val="000000">
                    <a:alpha val="43137"/>
                  </a:srgbClr>
                </a:outerShdw>
              </a:effectLst>
              <a:latin typeface="+mj-ea"/>
              <a:ea typeface="+mj-ea"/>
            </a:rPr>
            <a:t>BIN</a:t>
          </a:r>
          <a:r>
            <a:rPr lang="en-US" sz="5100" b="1" kern="1200">
              <a:effectLst>
                <a:outerShdw blurRad="38100" dist="38100" dir="2700000" algn="tl">
                  <a:srgbClr val="000000">
                    <a:alpha val="43137"/>
                  </a:srgbClr>
                </a:outerShdw>
              </a:effectLst>
              <a:latin typeface="+mj-ea"/>
              <a:ea typeface="+mj-ea"/>
            </a:rPr>
            <a:t>=</a:t>
          </a:r>
          <a:r>
            <a:rPr lang="zh-CN" sz="5100" b="1" kern="1200">
              <a:effectLst>
                <a:outerShdw blurRad="38100" dist="38100" dir="2700000" algn="tl">
                  <a:srgbClr val="000000">
                    <a:alpha val="43137"/>
                  </a:srgbClr>
                </a:outerShdw>
              </a:effectLst>
              <a:latin typeface="+mj-ea"/>
              <a:ea typeface="+mj-ea"/>
            </a:rPr>
            <a:t>（</a:t>
          </a:r>
          <a:r>
            <a:rPr lang="en-US" sz="5100" b="1" kern="1200">
              <a:effectLst>
                <a:outerShdw blurRad="38100" dist="38100" dir="2700000" algn="tl">
                  <a:srgbClr val="000000">
                    <a:alpha val="43137"/>
                  </a:srgbClr>
                </a:outerShdw>
              </a:effectLst>
              <a:latin typeface="+mj-ea"/>
              <a:ea typeface="+mj-ea"/>
            </a:rPr>
            <a:t>C</a:t>
          </a:r>
          <a:r>
            <a:rPr lang="zh-CN" sz="5100" b="1" kern="1200">
              <a:effectLst>
                <a:outerShdw blurRad="38100" dist="38100" dir="2700000" algn="tl">
                  <a:srgbClr val="000000">
                    <a:alpha val="43137"/>
                  </a:srgbClr>
                </a:outerShdw>
              </a:effectLst>
              <a:latin typeface="+mj-ea"/>
              <a:ea typeface="+mj-ea"/>
            </a:rPr>
            <a:t>）</a:t>
          </a:r>
          <a:r>
            <a:rPr lang="en-US" sz="5100" b="1" kern="1200" baseline="-25000">
              <a:effectLst>
                <a:outerShdw blurRad="38100" dist="38100" dir="2700000" algn="tl">
                  <a:srgbClr val="000000">
                    <a:alpha val="43137"/>
                  </a:srgbClr>
                </a:outerShdw>
              </a:effectLst>
              <a:latin typeface="+mj-ea"/>
              <a:ea typeface="+mj-ea"/>
            </a:rPr>
            <a:t>HEX</a:t>
          </a:r>
          <a:endParaRPr lang="zh-CN" sz="5100" b="1" kern="1200">
            <a:effectLst>
              <a:outerShdw blurRad="38100" dist="38100" dir="2700000" algn="tl">
                <a:srgbClr val="000000">
                  <a:alpha val="43137"/>
                </a:srgbClr>
              </a:outerShdw>
            </a:effectLst>
            <a:latin typeface="+mj-ea"/>
            <a:ea typeface="+mj-ea"/>
          </a:endParaRPr>
        </a:p>
      </dsp:txBody>
      <dsp:txXfrm>
        <a:off x="77191" y="1924251"/>
        <a:ext cx="10811937" cy="14268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4745B-BCD1-4E8E-8B56-DD8A7D6649A2}">
      <dsp:nvSpPr>
        <dsp:cNvPr id="0" name=""/>
        <dsp:cNvSpPr/>
      </dsp:nvSpPr>
      <dsp:spPr>
        <a:xfrm>
          <a:off x="2307" y="0"/>
          <a:ext cx="1405247"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mj-ea"/>
              <a:ea typeface="+mj-ea"/>
            </a:rPr>
            <a:t>十进制数</a:t>
          </a:r>
        </a:p>
      </dsp:txBody>
      <dsp:txXfrm>
        <a:off x="17981" y="15674"/>
        <a:ext cx="1373899" cy="503816"/>
      </dsp:txXfrm>
    </dsp:sp>
    <dsp:sp modelId="{3A351AE6-9CF4-45E3-8E8A-B2666F5EC509}">
      <dsp:nvSpPr>
        <dsp:cNvPr id="0" name=""/>
        <dsp:cNvSpPr/>
      </dsp:nvSpPr>
      <dsp:spPr>
        <a:xfrm>
          <a:off x="1548080" y="93331"/>
          <a:ext cx="297912" cy="34850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b="1" kern="1200">
            <a:effectLst>
              <a:outerShdw blurRad="38100" dist="38100" dir="2700000" algn="tl">
                <a:srgbClr val="000000">
                  <a:alpha val="43137"/>
                </a:srgbClr>
              </a:outerShdw>
            </a:effectLst>
            <a:latin typeface="+mj-ea"/>
            <a:ea typeface="+mj-ea"/>
          </a:endParaRPr>
        </a:p>
      </dsp:txBody>
      <dsp:txXfrm>
        <a:off x="1548080" y="163031"/>
        <a:ext cx="208538" cy="209101"/>
      </dsp:txXfrm>
    </dsp:sp>
    <dsp:sp modelId="{A9E2BC10-5C42-4811-A328-3E41FCA34D23}">
      <dsp:nvSpPr>
        <dsp:cNvPr id="0" name=""/>
        <dsp:cNvSpPr/>
      </dsp:nvSpPr>
      <dsp:spPr>
        <a:xfrm>
          <a:off x="1969654" y="0"/>
          <a:ext cx="1405247"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mj-ea"/>
              <a:ea typeface="+mj-ea"/>
            </a:rPr>
            <a:t>二进制数</a:t>
          </a:r>
        </a:p>
      </dsp:txBody>
      <dsp:txXfrm>
        <a:off x="1985328" y="15674"/>
        <a:ext cx="1373899" cy="50381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4745B-BCD1-4E8E-8B56-DD8A7D6649A2}">
      <dsp:nvSpPr>
        <dsp:cNvPr id="0" name=""/>
        <dsp:cNvSpPr/>
      </dsp:nvSpPr>
      <dsp:spPr>
        <a:xfrm>
          <a:off x="2126" y="0"/>
          <a:ext cx="1294575"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mj-ea"/>
              <a:ea typeface="+mj-ea"/>
            </a:rPr>
            <a:t>二进制数</a:t>
          </a:r>
        </a:p>
      </dsp:txBody>
      <dsp:txXfrm>
        <a:off x="17800" y="15674"/>
        <a:ext cx="1263227" cy="503816"/>
      </dsp:txXfrm>
    </dsp:sp>
    <dsp:sp modelId="{3A351AE6-9CF4-45E3-8E8A-B2666F5EC509}">
      <dsp:nvSpPr>
        <dsp:cNvPr id="0" name=""/>
        <dsp:cNvSpPr/>
      </dsp:nvSpPr>
      <dsp:spPr>
        <a:xfrm>
          <a:off x="1426159" y="107054"/>
          <a:ext cx="274450" cy="32105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zh-CN" altLang="en-US" sz="1400" b="1" kern="1200">
            <a:effectLst>
              <a:outerShdw blurRad="38100" dist="38100" dir="2700000" algn="tl">
                <a:srgbClr val="000000">
                  <a:alpha val="43137"/>
                </a:srgbClr>
              </a:outerShdw>
            </a:effectLst>
            <a:latin typeface="+mj-ea"/>
            <a:ea typeface="+mj-ea"/>
          </a:endParaRPr>
        </a:p>
      </dsp:txBody>
      <dsp:txXfrm>
        <a:off x="1426159" y="171265"/>
        <a:ext cx="192115" cy="192632"/>
      </dsp:txXfrm>
    </dsp:sp>
    <dsp:sp modelId="{A9E2BC10-5C42-4811-A328-3E41FCA34D23}">
      <dsp:nvSpPr>
        <dsp:cNvPr id="0" name=""/>
        <dsp:cNvSpPr/>
      </dsp:nvSpPr>
      <dsp:spPr>
        <a:xfrm>
          <a:off x="1814532" y="0"/>
          <a:ext cx="1294575"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CN" altLang="en-US" sz="2000" b="1" kern="1200" dirty="0">
              <a:effectLst>
                <a:outerShdw blurRad="38100" dist="38100" dir="2700000" algn="tl">
                  <a:srgbClr val="000000">
                    <a:alpha val="43137"/>
                  </a:srgbClr>
                </a:outerShdw>
              </a:effectLst>
              <a:latin typeface="+mj-ea"/>
              <a:ea typeface="+mj-ea"/>
            </a:rPr>
            <a:t>十进制数</a:t>
          </a:r>
        </a:p>
      </dsp:txBody>
      <dsp:txXfrm>
        <a:off x="1830206" y="15674"/>
        <a:ext cx="1263227" cy="50381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4745B-BCD1-4E8E-8B56-DD8A7D6649A2}">
      <dsp:nvSpPr>
        <dsp:cNvPr id="0" name=""/>
        <dsp:cNvSpPr/>
      </dsp:nvSpPr>
      <dsp:spPr>
        <a:xfrm>
          <a:off x="2939"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二进制数</a:t>
          </a:r>
        </a:p>
      </dsp:txBody>
      <dsp:txXfrm>
        <a:off x="18613" y="15674"/>
        <a:ext cx="1758462" cy="503816"/>
      </dsp:txXfrm>
    </dsp:sp>
    <dsp:sp modelId="{3A351AE6-9CF4-45E3-8E8A-B2666F5EC509}">
      <dsp:nvSpPr>
        <dsp:cNvPr id="0" name=""/>
        <dsp:cNvSpPr/>
      </dsp:nvSpPr>
      <dsp:spPr>
        <a:xfrm>
          <a:off x="1971730" y="45645"/>
          <a:ext cx="379439" cy="4438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CN" altLang="en-US" sz="1600" b="1" kern="1200">
            <a:effectLst>
              <a:outerShdw blurRad="38100" dist="38100" dir="2700000" algn="tl">
                <a:srgbClr val="000000">
                  <a:alpha val="43137"/>
                </a:srgbClr>
              </a:outerShdw>
            </a:effectLst>
            <a:latin typeface="+mj-ea"/>
            <a:ea typeface="+mj-ea"/>
          </a:endParaRPr>
        </a:p>
      </dsp:txBody>
      <dsp:txXfrm>
        <a:off x="1971730" y="134419"/>
        <a:ext cx="265607" cy="266324"/>
      </dsp:txXfrm>
    </dsp:sp>
    <dsp:sp modelId="{A9E2BC10-5C42-4811-A328-3E41FCA34D23}">
      <dsp:nvSpPr>
        <dsp:cNvPr id="0" name=""/>
        <dsp:cNvSpPr/>
      </dsp:nvSpPr>
      <dsp:spPr>
        <a:xfrm>
          <a:off x="2508674"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十六进制数</a:t>
          </a:r>
        </a:p>
      </dsp:txBody>
      <dsp:txXfrm>
        <a:off x="2524348" y="15674"/>
        <a:ext cx="1758462" cy="5038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4745B-BCD1-4E8E-8B56-DD8A7D6649A2}">
      <dsp:nvSpPr>
        <dsp:cNvPr id="0" name=""/>
        <dsp:cNvSpPr/>
      </dsp:nvSpPr>
      <dsp:spPr>
        <a:xfrm>
          <a:off x="2939"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十六进制数</a:t>
          </a:r>
        </a:p>
      </dsp:txBody>
      <dsp:txXfrm>
        <a:off x="18613" y="15674"/>
        <a:ext cx="1758462" cy="503816"/>
      </dsp:txXfrm>
    </dsp:sp>
    <dsp:sp modelId="{3A351AE6-9CF4-45E3-8E8A-B2666F5EC509}">
      <dsp:nvSpPr>
        <dsp:cNvPr id="0" name=""/>
        <dsp:cNvSpPr/>
      </dsp:nvSpPr>
      <dsp:spPr>
        <a:xfrm>
          <a:off x="1971730" y="45645"/>
          <a:ext cx="379439" cy="4438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CN" altLang="en-US" sz="1600" b="1" kern="1200">
            <a:effectLst>
              <a:outerShdw blurRad="38100" dist="38100" dir="2700000" algn="tl">
                <a:srgbClr val="000000">
                  <a:alpha val="43137"/>
                </a:srgbClr>
              </a:outerShdw>
            </a:effectLst>
            <a:latin typeface="+mj-ea"/>
            <a:ea typeface="+mj-ea"/>
          </a:endParaRPr>
        </a:p>
      </dsp:txBody>
      <dsp:txXfrm>
        <a:off x="1971730" y="134419"/>
        <a:ext cx="265607" cy="266324"/>
      </dsp:txXfrm>
    </dsp:sp>
    <dsp:sp modelId="{A9E2BC10-5C42-4811-A328-3E41FCA34D23}">
      <dsp:nvSpPr>
        <dsp:cNvPr id="0" name=""/>
        <dsp:cNvSpPr/>
      </dsp:nvSpPr>
      <dsp:spPr>
        <a:xfrm>
          <a:off x="2508674"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二进制数</a:t>
          </a:r>
        </a:p>
      </dsp:txBody>
      <dsp:txXfrm>
        <a:off x="2524348" y="15674"/>
        <a:ext cx="1758462" cy="50381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0DEE89-D1C0-475B-BD96-D1F9A563E7C8}">
      <dsp:nvSpPr>
        <dsp:cNvPr id="0" name=""/>
        <dsp:cNvSpPr/>
      </dsp:nvSpPr>
      <dsp:spPr>
        <a:xfrm rot="5400000">
          <a:off x="5945674" y="-3724035"/>
          <a:ext cx="664080" cy="8278213"/>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zh-CN" altLang="en-US" sz="1800" b="1" kern="1200" dirty="0">
              <a:latin typeface="微软雅黑" panose="020B0503020204020204" pitchFamily="34" charset="-122"/>
              <a:ea typeface="微软雅黑" panose="020B0503020204020204" pitchFamily="34" charset="-122"/>
            </a:rPr>
            <a:t>先把十进制数转成二进制数，然后再由二进制数转成十六进制数</a:t>
          </a:r>
        </a:p>
      </dsp:txBody>
      <dsp:txXfrm rot="-5400000">
        <a:off x="2138608" y="115449"/>
        <a:ext cx="8245795" cy="599244"/>
      </dsp:txXfrm>
    </dsp:sp>
    <dsp:sp modelId="{6C5B6A7B-F8EE-4750-BD9B-6FA6EF67A486}">
      <dsp:nvSpPr>
        <dsp:cNvPr id="0" name=""/>
        <dsp:cNvSpPr/>
      </dsp:nvSpPr>
      <dsp:spPr>
        <a:xfrm>
          <a:off x="80000" y="20"/>
          <a:ext cx="2058607" cy="8301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间接法</a:t>
          </a:r>
        </a:p>
      </dsp:txBody>
      <dsp:txXfrm>
        <a:off x="120522" y="40542"/>
        <a:ext cx="1977563" cy="749056"/>
      </dsp:txXfrm>
    </dsp:sp>
    <dsp:sp modelId="{DAE1410A-1458-4F74-8F49-324E5494A31E}">
      <dsp:nvSpPr>
        <dsp:cNvPr id="0" name=""/>
        <dsp:cNvSpPr/>
      </dsp:nvSpPr>
      <dsp:spPr>
        <a:xfrm rot="5400000">
          <a:off x="5945674" y="-2852429"/>
          <a:ext cx="664080" cy="8278213"/>
        </a:xfrm>
        <a:prstGeom prst="round2SameRect">
          <a:avLst/>
        </a:prstGeom>
        <a:solidFill>
          <a:schemeClr val="accent2">
            <a:tint val="40000"/>
            <a:alpha val="90000"/>
            <a:hueOff val="-968838"/>
            <a:satOff val="-18466"/>
            <a:lumOff val="-881"/>
            <a:alphaOff val="0"/>
          </a:schemeClr>
        </a:solidFill>
        <a:ln w="12700" cap="flat" cmpd="sng" algn="ctr">
          <a:solidFill>
            <a:schemeClr val="accent2">
              <a:tint val="40000"/>
              <a:alpha val="90000"/>
              <a:hueOff val="-968838"/>
              <a:satOff val="-18466"/>
              <a:lumOff val="-8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100000"/>
            </a:lnSpc>
            <a:spcBef>
              <a:spcPct val="0"/>
            </a:spcBef>
            <a:spcAft>
              <a:spcPct val="15000"/>
            </a:spcAft>
            <a:buChar char="•"/>
          </a:pPr>
          <a:r>
            <a:rPr lang="zh-CN" sz="1800" b="1" kern="1200" dirty="0">
              <a:latin typeface="微软雅黑" panose="020B0503020204020204" pitchFamily="34" charset="-122"/>
              <a:ea typeface="微软雅黑" panose="020B0503020204020204" pitchFamily="34" charset="-122"/>
            </a:rPr>
            <a:t>采用“除</a:t>
          </a:r>
          <a:r>
            <a:rPr lang="en-US" sz="1800" b="1" kern="1200" dirty="0">
              <a:latin typeface="微软雅黑" panose="020B0503020204020204" pitchFamily="34" charset="-122"/>
              <a:ea typeface="微软雅黑" panose="020B0503020204020204" pitchFamily="34" charset="-122"/>
            </a:rPr>
            <a:t>16</a:t>
          </a:r>
          <a:r>
            <a:rPr lang="zh-CN" sz="1800" b="1" kern="1200" dirty="0">
              <a:latin typeface="微软雅黑" panose="020B0503020204020204" pitchFamily="34" charset="-122"/>
              <a:ea typeface="微软雅黑" panose="020B0503020204020204" pitchFamily="34" charset="-122"/>
            </a:rPr>
            <a:t>取余，逆序排列”法</a:t>
          </a:r>
          <a:endParaRPr sz="1800" b="1" kern="1200" dirty="0">
            <a:latin typeface="微软雅黑" panose="020B0503020204020204" pitchFamily="34" charset="-122"/>
            <a:ea typeface="微软雅黑" panose="020B0503020204020204" pitchFamily="34" charset="-122"/>
          </a:endParaRPr>
        </a:p>
      </dsp:txBody>
      <dsp:txXfrm rot="-5400000">
        <a:off x="2138608" y="987055"/>
        <a:ext cx="8245795" cy="599244"/>
      </dsp:txXfrm>
    </dsp:sp>
    <dsp:sp modelId="{295BD36D-D753-49D2-94F9-15B8605C0A57}">
      <dsp:nvSpPr>
        <dsp:cNvPr id="0" name=""/>
        <dsp:cNvSpPr/>
      </dsp:nvSpPr>
      <dsp:spPr>
        <a:xfrm>
          <a:off x="80000" y="871626"/>
          <a:ext cx="2058607" cy="830100"/>
        </a:xfrm>
        <a:prstGeom prst="roundRect">
          <a:avLst/>
        </a:prstGeom>
        <a:solidFill>
          <a:schemeClr val="accent2">
            <a:hueOff val="-708100"/>
            <a:satOff val="-11608"/>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直接法</a:t>
          </a:r>
        </a:p>
      </dsp:txBody>
      <dsp:txXfrm>
        <a:off x="120522" y="912148"/>
        <a:ext cx="1977563" cy="74905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4745B-BCD1-4E8E-8B56-DD8A7D6649A2}">
      <dsp:nvSpPr>
        <dsp:cNvPr id="0" name=""/>
        <dsp:cNvSpPr/>
      </dsp:nvSpPr>
      <dsp:spPr>
        <a:xfrm>
          <a:off x="2939"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十进制数</a:t>
          </a:r>
        </a:p>
      </dsp:txBody>
      <dsp:txXfrm>
        <a:off x="18613" y="15674"/>
        <a:ext cx="1758462" cy="503816"/>
      </dsp:txXfrm>
    </dsp:sp>
    <dsp:sp modelId="{3A351AE6-9CF4-45E3-8E8A-B2666F5EC509}">
      <dsp:nvSpPr>
        <dsp:cNvPr id="0" name=""/>
        <dsp:cNvSpPr/>
      </dsp:nvSpPr>
      <dsp:spPr>
        <a:xfrm>
          <a:off x="1971730" y="45645"/>
          <a:ext cx="379439" cy="4438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CN" altLang="en-US" sz="1600" b="1" kern="1200">
            <a:effectLst>
              <a:outerShdw blurRad="38100" dist="38100" dir="2700000" algn="tl">
                <a:srgbClr val="000000">
                  <a:alpha val="43137"/>
                </a:srgbClr>
              </a:outerShdw>
            </a:effectLst>
            <a:latin typeface="+mj-ea"/>
            <a:ea typeface="+mj-ea"/>
          </a:endParaRPr>
        </a:p>
      </dsp:txBody>
      <dsp:txXfrm>
        <a:off x="1971730" y="134419"/>
        <a:ext cx="265607" cy="266324"/>
      </dsp:txXfrm>
    </dsp:sp>
    <dsp:sp modelId="{A9E2BC10-5C42-4811-A328-3E41FCA34D23}">
      <dsp:nvSpPr>
        <dsp:cNvPr id="0" name=""/>
        <dsp:cNvSpPr/>
      </dsp:nvSpPr>
      <dsp:spPr>
        <a:xfrm>
          <a:off x="2508674"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十六进制数</a:t>
          </a:r>
        </a:p>
      </dsp:txBody>
      <dsp:txXfrm>
        <a:off x="2524348" y="15674"/>
        <a:ext cx="1758462" cy="5038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4745B-BCD1-4E8E-8B56-DD8A7D6649A2}">
      <dsp:nvSpPr>
        <dsp:cNvPr id="0" name=""/>
        <dsp:cNvSpPr/>
      </dsp:nvSpPr>
      <dsp:spPr>
        <a:xfrm>
          <a:off x="2939"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十六进制数</a:t>
          </a:r>
        </a:p>
      </dsp:txBody>
      <dsp:txXfrm>
        <a:off x="18613" y="15674"/>
        <a:ext cx="1758462" cy="503816"/>
      </dsp:txXfrm>
    </dsp:sp>
    <dsp:sp modelId="{3A351AE6-9CF4-45E3-8E8A-B2666F5EC509}">
      <dsp:nvSpPr>
        <dsp:cNvPr id="0" name=""/>
        <dsp:cNvSpPr/>
      </dsp:nvSpPr>
      <dsp:spPr>
        <a:xfrm>
          <a:off x="1971730" y="45645"/>
          <a:ext cx="379439" cy="4438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CN" altLang="en-US" sz="1600" b="1" kern="1200">
            <a:effectLst>
              <a:outerShdw blurRad="38100" dist="38100" dir="2700000" algn="tl">
                <a:srgbClr val="000000">
                  <a:alpha val="43137"/>
                </a:srgbClr>
              </a:outerShdw>
            </a:effectLst>
            <a:latin typeface="+mj-ea"/>
            <a:ea typeface="+mj-ea"/>
          </a:endParaRPr>
        </a:p>
      </dsp:txBody>
      <dsp:txXfrm>
        <a:off x="1971730" y="134419"/>
        <a:ext cx="265607" cy="266324"/>
      </dsp:txXfrm>
    </dsp:sp>
    <dsp:sp modelId="{A9E2BC10-5C42-4811-A328-3E41FCA34D23}">
      <dsp:nvSpPr>
        <dsp:cNvPr id="0" name=""/>
        <dsp:cNvSpPr/>
      </dsp:nvSpPr>
      <dsp:spPr>
        <a:xfrm>
          <a:off x="2508674" y="0"/>
          <a:ext cx="1789810" cy="5351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effectLst>
                <a:outerShdw blurRad="38100" dist="38100" dir="2700000" algn="tl">
                  <a:srgbClr val="000000">
                    <a:alpha val="43137"/>
                  </a:srgbClr>
                </a:outerShdw>
              </a:effectLst>
              <a:latin typeface="+mj-ea"/>
              <a:ea typeface="+mj-ea"/>
            </a:rPr>
            <a:t>十进制数</a:t>
          </a:r>
        </a:p>
      </dsp:txBody>
      <dsp:txXfrm>
        <a:off x="2524348" y="15674"/>
        <a:ext cx="1758462" cy="50381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64144-529B-4491-ACEA-84ABF6A64626}">
      <dsp:nvSpPr>
        <dsp:cNvPr id="0" name=""/>
        <dsp:cNvSpPr/>
      </dsp:nvSpPr>
      <dsp:spPr>
        <a:xfrm rot="5400000">
          <a:off x="6502678" y="-3643902"/>
          <a:ext cx="1321477" cy="8944657"/>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just" defTabSz="533400">
            <a:lnSpc>
              <a:spcPct val="90000"/>
            </a:lnSpc>
            <a:spcBef>
              <a:spcPct val="0"/>
            </a:spcBef>
            <a:spcAft>
              <a:spcPct val="15000"/>
            </a:spcAft>
            <a:buChar char="•"/>
          </a:pPr>
          <a:r>
            <a:rPr lang="en-US" sz="1200" b="1" i="0" kern="1200" baseline="0" dirty="0"/>
            <a:t>BCD</a:t>
          </a:r>
          <a:r>
            <a:rPr lang="zh-CN" sz="1200" b="1" i="0" kern="1200" baseline="0" dirty="0"/>
            <a:t>码用</a:t>
          </a:r>
          <a:r>
            <a:rPr lang="en-US" sz="1200" b="1" i="0" kern="1200" baseline="0" dirty="0"/>
            <a:t>4</a:t>
          </a:r>
          <a:r>
            <a:rPr lang="zh-CN" sz="1200" b="1" i="0" kern="1200" baseline="0" dirty="0"/>
            <a:t>位二进制数来表示</a:t>
          </a:r>
          <a:r>
            <a:rPr lang="en-US" sz="1200" b="1" i="0" kern="1200" baseline="0" dirty="0"/>
            <a:t>1</a:t>
          </a:r>
          <a:r>
            <a:rPr lang="zh-CN" sz="1200" b="1" i="0" kern="1200" baseline="0" dirty="0"/>
            <a:t>位十进制数中的</a:t>
          </a:r>
          <a:r>
            <a:rPr lang="en-US" sz="1200" b="1" i="0" kern="1200" baseline="0" dirty="0"/>
            <a:t>0~9</a:t>
          </a:r>
          <a:r>
            <a:rPr lang="zh-CN" sz="1200" b="1" i="0" kern="1200" baseline="0" dirty="0"/>
            <a:t>这</a:t>
          </a:r>
          <a:r>
            <a:rPr lang="en-US" sz="1200" b="1" i="0" kern="1200" baseline="0" dirty="0"/>
            <a:t>10</a:t>
          </a:r>
          <a:r>
            <a:rPr lang="zh-CN" sz="1200" b="1" i="0" kern="1200" baseline="0" dirty="0"/>
            <a:t>个数值，是计算机进行数值计算最常用的数值编码形式。当十进数超过</a:t>
          </a:r>
          <a:r>
            <a:rPr lang="en-US" sz="1200" b="1" i="0" kern="1200" baseline="0" dirty="0"/>
            <a:t>1</a:t>
          </a:r>
          <a:r>
            <a:rPr lang="zh-CN" sz="1200" b="1" i="0" kern="1200" baseline="0" dirty="0"/>
            <a:t>位时，则用</a:t>
          </a:r>
          <a:r>
            <a:rPr lang="en-US" sz="1200" b="1" i="0" kern="1200" baseline="0" dirty="0"/>
            <a:t>4×n</a:t>
          </a:r>
          <a:r>
            <a:rPr lang="zh-CN" sz="1200" b="1" i="0" kern="1200" baseline="0" dirty="0"/>
            <a:t>位二制数表示。</a:t>
          </a:r>
          <a:endParaRPr lang="zh-CN" sz="1200" b="1" kern="1200" dirty="0"/>
        </a:p>
        <a:p>
          <a:pPr marL="114300" lvl="1" indent="-114300" algn="just" defTabSz="533400">
            <a:lnSpc>
              <a:spcPct val="90000"/>
            </a:lnSpc>
            <a:spcBef>
              <a:spcPct val="0"/>
            </a:spcBef>
            <a:spcAft>
              <a:spcPct val="15000"/>
            </a:spcAft>
            <a:buChar char="•"/>
          </a:pPr>
          <a:r>
            <a:rPr lang="zh-CN" sz="1200" b="1" i="0" kern="1200" baseline="0" dirty="0"/>
            <a:t>如：（</a:t>
          </a:r>
          <a:r>
            <a:rPr lang="en-US" sz="1200" b="1" i="0" kern="1200" baseline="0" dirty="0"/>
            <a:t>1949.1001</a:t>
          </a:r>
          <a:r>
            <a:rPr lang="zh-CN" sz="1200" b="1" i="0" kern="1200" baseline="0" dirty="0"/>
            <a:t>）</a:t>
          </a:r>
          <a:r>
            <a:rPr lang="en-US" sz="1200" b="1" i="0" kern="1200" baseline="-30000" dirty="0"/>
            <a:t>10</a:t>
          </a:r>
          <a:r>
            <a:rPr lang="en-US" sz="1200" b="1" i="0" kern="1200" baseline="0" dirty="0"/>
            <a:t>=</a:t>
          </a:r>
          <a:r>
            <a:rPr lang="zh-CN" sz="1200" b="1" i="0" kern="1200" baseline="0" dirty="0"/>
            <a:t>（</a:t>
          </a:r>
          <a:r>
            <a:rPr lang="en-US" sz="1200" b="1" i="0" kern="1200" baseline="0" dirty="0"/>
            <a:t>0001 1001 0100 1001.0001 0000 0000 0001</a:t>
          </a:r>
          <a:r>
            <a:rPr lang="zh-CN" sz="1200" b="1" i="0" kern="1200" baseline="0" dirty="0"/>
            <a:t>）</a:t>
          </a:r>
          <a:r>
            <a:rPr lang="en-US" sz="1200" b="1" i="0" kern="1200" baseline="-30000" dirty="0"/>
            <a:t>BCD</a:t>
          </a:r>
          <a:endParaRPr lang="zh-CN" sz="1200" b="1" kern="1200" dirty="0"/>
        </a:p>
      </dsp:txBody>
      <dsp:txXfrm rot="-5400000">
        <a:off x="2691089" y="232196"/>
        <a:ext cx="8880148" cy="1192459"/>
      </dsp:txXfrm>
    </dsp:sp>
    <dsp:sp modelId="{A709931A-BCA8-4466-8B44-D45705FFB0BC}">
      <dsp:nvSpPr>
        <dsp:cNvPr id="0" name=""/>
        <dsp:cNvSpPr/>
      </dsp:nvSpPr>
      <dsp:spPr>
        <a:xfrm>
          <a:off x="34284" y="2502"/>
          <a:ext cx="2656803" cy="165184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100000"/>
            </a:lnSpc>
            <a:spcBef>
              <a:spcPct val="0"/>
            </a:spcBef>
            <a:spcAft>
              <a:spcPct val="35000"/>
            </a:spcAft>
            <a:buNone/>
          </a:pPr>
          <a:r>
            <a:rPr lang="zh-CN" altLang="en-US" sz="2400" b="1" i="0" kern="1200" baseline="0" dirty="0">
              <a:effectLst>
                <a:outerShdw blurRad="38100" dist="38100" dir="2700000" algn="tl">
                  <a:srgbClr val="000000">
                    <a:alpha val="43137"/>
                  </a:srgbClr>
                </a:outerShdw>
              </a:effectLst>
              <a:latin typeface="+mj-ea"/>
              <a:ea typeface="+mj-ea"/>
            </a:rPr>
            <a:t>数值编码</a:t>
          </a:r>
          <a:endParaRPr lang="zh-CN" altLang="en-US" sz="2400" b="1" kern="1200" dirty="0">
            <a:effectLst>
              <a:outerShdw blurRad="38100" dist="38100" dir="2700000" algn="tl">
                <a:srgbClr val="000000">
                  <a:alpha val="43137"/>
                </a:srgbClr>
              </a:outerShdw>
            </a:effectLst>
            <a:latin typeface="+mj-ea"/>
            <a:ea typeface="+mj-ea"/>
          </a:endParaRPr>
        </a:p>
      </dsp:txBody>
      <dsp:txXfrm>
        <a:off x="114920" y="83138"/>
        <a:ext cx="2495531" cy="1490574"/>
      </dsp:txXfrm>
    </dsp:sp>
    <dsp:sp modelId="{3E4271B9-FC83-4396-A2C3-51872D22DF06}">
      <dsp:nvSpPr>
        <dsp:cNvPr id="0" name=""/>
        <dsp:cNvSpPr/>
      </dsp:nvSpPr>
      <dsp:spPr>
        <a:xfrm rot="5400000">
          <a:off x="6502678" y="-1909463"/>
          <a:ext cx="1321477" cy="8944657"/>
        </a:xfrm>
        <a:prstGeom prst="round2SameRect">
          <a:avLst/>
        </a:prstGeom>
        <a:solidFill>
          <a:schemeClr val="accent2">
            <a:tint val="40000"/>
            <a:alpha val="90000"/>
            <a:hueOff val="-484419"/>
            <a:satOff val="-9233"/>
            <a:lumOff val="-440"/>
            <a:alphaOff val="0"/>
          </a:schemeClr>
        </a:solidFill>
        <a:ln w="12700" cap="flat" cmpd="sng" algn="ctr">
          <a:solidFill>
            <a:schemeClr val="accent2">
              <a:tint val="40000"/>
              <a:alpha val="90000"/>
              <a:hueOff val="-484419"/>
              <a:satOff val="-9233"/>
              <a:lumOff val="-44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just" defTabSz="533400">
            <a:lnSpc>
              <a:spcPct val="90000"/>
            </a:lnSpc>
            <a:spcBef>
              <a:spcPct val="0"/>
            </a:spcBef>
            <a:spcAft>
              <a:spcPct val="15000"/>
            </a:spcAft>
            <a:buChar char="•"/>
          </a:pPr>
          <a:r>
            <a:rPr lang="zh-CN" sz="1200" b="1" i="0" kern="1200" baseline="0" dirty="0"/>
            <a:t>用</a:t>
          </a:r>
          <a:r>
            <a:rPr lang="en-US" sz="1200" b="1" i="0" kern="1200" baseline="0" dirty="0"/>
            <a:t>8</a:t>
          </a:r>
          <a:r>
            <a:rPr lang="zh-CN" sz="1200" b="1" i="0" kern="1200" baseline="0" dirty="0"/>
            <a:t>位二进制数表示</a:t>
          </a:r>
          <a:r>
            <a:rPr lang="en-US" sz="1200" b="1" i="0" kern="1200" baseline="0" dirty="0"/>
            <a:t>1</a:t>
          </a:r>
          <a:r>
            <a:rPr lang="zh-CN" sz="1200" b="1" i="0" kern="1200" baseline="0" dirty="0"/>
            <a:t>个字符的编码形式。</a:t>
          </a:r>
          <a:endParaRPr lang="zh-CN" sz="1200" b="1" kern="1200" dirty="0"/>
        </a:p>
        <a:p>
          <a:pPr marL="114300" lvl="1" indent="-114300" algn="just" defTabSz="533400">
            <a:lnSpc>
              <a:spcPct val="90000"/>
            </a:lnSpc>
            <a:spcBef>
              <a:spcPct val="0"/>
            </a:spcBef>
            <a:spcAft>
              <a:spcPct val="15000"/>
            </a:spcAft>
            <a:buChar char="•"/>
          </a:pPr>
          <a:r>
            <a:rPr lang="zh-CN" altLang="en-US" sz="1200" b="1" i="0" kern="1200" baseline="0" dirty="0"/>
            <a:t>它是国际通用的信息交换标准代码，用于在信息技术设备中表示英文、数字等字符。</a:t>
          </a:r>
          <a:endParaRPr lang="zh-CN" altLang="en-US" sz="1200" b="1" kern="1200" dirty="0"/>
        </a:p>
        <a:p>
          <a:pPr marL="114300" lvl="1" indent="-114300" algn="just" defTabSz="533400">
            <a:lnSpc>
              <a:spcPct val="90000"/>
            </a:lnSpc>
            <a:spcBef>
              <a:spcPct val="0"/>
            </a:spcBef>
            <a:spcAft>
              <a:spcPct val="15000"/>
            </a:spcAft>
            <a:buChar char="•"/>
          </a:pPr>
          <a:r>
            <a:rPr lang="zh-CN" sz="1200" b="1" i="0" kern="1200" baseline="0" dirty="0"/>
            <a:t>标准</a:t>
          </a:r>
          <a:r>
            <a:rPr lang="en-US" sz="1200" b="1" i="0" kern="1200" baseline="0" dirty="0"/>
            <a:t>ASCII</a:t>
          </a:r>
          <a:r>
            <a:rPr lang="zh-CN" sz="1200" b="1" i="0" kern="1200" baseline="0" dirty="0"/>
            <a:t>码共</a:t>
          </a:r>
          <a:r>
            <a:rPr lang="en-US" sz="1200" b="1" i="0" kern="1200" baseline="0" dirty="0"/>
            <a:t>8</a:t>
          </a:r>
          <a:r>
            <a:rPr lang="zh-CN" sz="1200" b="1" i="0" kern="1200" baseline="0" dirty="0"/>
            <a:t>位，使用</a:t>
          </a:r>
          <a:r>
            <a:rPr lang="en-US" sz="1200" b="1" i="0" kern="1200" baseline="0" dirty="0"/>
            <a:t>7 </a:t>
          </a:r>
          <a:r>
            <a:rPr lang="zh-CN" sz="1200" b="1" i="0" kern="1200" baseline="0" dirty="0"/>
            <a:t>位二进制数来表示所有的大写和小写字母，数字</a:t>
          </a:r>
          <a:r>
            <a:rPr lang="en-US" sz="1200" b="1" i="0" kern="1200" baseline="0" dirty="0"/>
            <a:t>0 </a:t>
          </a:r>
          <a:r>
            <a:rPr lang="zh-CN" sz="1200" b="1" i="0" kern="1200" baseline="0" dirty="0"/>
            <a:t>到</a:t>
          </a:r>
          <a:r>
            <a:rPr lang="en-US" sz="1200" b="1" i="0" kern="1200" baseline="0" dirty="0"/>
            <a:t>9</a:t>
          </a:r>
          <a:r>
            <a:rPr lang="zh-CN" sz="1200" b="1" i="0" kern="1200" baseline="0" dirty="0"/>
            <a:t>、标点符号，以及在美式英语中使用的特殊控制字符，剩下的</a:t>
          </a:r>
          <a:r>
            <a:rPr lang="en-US" sz="1200" b="1" i="0" kern="1200" baseline="0" dirty="0"/>
            <a:t>1</a:t>
          </a:r>
          <a:r>
            <a:rPr lang="zh-CN" sz="1200" b="1" i="0" kern="1200" baseline="0" dirty="0"/>
            <a:t>位二进制数值为</a:t>
          </a:r>
          <a:r>
            <a:rPr lang="en-US" sz="1200" b="1" i="0" kern="1200" baseline="0" dirty="0"/>
            <a:t>0</a:t>
          </a:r>
          <a:r>
            <a:rPr lang="zh-CN" sz="1200" b="1" i="0" kern="1200" baseline="0" dirty="0"/>
            <a:t>。</a:t>
          </a:r>
          <a:endParaRPr lang="zh-CN" sz="1200" b="1" kern="1200" dirty="0"/>
        </a:p>
        <a:p>
          <a:pPr marL="114300" lvl="1" indent="-114300" algn="just" defTabSz="533400">
            <a:lnSpc>
              <a:spcPct val="90000"/>
            </a:lnSpc>
            <a:spcBef>
              <a:spcPct val="0"/>
            </a:spcBef>
            <a:spcAft>
              <a:spcPct val="15000"/>
            </a:spcAft>
            <a:buChar char="•"/>
          </a:pPr>
          <a:r>
            <a:rPr lang="zh-CN" sz="1200" b="1" i="0" kern="1200" baseline="0" dirty="0"/>
            <a:t>如字符“</a:t>
          </a:r>
          <a:r>
            <a:rPr lang="en-US" sz="1200" b="1" i="0" kern="1200" baseline="0" dirty="0"/>
            <a:t>A”</a:t>
          </a:r>
          <a:r>
            <a:rPr lang="zh-CN" sz="1200" b="1" i="0" kern="1200" baseline="0" dirty="0"/>
            <a:t>的</a:t>
          </a:r>
          <a:r>
            <a:rPr lang="en-US" sz="1200" b="1" i="0" kern="1200" baseline="0" dirty="0"/>
            <a:t>ASCII</a:t>
          </a:r>
          <a:r>
            <a:rPr lang="zh-CN" sz="1200" b="1" i="0" kern="1200" baseline="0" dirty="0"/>
            <a:t>码为“</a:t>
          </a:r>
          <a:r>
            <a:rPr lang="en-US" sz="1200" b="1" i="0" kern="1200" baseline="0" dirty="0"/>
            <a:t>0100 0001”</a:t>
          </a:r>
          <a:r>
            <a:rPr lang="zh-CN" sz="1200" b="1" i="0" kern="1200" baseline="0" dirty="0"/>
            <a:t>，字符“</a:t>
          </a:r>
          <a:r>
            <a:rPr lang="en-US" sz="1200" b="1" i="0" kern="1200" baseline="0" dirty="0"/>
            <a:t>a”</a:t>
          </a:r>
          <a:r>
            <a:rPr lang="zh-CN" sz="1200" b="1" i="0" kern="1200" baseline="0" dirty="0"/>
            <a:t>的</a:t>
          </a:r>
          <a:r>
            <a:rPr lang="en-US" sz="1200" b="1" i="0" kern="1200" baseline="0" dirty="0"/>
            <a:t>ASCII</a:t>
          </a:r>
          <a:r>
            <a:rPr lang="zh-CN" sz="1200" b="1" i="0" kern="1200" baseline="0" dirty="0"/>
            <a:t>码为“</a:t>
          </a:r>
          <a:r>
            <a:rPr lang="en-US" sz="1200" b="1" i="0" kern="1200" baseline="0" dirty="0"/>
            <a:t>0110 0001”</a:t>
          </a:r>
          <a:r>
            <a:rPr lang="zh-CN" sz="1200" b="1" i="0" kern="1200" baseline="0" dirty="0"/>
            <a:t>。</a:t>
          </a:r>
          <a:endParaRPr lang="zh-CN" sz="1200" b="1" kern="1200" dirty="0"/>
        </a:p>
      </dsp:txBody>
      <dsp:txXfrm rot="-5400000">
        <a:off x="2691089" y="1966635"/>
        <a:ext cx="8880148" cy="1192459"/>
      </dsp:txXfrm>
    </dsp:sp>
    <dsp:sp modelId="{A8ED15F6-9420-4F6D-AF00-8ED61EAB57FF}">
      <dsp:nvSpPr>
        <dsp:cNvPr id="0" name=""/>
        <dsp:cNvSpPr/>
      </dsp:nvSpPr>
      <dsp:spPr>
        <a:xfrm>
          <a:off x="34284" y="1736941"/>
          <a:ext cx="2656803" cy="1651846"/>
        </a:xfrm>
        <a:prstGeom prst="roundRect">
          <a:avLst/>
        </a:prstGeom>
        <a:solidFill>
          <a:schemeClr val="accent2">
            <a:hueOff val="-354050"/>
            <a:satOff val="-5804"/>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b="1" i="0" kern="1200" baseline="0" dirty="0">
              <a:effectLst>
                <a:outerShdw blurRad="38100" dist="38100" dir="2700000" algn="tl">
                  <a:srgbClr val="000000">
                    <a:alpha val="43137"/>
                  </a:srgbClr>
                </a:outerShdw>
              </a:effectLst>
              <a:latin typeface="+mj-ea"/>
              <a:ea typeface="+mj-ea"/>
            </a:rPr>
            <a:t>ASCII</a:t>
          </a:r>
          <a:r>
            <a:rPr lang="zh-CN" sz="2400" b="1" i="0" kern="1200" baseline="0" dirty="0">
              <a:effectLst>
                <a:outerShdw blurRad="38100" dist="38100" dir="2700000" algn="tl">
                  <a:srgbClr val="000000">
                    <a:alpha val="43137"/>
                  </a:srgbClr>
                </a:outerShdw>
              </a:effectLst>
              <a:latin typeface="+mj-ea"/>
              <a:ea typeface="+mj-ea"/>
            </a:rPr>
            <a:t>字符编码</a:t>
          </a:r>
          <a:endParaRPr lang="zh-CN" sz="2400" b="1" kern="1200" dirty="0">
            <a:effectLst>
              <a:outerShdw blurRad="38100" dist="38100" dir="2700000" algn="tl">
                <a:srgbClr val="000000">
                  <a:alpha val="43137"/>
                </a:srgbClr>
              </a:outerShdw>
            </a:effectLst>
            <a:latin typeface="+mj-ea"/>
            <a:ea typeface="+mj-ea"/>
          </a:endParaRPr>
        </a:p>
      </dsp:txBody>
      <dsp:txXfrm>
        <a:off x="114920" y="1817577"/>
        <a:ext cx="2495531" cy="1490574"/>
      </dsp:txXfrm>
    </dsp:sp>
    <dsp:sp modelId="{68B3D675-75BB-4AAF-BEA8-4E1195F447DC}">
      <dsp:nvSpPr>
        <dsp:cNvPr id="0" name=""/>
        <dsp:cNvSpPr/>
      </dsp:nvSpPr>
      <dsp:spPr>
        <a:xfrm rot="5400000">
          <a:off x="6502678" y="-175025"/>
          <a:ext cx="1321477" cy="8944657"/>
        </a:xfrm>
        <a:prstGeom prst="round2SameRect">
          <a:avLst/>
        </a:prstGeom>
        <a:solidFill>
          <a:schemeClr val="accent2">
            <a:tint val="40000"/>
            <a:alpha val="90000"/>
            <a:hueOff val="-968838"/>
            <a:satOff val="-18466"/>
            <a:lumOff val="-881"/>
            <a:alphaOff val="0"/>
          </a:schemeClr>
        </a:solidFill>
        <a:ln w="12700" cap="flat" cmpd="sng" algn="ctr">
          <a:solidFill>
            <a:schemeClr val="accent2">
              <a:tint val="40000"/>
              <a:alpha val="90000"/>
              <a:hueOff val="-968838"/>
              <a:satOff val="-18466"/>
              <a:lumOff val="-8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just" defTabSz="533400">
            <a:lnSpc>
              <a:spcPct val="90000"/>
            </a:lnSpc>
            <a:spcBef>
              <a:spcPct val="0"/>
            </a:spcBef>
            <a:spcAft>
              <a:spcPct val="15000"/>
            </a:spcAft>
            <a:buChar char="•"/>
          </a:pPr>
          <a:r>
            <a:rPr lang="zh-CN" altLang="en-US" sz="1200" b="1" i="0" kern="1200" baseline="0" dirty="0"/>
            <a:t>用于处理汉字的二进制代码，包括输入码、信息交换码、机内码、字形码等。</a:t>
          </a:r>
          <a:endParaRPr lang="zh-CN" altLang="en-US" sz="1200" b="1" kern="1200" dirty="0"/>
        </a:p>
        <a:p>
          <a:pPr marL="114300" lvl="1" indent="-114300" algn="just" defTabSz="533400">
            <a:lnSpc>
              <a:spcPct val="90000"/>
            </a:lnSpc>
            <a:spcBef>
              <a:spcPct val="0"/>
            </a:spcBef>
            <a:spcAft>
              <a:spcPct val="15000"/>
            </a:spcAft>
            <a:buChar char="•"/>
          </a:pPr>
          <a:r>
            <a:rPr lang="zh-CN" sz="1200" b="1" i="0" kern="1200" baseline="0" dirty="0"/>
            <a:t>汉字信息交换码是为不同信息技术设备之间在交换汉字信息时所使用的代码标准，汉字信息交换码有</a:t>
          </a:r>
          <a:r>
            <a:rPr lang="en-US" sz="1200" b="1" i="0" kern="1200" baseline="0" dirty="0"/>
            <a:t>GB</a:t>
          </a:r>
          <a:r>
            <a:rPr lang="zh-CN" sz="1200" b="1" i="0" kern="1200" baseline="0" dirty="0"/>
            <a:t>码、</a:t>
          </a:r>
          <a:r>
            <a:rPr lang="en-US" sz="1200" b="1" i="0" kern="1200" baseline="0" dirty="0"/>
            <a:t>BIG5</a:t>
          </a:r>
          <a:r>
            <a:rPr lang="zh-CN" sz="1200" b="1" i="0" kern="1200" baseline="0" dirty="0"/>
            <a:t>码和</a:t>
          </a:r>
          <a:r>
            <a:rPr lang="en-US" sz="1200" b="1" i="0" kern="1200" baseline="0" dirty="0"/>
            <a:t>CJK</a:t>
          </a:r>
          <a:r>
            <a:rPr lang="zh-CN" altLang="en-US" sz="1200" b="1" i="0" kern="1200" baseline="0" dirty="0"/>
            <a:t>码</a:t>
          </a:r>
          <a:r>
            <a:rPr lang="zh-CN" sz="1200" b="1" i="0" kern="1200" baseline="0" dirty="0"/>
            <a:t>。</a:t>
          </a:r>
          <a:endParaRPr lang="zh-CN" sz="1200" b="1" kern="1200" dirty="0"/>
        </a:p>
        <a:p>
          <a:pPr marL="114300" lvl="1" indent="-114300" algn="just" defTabSz="533400">
            <a:lnSpc>
              <a:spcPct val="90000"/>
            </a:lnSpc>
            <a:spcBef>
              <a:spcPct val="0"/>
            </a:spcBef>
            <a:spcAft>
              <a:spcPct val="15000"/>
            </a:spcAft>
            <a:buChar char="•"/>
          </a:pPr>
          <a:r>
            <a:rPr lang="zh-CN" altLang="en-US" sz="1200" b="1" i="0" kern="1200" baseline="0" dirty="0"/>
            <a:t>汉字输入码是用来将汉字输入到计算机中的一组键盘符号，常用输入码有拼音码、五笔字型码、仓颉码、区位码和电报码等。</a:t>
          </a:r>
          <a:endParaRPr lang="zh-CN" altLang="en-US" sz="1200" b="1" kern="1200" dirty="0"/>
        </a:p>
      </dsp:txBody>
      <dsp:txXfrm rot="-5400000">
        <a:off x="2691089" y="3701073"/>
        <a:ext cx="8880148" cy="1192459"/>
      </dsp:txXfrm>
    </dsp:sp>
    <dsp:sp modelId="{6B445D9D-7904-4F11-B1C9-79CF8ADCC7A6}">
      <dsp:nvSpPr>
        <dsp:cNvPr id="0" name=""/>
        <dsp:cNvSpPr/>
      </dsp:nvSpPr>
      <dsp:spPr>
        <a:xfrm>
          <a:off x="34284" y="3471380"/>
          <a:ext cx="2656803" cy="1651846"/>
        </a:xfrm>
        <a:prstGeom prst="roundRect">
          <a:avLst/>
        </a:prstGeom>
        <a:solidFill>
          <a:schemeClr val="accent2">
            <a:hueOff val="-708100"/>
            <a:satOff val="-11608"/>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zh-CN" altLang="en-US" sz="2400" b="1" i="0" kern="1200" baseline="0" dirty="0">
              <a:effectLst>
                <a:outerShdw blurRad="38100" dist="38100" dir="2700000" algn="tl">
                  <a:srgbClr val="000000">
                    <a:alpha val="43137"/>
                  </a:srgbClr>
                </a:outerShdw>
              </a:effectLst>
              <a:latin typeface="+mj-ea"/>
              <a:ea typeface="+mj-ea"/>
            </a:rPr>
            <a:t>汉字编码</a:t>
          </a:r>
          <a:endParaRPr lang="zh-CN" altLang="en-US" sz="2400" b="1" kern="1200" dirty="0">
            <a:effectLst>
              <a:outerShdw blurRad="38100" dist="38100" dir="2700000" algn="tl">
                <a:srgbClr val="000000">
                  <a:alpha val="43137"/>
                </a:srgbClr>
              </a:outerShdw>
            </a:effectLst>
            <a:latin typeface="+mj-ea"/>
            <a:ea typeface="+mj-ea"/>
          </a:endParaRPr>
        </a:p>
      </dsp:txBody>
      <dsp:txXfrm>
        <a:off x="114920" y="3552016"/>
        <a:ext cx="2495531" cy="149057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7FD3D4-2CC4-41F9-A5A0-E70A075D68C3}">
      <dsp:nvSpPr>
        <dsp:cNvPr id="0" name=""/>
        <dsp:cNvSpPr/>
      </dsp:nvSpPr>
      <dsp:spPr>
        <a:xfrm>
          <a:off x="0" y="853518"/>
          <a:ext cx="11315700" cy="18218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8224" tIns="116303" rIns="878224" bIns="128016" numCol="1" spcCol="1270" anchor="t" anchorCtr="0">
          <a:noAutofit/>
        </a:bodyPr>
        <a:lstStyle/>
        <a:p>
          <a:pPr marL="171450" lvl="1" indent="-171450" algn="l" defTabSz="800100">
            <a:lnSpc>
              <a:spcPct val="100000"/>
            </a:lnSpc>
            <a:spcBef>
              <a:spcPct val="0"/>
            </a:spcBef>
            <a:spcAft>
              <a:spcPct val="15000"/>
            </a:spcAft>
            <a:buChar char="•"/>
          </a:pPr>
          <a:endParaRPr lang="en-US" sz="1800" b="1" kern="1200" dirty="0">
            <a:latin typeface="+mj-ea"/>
            <a:ea typeface="+mj-ea"/>
          </a:endParaRPr>
        </a:p>
        <a:p>
          <a:pPr marL="171450" lvl="1" indent="-171450" algn="l" defTabSz="800100">
            <a:lnSpc>
              <a:spcPct val="100000"/>
            </a:lnSpc>
            <a:spcBef>
              <a:spcPct val="0"/>
            </a:spcBef>
            <a:spcAft>
              <a:spcPct val="15000"/>
            </a:spcAft>
            <a:buChar char="•"/>
          </a:pPr>
          <a:r>
            <a:rPr lang="en-US" sz="1800" b="1" kern="1200" dirty="0">
              <a:latin typeface="+mj-ea"/>
              <a:ea typeface="+mj-ea"/>
            </a:rPr>
            <a:t>1</a:t>
          </a:r>
          <a:r>
            <a:rPr lang="zh-CN" sz="1800" b="1" kern="1200" dirty="0">
              <a:latin typeface="+mj-ea"/>
              <a:ea typeface="+mj-ea"/>
            </a:rPr>
            <a:t>个</a:t>
          </a:r>
          <a:r>
            <a:rPr lang="en-US" sz="1800" b="1" kern="1200" dirty="0">
              <a:latin typeface="+mj-ea"/>
              <a:ea typeface="+mj-ea"/>
            </a:rPr>
            <a:t>ASCII</a:t>
          </a:r>
          <a:r>
            <a:rPr lang="zh-CN" sz="1800" b="1" kern="1200" dirty="0">
              <a:latin typeface="+mj-ea"/>
              <a:ea typeface="+mj-ea"/>
            </a:rPr>
            <a:t>码由</a:t>
          </a:r>
          <a:r>
            <a:rPr lang="en-US" sz="1800" b="1" kern="1200" dirty="0">
              <a:latin typeface="+mj-ea"/>
              <a:ea typeface="+mj-ea"/>
            </a:rPr>
            <a:t>8</a:t>
          </a:r>
          <a:r>
            <a:rPr lang="zh-CN" sz="1800" b="1" kern="1200" dirty="0">
              <a:latin typeface="+mj-ea"/>
              <a:ea typeface="+mj-ea"/>
            </a:rPr>
            <a:t>位二进制数组成，容量为</a:t>
          </a:r>
          <a:r>
            <a:rPr lang="en-US" sz="1800" b="1" kern="1200" dirty="0">
              <a:latin typeface="+mj-ea"/>
              <a:ea typeface="+mj-ea"/>
            </a:rPr>
            <a:t>1B</a:t>
          </a:r>
          <a:endParaRPr lang="zh-CN" sz="1800" b="1" kern="1200" dirty="0">
            <a:latin typeface="+mj-ea"/>
            <a:ea typeface="+mj-ea"/>
          </a:endParaRPr>
        </a:p>
        <a:p>
          <a:pPr marL="171450" lvl="1" indent="-171450" algn="l" defTabSz="800100">
            <a:lnSpc>
              <a:spcPct val="100000"/>
            </a:lnSpc>
            <a:spcBef>
              <a:spcPct val="0"/>
            </a:spcBef>
            <a:spcAft>
              <a:spcPct val="15000"/>
            </a:spcAft>
            <a:buChar char="•"/>
          </a:pPr>
          <a:r>
            <a:rPr lang="en-US" sz="1800" b="1" kern="1200" dirty="0">
              <a:latin typeface="+mj-ea"/>
              <a:ea typeface="+mj-ea"/>
            </a:rPr>
            <a:t>1</a:t>
          </a:r>
          <a:r>
            <a:rPr lang="zh-CN" sz="1800" b="1" kern="1200" dirty="0">
              <a:latin typeface="+mj-ea"/>
              <a:ea typeface="+mj-ea"/>
            </a:rPr>
            <a:t>个</a:t>
          </a:r>
          <a:r>
            <a:rPr lang="en-US" sz="1800" b="1" kern="1200" dirty="0">
              <a:latin typeface="+mj-ea"/>
              <a:ea typeface="+mj-ea"/>
            </a:rPr>
            <a:t>GB</a:t>
          </a:r>
          <a:r>
            <a:rPr lang="zh-CN" sz="1800" b="1" kern="1200" dirty="0">
              <a:latin typeface="+mj-ea"/>
              <a:ea typeface="+mj-ea"/>
            </a:rPr>
            <a:t>码汉字编码由</a:t>
          </a:r>
          <a:r>
            <a:rPr lang="en-US" sz="1800" b="1" kern="1200" dirty="0">
              <a:latin typeface="+mj-ea"/>
              <a:ea typeface="+mj-ea"/>
            </a:rPr>
            <a:t>16</a:t>
          </a:r>
          <a:r>
            <a:rPr lang="zh-CN" sz="1800" b="1" kern="1200" dirty="0">
              <a:latin typeface="+mj-ea"/>
              <a:ea typeface="+mj-ea"/>
            </a:rPr>
            <a:t>位二进制数组成，容量为</a:t>
          </a:r>
          <a:r>
            <a:rPr lang="en-US" sz="1800" b="1" kern="1200" dirty="0">
              <a:latin typeface="+mj-ea"/>
              <a:ea typeface="+mj-ea"/>
            </a:rPr>
            <a:t>2B</a:t>
          </a:r>
          <a:endParaRPr lang="zh-CN" sz="1800" b="1" kern="1200" dirty="0">
            <a:latin typeface="+mj-ea"/>
            <a:ea typeface="+mj-ea"/>
          </a:endParaRPr>
        </a:p>
        <a:p>
          <a:pPr marL="171450" lvl="1" indent="-171450" algn="l" defTabSz="800100">
            <a:lnSpc>
              <a:spcPct val="100000"/>
            </a:lnSpc>
            <a:spcBef>
              <a:spcPct val="0"/>
            </a:spcBef>
            <a:spcAft>
              <a:spcPct val="15000"/>
            </a:spcAft>
            <a:buChar char="•"/>
          </a:pPr>
          <a:r>
            <a:rPr lang="zh-CN" sz="1800" b="1" kern="1200" dirty="0">
              <a:latin typeface="+mj-ea"/>
              <a:ea typeface="+mj-ea"/>
            </a:rPr>
            <a:t>在</a:t>
          </a:r>
          <a:r>
            <a:rPr lang="en-US" sz="1800" b="1" kern="1200" dirty="0">
              <a:latin typeface="+mj-ea"/>
              <a:ea typeface="+mj-ea"/>
            </a:rPr>
            <a:t>UTF-8</a:t>
          </a:r>
          <a:r>
            <a:rPr lang="zh-CN" sz="1800" b="1" kern="1200" dirty="0">
              <a:latin typeface="+mj-ea"/>
              <a:ea typeface="+mj-ea"/>
            </a:rPr>
            <a:t>编码中，</a:t>
          </a:r>
          <a:r>
            <a:rPr lang="en-US" sz="1800" b="1" kern="1200" dirty="0">
              <a:latin typeface="+mj-ea"/>
              <a:ea typeface="+mj-ea"/>
            </a:rPr>
            <a:t>1</a:t>
          </a:r>
          <a:r>
            <a:rPr lang="zh-CN" sz="1800" b="1" kern="1200" dirty="0">
              <a:latin typeface="+mj-ea"/>
              <a:ea typeface="+mj-ea"/>
            </a:rPr>
            <a:t>个英文字符占用容量为</a:t>
          </a:r>
          <a:r>
            <a:rPr lang="en-US" sz="1800" b="1" kern="1200" dirty="0">
              <a:latin typeface="+mj-ea"/>
              <a:ea typeface="+mj-ea"/>
            </a:rPr>
            <a:t>1B</a:t>
          </a:r>
          <a:r>
            <a:rPr lang="zh-CN" sz="1800" b="1" kern="1200" dirty="0">
              <a:latin typeface="+mj-ea"/>
              <a:ea typeface="+mj-ea"/>
            </a:rPr>
            <a:t>，</a:t>
          </a:r>
          <a:r>
            <a:rPr lang="en-US" sz="1800" b="1" kern="1200" dirty="0">
              <a:latin typeface="+mj-ea"/>
              <a:ea typeface="+mj-ea"/>
            </a:rPr>
            <a:t>1</a:t>
          </a:r>
          <a:r>
            <a:rPr lang="zh-CN" sz="1800" b="1" kern="1200" dirty="0">
              <a:latin typeface="+mj-ea"/>
              <a:ea typeface="+mj-ea"/>
            </a:rPr>
            <a:t>个中文字符占用容量为</a:t>
          </a:r>
          <a:r>
            <a:rPr lang="en-US" sz="1800" b="1" kern="1200" dirty="0">
              <a:latin typeface="+mj-ea"/>
              <a:ea typeface="+mj-ea"/>
            </a:rPr>
            <a:t>3~4B</a:t>
          </a:r>
          <a:endParaRPr lang="zh-CN" sz="1800" b="1" kern="1200" dirty="0">
            <a:latin typeface="+mj-ea"/>
            <a:ea typeface="+mj-ea"/>
          </a:endParaRPr>
        </a:p>
      </dsp:txBody>
      <dsp:txXfrm>
        <a:off x="0" y="853518"/>
        <a:ext cx="11315700" cy="1821878"/>
      </dsp:txXfrm>
    </dsp:sp>
    <dsp:sp modelId="{D049FC55-849E-4217-878D-84A9A693FAEF}">
      <dsp:nvSpPr>
        <dsp:cNvPr id="0" name=""/>
        <dsp:cNvSpPr/>
      </dsp:nvSpPr>
      <dsp:spPr>
        <a:xfrm>
          <a:off x="781597" y="78347"/>
          <a:ext cx="9813464" cy="90029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395" tIns="0" rIns="299395" bIns="0" numCol="1" spcCol="1270" anchor="ctr" anchorCtr="0">
          <a:noAutofit/>
        </a:bodyPr>
        <a:lstStyle/>
        <a:p>
          <a:pPr marL="0" lvl="0" indent="0" algn="l" defTabSz="800100">
            <a:lnSpc>
              <a:spcPct val="100000"/>
            </a:lnSpc>
            <a:spcBef>
              <a:spcPct val="0"/>
            </a:spcBef>
            <a:spcAft>
              <a:spcPct val="35000"/>
            </a:spcAft>
            <a:buNone/>
          </a:pPr>
          <a:r>
            <a:rPr lang="zh-CN" sz="1800" b="1" kern="1200" dirty="0">
              <a:effectLst>
                <a:outerShdw blurRad="38100" dist="38100" dir="2700000" algn="tl">
                  <a:srgbClr val="000000">
                    <a:alpha val="43137"/>
                  </a:srgbClr>
                </a:outerShdw>
              </a:effectLst>
              <a:latin typeface="+mj-ea"/>
              <a:ea typeface="+mj-ea"/>
            </a:rPr>
            <a:t>字节（</a:t>
          </a:r>
          <a:r>
            <a:rPr lang="en-US" sz="1800" b="1" kern="1200" dirty="0">
              <a:effectLst>
                <a:outerShdw blurRad="38100" dist="38100" dir="2700000" algn="tl">
                  <a:srgbClr val="000000">
                    <a:alpha val="43137"/>
                  </a:srgbClr>
                </a:outerShdw>
              </a:effectLst>
              <a:latin typeface="+mj-ea"/>
              <a:ea typeface="+mj-ea"/>
            </a:rPr>
            <a:t>Byte</a:t>
          </a:r>
          <a:r>
            <a:rPr lang="zh-CN" sz="1800" b="1" kern="1200" dirty="0">
              <a:effectLst>
                <a:outerShdw blurRad="38100" dist="38100" dir="2700000" algn="tl">
                  <a:srgbClr val="000000">
                    <a:alpha val="43137"/>
                  </a:srgbClr>
                </a:outerShdw>
              </a:effectLst>
              <a:latin typeface="+mj-ea"/>
              <a:ea typeface="+mj-ea"/>
            </a:rPr>
            <a:t>，简写为</a:t>
          </a:r>
          <a:r>
            <a:rPr lang="en-US" sz="1800" b="1" kern="1200" dirty="0">
              <a:effectLst>
                <a:outerShdw blurRad="38100" dist="38100" dir="2700000" algn="tl">
                  <a:srgbClr val="000000">
                    <a:alpha val="43137"/>
                  </a:srgbClr>
                </a:outerShdw>
              </a:effectLst>
              <a:latin typeface="+mj-ea"/>
              <a:ea typeface="+mj-ea"/>
            </a:rPr>
            <a:t>B</a:t>
          </a:r>
          <a:r>
            <a:rPr lang="zh-CN" sz="1800" b="1" kern="1200" dirty="0">
              <a:effectLst>
                <a:outerShdw blurRad="38100" dist="38100" dir="2700000" algn="tl">
                  <a:srgbClr val="000000">
                    <a:alpha val="43137"/>
                  </a:srgbClr>
                </a:outerShdw>
              </a:effectLst>
              <a:latin typeface="+mj-ea"/>
              <a:ea typeface="+mj-ea"/>
            </a:rPr>
            <a:t>）是信息技术设备中用于计量存储容量的基本单位</a:t>
          </a:r>
          <a:endParaRPr lang="en-US" altLang="zh-CN" sz="1800" b="1" kern="1200" dirty="0">
            <a:effectLst>
              <a:outerShdw blurRad="38100" dist="38100" dir="2700000" algn="tl">
                <a:srgbClr val="000000">
                  <a:alpha val="43137"/>
                </a:srgbClr>
              </a:outerShdw>
            </a:effectLst>
            <a:latin typeface="+mj-ea"/>
            <a:ea typeface="+mj-ea"/>
          </a:endParaRPr>
        </a:p>
        <a:p>
          <a:pPr marL="0" lvl="0" indent="0" algn="l" defTabSz="800100">
            <a:lnSpc>
              <a:spcPct val="100000"/>
            </a:lnSpc>
            <a:spcBef>
              <a:spcPct val="0"/>
            </a:spcBef>
            <a:spcAft>
              <a:spcPct val="35000"/>
            </a:spcAft>
            <a:buNone/>
          </a:pPr>
          <a:r>
            <a:rPr lang="en-US" sz="1800" b="1" kern="1200" dirty="0">
              <a:effectLst>
                <a:outerShdw blurRad="38100" dist="38100" dir="2700000" algn="tl">
                  <a:srgbClr val="000000">
                    <a:alpha val="43137"/>
                  </a:srgbClr>
                </a:outerShdw>
              </a:effectLst>
              <a:latin typeface="+mj-ea"/>
              <a:ea typeface="+mj-ea"/>
            </a:rPr>
            <a:t>1</a:t>
          </a:r>
          <a:r>
            <a:rPr lang="zh-CN" sz="1800" b="1" kern="1200" dirty="0">
              <a:effectLst>
                <a:outerShdw blurRad="38100" dist="38100" dir="2700000" algn="tl">
                  <a:srgbClr val="000000">
                    <a:alpha val="43137"/>
                  </a:srgbClr>
                </a:outerShdw>
              </a:effectLst>
              <a:latin typeface="+mj-ea"/>
              <a:ea typeface="+mj-ea"/>
            </a:rPr>
            <a:t>个字节的容量可以存储</a:t>
          </a:r>
          <a:r>
            <a:rPr lang="en-US" sz="1800" b="1" kern="1200" dirty="0">
              <a:effectLst>
                <a:outerShdw blurRad="38100" dist="38100" dir="2700000" algn="tl">
                  <a:srgbClr val="000000">
                    <a:alpha val="43137"/>
                  </a:srgbClr>
                </a:outerShdw>
              </a:effectLst>
              <a:latin typeface="+mj-ea"/>
              <a:ea typeface="+mj-ea"/>
            </a:rPr>
            <a:t>8</a:t>
          </a:r>
          <a:r>
            <a:rPr lang="zh-CN" sz="1800" b="1" kern="1200" dirty="0">
              <a:effectLst>
                <a:outerShdw blurRad="38100" dist="38100" dir="2700000" algn="tl">
                  <a:srgbClr val="000000">
                    <a:alpha val="43137"/>
                  </a:srgbClr>
                </a:outerShdw>
              </a:effectLst>
              <a:latin typeface="+mj-ea"/>
              <a:ea typeface="+mj-ea"/>
            </a:rPr>
            <a:t>位二进制数</a:t>
          </a:r>
        </a:p>
        <a:p>
          <a:pPr marL="0" lvl="0" indent="0" algn="l" defTabSz="800100">
            <a:lnSpc>
              <a:spcPct val="100000"/>
            </a:lnSpc>
            <a:spcBef>
              <a:spcPct val="0"/>
            </a:spcBef>
            <a:spcAft>
              <a:spcPct val="35000"/>
            </a:spcAft>
            <a:buNone/>
          </a:pPr>
          <a:endParaRPr sz="500" kern="1200"/>
        </a:p>
      </dsp:txBody>
      <dsp:txXfrm>
        <a:off x="825546" y="122296"/>
        <a:ext cx="9725566" cy="812394"/>
      </dsp:txXfrm>
    </dsp:sp>
  </dsp:spTree>
</dsp:drawing>
</file>

<file path=ppt/diagrams/layout1.xml><?xml version="1.0" encoding="utf-8"?>
<dgm:layoutDef xmlns:dgm="http://schemas.openxmlformats.org/drawingml/2006/diagram" xmlns:a="http://schemas.openxmlformats.org/drawingml/2006/main" uniqueId="urn:microsoft.com/office/officeart/2005/8/layout/radial4#1">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Sty" val="arr"/>
              <dgm:param type="endSty" val="noArr"/>
              <dgm:param type="begPts" val="auto"/>
              <dgm:param type="endPts" val="ct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1">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linDir" val="fromL"/>
                      <dgm:param type="chAlign" val="t"/>
                    </dgm:alg>
                  </dgm:if>
                  <dgm:else name="Name31">
                    <dgm:alg type="hierChild">
                      <dgm:param type="linDir" val="fromR"/>
                      <dgm:param type="chAlign" val="t"/>
                    </dgm:alg>
                  </dgm:else>
                </dgm:choose>
              </dgm:if>
              <dgm:if name="Name32" func="var" arg="hierBranch" op="equ" val="r">
                <dgm:choose name="Name33">
                  <dgm:if name="Name34" func="var" arg="dir" op="equ" val="norm">
                    <dgm:alg type="hierChild">
                      <dgm:param type="linDir" val="fromL"/>
                      <dgm:param type="chAlign" val="b"/>
                    </dgm:alg>
                  </dgm:if>
                  <dgm:else name="Name35">
                    <dgm:alg type="hierChild">
                      <dgm:param type="linDir" val="fromR"/>
                      <dgm:param type="chAlign" val="b"/>
                    </dgm:alg>
                  </dgm:else>
                </dgm:choose>
              </dgm:if>
              <dgm:if name="Name36" func="var" arg="hierBranch" op="equ" val="hang">
                <dgm:choose name="Name37">
                  <dgm:if name="Name38" func="var" arg="dir" op="equ" val="norm">
                    <dgm:alg type="hierChild">
                      <dgm:param type="linDir" val="fromT"/>
                      <dgm:param type="chAlign" val="l"/>
                      <dgm:param type="secLinDir" val="fromL"/>
                      <dgm:param type="secChAlign" val="t"/>
                    </dgm:alg>
                  </dgm:if>
                  <dgm:else name="Name39">
                    <dgm:alg type="hierChild">
                      <dgm:param type="linDir" val="fromT"/>
                      <dgm:param type="chAlign" val="r"/>
                      <dgm:param type="secLinDir" val="fromR"/>
                      <dgm:param type="secChAlign" val="t"/>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dim" val="1D"/>
                            <dgm:param type="endSty" val="noArr"/>
                            <dgm:param type="connRout" val="bend"/>
                            <dgm:param type="begPts" val="midR"/>
                            <dgm:param type="endPts" val="bCtr tCtr"/>
                          </dgm:alg>
                        </dgm:if>
                        <dgm:else name="Name50">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dim" val="1D"/>
                            <dgm:param type="endSty" val="noArr"/>
                            <dgm:param type="connRout" val="bend"/>
                            <dgm:param type="begPts" val="midR"/>
                            <dgm:param type="endPts" val="tCtr"/>
                          </dgm:alg>
                        </dgm:if>
                        <dgm:else name="Name55">
                          <dgm:alg type="conn">
                            <dgm:param type="dim" val="1D"/>
                            <dgm:param type="endSty" val="noArr"/>
                            <dgm:param type="connRout" val="bend"/>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dim" val="1D"/>
                            <dgm:param type="endSty" val="noArr"/>
                            <dgm:param type="connRout" val="bend"/>
                            <dgm:param type="begPts" val="midR"/>
                            <dgm:param type="endPts" val="bCtr"/>
                          </dgm:alg>
                        </dgm:if>
                        <dgm:else name="Name60">
                          <dgm:alg type="conn">
                            <dgm:param type="dim" val="1D"/>
                            <dgm:param type="endSty" val="noArr"/>
                            <dgm:param type="connRout" val="bend"/>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dim" val="1D"/>
                            <dgm:param type="endSty" val="noArr"/>
                            <dgm:param type="connRout" val="bend"/>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dim" val="1D"/>
                            <dgm:param type="endSty" val="noArr"/>
                            <dgm:param type="connRout" val="bend"/>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linDir" val="fromL"/>
                            <dgm:param type="chAlign" val="t"/>
                          </dgm:alg>
                        </dgm:if>
                        <dgm:else name="Name93">
                          <dgm:alg type="hierChild">
                            <dgm:param type="linDir" val="fromR"/>
                            <dgm:param type="chAlign" val="t"/>
                          </dgm:alg>
                        </dgm:else>
                      </dgm:choose>
                    </dgm:if>
                    <dgm:if name="Name94" func="var" arg="hierBranch" op="equ" val="r">
                      <dgm:choose name="Name95">
                        <dgm:if name="Name96" func="var" arg="dir" op="equ" val="norm">
                          <dgm:alg type="hierChild">
                            <dgm:param type="linDir" val="fromL"/>
                            <dgm:param type="chAlign" val="b"/>
                          </dgm:alg>
                        </dgm:if>
                        <dgm:else name="Name97">
                          <dgm:alg type="hierChild">
                            <dgm:param type="linDir" val="fromR"/>
                            <dgm:param type="chAlign" val="b"/>
                          </dgm:alg>
                        </dgm:else>
                      </dgm:choose>
                    </dgm:if>
                    <dgm:if name="Name98" func="var" arg="hierBranch" op="equ" val="hang">
                      <dgm:choose name="Name99">
                        <dgm:if name="Name100" func="var" arg="dir" op="equ" val="norm">
                          <dgm:alg type="hierChild">
                            <dgm:param type="linDir" val="fromT"/>
                            <dgm:param type="chAlign" val="l"/>
                            <dgm:param type="secLinDir" val="fromL"/>
                            <dgm:param type="secChAlign" val="t"/>
                          </dgm:alg>
                        </dgm:if>
                        <dgm:else name="Name101">
                          <dgm:alg type="hierChild">
                            <dgm:param type="linDir" val="fromT"/>
                            <dgm:param type="chAlign" val="r"/>
                            <dgm:param type="secLinDir" val="fromR"/>
                            <dgm:param type="secChAlign" val="t"/>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linDir" val="fromT"/>
                        <dgm:param type="chAlign" val="l"/>
                        <dgm:param type="secLinDir" val="fromL"/>
                        <dgm:param type="secChAlign" val="t"/>
                      </dgm:alg>
                    </dgm:if>
                    <dgm:else name="Name109">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linDir" val="fromT"/>
                  <dgm:param type="chAlign" val="l"/>
                  <dgm:param type="secLinDir" val="fromL"/>
                  <dgm:param type="secChAlign" val="t"/>
                </dgm:alg>
              </dgm:if>
              <dgm:else name="Name113">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dim" val="1D"/>
                        <dgm:param type="endSty" val="noArr"/>
                        <dgm:param type="connRout" val="bend"/>
                        <dgm:param type="begPts" val="midR"/>
                        <dgm:param type="endPts" val="bCtr tCtr"/>
                      </dgm:alg>
                    </dgm:if>
                    <dgm:else name="Name118">
                      <dgm:alg type="conn">
                        <dgm:param type="dim" val="1D"/>
                        <dgm:param type="endSty" val="noArr"/>
                        <dgm:param type="connRout" val="bend"/>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linDir" val="fromL"/>
                            <dgm:param type="chAlign" val="t"/>
                          </dgm:alg>
                        </dgm:if>
                        <dgm:else name="Name145">
                          <dgm:alg type="hierChild">
                            <dgm:param type="linDir" val="fromR"/>
                            <dgm:param type="chAlign" val="t"/>
                          </dgm:alg>
                        </dgm:else>
                      </dgm:choose>
                    </dgm:if>
                    <dgm:if name="Name146" func="var" arg="hierBranch" op="equ" val="r">
                      <dgm:choose name="Name147">
                        <dgm:if name="Name148" func="var" arg="dir" op="equ" val="norm">
                          <dgm:alg type="hierChild">
                            <dgm:param type="linDir" val="fromL"/>
                            <dgm:param type="chAlign" val="b"/>
                          </dgm:alg>
                        </dgm:if>
                        <dgm:else name="Name149">
                          <dgm:alg type="hierChild">
                            <dgm:param type="linDir" val="fromR"/>
                            <dgm:param type="chAlign" val="b"/>
                          </dgm:alg>
                        </dgm:else>
                      </dgm:choose>
                    </dgm:if>
                    <dgm:if name="Name150" func="var" arg="hierBranch" op="equ" val="hang">
                      <dgm:choose name="Name151">
                        <dgm:if name="Name152" func="var" arg="dir" op="equ" val="norm">
                          <dgm:alg type="hierChild">
                            <dgm:param type="linDir" val="fromT"/>
                            <dgm:param type="chAlign" val="l"/>
                            <dgm:param type="secLinDir" val="fromL"/>
                            <dgm:param type="secChAlign" val="t"/>
                          </dgm:alg>
                        </dgm:if>
                        <dgm:else name="Name153">
                          <dgm:alg type="hierChild">
                            <dgm:param type="linDir" val="fromT"/>
                            <dgm:param type="chAlign" val="r"/>
                            <dgm:param type="secLinDir" val="fromR"/>
                            <dgm:param type="secChAlign" val="t"/>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linDir" val="fromT"/>
                        <dgm:param type="chAlign" val="l"/>
                        <dgm:param type="secLinDir" val="fromL"/>
                        <dgm:param type="secChAlign" val="t"/>
                      </dgm:alg>
                    </dgm:if>
                    <dgm:else name="Name161">
                      <dgm:alg type="hierChild">
                        <dgm:param type="linDir" val="fromT"/>
                        <dgm:param type="chAlign" val="r"/>
                        <dgm:param type="secLinDir" val="fromR"/>
                        <dgm:param type="secChAlign" val="t"/>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1">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spcBef>
                <a:spcPts val="0"/>
              </a:spcBef>
              <a:spcAft>
                <a:spcPts val="0"/>
              </a:spcAft>
              <a:defRPr sz="1200" smtClean="0">
                <a:latin typeface="+mn-lt"/>
                <a:ea typeface="+mn-ea"/>
              </a:defRPr>
            </a:lvl1pPr>
          </a:lstStyle>
          <a:p>
            <a:pPr>
              <a:defRPr/>
            </a:pPr>
            <a:fld id="{D241632E-5ED2-411E-BDD7-42F21810C8E6}" type="datetimeFigureOut">
              <a:rPr lang="zh-CN" altLang="en-US"/>
              <a:t>2021/8/16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spcBef>
                <a:spcPts val="0"/>
              </a:spcBef>
              <a:spcAft>
                <a:spcPts val="0"/>
              </a:spcAft>
              <a:defRPr sz="1200" smtClean="0">
                <a:latin typeface="+mn-lt"/>
                <a:ea typeface="+mn-ea"/>
              </a:defRPr>
            </a:lvl1pPr>
          </a:lstStyle>
          <a:p>
            <a:pPr>
              <a:defRPr/>
            </a:pPr>
            <a:fld id="{40652CC4-0F86-4DA3-A0E3-AF0231C1B1CB}" type="slidenum">
              <a:rPr lang="zh-CN" altLang="en-US"/>
              <a:t>‹#›</a:t>
            </a:fld>
            <a:endParaRPr lang="zh-CN"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18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20</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21</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22</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23</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24</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25</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26</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27</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28</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29</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30</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31</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32</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33</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34</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35</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36</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0652CC4-0F86-4DA3-A0E3-AF0231C1B1CB}" type="slidenum">
              <a:rPr lang="zh-CN" altLang="en-US" smtClean="0"/>
              <a:t>37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a:lum bright="70000" contrast="-70000"/>
          </a:blip>
          <a:srcRect t="14589" b="9784"/>
          <a:stretch>
            <a:fillRect/>
          </a:stretch>
        </p:blipFill>
        <p:spPr>
          <a:xfrm>
            <a:off x="0" y="0"/>
            <a:ext cx="12192000" cy="6858000"/>
          </a:xfrm>
          <a:prstGeom prst="rect">
            <a:avLst/>
          </a:prstGeom>
        </p:spPr>
      </p:pic>
      <p:sp>
        <p:nvSpPr>
          <p:cNvPr id="4" name="KSO_FD"/>
          <p:cNvSpPr>
            <a:spLocks noGrp="1"/>
          </p:cNvSpPr>
          <p:nvPr>
            <p:ph type="dt" sz="half" idx="10"/>
          </p:nvPr>
        </p:nvSpPr>
        <p:spPr/>
        <p:txBody>
          <a:bodyPr/>
          <a:lstStyle/>
          <a:p>
            <a:fld id="{C9E60F58-3108-4415-857A-6D0360DF626E}" type="datetimeFigureOut">
              <a:rPr lang="zh-CN" altLang="en-US" smtClean="0"/>
              <a:t>2021/8/16</a:t>
            </a:fld>
            <a:endParaRPr lang="zh-CN" altLang="en-US"/>
          </a:p>
        </p:txBody>
      </p:sp>
      <p:sp>
        <p:nvSpPr>
          <p:cNvPr id="5" name="KSO_FT"/>
          <p:cNvSpPr>
            <a:spLocks noGrp="1"/>
          </p:cNvSpPr>
          <p:nvPr>
            <p:ph type="ftr" sz="quarter" idx="11"/>
          </p:nvPr>
        </p:nvSpPr>
        <p:spPr/>
        <p:txBody>
          <a:bodyPr/>
          <a:lstStyle/>
          <a:p>
            <a:endParaRPr lang="zh-CN" altLang="en-US"/>
          </a:p>
        </p:txBody>
      </p:sp>
      <p:sp>
        <p:nvSpPr>
          <p:cNvPr id="6" name="KSO_FN"/>
          <p:cNvSpPr>
            <a:spLocks noGrp="1"/>
          </p:cNvSpPr>
          <p:nvPr>
            <p:ph type="sldNum" sz="quarter" idx="12"/>
          </p:nvPr>
        </p:nvSpPr>
        <p:spPr/>
        <p:txBody>
          <a:bodyPr/>
          <a:lstStyle/>
          <a:p>
            <a:fld id="{4AE85CE2-CEAD-46BB-861E-7D62265DC969}" type="slidenum">
              <a:rPr lang="zh-CN" altLang="en-US" smtClean="0"/>
              <a:t>‹#›</a:t>
            </a:fld>
            <a:endParaRPr lang="zh-CN" altLang="en-US"/>
          </a:p>
        </p:txBody>
      </p:sp>
      <p:sp>
        <p:nvSpPr>
          <p:cNvPr id="7" name="矩形 6"/>
          <p:cNvSpPr/>
          <p:nvPr userDrawn="1"/>
        </p:nvSpPr>
        <p:spPr>
          <a:xfrm>
            <a:off x="0" y="1771650"/>
            <a:ext cx="2791968" cy="2349246"/>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平行四边形 9"/>
          <p:cNvSpPr/>
          <p:nvPr userDrawn="1"/>
        </p:nvSpPr>
        <p:spPr>
          <a:xfrm>
            <a:off x="2516886" y="1783682"/>
            <a:ext cx="702564" cy="2347722"/>
          </a:xfrm>
          <a:prstGeom prst="parallelogram">
            <a:avLst>
              <a:gd name="adj" fmla="val 40649"/>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userDrawn="1"/>
        </p:nvSpPr>
        <p:spPr>
          <a:xfrm>
            <a:off x="2914650" y="1752600"/>
            <a:ext cx="9325018" cy="2381250"/>
          </a:xfrm>
          <a:custGeom>
            <a:avLst/>
            <a:gdLst>
              <a:gd name="connsiteX0" fmla="*/ 285750 w 9258300"/>
              <a:gd name="connsiteY0" fmla="*/ 0 h 2381250"/>
              <a:gd name="connsiteX1" fmla="*/ 0 w 9258300"/>
              <a:gd name="connsiteY1" fmla="*/ 2381250 h 2381250"/>
              <a:gd name="connsiteX2" fmla="*/ 9258300 w 9258300"/>
              <a:gd name="connsiteY2" fmla="*/ 2343150 h 2381250"/>
              <a:gd name="connsiteX3" fmla="*/ 9239250 w 9258300"/>
              <a:gd name="connsiteY3" fmla="*/ 19050 h 2381250"/>
              <a:gd name="connsiteX4" fmla="*/ 285750 w 9258300"/>
              <a:gd name="connsiteY4" fmla="*/ 0 h 2381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58300" h="2381250">
                <a:moveTo>
                  <a:pt x="285750" y="0"/>
                </a:moveTo>
                <a:lnTo>
                  <a:pt x="0" y="2381250"/>
                </a:lnTo>
                <a:lnTo>
                  <a:pt x="9258300" y="2343150"/>
                </a:lnTo>
                <a:lnTo>
                  <a:pt x="9239250" y="19050"/>
                </a:lnTo>
                <a:lnTo>
                  <a:pt x="285750" y="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a16="http://schemas.microsoft.com/office/drawing/2014/main" id="{D4A7F988-89FC-4141-9416-9894609AA98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a:xfrm>
            <a:off x="9488629" y="0"/>
            <a:ext cx="2628000" cy="54321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讲述">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168A59-6D68-4B1D-976C-846579BDD7AA}" type="datetimeFigureOut">
              <a:rPr lang="zh-CN" altLang="en-US" smtClean="0"/>
              <a:t>2021/8/16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995830D-09B5-49FC-859C-960B5F3DDDE4}" type="slidenum">
              <a:rPr lang="zh-CN" altLang="en-US" smtClean="0"/>
              <a:t>‹#›</a:t>
            </a:fld>
            <a:endParaRPr lang="zh-CN" altLang="en-US"/>
          </a:p>
        </p:txBody>
      </p:sp>
      <p:cxnSp>
        <p:nvCxnSpPr>
          <p:cNvPr id="6" name="直接连接符 5"/>
          <p:cNvCxnSpPr/>
          <p:nvPr userDrawn="1"/>
        </p:nvCxnSpPr>
        <p:spPr>
          <a:xfrm>
            <a:off x="0" y="1285461"/>
            <a:ext cx="12192000" cy="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7" name="图片 6">
            <a:extLst>
              <a:ext uri="{FF2B5EF4-FFF2-40B4-BE49-F238E27FC236}">
                <a16:creationId xmlns:a16="http://schemas.microsoft.com/office/drawing/2014/main" id="{77586528-87E1-42EF-B03C-EC3DF286C9E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9488629" y="0"/>
            <a:ext cx="2628000" cy="54321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训练">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168A59-6D68-4B1D-976C-846579BDD7AA}" type="datetimeFigureOut">
              <a:rPr lang="zh-CN" altLang="en-US" smtClean="0"/>
              <a:t>2021/8/16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995830D-09B5-49FC-859C-960B5F3DDDE4}" type="slidenum">
              <a:rPr lang="zh-CN" altLang="en-US" smtClean="0"/>
              <a:t>‹#›</a:t>
            </a:fld>
            <a:endParaRPr lang="zh-CN" altLang="en-US"/>
          </a:p>
        </p:txBody>
      </p:sp>
      <p:pic>
        <p:nvPicPr>
          <p:cNvPr id="8" name="图片 7"/>
          <p:cNvPicPr>
            <a:picLocks noChangeAspect="1"/>
          </p:cNvPicPr>
          <p:nvPr userDrawn="1"/>
        </p:nvPicPr>
        <p:blipFill rotWithShape="1">
          <a:blip r:embed="rId2">
            <a:duotone>
              <a:schemeClr val="accent2">
                <a:shade val="45000"/>
                <a:satMod val="135000"/>
              </a:schemeClr>
              <a:prstClr val="white"/>
            </a:duotone>
            <a:extLst>
              <a:ext uri="{28A0092B-C50C-407E-A947-70E740481C1C}">
                <a14:useLocalDpi xmlns:a14="http://schemas.microsoft.com/office/drawing/2010/main" val="0"/>
              </a:ext>
            </a:extLst>
          </a:blip>
          <a:srcRect l="398" t="1321" b="63732"/>
          <a:stretch>
            <a:fillRect/>
          </a:stretch>
        </p:blipFill>
        <p:spPr>
          <a:xfrm flipH="1">
            <a:off x="2020" y="0"/>
            <a:ext cx="12189980" cy="709127"/>
          </a:xfrm>
          <a:prstGeom prst="rect">
            <a:avLst/>
          </a:prstGeom>
        </p:spPr>
      </p:pic>
      <p:cxnSp>
        <p:nvCxnSpPr>
          <p:cNvPr id="6" name="直接连接符 5"/>
          <p:cNvCxnSpPr/>
          <p:nvPr userDrawn="1"/>
        </p:nvCxnSpPr>
        <p:spPr>
          <a:xfrm>
            <a:off x="0" y="1285461"/>
            <a:ext cx="12192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图片 6">
            <a:extLst>
              <a:ext uri="{FF2B5EF4-FFF2-40B4-BE49-F238E27FC236}">
                <a16:creationId xmlns:a16="http://schemas.microsoft.com/office/drawing/2014/main" id="{459AD6AB-389E-4E29-BCBE-60DFD74828B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a:xfrm>
            <a:off x="9488629" y="0"/>
            <a:ext cx="2628000" cy="54321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D534D7A7-FDA4-4611-8740-108990F4AFD2}" type="datetimeFigureOut">
              <a:rPr lang="zh-CN" altLang="en-US"/>
              <a:t>2021/8/16</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1A118A94-45B3-4D5A-B7A4-4ED8E34B47FC}" type="slidenum">
              <a:rPr lang="zh-CN" altLang="en-US"/>
              <a:t>‹#›</a:t>
            </a:fld>
            <a:endParaRPr lang="zh-CN" altLang="en-US"/>
          </a:p>
        </p:txBody>
      </p:sp>
      <p:pic>
        <p:nvPicPr>
          <p:cNvPr id="5" name="图片 4">
            <a:extLst>
              <a:ext uri="{FF2B5EF4-FFF2-40B4-BE49-F238E27FC236}">
                <a16:creationId xmlns:a16="http://schemas.microsoft.com/office/drawing/2014/main" id="{09138551-0289-4A88-97BC-A2E43222B159}"/>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9488629" y="0"/>
            <a:ext cx="2628000" cy="543217"/>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6">
            <a:duotone>
              <a:schemeClr val="accent3">
                <a:shade val="45000"/>
                <a:satMod val="135000"/>
              </a:schemeClr>
              <a:prstClr val="white"/>
            </a:duotone>
          </a:blip>
          <a:stretch>
            <a:fillRect/>
          </a:stretch>
        </p:blipFill>
        <p:spPr>
          <a:xfrm>
            <a:off x="0" y="0"/>
            <a:ext cx="12192000" cy="6857999"/>
          </a:xfrm>
          <a:prstGeom prst="rect">
            <a:avLst/>
          </a:prstGeom>
        </p:spPr>
      </p:pic>
      <p:pic>
        <p:nvPicPr>
          <p:cNvPr id="7" name="图片 6"/>
          <p:cNvPicPr>
            <a:picLocks noChangeAspect="1"/>
          </p:cNvPicPr>
          <p:nvPr userDrawn="1"/>
        </p:nvPicPr>
        <p:blipFill rotWithShape="1">
          <a:blip r:embed="rId7">
            <a:extLst>
              <a:ext uri="{28A0092B-C50C-407E-A947-70E740481C1C}">
                <a14:useLocalDpi xmlns:a14="http://schemas.microsoft.com/office/drawing/2010/main" val="0"/>
              </a:ext>
            </a:extLst>
          </a:blip>
          <a:srcRect l="398" t="1321" b="63732"/>
          <a:stretch>
            <a:fillRect/>
          </a:stretch>
        </p:blipFill>
        <p:spPr>
          <a:xfrm flipH="1">
            <a:off x="-1" y="0"/>
            <a:ext cx="12189980" cy="727788"/>
          </a:xfrm>
          <a:prstGeom prst="rect">
            <a:avLst/>
          </a:prstGeom>
        </p:spPr>
      </p:pic>
      <p:sp>
        <p:nvSpPr>
          <p:cNvPr id="2" name="KSO_BT1"/>
          <p:cNvSpPr>
            <a:spLocks noGrp="1"/>
          </p:cNvSpPr>
          <p:nvPr>
            <p:ph type="title"/>
          </p:nvPr>
        </p:nvSpPr>
        <p:spPr>
          <a:xfrm>
            <a:off x="650240" y="809898"/>
            <a:ext cx="10951920" cy="583477"/>
          </a:xfrm>
          <a:prstGeom prst="rect">
            <a:avLst/>
          </a:prstGeom>
        </p:spPr>
        <p:txBody>
          <a:bodyPr vert="horz" lIns="91440" tIns="45720" rIns="91440" bIns="45720" rtlCol="0" anchor="b">
            <a:noAutofit/>
            <a:scene3d>
              <a:camera prst="orthographicFront"/>
              <a:lightRig rig="threePt" dir="t"/>
            </a:scene3d>
            <a:sp3d extrusionH="57150">
              <a:bevelT w="38100" h="38100"/>
            </a:sp3d>
          </a:bodyPr>
          <a:lstStyle/>
          <a:p>
            <a:pPr lvl="0"/>
            <a:r>
              <a:rPr lang="zh-CN" altLang="en-US" dirty="0"/>
              <a:t>单击此处编辑母版标题样式</a:t>
            </a:r>
            <a:endParaRPr lang="en-US" dirty="0"/>
          </a:p>
        </p:txBody>
      </p:sp>
      <p:sp>
        <p:nvSpPr>
          <p:cNvPr id="3" name="KSO_BC1"/>
          <p:cNvSpPr>
            <a:spLocks noGrp="1"/>
          </p:cNvSpPr>
          <p:nvPr>
            <p:ph type="body" idx="1"/>
          </p:nvPr>
        </p:nvSpPr>
        <p:spPr>
          <a:xfrm>
            <a:off x="650240" y="1558519"/>
            <a:ext cx="10951920" cy="488582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p:txBody>
      </p:sp>
      <p:sp>
        <p:nvSpPr>
          <p:cNvPr id="4" name="KSO_FD"/>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168A59-6D68-4B1D-976C-846579BDD7AA}" type="datetimeFigureOut">
              <a:rPr lang="zh-CN" altLang="en-US" smtClean="0"/>
              <a:t>2021/8/16</a:t>
            </a:fld>
            <a:endParaRPr lang="zh-CN" altLang="en-US"/>
          </a:p>
        </p:txBody>
      </p:sp>
      <p:sp>
        <p:nvSpPr>
          <p:cNvPr id="5" name="KSO_FT"/>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KSO_FN"/>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95830D-09B5-49FC-859C-960B5F3DDDE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l" defTabSz="914400" rtl="0" eaLnBrk="1" latinLnBrk="0" hangingPunct="1">
        <a:lnSpc>
          <a:spcPct val="90000"/>
        </a:lnSpc>
        <a:spcBef>
          <a:spcPct val="0"/>
        </a:spcBef>
        <a:buNone/>
        <a:defRPr lang="en-US" altLang="en-US" sz="3200" b="1" i="0" kern="1200" baseline="0" dirty="0">
          <a:solidFill>
            <a:schemeClr val="accent1"/>
          </a:solidFill>
          <a:effectLst>
            <a:reflection blurRad="6350" stA="26000" endPos="50000" dist="50800" dir="5400000" sy="-100000" algn="bl" rotWithShape="0"/>
          </a:effectLst>
          <a:latin typeface="Arial Rounded MT Bold" panose="020F0704030504030204" pitchFamily="34" charset="0"/>
          <a:ea typeface="微软雅黑" panose="020B0503020204020204" pitchFamily="34" charset="-122"/>
          <a:cs typeface="+mj-cs"/>
        </a:defRPr>
      </a:lvl1pPr>
    </p:titleStyle>
    <p:bodyStyle>
      <a:lvl1pPr marL="357505" indent="-357505" algn="just" defTabSz="914400" rtl="0" eaLnBrk="1" latinLnBrk="0" hangingPunct="1">
        <a:lnSpc>
          <a:spcPct val="110000"/>
        </a:lnSpc>
        <a:spcBef>
          <a:spcPts val="1800"/>
        </a:spcBef>
        <a:spcAft>
          <a:spcPts val="0"/>
        </a:spcAft>
        <a:buClr>
          <a:srgbClr val="963B22"/>
        </a:buClr>
        <a:buSzPct val="100000"/>
        <a:buFontTx/>
        <a:buBlip>
          <a:blip r:embed="rId8"/>
        </a:buBlip>
        <a:defRPr sz="2000" kern="1200" baseline="0">
          <a:solidFill>
            <a:schemeClr val="accent1">
              <a:lumMod val="75000"/>
            </a:schemeClr>
          </a:solidFill>
          <a:latin typeface="Arial" panose="020B0604020202020204" pitchFamily="34" charset="0"/>
          <a:ea typeface="微软雅黑" panose="020B0503020204020204" pitchFamily="34" charset="-122"/>
          <a:cs typeface="+mn-cs"/>
        </a:defRPr>
      </a:lvl1pPr>
      <a:lvl2pPr marL="357505" indent="-357505" algn="just" defTabSz="914400" rtl="0" eaLnBrk="1" latinLnBrk="0" hangingPunct="1">
        <a:lnSpc>
          <a:spcPct val="130000"/>
        </a:lnSpc>
        <a:spcBef>
          <a:spcPts val="0"/>
        </a:spcBef>
        <a:spcAft>
          <a:spcPts val="600"/>
        </a:spcAft>
        <a:buClr>
          <a:schemeClr val="accent2">
            <a:lumMod val="60000"/>
            <a:lumOff val="40000"/>
          </a:schemeClr>
        </a:buClr>
        <a:buFont typeface="幼圆" panose="02010509060101010101" pitchFamily="49" charset="-122"/>
        <a:buChar char=" "/>
        <a:defRPr sz="18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tags" Target="../tags/tag2.xml"/><Relationship Id="rId7" Type="http://schemas.microsoft.com/office/2007/relationships/hdphoto" Target="../media/hdphoto1.wdp"/><Relationship Id="rId2" Type="http://schemas.openxmlformats.org/officeDocument/2006/relationships/tags" Target="../tags/tag1.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slideLayout" Target="../slideLayouts/slideLayout4.xml"/><Relationship Id="rId5" Type="http://schemas.openxmlformats.org/officeDocument/2006/relationships/tags" Target="../tags/tag7.xml"/><Relationship Id="rId4" Type="http://schemas.openxmlformats.org/officeDocument/2006/relationships/tags" Target="../tags/tag6.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9.xml"/><Relationship Id="rId7" Type="http://schemas.openxmlformats.org/officeDocument/2006/relationships/image" Target="../media/image9.jpg"/><Relationship Id="rId2" Type="http://schemas.openxmlformats.org/officeDocument/2006/relationships/tags" Target="../tags/tag8.xml"/><Relationship Id="rId1" Type="http://schemas.openxmlformats.org/officeDocument/2006/relationships/themeOverride" Target="../theme/themeOverride2.xml"/><Relationship Id="rId6" Type="http://schemas.openxmlformats.org/officeDocument/2006/relationships/image" Target="../media/image8.jpeg"/><Relationship Id="rId5" Type="http://schemas.openxmlformats.org/officeDocument/2006/relationships/notesSlide" Target="../notesSlides/notesSlide2.xml"/><Relationship Id="rId10" Type="http://schemas.openxmlformats.org/officeDocument/2006/relationships/image" Target="../media/image12.png"/><Relationship Id="rId4" Type="http://schemas.openxmlformats.org/officeDocument/2006/relationships/slideLayout" Target="../slideLayouts/slideLayout2.xml"/><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jpeg"/><Relationship Id="rId3" Type="http://schemas.openxmlformats.org/officeDocument/2006/relationships/tags" Target="../tags/tag11.xml"/><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tags" Target="../tags/tag10.xml"/><Relationship Id="rId1" Type="http://schemas.openxmlformats.org/officeDocument/2006/relationships/themeOverride" Target="../theme/themeOverride3.xml"/><Relationship Id="rId6" Type="http://schemas.openxmlformats.org/officeDocument/2006/relationships/notesSlide" Target="../notesSlides/notesSlide3.xml"/><Relationship Id="rId11" Type="http://schemas.openxmlformats.org/officeDocument/2006/relationships/image" Target="../media/image17.jpeg"/><Relationship Id="rId5" Type="http://schemas.openxmlformats.org/officeDocument/2006/relationships/slideLayout" Target="../slideLayouts/slideLayout2.xml"/><Relationship Id="rId15" Type="http://schemas.openxmlformats.org/officeDocument/2006/relationships/image" Target="../media/image21.jpeg"/><Relationship Id="rId10" Type="http://schemas.openxmlformats.org/officeDocument/2006/relationships/image" Target="../media/image16.png"/><Relationship Id="rId4" Type="http://schemas.openxmlformats.org/officeDocument/2006/relationships/tags" Target="../tags/tag12.xml"/><Relationship Id="rId9" Type="http://schemas.openxmlformats.org/officeDocument/2006/relationships/image" Target="../media/image15.png"/><Relationship Id="rId14"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tags" Target="../tags/tag14.xml"/><Relationship Id="rId7" Type="http://schemas.openxmlformats.org/officeDocument/2006/relationships/diagramLayout" Target="../diagrams/layout1.xml"/><Relationship Id="rId2" Type="http://schemas.openxmlformats.org/officeDocument/2006/relationships/tags" Target="../tags/tag13.xml"/><Relationship Id="rId1" Type="http://schemas.openxmlformats.org/officeDocument/2006/relationships/themeOverride" Target="../theme/themeOverride4.xml"/><Relationship Id="rId6" Type="http://schemas.openxmlformats.org/officeDocument/2006/relationships/diagramData" Target="../diagrams/data1.xml"/><Relationship Id="rId5" Type="http://schemas.openxmlformats.org/officeDocument/2006/relationships/notesSlide" Target="../notesSlides/notesSlide4.xml"/><Relationship Id="rId10" Type="http://schemas.microsoft.com/office/2007/relationships/diagramDrawing" Target="../diagrams/drawing1.xml"/><Relationship Id="rId4" Type="http://schemas.openxmlformats.org/officeDocument/2006/relationships/slideLayout" Target="../slideLayouts/slideLayout2.xml"/><Relationship Id="rId9" Type="http://schemas.openxmlformats.org/officeDocument/2006/relationships/diagramColors" Target="../diagrams/colors1.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tags" Target="../tags/tag16.xml"/><Relationship Id="rId7" Type="http://schemas.openxmlformats.org/officeDocument/2006/relationships/diagramLayout" Target="../diagrams/layout2.xml"/><Relationship Id="rId2" Type="http://schemas.openxmlformats.org/officeDocument/2006/relationships/tags" Target="../tags/tag15.xml"/><Relationship Id="rId1" Type="http://schemas.openxmlformats.org/officeDocument/2006/relationships/themeOverride" Target="../theme/themeOverride5.xml"/><Relationship Id="rId6" Type="http://schemas.openxmlformats.org/officeDocument/2006/relationships/diagramData" Target="../diagrams/data2.xml"/><Relationship Id="rId11" Type="http://schemas.openxmlformats.org/officeDocument/2006/relationships/image" Target="../media/image22.png"/><Relationship Id="rId5" Type="http://schemas.openxmlformats.org/officeDocument/2006/relationships/notesSlide" Target="../notesSlides/notesSlide5.xml"/><Relationship Id="rId10" Type="http://schemas.microsoft.com/office/2007/relationships/diagramDrawing" Target="../diagrams/drawing2.xml"/><Relationship Id="rId4" Type="http://schemas.openxmlformats.org/officeDocument/2006/relationships/slideLayout" Target="../slideLayouts/slideLayout2.xml"/><Relationship Id="rId9" Type="http://schemas.openxmlformats.org/officeDocument/2006/relationships/diagramColors" Target="../diagrams/colors2.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tags" Target="../tags/tag18.xml"/><Relationship Id="rId7" Type="http://schemas.openxmlformats.org/officeDocument/2006/relationships/diagramLayout" Target="../diagrams/layout3.xml"/><Relationship Id="rId2" Type="http://schemas.openxmlformats.org/officeDocument/2006/relationships/tags" Target="../tags/tag17.xml"/><Relationship Id="rId1" Type="http://schemas.openxmlformats.org/officeDocument/2006/relationships/themeOverride" Target="../theme/themeOverride6.xml"/><Relationship Id="rId6" Type="http://schemas.openxmlformats.org/officeDocument/2006/relationships/diagramData" Target="../diagrams/data3.xml"/><Relationship Id="rId5" Type="http://schemas.openxmlformats.org/officeDocument/2006/relationships/notesSlide" Target="../notesSlides/notesSlide6.xml"/><Relationship Id="rId10" Type="http://schemas.microsoft.com/office/2007/relationships/diagramDrawing" Target="../diagrams/drawing3.xml"/><Relationship Id="rId4" Type="http://schemas.openxmlformats.org/officeDocument/2006/relationships/slideLayout" Target="../slideLayouts/slideLayout2.xml"/><Relationship Id="rId9" Type="http://schemas.openxmlformats.org/officeDocument/2006/relationships/diagramColors" Target="../diagrams/colors3.xml"/></Relationships>
</file>

<file path=ppt/slides/_rels/slide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hemeOverride" Target="../theme/themeOverride7.xml"/><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tags" Target="../tags/tag22.xml"/><Relationship Id="rId7" Type="http://schemas.openxmlformats.org/officeDocument/2006/relationships/image" Target="../media/image24.jpeg"/><Relationship Id="rId2" Type="http://schemas.openxmlformats.org/officeDocument/2006/relationships/tags" Target="../tags/tag21.xml"/><Relationship Id="rId1" Type="http://schemas.openxmlformats.org/officeDocument/2006/relationships/themeOverride" Target="../theme/themeOverride8.xml"/><Relationship Id="rId6" Type="http://schemas.openxmlformats.org/officeDocument/2006/relationships/image" Target="../media/image23.jpe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hemeOverride" Target="../theme/themeOverride9.xml"/><Relationship Id="rId6" Type="http://schemas.openxmlformats.org/officeDocument/2006/relationships/image" Target="../media/image26.jpe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tags" Target="../tags/tag26.xml"/><Relationship Id="rId7" Type="http://schemas.openxmlformats.org/officeDocument/2006/relationships/image" Target="../media/image28.png"/><Relationship Id="rId2" Type="http://schemas.openxmlformats.org/officeDocument/2006/relationships/tags" Target="../tags/tag25.xml"/><Relationship Id="rId1" Type="http://schemas.openxmlformats.org/officeDocument/2006/relationships/themeOverride" Target="../theme/themeOverride10.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notesSlide" Target="../notesSlides/notesSlide10.xml"/><Relationship Id="rId10" Type="http://schemas.openxmlformats.org/officeDocument/2006/relationships/image" Target="../media/image31.jpeg"/><Relationship Id="rId4" Type="http://schemas.openxmlformats.org/officeDocument/2006/relationships/slideLayout" Target="../slideLayouts/slideLayout2.xml"/><Relationship Id="rId9" Type="http://schemas.openxmlformats.org/officeDocument/2006/relationships/image" Target="../media/image30.jpeg"/></Relationships>
</file>

<file path=ppt/slides/_rels/slide1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tags" Target="../tags/tag28.xml"/><Relationship Id="rId7" Type="http://schemas.openxmlformats.org/officeDocument/2006/relationships/image" Target="../media/image34.jpeg"/><Relationship Id="rId12" Type="http://schemas.openxmlformats.org/officeDocument/2006/relationships/image" Target="../media/image39.jpeg"/><Relationship Id="rId2" Type="http://schemas.openxmlformats.org/officeDocument/2006/relationships/tags" Target="../tags/tag27.xml"/><Relationship Id="rId1" Type="http://schemas.openxmlformats.org/officeDocument/2006/relationships/themeOverride" Target="../theme/themeOverride11.xml"/><Relationship Id="rId6" Type="http://schemas.openxmlformats.org/officeDocument/2006/relationships/image" Target="../media/image33.jpeg"/><Relationship Id="rId11" Type="http://schemas.openxmlformats.org/officeDocument/2006/relationships/image" Target="../media/image38.jpeg"/><Relationship Id="rId5" Type="http://schemas.openxmlformats.org/officeDocument/2006/relationships/notesSlide" Target="../notesSlides/notesSlide11.xml"/><Relationship Id="rId10" Type="http://schemas.openxmlformats.org/officeDocument/2006/relationships/image" Target="../media/image37.jpeg"/><Relationship Id="rId4" Type="http://schemas.openxmlformats.org/officeDocument/2006/relationships/slideLayout" Target="../slideLayouts/slideLayout2.xml"/><Relationship Id="rId9" Type="http://schemas.openxmlformats.org/officeDocument/2006/relationships/image" Target="../media/image36.jpeg"/></Relationships>
</file>

<file path=ppt/slides/_rels/slide13.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tags" Target="../tags/tag30.xml"/><Relationship Id="rId7" Type="http://schemas.openxmlformats.org/officeDocument/2006/relationships/image" Target="../media/image41.jpeg"/><Relationship Id="rId12" Type="http://schemas.openxmlformats.org/officeDocument/2006/relationships/image" Target="../media/image46.jpeg"/><Relationship Id="rId2" Type="http://schemas.openxmlformats.org/officeDocument/2006/relationships/tags" Target="../tags/tag29.xml"/><Relationship Id="rId1" Type="http://schemas.openxmlformats.org/officeDocument/2006/relationships/themeOverride" Target="../theme/themeOverride12.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notesSlide" Target="../notesSlides/notesSlide12.xml"/><Relationship Id="rId10" Type="http://schemas.openxmlformats.org/officeDocument/2006/relationships/image" Target="../media/image44.jpeg"/><Relationship Id="rId4" Type="http://schemas.openxmlformats.org/officeDocument/2006/relationships/slideLayout" Target="../slideLayouts/slideLayout2.xml"/><Relationship Id="rId9" Type="http://schemas.openxmlformats.org/officeDocument/2006/relationships/image" Target="../media/image43.jpeg"/></Relationships>
</file>

<file path=ppt/slides/_rels/slide14.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notesSlide" Target="../notesSlides/notesSlide13.xml"/><Relationship Id="rId18" Type="http://schemas.openxmlformats.org/officeDocument/2006/relationships/image" Target="../media/image51.png"/><Relationship Id="rId3" Type="http://schemas.openxmlformats.org/officeDocument/2006/relationships/tags" Target="../tags/tag32.xml"/><Relationship Id="rId21" Type="http://schemas.openxmlformats.org/officeDocument/2006/relationships/image" Target="../media/image54.png"/><Relationship Id="rId7" Type="http://schemas.openxmlformats.org/officeDocument/2006/relationships/tags" Target="../tags/tag36.xml"/><Relationship Id="rId12" Type="http://schemas.openxmlformats.org/officeDocument/2006/relationships/slideLayout" Target="../slideLayouts/slideLayout2.xml"/><Relationship Id="rId17" Type="http://schemas.openxmlformats.org/officeDocument/2006/relationships/image" Target="../media/image50.png"/><Relationship Id="rId2" Type="http://schemas.openxmlformats.org/officeDocument/2006/relationships/tags" Target="../tags/tag31.xml"/><Relationship Id="rId16" Type="http://schemas.openxmlformats.org/officeDocument/2006/relationships/image" Target="../media/image49.png"/><Relationship Id="rId20" Type="http://schemas.openxmlformats.org/officeDocument/2006/relationships/image" Target="../media/image53.png"/><Relationship Id="rId1" Type="http://schemas.openxmlformats.org/officeDocument/2006/relationships/themeOverride" Target="../theme/themeOverride13.xml"/><Relationship Id="rId6" Type="http://schemas.openxmlformats.org/officeDocument/2006/relationships/tags" Target="../tags/tag35.xml"/><Relationship Id="rId11" Type="http://schemas.openxmlformats.org/officeDocument/2006/relationships/tags" Target="../tags/tag40.xml"/><Relationship Id="rId5" Type="http://schemas.openxmlformats.org/officeDocument/2006/relationships/tags" Target="../tags/tag34.xml"/><Relationship Id="rId15" Type="http://schemas.openxmlformats.org/officeDocument/2006/relationships/image" Target="../media/image48.png"/><Relationship Id="rId10" Type="http://schemas.openxmlformats.org/officeDocument/2006/relationships/tags" Target="../tags/tag39.xml"/><Relationship Id="rId19" Type="http://schemas.openxmlformats.org/officeDocument/2006/relationships/image" Target="../media/image52.png"/><Relationship Id="rId4" Type="http://schemas.openxmlformats.org/officeDocument/2006/relationships/tags" Target="../tags/tag33.xml"/><Relationship Id="rId9" Type="http://schemas.openxmlformats.org/officeDocument/2006/relationships/tags" Target="../tags/tag38.xml"/><Relationship Id="rId14" Type="http://schemas.openxmlformats.org/officeDocument/2006/relationships/image" Target="../media/image47.png"/><Relationship Id="rId22" Type="http://schemas.openxmlformats.org/officeDocument/2006/relationships/image" Target="../media/image55.jpeg"/></Relationships>
</file>

<file path=ppt/slides/_rels/slide15.xml.rels><?xml version="1.0" encoding="UTF-8" standalone="yes"?>
<Relationships xmlns="http://schemas.openxmlformats.org/package/2006/relationships"><Relationship Id="rId3" Type="http://schemas.openxmlformats.org/officeDocument/2006/relationships/tags" Target="../tags/tag42.xml"/><Relationship Id="rId7" Type="http://schemas.openxmlformats.org/officeDocument/2006/relationships/image" Target="../media/image55.jpeg"/><Relationship Id="rId2" Type="http://schemas.openxmlformats.org/officeDocument/2006/relationships/tags" Target="../tags/tag41.xml"/><Relationship Id="rId1" Type="http://schemas.openxmlformats.org/officeDocument/2006/relationships/themeOverride" Target="../theme/themeOverride14.xml"/><Relationship Id="rId6" Type="http://schemas.openxmlformats.org/officeDocument/2006/relationships/image" Target="../media/image56.jpeg"/><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tags" Target="../tags/tag44.xml"/><Relationship Id="rId7" Type="http://schemas.openxmlformats.org/officeDocument/2006/relationships/image" Target="../media/image58.jpeg"/><Relationship Id="rId2" Type="http://schemas.openxmlformats.org/officeDocument/2006/relationships/tags" Target="../tags/tag43.xml"/><Relationship Id="rId1" Type="http://schemas.openxmlformats.org/officeDocument/2006/relationships/themeOverride" Target="../theme/themeOverride15.xml"/><Relationship Id="rId6" Type="http://schemas.openxmlformats.org/officeDocument/2006/relationships/image" Target="../media/image57.jpeg"/><Relationship Id="rId5" Type="http://schemas.openxmlformats.org/officeDocument/2006/relationships/notesSlide" Target="../notesSlides/notesSlide15.xm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hemeOverride" Target="../theme/themeOverride16.xml"/><Relationship Id="rId6" Type="http://schemas.openxmlformats.org/officeDocument/2006/relationships/image" Target="../media/image59.jpeg"/><Relationship Id="rId5" Type="http://schemas.openxmlformats.org/officeDocument/2006/relationships/notesSlide" Target="../notesSlides/notesSlide16.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themeOverride" Target="../theme/themeOverride17.xml"/><Relationship Id="rId6" Type="http://schemas.openxmlformats.org/officeDocument/2006/relationships/image" Target="../media/image60.jpeg"/><Relationship Id="rId5" Type="http://schemas.openxmlformats.org/officeDocument/2006/relationships/notesSlide" Target="../notesSlides/notesSlide17.xml"/><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Layout" Target="../slideLayouts/slideLayout4.xml"/><Relationship Id="rId5" Type="http://schemas.openxmlformats.org/officeDocument/2006/relationships/tags" Target="../tags/tag53.xml"/><Relationship Id="rId4" Type="http://schemas.openxmlformats.org/officeDocument/2006/relationships/tags" Target="../tags/tag52.xml"/></Relationships>
</file>

<file path=ppt/slides/_rels/slide20.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tags" Target="../tags/tag55.xml"/><Relationship Id="rId7" Type="http://schemas.openxmlformats.org/officeDocument/2006/relationships/image" Target="../media/image62.jpeg"/><Relationship Id="rId2" Type="http://schemas.openxmlformats.org/officeDocument/2006/relationships/tags" Target="../tags/tag54.xml"/><Relationship Id="rId1" Type="http://schemas.openxmlformats.org/officeDocument/2006/relationships/themeOverride" Target="../theme/themeOverride18.xml"/><Relationship Id="rId6" Type="http://schemas.openxmlformats.org/officeDocument/2006/relationships/image" Target="../media/image61.jpeg"/><Relationship Id="rId5" Type="http://schemas.openxmlformats.org/officeDocument/2006/relationships/notesSlide" Target="../notesSlides/notesSlide18.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tags" Target="../tags/tag57.xml"/><Relationship Id="rId7" Type="http://schemas.openxmlformats.org/officeDocument/2006/relationships/diagramLayout" Target="../diagrams/layout4.xml"/><Relationship Id="rId2" Type="http://schemas.openxmlformats.org/officeDocument/2006/relationships/tags" Target="../tags/tag56.xml"/><Relationship Id="rId1" Type="http://schemas.openxmlformats.org/officeDocument/2006/relationships/themeOverride" Target="../theme/themeOverride19.xml"/><Relationship Id="rId6" Type="http://schemas.openxmlformats.org/officeDocument/2006/relationships/diagramData" Target="../diagrams/data4.xml"/><Relationship Id="rId5" Type="http://schemas.openxmlformats.org/officeDocument/2006/relationships/notesSlide" Target="../notesSlides/notesSlide19.xml"/><Relationship Id="rId10" Type="http://schemas.microsoft.com/office/2007/relationships/diagramDrawing" Target="../diagrams/drawing4.xml"/><Relationship Id="rId4" Type="http://schemas.openxmlformats.org/officeDocument/2006/relationships/slideLayout" Target="../slideLayouts/slideLayout2.xml"/><Relationship Id="rId9" Type="http://schemas.openxmlformats.org/officeDocument/2006/relationships/diagramColors" Target="../diagrams/colors4.xml"/></Relationships>
</file>

<file path=ppt/slides/_rels/slide22.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tags" Target="../tags/tag59.xml"/><Relationship Id="rId7" Type="http://schemas.openxmlformats.org/officeDocument/2006/relationships/diagramLayout" Target="../diagrams/layout5.xml"/><Relationship Id="rId2" Type="http://schemas.openxmlformats.org/officeDocument/2006/relationships/tags" Target="../tags/tag58.xml"/><Relationship Id="rId1" Type="http://schemas.openxmlformats.org/officeDocument/2006/relationships/themeOverride" Target="../theme/themeOverride20.xml"/><Relationship Id="rId6" Type="http://schemas.openxmlformats.org/officeDocument/2006/relationships/diagramData" Target="../diagrams/data5.xml"/><Relationship Id="rId5" Type="http://schemas.openxmlformats.org/officeDocument/2006/relationships/notesSlide" Target="../notesSlides/notesSlide20.xml"/><Relationship Id="rId10" Type="http://schemas.microsoft.com/office/2007/relationships/diagramDrawing" Target="../diagrams/drawing5.xml"/><Relationship Id="rId4" Type="http://schemas.openxmlformats.org/officeDocument/2006/relationships/slideLayout" Target="../slideLayouts/slideLayout2.xml"/><Relationship Id="rId9" Type="http://schemas.openxmlformats.org/officeDocument/2006/relationships/diagramColors" Target="../diagrams/colors5.xml"/></Relationships>
</file>

<file path=ppt/slides/_rels/slide23.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tags" Target="../tags/tag61.xml"/><Relationship Id="rId7" Type="http://schemas.openxmlformats.org/officeDocument/2006/relationships/diagramLayout" Target="../diagrams/layout6.xml"/><Relationship Id="rId2" Type="http://schemas.openxmlformats.org/officeDocument/2006/relationships/tags" Target="../tags/tag60.xml"/><Relationship Id="rId1" Type="http://schemas.openxmlformats.org/officeDocument/2006/relationships/themeOverride" Target="../theme/themeOverride21.xml"/><Relationship Id="rId6" Type="http://schemas.openxmlformats.org/officeDocument/2006/relationships/diagramData" Target="../diagrams/data6.xml"/><Relationship Id="rId5" Type="http://schemas.openxmlformats.org/officeDocument/2006/relationships/notesSlide" Target="../notesSlides/notesSlide21.xml"/><Relationship Id="rId10" Type="http://schemas.microsoft.com/office/2007/relationships/diagramDrawing" Target="../diagrams/drawing6.xml"/><Relationship Id="rId4" Type="http://schemas.openxmlformats.org/officeDocument/2006/relationships/slideLayout" Target="../slideLayouts/slideLayout2.xml"/><Relationship Id="rId9" Type="http://schemas.openxmlformats.org/officeDocument/2006/relationships/diagramColors" Target="../diagrams/colors6.xml"/></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tags" Target="../tags/tag63.xml"/><Relationship Id="rId7" Type="http://schemas.openxmlformats.org/officeDocument/2006/relationships/diagramLayout" Target="../diagrams/layout7.xml"/><Relationship Id="rId2" Type="http://schemas.openxmlformats.org/officeDocument/2006/relationships/tags" Target="../tags/tag62.xml"/><Relationship Id="rId1" Type="http://schemas.openxmlformats.org/officeDocument/2006/relationships/themeOverride" Target="../theme/themeOverride22.xml"/><Relationship Id="rId6" Type="http://schemas.openxmlformats.org/officeDocument/2006/relationships/diagramData" Target="../diagrams/data7.xml"/><Relationship Id="rId5" Type="http://schemas.openxmlformats.org/officeDocument/2006/relationships/notesSlide" Target="../notesSlides/notesSlide22.xml"/><Relationship Id="rId10" Type="http://schemas.microsoft.com/office/2007/relationships/diagramDrawing" Target="../diagrams/drawing7.xml"/><Relationship Id="rId4" Type="http://schemas.openxmlformats.org/officeDocument/2006/relationships/slideLayout" Target="../slideLayouts/slideLayout2.xml"/><Relationship Id="rId9" Type="http://schemas.openxmlformats.org/officeDocument/2006/relationships/diagramColors" Target="../diagrams/colors7.xml"/></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8.xml"/><Relationship Id="rId13" Type="http://schemas.openxmlformats.org/officeDocument/2006/relationships/diagramQuickStyle" Target="../diagrams/quickStyle9.xml"/><Relationship Id="rId3" Type="http://schemas.openxmlformats.org/officeDocument/2006/relationships/tags" Target="../tags/tag65.xml"/><Relationship Id="rId7" Type="http://schemas.openxmlformats.org/officeDocument/2006/relationships/diagramLayout" Target="../diagrams/layout8.xml"/><Relationship Id="rId12" Type="http://schemas.openxmlformats.org/officeDocument/2006/relationships/diagramLayout" Target="../diagrams/layout9.xml"/><Relationship Id="rId2" Type="http://schemas.openxmlformats.org/officeDocument/2006/relationships/tags" Target="../tags/tag64.xml"/><Relationship Id="rId1" Type="http://schemas.openxmlformats.org/officeDocument/2006/relationships/themeOverride" Target="../theme/themeOverride23.xml"/><Relationship Id="rId6" Type="http://schemas.openxmlformats.org/officeDocument/2006/relationships/diagramData" Target="../diagrams/data8.xml"/><Relationship Id="rId11" Type="http://schemas.openxmlformats.org/officeDocument/2006/relationships/diagramData" Target="../diagrams/data9.xml"/><Relationship Id="rId5" Type="http://schemas.openxmlformats.org/officeDocument/2006/relationships/notesSlide" Target="../notesSlides/notesSlide23.xml"/><Relationship Id="rId15" Type="http://schemas.microsoft.com/office/2007/relationships/diagramDrawing" Target="../diagrams/drawing9.xml"/><Relationship Id="rId10" Type="http://schemas.microsoft.com/office/2007/relationships/diagramDrawing" Target="../diagrams/drawing8.xml"/><Relationship Id="rId4" Type="http://schemas.openxmlformats.org/officeDocument/2006/relationships/slideLayout" Target="../slideLayouts/slideLayout2.xml"/><Relationship Id="rId9" Type="http://schemas.openxmlformats.org/officeDocument/2006/relationships/diagramColors" Target="../diagrams/colors8.xml"/><Relationship Id="rId14" Type="http://schemas.openxmlformats.org/officeDocument/2006/relationships/diagramColors" Target="../diagrams/colors9.xml"/></Relationships>
</file>

<file path=ppt/slides/_rels/slide26.xml.rels><?xml version="1.0" encoding="UTF-8" standalone="yes"?>
<Relationships xmlns="http://schemas.openxmlformats.org/package/2006/relationships"><Relationship Id="rId8" Type="http://schemas.openxmlformats.org/officeDocument/2006/relationships/diagramQuickStyle" Target="../diagrams/quickStyle10.xml"/><Relationship Id="rId13" Type="http://schemas.openxmlformats.org/officeDocument/2006/relationships/diagramQuickStyle" Target="../diagrams/quickStyle11.xml"/><Relationship Id="rId18" Type="http://schemas.openxmlformats.org/officeDocument/2006/relationships/diagramQuickStyle" Target="../diagrams/quickStyle12.xml"/><Relationship Id="rId3" Type="http://schemas.openxmlformats.org/officeDocument/2006/relationships/tags" Target="../tags/tag67.xml"/><Relationship Id="rId7" Type="http://schemas.openxmlformats.org/officeDocument/2006/relationships/diagramLayout" Target="../diagrams/layout10.xml"/><Relationship Id="rId12" Type="http://schemas.openxmlformats.org/officeDocument/2006/relationships/diagramLayout" Target="../diagrams/layout11.xml"/><Relationship Id="rId17" Type="http://schemas.openxmlformats.org/officeDocument/2006/relationships/diagramLayout" Target="../diagrams/layout12.xml"/><Relationship Id="rId2" Type="http://schemas.openxmlformats.org/officeDocument/2006/relationships/tags" Target="../tags/tag66.xml"/><Relationship Id="rId16" Type="http://schemas.openxmlformats.org/officeDocument/2006/relationships/diagramData" Target="../diagrams/data12.xml"/><Relationship Id="rId20" Type="http://schemas.microsoft.com/office/2007/relationships/diagramDrawing" Target="../diagrams/drawing12.xml"/><Relationship Id="rId1" Type="http://schemas.openxmlformats.org/officeDocument/2006/relationships/themeOverride" Target="../theme/themeOverride24.xml"/><Relationship Id="rId6" Type="http://schemas.openxmlformats.org/officeDocument/2006/relationships/diagramData" Target="../diagrams/data10.xml"/><Relationship Id="rId11" Type="http://schemas.openxmlformats.org/officeDocument/2006/relationships/diagramData" Target="../diagrams/data11.xml"/><Relationship Id="rId5" Type="http://schemas.openxmlformats.org/officeDocument/2006/relationships/notesSlide" Target="../notesSlides/notesSlide24.xml"/><Relationship Id="rId15" Type="http://schemas.microsoft.com/office/2007/relationships/diagramDrawing" Target="../diagrams/drawing11.xml"/><Relationship Id="rId10" Type="http://schemas.microsoft.com/office/2007/relationships/diagramDrawing" Target="../diagrams/drawing10.xml"/><Relationship Id="rId19" Type="http://schemas.openxmlformats.org/officeDocument/2006/relationships/diagramColors" Target="../diagrams/colors12.xml"/><Relationship Id="rId4" Type="http://schemas.openxmlformats.org/officeDocument/2006/relationships/slideLayout" Target="../slideLayouts/slideLayout2.xml"/><Relationship Id="rId9" Type="http://schemas.openxmlformats.org/officeDocument/2006/relationships/diagramColors" Target="../diagrams/colors10.xml"/><Relationship Id="rId14" Type="http://schemas.openxmlformats.org/officeDocument/2006/relationships/diagramColors" Target="../diagrams/colors11.xml"/></Relationships>
</file>

<file path=ppt/slides/_rels/slide27.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tags" Target="../tags/tag69.xml"/><Relationship Id="rId7" Type="http://schemas.openxmlformats.org/officeDocument/2006/relationships/image" Target="../media/image65.png"/><Relationship Id="rId2" Type="http://schemas.openxmlformats.org/officeDocument/2006/relationships/tags" Target="../tags/tag68.xml"/><Relationship Id="rId1" Type="http://schemas.openxmlformats.org/officeDocument/2006/relationships/themeOverride" Target="../theme/themeOverride25.xml"/><Relationship Id="rId6" Type="http://schemas.openxmlformats.org/officeDocument/2006/relationships/image" Target="../media/image64.png"/><Relationship Id="rId5" Type="http://schemas.openxmlformats.org/officeDocument/2006/relationships/notesSlide" Target="../notesSlides/notesSlide25.xml"/><Relationship Id="rId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tags" Target="../tags/tag71.xml"/><Relationship Id="rId7" Type="http://schemas.openxmlformats.org/officeDocument/2006/relationships/image" Target="../media/image68.png"/><Relationship Id="rId2" Type="http://schemas.openxmlformats.org/officeDocument/2006/relationships/tags" Target="../tags/tag70.xml"/><Relationship Id="rId1" Type="http://schemas.openxmlformats.org/officeDocument/2006/relationships/themeOverride" Target="../theme/themeOverride26.xml"/><Relationship Id="rId6" Type="http://schemas.openxmlformats.org/officeDocument/2006/relationships/image" Target="../media/image67.png"/><Relationship Id="rId5" Type="http://schemas.openxmlformats.org/officeDocument/2006/relationships/notesSlide" Target="../notesSlides/notesSlide26.xml"/><Relationship Id="rId4"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diagramQuickStyle" Target="../diagrams/quickStyle13.xml"/><Relationship Id="rId3" Type="http://schemas.openxmlformats.org/officeDocument/2006/relationships/tags" Target="../tags/tag73.xml"/><Relationship Id="rId7" Type="http://schemas.openxmlformats.org/officeDocument/2006/relationships/diagramLayout" Target="../diagrams/layout13.xml"/><Relationship Id="rId2" Type="http://schemas.openxmlformats.org/officeDocument/2006/relationships/tags" Target="../tags/tag72.xml"/><Relationship Id="rId1" Type="http://schemas.openxmlformats.org/officeDocument/2006/relationships/themeOverride" Target="../theme/themeOverride27.xml"/><Relationship Id="rId6" Type="http://schemas.openxmlformats.org/officeDocument/2006/relationships/diagramData" Target="../diagrams/data13.xml"/><Relationship Id="rId5" Type="http://schemas.openxmlformats.org/officeDocument/2006/relationships/notesSlide" Target="../notesSlides/notesSlide27.xml"/><Relationship Id="rId10" Type="http://schemas.microsoft.com/office/2007/relationships/diagramDrawing" Target="../diagrams/drawing13.xml"/><Relationship Id="rId4" Type="http://schemas.openxmlformats.org/officeDocument/2006/relationships/slideLayout" Target="../slideLayouts/slideLayout2.xml"/><Relationship Id="rId9" Type="http://schemas.openxmlformats.org/officeDocument/2006/relationships/diagramColors" Target="../diagrams/colors13.xml"/></Relationships>
</file>

<file path=ppt/slides/_rels/slide30.xml.rels><?xml version="1.0" encoding="UTF-8" standalone="yes"?>
<Relationships xmlns="http://schemas.openxmlformats.org/package/2006/relationships"><Relationship Id="rId3" Type="http://schemas.openxmlformats.org/officeDocument/2006/relationships/tags" Target="../tags/tag75.xml"/><Relationship Id="rId7" Type="http://schemas.openxmlformats.org/officeDocument/2006/relationships/image" Target="../media/image70.png"/><Relationship Id="rId2" Type="http://schemas.openxmlformats.org/officeDocument/2006/relationships/tags" Target="../tags/tag74.xml"/><Relationship Id="rId1" Type="http://schemas.openxmlformats.org/officeDocument/2006/relationships/themeOverride" Target="../theme/themeOverride28.xml"/><Relationship Id="rId6" Type="http://schemas.openxmlformats.org/officeDocument/2006/relationships/image" Target="../media/image69.png"/><Relationship Id="rId5" Type="http://schemas.openxmlformats.org/officeDocument/2006/relationships/notesSlide" Target="../notesSlides/notesSlide28.xml"/><Relationship Id="rId4"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themeOverride" Target="../theme/themeOverride29.xml"/><Relationship Id="rId6" Type="http://schemas.openxmlformats.org/officeDocument/2006/relationships/image" Target="../media/image71.png"/><Relationship Id="rId5" Type="http://schemas.openxmlformats.org/officeDocument/2006/relationships/notesSlide" Target="../notesSlides/notesSlide29.xml"/><Relationship Id="rId4"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tags" Target="../tags/tag79.xml"/><Relationship Id="rId7" Type="http://schemas.openxmlformats.org/officeDocument/2006/relationships/image" Target="../media/image73.jpeg"/><Relationship Id="rId2" Type="http://schemas.openxmlformats.org/officeDocument/2006/relationships/tags" Target="../tags/tag78.xml"/><Relationship Id="rId1" Type="http://schemas.openxmlformats.org/officeDocument/2006/relationships/themeOverride" Target="../theme/themeOverride30.xml"/><Relationship Id="rId6" Type="http://schemas.openxmlformats.org/officeDocument/2006/relationships/image" Target="../media/image72.jpeg"/><Relationship Id="rId5" Type="http://schemas.openxmlformats.org/officeDocument/2006/relationships/notesSlide" Target="../notesSlides/notesSlide30.xml"/><Relationship Id="rId4"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tags" Target="../tags/tag81.xml"/><Relationship Id="rId7" Type="http://schemas.openxmlformats.org/officeDocument/2006/relationships/image" Target="../media/image76.jpeg"/><Relationship Id="rId2" Type="http://schemas.openxmlformats.org/officeDocument/2006/relationships/tags" Target="../tags/tag80.xml"/><Relationship Id="rId1" Type="http://schemas.openxmlformats.org/officeDocument/2006/relationships/themeOverride" Target="../theme/themeOverride31.xml"/><Relationship Id="rId6" Type="http://schemas.openxmlformats.org/officeDocument/2006/relationships/image" Target="../media/image75.jpeg"/><Relationship Id="rId5" Type="http://schemas.openxmlformats.org/officeDocument/2006/relationships/notesSlide" Target="../notesSlides/notesSlide31.xml"/><Relationship Id="rId4"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14.xml"/><Relationship Id="rId3" Type="http://schemas.openxmlformats.org/officeDocument/2006/relationships/tags" Target="../tags/tag83.xml"/><Relationship Id="rId7" Type="http://schemas.openxmlformats.org/officeDocument/2006/relationships/diagramLayout" Target="../diagrams/layout14.xml"/><Relationship Id="rId2" Type="http://schemas.openxmlformats.org/officeDocument/2006/relationships/tags" Target="../tags/tag82.xml"/><Relationship Id="rId1" Type="http://schemas.openxmlformats.org/officeDocument/2006/relationships/themeOverride" Target="../theme/themeOverride32.xml"/><Relationship Id="rId6" Type="http://schemas.openxmlformats.org/officeDocument/2006/relationships/diagramData" Target="../diagrams/data14.xml"/><Relationship Id="rId5" Type="http://schemas.openxmlformats.org/officeDocument/2006/relationships/notesSlide" Target="../notesSlides/notesSlide32.xml"/><Relationship Id="rId10" Type="http://schemas.microsoft.com/office/2007/relationships/diagramDrawing" Target="../diagrams/drawing14.xml"/><Relationship Id="rId4" Type="http://schemas.openxmlformats.org/officeDocument/2006/relationships/slideLayout" Target="../slideLayouts/slideLayout2.xml"/><Relationship Id="rId9" Type="http://schemas.openxmlformats.org/officeDocument/2006/relationships/diagramColors" Target="../diagrams/colors14.xml"/></Relationships>
</file>

<file path=ppt/slides/_rels/slide35.xml.rels><?xml version="1.0" encoding="UTF-8" standalone="yes"?>
<Relationships xmlns="http://schemas.openxmlformats.org/package/2006/relationships"><Relationship Id="rId3" Type="http://schemas.openxmlformats.org/officeDocument/2006/relationships/tags" Target="../tags/tag85.xml"/><Relationship Id="rId7" Type="http://schemas.openxmlformats.org/officeDocument/2006/relationships/image" Target="../media/image78.png"/><Relationship Id="rId2" Type="http://schemas.openxmlformats.org/officeDocument/2006/relationships/tags" Target="../tags/tag84.xml"/><Relationship Id="rId1" Type="http://schemas.openxmlformats.org/officeDocument/2006/relationships/themeOverride" Target="../theme/themeOverride33.xml"/><Relationship Id="rId6" Type="http://schemas.openxmlformats.org/officeDocument/2006/relationships/image" Target="../media/image77.png"/><Relationship Id="rId5" Type="http://schemas.openxmlformats.org/officeDocument/2006/relationships/notesSlide" Target="../notesSlides/notesSlide33.xml"/><Relationship Id="rId4"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7.xml"/><Relationship Id="rId1" Type="http://schemas.openxmlformats.org/officeDocument/2006/relationships/tags" Target="../tags/tag86.xml"/><Relationship Id="rId5" Type="http://schemas.openxmlformats.org/officeDocument/2006/relationships/image" Target="../media/image79.jpeg"/><Relationship Id="rId4" Type="http://schemas.openxmlformats.org/officeDocument/2006/relationships/notesSlide" Target="../notesSlides/notesSlide34.xml"/></Relationships>
</file>

<file path=ppt/slides/_rels/slide37.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slideLayout" Target="../slideLayouts/slideLayout2.xml"/><Relationship Id="rId7" Type="http://schemas.openxmlformats.org/officeDocument/2006/relationships/image" Target="../media/image82.png"/><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image" Target="../media/image81.png"/><Relationship Id="rId5" Type="http://schemas.openxmlformats.org/officeDocument/2006/relationships/image" Target="../media/image80.png"/><Relationship Id="rId10" Type="http://schemas.openxmlformats.org/officeDocument/2006/relationships/image" Target="../media/image85.png"/><Relationship Id="rId4" Type="http://schemas.openxmlformats.org/officeDocument/2006/relationships/notesSlide" Target="../notesSlides/notesSlide35.xml"/><Relationship Id="rId9" Type="http://schemas.openxmlformats.org/officeDocument/2006/relationships/image" Target="../media/image84.png"/></Relationships>
</file>

<file path=ppt/slides/_rels/slide38.xml.rels><?xml version="1.0" encoding="UTF-8" standalone="yes"?>
<Relationships xmlns="http://schemas.openxmlformats.org/package/2006/relationships"><Relationship Id="rId3" Type="http://schemas.openxmlformats.org/officeDocument/2006/relationships/tags" Target="../tags/tag91.xml"/><Relationship Id="rId2" Type="http://schemas.openxmlformats.org/officeDocument/2006/relationships/tags" Target="../tags/tag90.xml"/><Relationship Id="rId1" Type="http://schemas.openxmlformats.org/officeDocument/2006/relationships/themeOverride" Target="../theme/themeOverride34.xml"/><Relationship Id="rId5" Type="http://schemas.openxmlformats.org/officeDocument/2006/relationships/image" Target="../media/image86.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7802620" y="6563360"/>
            <a:ext cx="4449820" cy="989584"/>
          </a:xfrm>
          <a:custGeom>
            <a:avLst/>
            <a:gdLst>
              <a:gd name="connsiteX0" fmla="*/ 0 w 12234041"/>
              <a:gd name="connsiteY0" fmla="*/ 0 h 5139559"/>
              <a:gd name="connsiteX1" fmla="*/ 31531 w 12234041"/>
              <a:gd name="connsiteY1" fmla="*/ 5139559 h 5139559"/>
              <a:gd name="connsiteX2" fmla="*/ 2932386 w 12234041"/>
              <a:gd name="connsiteY2" fmla="*/ 5092262 h 5139559"/>
              <a:gd name="connsiteX3" fmla="*/ 4335517 w 12234041"/>
              <a:gd name="connsiteY3" fmla="*/ 3626069 h 5139559"/>
              <a:gd name="connsiteX4" fmla="*/ 5249917 w 12234041"/>
              <a:gd name="connsiteY4" fmla="*/ 2758965 h 5139559"/>
              <a:gd name="connsiteX5" fmla="*/ 5912069 w 12234041"/>
              <a:gd name="connsiteY5" fmla="*/ 2885090 h 5139559"/>
              <a:gd name="connsiteX6" fmla="*/ 6731876 w 12234041"/>
              <a:gd name="connsiteY6" fmla="*/ 3121572 h 5139559"/>
              <a:gd name="connsiteX7" fmla="*/ 7441324 w 12234041"/>
              <a:gd name="connsiteY7" fmla="*/ 2554014 h 5139559"/>
              <a:gd name="connsiteX8" fmla="*/ 8182303 w 12234041"/>
              <a:gd name="connsiteY8" fmla="*/ 1592317 h 5139559"/>
              <a:gd name="connsiteX9" fmla="*/ 9096703 w 12234041"/>
              <a:gd name="connsiteY9" fmla="*/ 1749972 h 5139559"/>
              <a:gd name="connsiteX10" fmla="*/ 9601200 w 12234041"/>
              <a:gd name="connsiteY10" fmla="*/ 1844565 h 5139559"/>
              <a:gd name="connsiteX11" fmla="*/ 10200290 w 12234041"/>
              <a:gd name="connsiteY11" fmla="*/ 1481959 h 5139559"/>
              <a:gd name="connsiteX12" fmla="*/ 10736317 w 12234041"/>
              <a:gd name="connsiteY12" fmla="*/ 1213945 h 5139559"/>
              <a:gd name="connsiteX13" fmla="*/ 11193517 w 12234041"/>
              <a:gd name="connsiteY13" fmla="*/ 1308538 h 5139559"/>
              <a:gd name="connsiteX14" fmla="*/ 11414234 w 12234041"/>
              <a:gd name="connsiteY14" fmla="*/ 1466193 h 5139559"/>
              <a:gd name="connsiteX15" fmla="*/ 11761076 w 12234041"/>
              <a:gd name="connsiteY15" fmla="*/ 1655379 h 5139559"/>
              <a:gd name="connsiteX16" fmla="*/ 12123683 w 12234041"/>
              <a:gd name="connsiteY16" fmla="*/ 1466193 h 5139559"/>
              <a:gd name="connsiteX17" fmla="*/ 12234041 w 12234041"/>
              <a:gd name="connsiteY17" fmla="*/ 1355834 h 5139559"/>
              <a:gd name="connsiteX18" fmla="*/ 12202510 w 12234041"/>
              <a:gd name="connsiteY18" fmla="*/ 31531 h 5139559"/>
              <a:gd name="connsiteX19" fmla="*/ 0 w 12234041"/>
              <a:gd name="connsiteY19" fmla="*/ 0 h 5139559"/>
              <a:gd name="connsiteX0-1" fmla="*/ 0 w 12234041"/>
              <a:gd name="connsiteY0-2" fmla="*/ 0 h 5311642"/>
              <a:gd name="connsiteX1-3" fmla="*/ 31531 w 12234041"/>
              <a:gd name="connsiteY1-4" fmla="*/ 5139559 h 5311642"/>
              <a:gd name="connsiteX2-5" fmla="*/ 2932386 w 12234041"/>
              <a:gd name="connsiteY2-6" fmla="*/ 5092262 h 5311642"/>
              <a:gd name="connsiteX3-7" fmla="*/ 4335517 w 12234041"/>
              <a:gd name="connsiteY3-8" fmla="*/ 3626069 h 5311642"/>
              <a:gd name="connsiteX4-9" fmla="*/ 5249917 w 12234041"/>
              <a:gd name="connsiteY4-10" fmla="*/ 2758965 h 5311642"/>
              <a:gd name="connsiteX5-11" fmla="*/ 5912069 w 12234041"/>
              <a:gd name="connsiteY5-12" fmla="*/ 2885090 h 5311642"/>
              <a:gd name="connsiteX6-13" fmla="*/ 6731876 w 12234041"/>
              <a:gd name="connsiteY6-14" fmla="*/ 3121572 h 5311642"/>
              <a:gd name="connsiteX7-15" fmla="*/ 7441324 w 12234041"/>
              <a:gd name="connsiteY7-16" fmla="*/ 2554014 h 5311642"/>
              <a:gd name="connsiteX8-17" fmla="*/ 8182303 w 12234041"/>
              <a:gd name="connsiteY8-18" fmla="*/ 1592317 h 5311642"/>
              <a:gd name="connsiteX9-19" fmla="*/ 9096703 w 12234041"/>
              <a:gd name="connsiteY9-20" fmla="*/ 1749972 h 5311642"/>
              <a:gd name="connsiteX10-21" fmla="*/ 9601200 w 12234041"/>
              <a:gd name="connsiteY10-22" fmla="*/ 1844565 h 5311642"/>
              <a:gd name="connsiteX11-23" fmla="*/ 10200290 w 12234041"/>
              <a:gd name="connsiteY11-24" fmla="*/ 1481959 h 5311642"/>
              <a:gd name="connsiteX12-25" fmla="*/ 10736317 w 12234041"/>
              <a:gd name="connsiteY12-26" fmla="*/ 1213945 h 5311642"/>
              <a:gd name="connsiteX13-27" fmla="*/ 11193517 w 12234041"/>
              <a:gd name="connsiteY13-28" fmla="*/ 1308538 h 5311642"/>
              <a:gd name="connsiteX14-29" fmla="*/ 11414234 w 12234041"/>
              <a:gd name="connsiteY14-30" fmla="*/ 1466193 h 5311642"/>
              <a:gd name="connsiteX15-31" fmla="*/ 11761076 w 12234041"/>
              <a:gd name="connsiteY15-32" fmla="*/ 1655379 h 5311642"/>
              <a:gd name="connsiteX16-33" fmla="*/ 12123683 w 12234041"/>
              <a:gd name="connsiteY16-34" fmla="*/ 1466193 h 5311642"/>
              <a:gd name="connsiteX17-35" fmla="*/ 12234041 w 12234041"/>
              <a:gd name="connsiteY17-36" fmla="*/ 1355834 h 5311642"/>
              <a:gd name="connsiteX18-37" fmla="*/ 12202510 w 12234041"/>
              <a:gd name="connsiteY18-38" fmla="*/ 31531 h 5311642"/>
              <a:gd name="connsiteX19-39" fmla="*/ 0 w 12234041"/>
              <a:gd name="connsiteY19-40" fmla="*/ 0 h 5311642"/>
              <a:gd name="connsiteX0-41" fmla="*/ 0 w 12234041"/>
              <a:gd name="connsiteY0-42" fmla="*/ 0 h 5311642"/>
              <a:gd name="connsiteX1-43" fmla="*/ 31531 w 12234041"/>
              <a:gd name="connsiteY1-44" fmla="*/ 5139559 h 5311642"/>
              <a:gd name="connsiteX2-45" fmla="*/ 2932386 w 12234041"/>
              <a:gd name="connsiteY2-46" fmla="*/ 5092262 h 5311642"/>
              <a:gd name="connsiteX3-47" fmla="*/ 4335517 w 12234041"/>
              <a:gd name="connsiteY3-48" fmla="*/ 3626069 h 5311642"/>
              <a:gd name="connsiteX4-49" fmla="*/ 5249917 w 12234041"/>
              <a:gd name="connsiteY4-50" fmla="*/ 2758965 h 5311642"/>
              <a:gd name="connsiteX5-51" fmla="*/ 5912069 w 12234041"/>
              <a:gd name="connsiteY5-52" fmla="*/ 2885090 h 5311642"/>
              <a:gd name="connsiteX6-53" fmla="*/ 6731876 w 12234041"/>
              <a:gd name="connsiteY6-54" fmla="*/ 3121572 h 5311642"/>
              <a:gd name="connsiteX7-55" fmla="*/ 7441324 w 12234041"/>
              <a:gd name="connsiteY7-56" fmla="*/ 2554014 h 5311642"/>
              <a:gd name="connsiteX8-57" fmla="*/ 8182303 w 12234041"/>
              <a:gd name="connsiteY8-58" fmla="*/ 1592317 h 5311642"/>
              <a:gd name="connsiteX9-59" fmla="*/ 9096703 w 12234041"/>
              <a:gd name="connsiteY9-60" fmla="*/ 1749972 h 5311642"/>
              <a:gd name="connsiteX10-61" fmla="*/ 9601200 w 12234041"/>
              <a:gd name="connsiteY10-62" fmla="*/ 1844565 h 5311642"/>
              <a:gd name="connsiteX11-63" fmla="*/ 10200290 w 12234041"/>
              <a:gd name="connsiteY11-64" fmla="*/ 1481959 h 5311642"/>
              <a:gd name="connsiteX12-65" fmla="*/ 10736317 w 12234041"/>
              <a:gd name="connsiteY12-66" fmla="*/ 1213945 h 5311642"/>
              <a:gd name="connsiteX13-67" fmla="*/ 11193517 w 12234041"/>
              <a:gd name="connsiteY13-68" fmla="*/ 1308538 h 5311642"/>
              <a:gd name="connsiteX14-69" fmla="*/ 11414234 w 12234041"/>
              <a:gd name="connsiteY14-70" fmla="*/ 1466193 h 5311642"/>
              <a:gd name="connsiteX15-71" fmla="*/ 11761076 w 12234041"/>
              <a:gd name="connsiteY15-72" fmla="*/ 1655379 h 5311642"/>
              <a:gd name="connsiteX16-73" fmla="*/ 12123683 w 12234041"/>
              <a:gd name="connsiteY16-74" fmla="*/ 1466193 h 5311642"/>
              <a:gd name="connsiteX17-75" fmla="*/ 12234041 w 12234041"/>
              <a:gd name="connsiteY17-76" fmla="*/ 1355834 h 5311642"/>
              <a:gd name="connsiteX18-77" fmla="*/ 12202510 w 12234041"/>
              <a:gd name="connsiteY18-78" fmla="*/ 31531 h 5311642"/>
              <a:gd name="connsiteX19-79" fmla="*/ 0 w 12234041"/>
              <a:gd name="connsiteY19-80" fmla="*/ 0 h 5311642"/>
              <a:gd name="connsiteX0-81" fmla="*/ 0 w 12234041"/>
              <a:gd name="connsiteY0-82" fmla="*/ 0 h 5311642"/>
              <a:gd name="connsiteX1-83" fmla="*/ 31531 w 12234041"/>
              <a:gd name="connsiteY1-84" fmla="*/ 5139559 h 5311642"/>
              <a:gd name="connsiteX2-85" fmla="*/ 2932386 w 12234041"/>
              <a:gd name="connsiteY2-86" fmla="*/ 5092262 h 5311642"/>
              <a:gd name="connsiteX3-87" fmla="*/ 4335517 w 12234041"/>
              <a:gd name="connsiteY3-88" fmla="*/ 3626069 h 5311642"/>
              <a:gd name="connsiteX4-89" fmla="*/ 5249917 w 12234041"/>
              <a:gd name="connsiteY4-90" fmla="*/ 2758965 h 5311642"/>
              <a:gd name="connsiteX5-91" fmla="*/ 5912069 w 12234041"/>
              <a:gd name="connsiteY5-92" fmla="*/ 2885090 h 5311642"/>
              <a:gd name="connsiteX6-93" fmla="*/ 6731876 w 12234041"/>
              <a:gd name="connsiteY6-94" fmla="*/ 3121572 h 5311642"/>
              <a:gd name="connsiteX7-95" fmla="*/ 7441324 w 12234041"/>
              <a:gd name="connsiteY7-96" fmla="*/ 2554014 h 5311642"/>
              <a:gd name="connsiteX8-97" fmla="*/ 8182303 w 12234041"/>
              <a:gd name="connsiteY8-98" fmla="*/ 1592317 h 5311642"/>
              <a:gd name="connsiteX9-99" fmla="*/ 9096703 w 12234041"/>
              <a:gd name="connsiteY9-100" fmla="*/ 1749972 h 5311642"/>
              <a:gd name="connsiteX10-101" fmla="*/ 9601200 w 12234041"/>
              <a:gd name="connsiteY10-102" fmla="*/ 1844565 h 5311642"/>
              <a:gd name="connsiteX11-103" fmla="*/ 10200290 w 12234041"/>
              <a:gd name="connsiteY11-104" fmla="*/ 1481959 h 5311642"/>
              <a:gd name="connsiteX12-105" fmla="*/ 10736317 w 12234041"/>
              <a:gd name="connsiteY12-106" fmla="*/ 1213945 h 5311642"/>
              <a:gd name="connsiteX13-107" fmla="*/ 11193517 w 12234041"/>
              <a:gd name="connsiteY13-108" fmla="*/ 1308538 h 5311642"/>
              <a:gd name="connsiteX14-109" fmla="*/ 11414234 w 12234041"/>
              <a:gd name="connsiteY14-110" fmla="*/ 1466193 h 5311642"/>
              <a:gd name="connsiteX15-111" fmla="*/ 11761076 w 12234041"/>
              <a:gd name="connsiteY15-112" fmla="*/ 1655379 h 5311642"/>
              <a:gd name="connsiteX16-113" fmla="*/ 12123683 w 12234041"/>
              <a:gd name="connsiteY16-114" fmla="*/ 1466193 h 5311642"/>
              <a:gd name="connsiteX17-115" fmla="*/ 12234041 w 12234041"/>
              <a:gd name="connsiteY17-116" fmla="*/ 1355834 h 5311642"/>
              <a:gd name="connsiteX18-117" fmla="*/ 12202510 w 12234041"/>
              <a:gd name="connsiteY18-118" fmla="*/ 31531 h 5311642"/>
              <a:gd name="connsiteX19-119" fmla="*/ 0 w 12234041"/>
              <a:gd name="connsiteY19-120" fmla="*/ 0 h 5311642"/>
              <a:gd name="connsiteX0-121" fmla="*/ 0 w 12234041"/>
              <a:gd name="connsiteY0-122" fmla="*/ 0 h 5311642"/>
              <a:gd name="connsiteX1-123" fmla="*/ 31531 w 12234041"/>
              <a:gd name="connsiteY1-124" fmla="*/ 5139559 h 5311642"/>
              <a:gd name="connsiteX2-125" fmla="*/ 2932386 w 12234041"/>
              <a:gd name="connsiteY2-126" fmla="*/ 5092262 h 5311642"/>
              <a:gd name="connsiteX3-127" fmla="*/ 4335517 w 12234041"/>
              <a:gd name="connsiteY3-128" fmla="*/ 3626069 h 5311642"/>
              <a:gd name="connsiteX4-129" fmla="*/ 5249917 w 12234041"/>
              <a:gd name="connsiteY4-130" fmla="*/ 2758965 h 5311642"/>
              <a:gd name="connsiteX5-131" fmla="*/ 5912069 w 12234041"/>
              <a:gd name="connsiteY5-132" fmla="*/ 2885090 h 5311642"/>
              <a:gd name="connsiteX6-133" fmla="*/ 6731876 w 12234041"/>
              <a:gd name="connsiteY6-134" fmla="*/ 3121572 h 5311642"/>
              <a:gd name="connsiteX7-135" fmla="*/ 7441324 w 12234041"/>
              <a:gd name="connsiteY7-136" fmla="*/ 2554014 h 5311642"/>
              <a:gd name="connsiteX8-137" fmla="*/ 8182303 w 12234041"/>
              <a:gd name="connsiteY8-138" fmla="*/ 1592317 h 5311642"/>
              <a:gd name="connsiteX9-139" fmla="*/ 9096703 w 12234041"/>
              <a:gd name="connsiteY9-140" fmla="*/ 1749972 h 5311642"/>
              <a:gd name="connsiteX10-141" fmla="*/ 9601200 w 12234041"/>
              <a:gd name="connsiteY10-142" fmla="*/ 1844565 h 5311642"/>
              <a:gd name="connsiteX11-143" fmla="*/ 10200290 w 12234041"/>
              <a:gd name="connsiteY11-144" fmla="*/ 1481959 h 5311642"/>
              <a:gd name="connsiteX12-145" fmla="*/ 10736317 w 12234041"/>
              <a:gd name="connsiteY12-146" fmla="*/ 1213945 h 5311642"/>
              <a:gd name="connsiteX13-147" fmla="*/ 11193517 w 12234041"/>
              <a:gd name="connsiteY13-148" fmla="*/ 1308538 h 5311642"/>
              <a:gd name="connsiteX14-149" fmla="*/ 11414234 w 12234041"/>
              <a:gd name="connsiteY14-150" fmla="*/ 1466193 h 5311642"/>
              <a:gd name="connsiteX15-151" fmla="*/ 11761076 w 12234041"/>
              <a:gd name="connsiteY15-152" fmla="*/ 1655379 h 5311642"/>
              <a:gd name="connsiteX16-153" fmla="*/ 12123683 w 12234041"/>
              <a:gd name="connsiteY16-154" fmla="*/ 1466193 h 5311642"/>
              <a:gd name="connsiteX17-155" fmla="*/ 12234041 w 12234041"/>
              <a:gd name="connsiteY17-156" fmla="*/ 1355834 h 5311642"/>
              <a:gd name="connsiteX18-157" fmla="*/ 12202510 w 12234041"/>
              <a:gd name="connsiteY18-158" fmla="*/ 31531 h 5311642"/>
              <a:gd name="connsiteX19-159" fmla="*/ 0 w 12234041"/>
              <a:gd name="connsiteY19-160" fmla="*/ 0 h 5311642"/>
              <a:gd name="connsiteX0-161" fmla="*/ 0 w 12234041"/>
              <a:gd name="connsiteY0-162" fmla="*/ 0 h 5311642"/>
              <a:gd name="connsiteX1-163" fmla="*/ 31531 w 12234041"/>
              <a:gd name="connsiteY1-164" fmla="*/ 5139559 h 5311642"/>
              <a:gd name="connsiteX2-165" fmla="*/ 2932386 w 12234041"/>
              <a:gd name="connsiteY2-166" fmla="*/ 5092262 h 5311642"/>
              <a:gd name="connsiteX3-167" fmla="*/ 4335517 w 12234041"/>
              <a:gd name="connsiteY3-168" fmla="*/ 3626069 h 5311642"/>
              <a:gd name="connsiteX4-169" fmla="*/ 5249917 w 12234041"/>
              <a:gd name="connsiteY4-170" fmla="*/ 2758965 h 5311642"/>
              <a:gd name="connsiteX5-171" fmla="*/ 5912069 w 12234041"/>
              <a:gd name="connsiteY5-172" fmla="*/ 2885090 h 5311642"/>
              <a:gd name="connsiteX6-173" fmla="*/ 6731876 w 12234041"/>
              <a:gd name="connsiteY6-174" fmla="*/ 3121572 h 5311642"/>
              <a:gd name="connsiteX7-175" fmla="*/ 7441324 w 12234041"/>
              <a:gd name="connsiteY7-176" fmla="*/ 2554014 h 5311642"/>
              <a:gd name="connsiteX8-177" fmla="*/ 8182303 w 12234041"/>
              <a:gd name="connsiteY8-178" fmla="*/ 1592317 h 5311642"/>
              <a:gd name="connsiteX9-179" fmla="*/ 9096703 w 12234041"/>
              <a:gd name="connsiteY9-180" fmla="*/ 1749972 h 5311642"/>
              <a:gd name="connsiteX10-181" fmla="*/ 9601200 w 12234041"/>
              <a:gd name="connsiteY10-182" fmla="*/ 1844565 h 5311642"/>
              <a:gd name="connsiteX11-183" fmla="*/ 10200290 w 12234041"/>
              <a:gd name="connsiteY11-184" fmla="*/ 1481959 h 5311642"/>
              <a:gd name="connsiteX12-185" fmla="*/ 10736317 w 12234041"/>
              <a:gd name="connsiteY12-186" fmla="*/ 1213945 h 5311642"/>
              <a:gd name="connsiteX13-187" fmla="*/ 11193517 w 12234041"/>
              <a:gd name="connsiteY13-188" fmla="*/ 1308538 h 5311642"/>
              <a:gd name="connsiteX14-189" fmla="*/ 11414234 w 12234041"/>
              <a:gd name="connsiteY14-190" fmla="*/ 1466193 h 5311642"/>
              <a:gd name="connsiteX15-191" fmla="*/ 11761076 w 12234041"/>
              <a:gd name="connsiteY15-192" fmla="*/ 1655379 h 5311642"/>
              <a:gd name="connsiteX16-193" fmla="*/ 12123683 w 12234041"/>
              <a:gd name="connsiteY16-194" fmla="*/ 1466193 h 5311642"/>
              <a:gd name="connsiteX17-195" fmla="*/ 12234041 w 12234041"/>
              <a:gd name="connsiteY17-196" fmla="*/ 1355834 h 5311642"/>
              <a:gd name="connsiteX18-197" fmla="*/ 12202510 w 12234041"/>
              <a:gd name="connsiteY18-198" fmla="*/ 31531 h 5311642"/>
              <a:gd name="connsiteX19-199" fmla="*/ 0 w 12234041"/>
              <a:gd name="connsiteY19-200" fmla="*/ 0 h 5311642"/>
              <a:gd name="connsiteX0-201" fmla="*/ 0 w 12234041"/>
              <a:gd name="connsiteY0-202" fmla="*/ 0 h 5311642"/>
              <a:gd name="connsiteX1-203" fmla="*/ 31531 w 12234041"/>
              <a:gd name="connsiteY1-204" fmla="*/ 5139559 h 5311642"/>
              <a:gd name="connsiteX2-205" fmla="*/ 2932386 w 12234041"/>
              <a:gd name="connsiteY2-206" fmla="*/ 5092262 h 5311642"/>
              <a:gd name="connsiteX3-207" fmla="*/ 4335517 w 12234041"/>
              <a:gd name="connsiteY3-208" fmla="*/ 3626069 h 5311642"/>
              <a:gd name="connsiteX4-209" fmla="*/ 5249917 w 12234041"/>
              <a:gd name="connsiteY4-210" fmla="*/ 2758965 h 5311642"/>
              <a:gd name="connsiteX5-211" fmla="*/ 5912069 w 12234041"/>
              <a:gd name="connsiteY5-212" fmla="*/ 2885090 h 5311642"/>
              <a:gd name="connsiteX6-213" fmla="*/ 6731876 w 12234041"/>
              <a:gd name="connsiteY6-214" fmla="*/ 3121572 h 5311642"/>
              <a:gd name="connsiteX7-215" fmla="*/ 7441324 w 12234041"/>
              <a:gd name="connsiteY7-216" fmla="*/ 2554014 h 5311642"/>
              <a:gd name="connsiteX8-217" fmla="*/ 8182303 w 12234041"/>
              <a:gd name="connsiteY8-218" fmla="*/ 1592317 h 5311642"/>
              <a:gd name="connsiteX9-219" fmla="*/ 9096703 w 12234041"/>
              <a:gd name="connsiteY9-220" fmla="*/ 1749972 h 5311642"/>
              <a:gd name="connsiteX10-221" fmla="*/ 9601200 w 12234041"/>
              <a:gd name="connsiteY10-222" fmla="*/ 1844565 h 5311642"/>
              <a:gd name="connsiteX11-223" fmla="*/ 10200290 w 12234041"/>
              <a:gd name="connsiteY11-224" fmla="*/ 1481959 h 5311642"/>
              <a:gd name="connsiteX12-225" fmla="*/ 10736317 w 12234041"/>
              <a:gd name="connsiteY12-226" fmla="*/ 1213945 h 5311642"/>
              <a:gd name="connsiteX13-227" fmla="*/ 11193517 w 12234041"/>
              <a:gd name="connsiteY13-228" fmla="*/ 1308538 h 5311642"/>
              <a:gd name="connsiteX14-229" fmla="*/ 11414234 w 12234041"/>
              <a:gd name="connsiteY14-230" fmla="*/ 1466193 h 5311642"/>
              <a:gd name="connsiteX15-231" fmla="*/ 11761076 w 12234041"/>
              <a:gd name="connsiteY15-232" fmla="*/ 1655379 h 5311642"/>
              <a:gd name="connsiteX16-233" fmla="*/ 12123683 w 12234041"/>
              <a:gd name="connsiteY16-234" fmla="*/ 1466193 h 5311642"/>
              <a:gd name="connsiteX17-235" fmla="*/ 12234041 w 12234041"/>
              <a:gd name="connsiteY17-236" fmla="*/ 1355834 h 5311642"/>
              <a:gd name="connsiteX18-237" fmla="*/ 12202510 w 12234041"/>
              <a:gd name="connsiteY18-238" fmla="*/ 31531 h 5311642"/>
              <a:gd name="connsiteX19-239" fmla="*/ 0 w 12234041"/>
              <a:gd name="connsiteY19-240" fmla="*/ 0 h 5311642"/>
              <a:gd name="connsiteX0-241" fmla="*/ 0 w 12234041"/>
              <a:gd name="connsiteY0-242" fmla="*/ 0 h 5311642"/>
              <a:gd name="connsiteX1-243" fmla="*/ 31531 w 12234041"/>
              <a:gd name="connsiteY1-244" fmla="*/ 5139559 h 5311642"/>
              <a:gd name="connsiteX2-245" fmla="*/ 2932386 w 12234041"/>
              <a:gd name="connsiteY2-246" fmla="*/ 5092262 h 5311642"/>
              <a:gd name="connsiteX3-247" fmla="*/ 4335517 w 12234041"/>
              <a:gd name="connsiteY3-248" fmla="*/ 3626069 h 5311642"/>
              <a:gd name="connsiteX4-249" fmla="*/ 5249917 w 12234041"/>
              <a:gd name="connsiteY4-250" fmla="*/ 2758965 h 5311642"/>
              <a:gd name="connsiteX5-251" fmla="*/ 6731876 w 12234041"/>
              <a:gd name="connsiteY5-252" fmla="*/ 3121572 h 5311642"/>
              <a:gd name="connsiteX6-253" fmla="*/ 7441324 w 12234041"/>
              <a:gd name="connsiteY6-254" fmla="*/ 2554014 h 5311642"/>
              <a:gd name="connsiteX7-255" fmla="*/ 8182303 w 12234041"/>
              <a:gd name="connsiteY7-256" fmla="*/ 1592317 h 5311642"/>
              <a:gd name="connsiteX8-257" fmla="*/ 9096703 w 12234041"/>
              <a:gd name="connsiteY8-258" fmla="*/ 1749972 h 5311642"/>
              <a:gd name="connsiteX9-259" fmla="*/ 9601200 w 12234041"/>
              <a:gd name="connsiteY9-260" fmla="*/ 1844565 h 5311642"/>
              <a:gd name="connsiteX10-261" fmla="*/ 10200290 w 12234041"/>
              <a:gd name="connsiteY10-262" fmla="*/ 1481959 h 5311642"/>
              <a:gd name="connsiteX11-263" fmla="*/ 10736317 w 12234041"/>
              <a:gd name="connsiteY11-264" fmla="*/ 1213945 h 5311642"/>
              <a:gd name="connsiteX12-265" fmla="*/ 11193517 w 12234041"/>
              <a:gd name="connsiteY12-266" fmla="*/ 1308538 h 5311642"/>
              <a:gd name="connsiteX13-267" fmla="*/ 11414234 w 12234041"/>
              <a:gd name="connsiteY13-268" fmla="*/ 1466193 h 5311642"/>
              <a:gd name="connsiteX14-269" fmla="*/ 11761076 w 12234041"/>
              <a:gd name="connsiteY14-270" fmla="*/ 1655379 h 5311642"/>
              <a:gd name="connsiteX15-271" fmla="*/ 12123683 w 12234041"/>
              <a:gd name="connsiteY15-272" fmla="*/ 1466193 h 5311642"/>
              <a:gd name="connsiteX16-273" fmla="*/ 12234041 w 12234041"/>
              <a:gd name="connsiteY16-274" fmla="*/ 1355834 h 5311642"/>
              <a:gd name="connsiteX17-275" fmla="*/ 12202510 w 12234041"/>
              <a:gd name="connsiteY17-276" fmla="*/ 31531 h 5311642"/>
              <a:gd name="connsiteX18-277" fmla="*/ 0 w 12234041"/>
              <a:gd name="connsiteY18-278" fmla="*/ 0 h 5311642"/>
              <a:gd name="connsiteX0-279" fmla="*/ 0 w 12234041"/>
              <a:gd name="connsiteY0-280" fmla="*/ 0 h 5311642"/>
              <a:gd name="connsiteX1-281" fmla="*/ 31531 w 12234041"/>
              <a:gd name="connsiteY1-282" fmla="*/ 5139559 h 5311642"/>
              <a:gd name="connsiteX2-283" fmla="*/ 2932386 w 12234041"/>
              <a:gd name="connsiteY2-284" fmla="*/ 5092262 h 5311642"/>
              <a:gd name="connsiteX3-285" fmla="*/ 4335517 w 12234041"/>
              <a:gd name="connsiteY3-286" fmla="*/ 3626069 h 5311642"/>
              <a:gd name="connsiteX4-287" fmla="*/ 5249917 w 12234041"/>
              <a:gd name="connsiteY4-288" fmla="*/ 2758965 h 5311642"/>
              <a:gd name="connsiteX5-289" fmla="*/ 6731876 w 12234041"/>
              <a:gd name="connsiteY5-290" fmla="*/ 3121572 h 5311642"/>
              <a:gd name="connsiteX6-291" fmla="*/ 7441324 w 12234041"/>
              <a:gd name="connsiteY6-292" fmla="*/ 2554014 h 5311642"/>
              <a:gd name="connsiteX7-293" fmla="*/ 8182303 w 12234041"/>
              <a:gd name="connsiteY7-294" fmla="*/ 1592317 h 5311642"/>
              <a:gd name="connsiteX8-295" fmla="*/ 9096703 w 12234041"/>
              <a:gd name="connsiteY8-296" fmla="*/ 1749972 h 5311642"/>
              <a:gd name="connsiteX9-297" fmla="*/ 9601200 w 12234041"/>
              <a:gd name="connsiteY9-298" fmla="*/ 1844565 h 5311642"/>
              <a:gd name="connsiteX10-299" fmla="*/ 10200290 w 12234041"/>
              <a:gd name="connsiteY10-300" fmla="*/ 1481959 h 5311642"/>
              <a:gd name="connsiteX11-301" fmla="*/ 10736317 w 12234041"/>
              <a:gd name="connsiteY11-302" fmla="*/ 1213945 h 5311642"/>
              <a:gd name="connsiteX12-303" fmla="*/ 11193517 w 12234041"/>
              <a:gd name="connsiteY12-304" fmla="*/ 1308538 h 5311642"/>
              <a:gd name="connsiteX13-305" fmla="*/ 11414234 w 12234041"/>
              <a:gd name="connsiteY13-306" fmla="*/ 1466193 h 5311642"/>
              <a:gd name="connsiteX14-307" fmla="*/ 11761076 w 12234041"/>
              <a:gd name="connsiteY14-308" fmla="*/ 1655379 h 5311642"/>
              <a:gd name="connsiteX15-309" fmla="*/ 12123683 w 12234041"/>
              <a:gd name="connsiteY15-310" fmla="*/ 1466193 h 5311642"/>
              <a:gd name="connsiteX16-311" fmla="*/ 12234041 w 12234041"/>
              <a:gd name="connsiteY16-312" fmla="*/ 1355834 h 5311642"/>
              <a:gd name="connsiteX17-313" fmla="*/ 12202510 w 12234041"/>
              <a:gd name="connsiteY17-314" fmla="*/ 31531 h 5311642"/>
              <a:gd name="connsiteX18-315" fmla="*/ 0 w 12234041"/>
              <a:gd name="connsiteY18-316" fmla="*/ 0 h 5311642"/>
              <a:gd name="connsiteX0-317" fmla="*/ 0 w 12234041"/>
              <a:gd name="connsiteY0-318" fmla="*/ 0 h 5311642"/>
              <a:gd name="connsiteX1-319" fmla="*/ 31531 w 12234041"/>
              <a:gd name="connsiteY1-320" fmla="*/ 5139559 h 5311642"/>
              <a:gd name="connsiteX2-321" fmla="*/ 2932386 w 12234041"/>
              <a:gd name="connsiteY2-322" fmla="*/ 5092262 h 5311642"/>
              <a:gd name="connsiteX3-323" fmla="*/ 4335517 w 12234041"/>
              <a:gd name="connsiteY3-324" fmla="*/ 3626069 h 5311642"/>
              <a:gd name="connsiteX4-325" fmla="*/ 5249917 w 12234041"/>
              <a:gd name="connsiteY4-326" fmla="*/ 2758965 h 5311642"/>
              <a:gd name="connsiteX5-327" fmla="*/ 6731876 w 12234041"/>
              <a:gd name="connsiteY5-328" fmla="*/ 3121572 h 5311642"/>
              <a:gd name="connsiteX6-329" fmla="*/ 7441324 w 12234041"/>
              <a:gd name="connsiteY6-330" fmla="*/ 2554014 h 5311642"/>
              <a:gd name="connsiteX7-331" fmla="*/ 8182303 w 12234041"/>
              <a:gd name="connsiteY7-332" fmla="*/ 1592317 h 5311642"/>
              <a:gd name="connsiteX8-333" fmla="*/ 9096703 w 12234041"/>
              <a:gd name="connsiteY8-334" fmla="*/ 1749972 h 5311642"/>
              <a:gd name="connsiteX9-335" fmla="*/ 9601200 w 12234041"/>
              <a:gd name="connsiteY9-336" fmla="*/ 1844565 h 5311642"/>
              <a:gd name="connsiteX10-337" fmla="*/ 10200290 w 12234041"/>
              <a:gd name="connsiteY10-338" fmla="*/ 1481959 h 5311642"/>
              <a:gd name="connsiteX11-339" fmla="*/ 10736317 w 12234041"/>
              <a:gd name="connsiteY11-340" fmla="*/ 1213945 h 5311642"/>
              <a:gd name="connsiteX12-341" fmla="*/ 11193517 w 12234041"/>
              <a:gd name="connsiteY12-342" fmla="*/ 1308538 h 5311642"/>
              <a:gd name="connsiteX13-343" fmla="*/ 11414234 w 12234041"/>
              <a:gd name="connsiteY13-344" fmla="*/ 1466193 h 5311642"/>
              <a:gd name="connsiteX14-345" fmla="*/ 11761076 w 12234041"/>
              <a:gd name="connsiteY14-346" fmla="*/ 1655379 h 5311642"/>
              <a:gd name="connsiteX15-347" fmla="*/ 12123683 w 12234041"/>
              <a:gd name="connsiteY15-348" fmla="*/ 1466193 h 5311642"/>
              <a:gd name="connsiteX16-349" fmla="*/ 12234041 w 12234041"/>
              <a:gd name="connsiteY16-350" fmla="*/ 1355834 h 5311642"/>
              <a:gd name="connsiteX17-351" fmla="*/ 12202510 w 12234041"/>
              <a:gd name="connsiteY17-352" fmla="*/ 31531 h 5311642"/>
              <a:gd name="connsiteX18-353" fmla="*/ 0 w 12234041"/>
              <a:gd name="connsiteY18-354" fmla="*/ 0 h 5311642"/>
              <a:gd name="connsiteX0-355" fmla="*/ 0 w 12234041"/>
              <a:gd name="connsiteY0-356" fmla="*/ 0 h 5311642"/>
              <a:gd name="connsiteX1-357" fmla="*/ 31531 w 12234041"/>
              <a:gd name="connsiteY1-358" fmla="*/ 5139559 h 5311642"/>
              <a:gd name="connsiteX2-359" fmla="*/ 2932386 w 12234041"/>
              <a:gd name="connsiteY2-360" fmla="*/ 5092262 h 5311642"/>
              <a:gd name="connsiteX3-361" fmla="*/ 4335517 w 12234041"/>
              <a:gd name="connsiteY3-362" fmla="*/ 3626069 h 5311642"/>
              <a:gd name="connsiteX4-363" fmla="*/ 5249917 w 12234041"/>
              <a:gd name="connsiteY4-364" fmla="*/ 2758965 h 5311642"/>
              <a:gd name="connsiteX5-365" fmla="*/ 6731876 w 12234041"/>
              <a:gd name="connsiteY5-366" fmla="*/ 3121572 h 5311642"/>
              <a:gd name="connsiteX6-367" fmla="*/ 7441324 w 12234041"/>
              <a:gd name="connsiteY6-368" fmla="*/ 2554014 h 5311642"/>
              <a:gd name="connsiteX7-369" fmla="*/ 8182303 w 12234041"/>
              <a:gd name="connsiteY7-370" fmla="*/ 1592317 h 5311642"/>
              <a:gd name="connsiteX8-371" fmla="*/ 9096703 w 12234041"/>
              <a:gd name="connsiteY8-372" fmla="*/ 1749972 h 5311642"/>
              <a:gd name="connsiteX9-373" fmla="*/ 9601200 w 12234041"/>
              <a:gd name="connsiteY9-374" fmla="*/ 1844565 h 5311642"/>
              <a:gd name="connsiteX10-375" fmla="*/ 10200290 w 12234041"/>
              <a:gd name="connsiteY10-376" fmla="*/ 1481959 h 5311642"/>
              <a:gd name="connsiteX11-377" fmla="*/ 10736317 w 12234041"/>
              <a:gd name="connsiteY11-378" fmla="*/ 1213945 h 5311642"/>
              <a:gd name="connsiteX12-379" fmla="*/ 11193517 w 12234041"/>
              <a:gd name="connsiteY12-380" fmla="*/ 1308538 h 5311642"/>
              <a:gd name="connsiteX13-381" fmla="*/ 11414234 w 12234041"/>
              <a:gd name="connsiteY13-382" fmla="*/ 1466193 h 5311642"/>
              <a:gd name="connsiteX14-383" fmla="*/ 11761076 w 12234041"/>
              <a:gd name="connsiteY14-384" fmla="*/ 1655379 h 5311642"/>
              <a:gd name="connsiteX15-385" fmla="*/ 12123683 w 12234041"/>
              <a:gd name="connsiteY15-386" fmla="*/ 1466193 h 5311642"/>
              <a:gd name="connsiteX16-387" fmla="*/ 12234041 w 12234041"/>
              <a:gd name="connsiteY16-388" fmla="*/ 1355834 h 5311642"/>
              <a:gd name="connsiteX17-389" fmla="*/ 12202510 w 12234041"/>
              <a:gd name="connsiteY17-390" fmla="*/ 31531 h 5311642"/>
              <a:gd name="connsiteX18-391" fmla="*/ 0 w 12234041"/>
              <a:gd name="connsiteY18-392" fmla="*/ 0 h 5311642"/>
              <a:gd name="connsiteX0-393" fmla="*/ 0 w 12234041"/>
              <a:gd name="connsiteY0-394" fmla="*/ 0 h 5311642"/>
              <a:gd name="connsiteX1-395" fmla="*/ 31531 w 12234041"/>
              <a:gd name="connsiteY1-396" fmla="*/ 5139559 h 5311642"/>
              <a:gd name="connsiteX2-397" fmla="*/ 2932386 w 12234041"/>
              <a:gd name="connsiteY2-398" fmla="*/ 5092262 h 5311642"/>
              <a:gd name="connsiteX3-399" fmla="*/ 4335517 w 12234041"/>
              <a:gd name="connsiteY3-400" fmla="*/ 3626069 h 5311642"/>
              <a:gd name="connsiteX4-401" fmla="*/ 5249917 w 12234041"/>
              <a:gd name="connsiteY4-402" fmla="*/ 2758965 h 5311642"/>
              <a:gd name="connsiteX5-403" fmla="*/ 6731876 w 12234041"/>
              <a:gd name="connsiteY5-404" fmla="*/ 3121572 h 5311642"/>
              <a:gd name="connsiteX6-405" fmla="*/ 7441324 w 12234041"/>
              <a:gd name="connsiteY6-406" fmla="*/ 2554014 h 5311642"/>
              <a:gd name="connsiteX7-407" fmla="*/ 8182303 w 12234041"/>
              <a:gd name="connsiteY7-408" fmla="*/ 1592317 h 5311642"/>
              <a:gd name="connsiteX8-409" fmla="*/ 9096703 w 12234041"/>
              <a:gd name="connsiteY8-410" fmla="*/ 1749972 h 5311642"/>
              <a:gd name="connsiteX9-411" fmla="*/ 9601200 w 12234041"/>
              <a:gd name="connsiteY9-412" fmla="*/ 1844565 h 5311642"/>
              <a:gd name="connsiteX10-413" fmla="*/ 10200290 w 12234041"/>
              <a:gd name="connsiteY10-414" fmla="*/ 1481959 h 5311642"/>
              <a:gd name="connsiteX11-415" fmla="*/ 10736317 w 12234041"/>
              <a:gd name="connsiteY11-416" fmla="*/ 1213945 h 5311642"/>
              <a:gd name="connsiteX12-417" fmla="*/ 11193517 w 12234041"/>
              <a:gd name="connsiteY12-418" fmla="*/ 1308538 h 5311642"/>
              <a:gd name="connsiteX13-419" fmla="*/ 11414234 w 12234041"/>
              <a:gd name="connsiteY13-420" fmla="*/ 1466193 h 5311642"/>
              <a:gd name="connsiteX14-421" fmla="*/ 11761076 w 12234041"/>
              <a:gd name="connsiteY14-422" fmla="*/ 1655379 h 5311642"/>
              <a:gd name="connsiteX15-423" fmla="*/ 12123683 w 12234041"/>
              <a:gd name="connsiteY15-424" fmla="*/ 1466193 h 5311642"/>
              <a:gd name="connsiteX16-425" fmla="*/ 12234041 w 12234041"/>
              <a:gd name="connsiteY16-426" fmla="*/ 1355834 h 5311642"/>
              <a:gd name="connsiteX17-427" fmla="*/ 12202510 w 12234041"/>
              <a:gd name="connsiteY17-428" fmla="*/ 31531 h 5311642"/>
              <a:gd name="connsiteX18-429" fmla="*/ 0 w 12234041"/>
              <a:gd name="connsiteY18-430" fmla="*/ 0 h 5311642"/>
              <a:gd name="connsiteX0-431" fmla="*/ 0 w 12234041"/>
              <a:gd name="connsiteY0-432" fmla="*/ 0 h 5311642"/>
              <a:gd name="connsiteX1-433" fmla="*/ 31531 w 12234041"/>
              <a:gd name="connsiteY1-434" fmla="*/ 5139559 h 5311642"/>
              <a:gd name="connsiteX2-435" fmla="*/ 2932386 w 12234041"/>
              <a:gd name="connsiteY2-436" fmla="*/ 5092262 h 5311642"/>
              <a:gd name="connsiteX3-437" fmla="*/ 4335517 w 12234041"/>
              <a:gd name="connsiteY3-438" fmla="*/ 3626069 h 5311642"/>
              <a:gd name="connsiteX4-439" fmla="*/ 5249917 w 12234041"/>
              <a:gd name="connsiteY4-440" fmla="*/ 2758965 h 5311642"/>
              <a:gd name="connsiteX5-441" fmla="*/ 6731876 w 12234041"/>
              <a:gd name="connsiteY5-442" fmla="*/ 3121572 h 5311642"/>
              <a:gd name="connsiteX6-443" fmla="*/ 7394027 w 12234041"/>
              <a:gd name="connsiteY6-444" fmla="*/ 2443656 h 5311642"/>
              <a:gd name="connsiteX7-445" fmla="*/ 8182303 w 12234041"/>
              <a:gd name="connsiteY7-446" fmla="*/ 1592317 h 5311642"/>
              <a:gd name="connsiteX8-447" fmla="*/ 9096703 w 12234041"/>
              <a:gd name="connsiteY8-448" fmla="*/ 1749972 h 5311642"/>
              <a:gd name="connsiteX9-449" fmla="*/ 9601200 w 12234041"/>
              <a:gd name="connsiteY9-450" fmla="*/ 1844565 h 5311642"/>
              <a:gd name="connsiteX10-451" fmla="*/ 10200290 w 12234041"/>
              <a:gd name="connsiteY10-452" fmla="*/ 1481959 h 5311642"/>
              <a:gd name="connsiteX11-453" fmla="*/ 10736317 w 12234041"/>
              <a:gd name="connsiteY11-454" fmla="*/ 1213945 h 5311642"/>
              <a:gd name="connsiteX12-455" fmla="*/ 11193517 w 12234041"/>
              <a:gd name="connsiteY12-456" fmla="*/ 1308538 h 5311642"/>
              <a:gd name="connsiteX13-457" fmla="*/ 11414234 w 12234041"/>
              <a:gd name="connsiteY13-458" fmla="*/ 1466193 h 5311642"/>
              <a:gd name="connsiteX14-459" fmla="*/ 11761076 w 12234041"/>
              <a:gd name="connsiteY14-460" fmla="*/ 1655379 h 5311642"/>
              <a:gd name="connsiteX15-461" fmla="*/ 12123683 w 12234041"/>
              <a:gd name="connsiteY15-462" fmla="*/ 1466193 h 5311642"/>
              <a:gd name="connsiteX16-463" fmla="*/ 12234041 w 12234041"/>
              <a:gd name="connsiteY16-464" fmla="*/ 1355834 h 5311642"/>
              <a:gd name="connsiteX17-465" fmla="*/ 12202510 w 12234041"/>
              <a:gd name="connsiteY17-466" fmla="*/ 31531 h 5311642"/>
              <a:gd name="connsiteX18-467" fmla="*/ 0 w 12234041"/>
              <a:gd name="connsiteY18-468" fmla="*/ 0 h 5311642"/>
              <a:gd name="connsiteX0-469" fmla="*/ 0 w 12234041"/>
              <a:gd name="connsiteY0-470" fmla="*/ 0 h 5311642"/>
              <a:gd name="connsiteX1-471" fmla="*/ 31531 w 12234041"/>
              <a:gd name="connsiteY1-472" fmla="*/ 5139559 h 5311642"/>
              <a:gd name="connsiteX2-473" fmla="*/ 2932386 w 12234041"/>
              <a:gd name="connsiteY2-474" fmla="*/ 5092262 h 5311642"/>
              <a:gd name="connsiteX3-475" fmla="*/ 4335517 w 12234041"/>
              <a:gd name="connsiteY3-476" fmla="*/ 3626069 h 5311642"/>
              <a:gd name="connsiteX4-477" fmla="*/ 5249917 w 12234041"/>
              <a:gd name="connsiteY4-478" fmla="*/ 2758965 h 5311642"/>
              <a:gd name="connsiteX5-479" fmla="*/ 6731876 w 12234041"/>
              <a:gd name="connsiteY5-480" fmla="*/ 3121572 h 5311642"/>
              <a:gd name="connsiteX6-481" fmla="*/ 7394027 w 12234041"/>
              <a:gd name="connsiteY6-482" fmla="*/ 2443656 h 5311642"/>
              <a:gd name="connsiteX7-483" fmla="*/ 8182303 w 12234041"/>
              <a:gd name="connsiteY7-484" fmla="*/ 1592317 h 5311642"/>
              <a:gd name="connsiteX8-485" fmla="*/ 9096703 w 12234041"/>
              <a:gd name="connsiteY8-486" fmla="*/ 1749972 h 5311642"/>
              <a:gd name="connsiteX9-487" fmla="*/ 9601200 w 12234041"/>
              <a:gd name="connsiteY9-488" fmla="*/ 1844565 h 5311642"/>
              <a:gd name="connsiteX10-489" fmla="*/ 10200290 w 12234041"/>
              <a:gd name="connsiteY10-490" fmla="*/ 1481959 h 5311642"/>
              <a:gd name="connsiteX11-491" fmla="*/ 10736317 w 12234041"/>
              <a:gd name="connsiteY11-492" fmla="*/ 1213945 h 5311642"/>
              <a:gd name="connsiteX12-493" fmla="*/ 11193517 w 12234041"/>
              <a:gd name="connsiteY12-494" fmla="*/ 1308538 h 5311642"/>
              <a:gd name="connsiteX13-495" fmla="*/ 11414234 w 12234041"/>
              <a:gd name="connsiteY13-496" fmla="*/ 1466193 h 5311642"/>
              <a:gd name="connsiteX14-497" fmla="*/ 11761076 w 12234041"/>
              <a:gd name="connsiteY14-498" fmla="*/ 1655379 h 5311642"/>
              <a:gd name="connsiteX15-499" fmla="*/ 12123683 w 12234041"/>
              <a:gd name="connsiteY15-500" fmla="*/ 1466193 h 5311642"/>
              <a:gd name="connsiteX16-501" fmla="*/ 12234041 w 12234041"/>
              <a:gd name="connsiteY16-502" fmla="*/ 1355834 h 5311642"/>
              <a:gd name="connsiteX17-503" fmla="*/ 12202510 w 12234041"/>
              <a:gd name="connsiteY17-504" fmla="*/ 31531 h 5311642"/>
              <a:gd name="connsiteX18-505" fmla="*/ 0 w 12234041"/>
              <a:gd name="connsiteY18-506" fmla="*/ 0 h 5311642"/>
              <a:gd name="connsiteX0-507" fmla="*/ 0 w 12234041"/>
              <a:gd name="connsiteY0-508" fmla="*/ 0 h 5311642"/>
              <a:gd name="connsiteX1-509" fmla="*/ 31531 w 12234041"/>
              <a:gd name="connsiteY1-510" fmla="*/ 5139559 h 5311642"/>
              <a:gd name="connsiteX2-511" fmla="*/ 2932386 w 12234041"/>
              <a:gd name="connsiteY2-512" fmla="*/ 5092262 h 5311642"/>
              <a:gd name="connsiteX3-513" fmla="*/ 4335517 w 12234041"/>
              <a:gd name="connsiteY3-514" fmla="*/ 3626069 h 5311642"/>
              <a:gd name="connsiteX4-515" fmla="*/ 5249917 w 12234041"/>
              <a:gd name="connsiteY4-516" fmla="*/ 2758965 h 5311642"/>
              <a:gd name="connsiteX5-517" fmla="*/ 6731876 w 12234041"/>
              <a:gd name="connsiteY5-518" fmla="*/ 3121572 h 5311642"/>
              <a:gd name="connsiteX6-519" fmla="*/ 8182303 w 12234041"/>
              <a:gd name="connsiteY6-520" fmla="*/ 1592317 h 5311642"/>
              <a:gd name="connsiteX7-521" fmla="*/ 9096703 w 12234041"/>
              <a:gd name="connsiteY7-522" fmla="*/ 1749972 h 5311642"/>
              <a:gd name="connsiteX8-523" fmla="*/ 9601200 w 12234041"/>
              <a:gd name="connsiteY8-524" fmla="*/ 1844565 h 5311642"/>
              <a:gd name="connsiteX9-525" fmla="*/ 10200290 w 12234041"/>
              <a:gd name="connsiteY9-526" fmla="*/ 1481959 h 5311642"/>
              <a:gd name="connsiteX10-527" fmla="*/ 10736317 w 12234041"/>
              <a:gd name="connsiteY10-528" fmla="*/ 1213945 h 5311642"/>
              <a:gd name="connsiteX11-529" fmla="*/ 11193517 w 12234041"/>
              <a:gd name="connsiteY11-530" fmla="*/ 1308538 h 5311642"/>
              <a:gd name="connsiteX12-531" fmla="*/ 11414234 w 12234041"/>
              <a:gd name="connsiteY12-532" fmla="*/ 1466193 h 5311642"/>
              <a:gd name="connsiteX13-533" fmla="*/ 11761076 w 12234041"/>
              <a:gd name="connsiteY13-534" fmla="*/ 1655379 h 5311642"/>
              <a:gd name="connsiteX14-535" fmla="*/ 12123683 w 12234041"/>
              <a:gd name="connsiteY14-536" fmla="*/ 1466193 h 5311642"/>
              <a:gd name="connsiteX15-537" fmla="*/ 12234041 w 12234041"/>
              <a:gd name="connsiteY15-538" fmla="*/ 1355834 h 5311642"/>
              <a:gd name="connsiteX16-539" fmla="*/ 12202510 w 12234041"/>
              <a:gd name="connsiteY16-540" fmla="*/ 31531 h 5311642"/>
              <a:gd name="connsiteX17-541" fmla="*/ 0 w 12234041"/>
              <a:gd name="connsiteY17-542" fmla="*/ 0 h 5311642"/>
              <a:gd name="connsiteX0-543" fmla="*/ 0 w 12234041"/>
              <a:gd name="connsiteY0-544" fmla="*/ 0 h 5311642"/>
              <a:gd name="connsiteX1-545" fmla="*/ 31531 w 12234041"/>
              <a:gd name="connsiteY1-546" fmla="*/ 5139559 h 5311642"/>
              <a:gd name="connsiteX2-547" fmla="*/ 2932386 w 12234041"/>
              <a:gd name="connsiteY2-548" fmla="*/ 5092262 h 5311642"/>
              <a:gd name="connsiteX3-549" fmla="*/ 4335517 w 12234041"/>
              <a:gd name="connsiteY3-550" fmla="*/ 3626069 h 5311642"/>
              <a:gd name="connsiteX4-551" fmla="*/ 5249917 w 12234041"/>
              <a:gd name="connsiteY4-552" fmla="*/ 2758965 h 5311642"/>
              <a:gd name="connsiteX5-553" fmla="*/ 6731876 w 12234041"/>
              <a:gd name="connsiteY5-554" fmla="*/ 3121572 h 5311642"/>
              <a:gd name="connsiteX6-555" fmla="*/ 8182303 w 12234041"/>
              <a:gd name="connsiteY6-556" fmla="*/ 1592317 h 5311642"/>
              <a:gd name="connsiteX7-557" fmla="*/ 9096703 w 12234041"/>
              <a:gd name="connsiteY7-558" fmla="*/ 1749972 h 5311642"/>
              <a:gd name="connsiteX8-559" fmla="*/ 9601200 w 12234041"/>
              <a:gd name="connsiteY8-560" fmla="*/ 1844565 h 5311642"/>
              <a:gd name="connsiteX9-561" fmla="*/ 10200290 w 12234041"/>
              <a:gd name="connsiteY9-562" fmla="*/ 1481959 h 5311642"/>
              <a:gd name="connsiteX10-563" fmla="*/ 10736317 w 12234041"/>
              <a:gd name="connsiteY10-564" fmla="*/ 1213945 h 5311642"/>
              <a:gd name="connsiteX11-565" fmla="*/ 11193517 w 12234041"/>
              <a:gd name="connsiteY11-566" fmla="*/ 1308538 h 5311642"/>
              <a:gd name="connsiteX12-567" fmla="*/ 11414234 w 12234041"/>
              <a:gd name="connsiteY12-568" fmla="*/ 1466193 h 5311642"/>
              <a:gd name="connsiteX13-569" fmla="*/ 11761076 w 12234041"/>
              <a:gd name="connsiteY13-570" fmla="*/ 1655379 h 5311642"/>
              <a:gd name="connsiteX14-571" fmla="*/ 12123683 w 12234041"/>
              <a:gd name="connsiteY14-572" fmla="*/ 1466193 h 5311642"/>
              <a:gd name="connsiteX15-573" fmla="*/ 12234041 w 12234041"/>
              <a:gd name="connsiteY15-574" fmla="*/ 1355834 h 5311642"/>
              <a:gd name="connsiteX16-575" fmla="*/ 12202510 w 12234041"/>
              <a:gd name="connsiteY16-576" fmla="*/ 31531 h 5311642"/>
              <a:gd name="connsiteX17-577" fmla="*/ 0 w 12234041"/>
              <a:gd name="connsiteY17-578" fmla="*/ 0 h 5311642"/>
              <a:gd name="connsiteX0-579" fmla="*/ 0 w 12234041"/>
              <a:gd name="connsiteY0-580" fmla="*/ 0 h 5311642"/>
              <a:gd name="connsiteX1-581" fmla="*/ 31531 w 12234041"/>
              <a:gd name="connsiteY1-582" fmla="*/ 5139559 h 5311642"/>
              <a:gd name="connsiteX2-583" fmla="*/ 2932386 w 12234041"/>
              <a:gd name="connsiteY2-584" fmla="*/ 5092262 h 5311642"/>
              <a:gd name="connsiteX3-585" fmla="*/ 4335517 w 12234041"/>
              <a:gd name="connsiteY3-586" fmla="*/ 3626069 h 5311642"/>
              <a:gd name="connsiteX4-587" fmla="*/ 5249917 w 12234041"/>
              <a:gd name="connsiteY4-588" fmla="*/ 2758965 h 5311642"/>
              <a:gd name="connsiteX5-589" fmla="*/ 6731876 w 12234041"/>
              <a:gd name="connsiteY5-590" fmla="*/ 3121572 h 5311642"/>
              <a:gd name="connsiteX6-591" fmla="*/ 8182303 w 12234041"/>
              <a:gd name="connsiteY6-592" fmla="*/ 1592317 h 5311642"/>
              <a:gd name="connsiteX7-593" fmla="*/ 9096703 w 12234041"/>
              <a:gd name="connsiteY7-594" fmla="*/ 1749972 h 5311642"/>
              <a:gd name="connsiteX8-595" fmla="*/ 9601200 w 12234041"/>
              <a:gd name="connsiteY8-596" fmla="*/ 1844565 h 5311642"/>
              <a:gd name="connsiteX9-597" fmla="*/ 10200290 w 12234041"/>
              <a:gd name="connsiteY9-598" fmla="*/ 1481959 h 5311642"/>
              <a:gd name="connsiteX10-599" fmla="*/ 10736317 w 12234041"/>
              <a:gd name="connsiteY10-600" fmla="*/ 1213945 h 5311642"/>
              <a:gd name="connsiteX11-601" fmla="*/ 11193517 w 12234041"/>
              <a:gd name="connsiteY11-602" fmla="*/ 1308538 h 5311642"/>
              <a:gd name="connsiteX12-603" fmla="*/ 11414234 w 12234041"/>
              <a:gd name="connsiteY12-604" fmla="*/ 1466193 h 5311642"/>
              <a:gd name="connsiteX13-605" fmla="*/ 11761076 w 12234041"/>
              <a:gd name="connsiteY13-606" fmla="*/ 1655379 h 5311642"/>
              <a:gd name="connsiteX14-607" fmla="*/ 12123683 w 12234041"/>
              <a:gd name="connsiteY14-608" fmla="*/ 1466193 h 5311642"/>
              <a:gd name="connsiteX15-609" fmla="*/ 12234041 w 12234041"/>
              <a:gd name="connsiteY15-610" fmla="*/ 1355834 h 5311642"/>
              <a:gd name="connsiteX16-611" fmla="*/ 12202510 w 12234041"/>
              <a:gd name="connsiteY16-612" fmla="*/ 31531 h 5311642"/>
              <a:gd name="connsiteX17-613" fmla="*/ 0 w 12234041"/>
              <a:gd name="connsiteY17-614" fmla="*/ 0 h 5311642"/>
              <a:gd name="connsiteX0-615" fmla="*/ 0 w 12234041"/>
              <a:gd name="connsiteY0-616" fmla="*/ 0 h 5311642"/>
              <a:gd name="connsiteX1-617" fmla="*/ 31531 w 12234041"/>
              <a:gd name="connsiteY1-618" fmla="*/ 5139559 h 5311642"/>
              <a:gd name="connsiteX2-619" fmla="*/ 2932386 w 12234041"/>
              <a:gd name="connsiteY2-620" fmla="*/ 5092262 h 5311642"/>
              <a:gd name="connsiteX3-621" fmla="*/ 4335517 w 12234041"/>
              <a:gd name="connsiteY3-622" fmla="*/ 3626069 h 5311642"/>
              <a:gd name="connsiteX4-623" fmla="*/ 5249917 w 12234041"/>
              <a:gd name="connsiteY4-624" fmla="*/ 2758965 h 5311642"/>
              <a:gd name="connsiteX5-625" fmla="*/ 6763407 w 12234041"/>
              <a:gd name="connsiteY5-626" fmla="*/ 3026979 h 5311642"/>
              <a:gd name="connsiteX6-627" fmla="*/ 8182303 w 12234041"/>
              <a:gd name="connsiteY6-628" fmla="*/ 1592317 h 5311642"/>
              <a:gd name="connsiteX7-629" fmla="*/ 9096703 w 12234041"/>
              <a:gd name="connsiteY7-630" fmla="*/ 1749972 h 5311642"/>
              <a:gd name="connsiteX8-631" fmla="*/ 9601200 w 12234041"/>
              <a:gd name="connsiteY8-632" fmla="*/ 1844565 h 5311642"/>
              <a:gd name="connsiteX9-633" fmla="*/ 10200290 w 12234041"/>
              <a:gd name="connsiteY9-634" fmla="*/ 1481959 h 5311642"/>
              <a:gd name="connsiteX10-635" fmla="*/ 10736317 w 12234041"/>
              <a:gd name="connsiteY10-636" fmla="*/ 1213945 h 5311642"/>
              <a:gd name="connsiteX11-637" fmla="*/ 11193517 w 12234041"/>
              <a:gd name="connsiteY11-638" fmla="*/ 1308538 h 5311642"/>
              <a:gd name="connsiteX12-639" fmla="*/ 11414234 w 12234041"/>
              <a:gd name="connsiteY12-640" fmla="*/ 1466193 h 5311642"/>
              <a:gd name="connsiteX13-641" fmla="*/ 11761076 w 12234041"/>
              <a:gd name="connsiteY13-642" fmla="*/ 1655379 h 5311642"/>
              <a:gd name="connsiteX14-643" fmla="*/ 12123683 w 12234041"/>
              <a:gd name="connsiteY14-644" fmla="*/ 1466193 h 5311642"/>
              <a:gd name="connsiteX15-645" fmla="*/ 12234041 w 12234041"/>
              <a:gd name="connsiteY15-646" fmla="*/ 1355834 h 5311642"/>
              <a:gd name="connsiteX16-647" fmla="*/ 12202510 w 12234041"/>
              <a:gd name="connsiteY16-648" fmla="*/ 31531 h 5311642"/>
              <a:gd name="connsiteX17-649" fmla="*/ 0 w 12234041"/>
              <a:gd name="connsiteY17-650" fmla="*/ 0 h 5311642"/>
              <a:gd name="connsiteX0-651" fmla="*/ 0 w 12234041"/>
              <a:gd name="connsiteY0-652" fmla="*/ 0 h 5311642"/>
              <a:gd name="connsiteX1-653" fmla="*/ 31531 w 12234041"/>
              <a:gd name="connsiteY1-654" fmla="*/ 5139559 h 5311642"/>
              <a:gd name="connsiteX2-655" fmla="*/ 2932386 w 12234041"/>
              <a:gd name="connsiteY2-656" fmla="*/ 5092262 h 5311642"/>
              <a:gd name="connsiteX3-657" fmla="*/ 4335517 w 12234041"/>
              <a:gd name="connsiteY3-658" fmla="*/ 3626069 h 5311642"/>
              <a:gd name="connsiteX4-659" fmla="*/ 5249917 w 12234041"/>
              <a:gd name="connsiteY4-660" fmla="*/ 2758965 h 5311642"/>
              <a:gd name="connsiteX5-661" fmla="*/ 6763407 w 12234041"/>
              <a:gd name="connsiteY5-662" fmla="*/ 3026979 h 5311642"/>
              <a:gd name="connsiteX6-663" fmla="*/ 8182303 w 12234041"/>
              <a:gd name="connsiteY6-664" fmla="*/ 1592317 h 5311642"/>
              <a:gd name="connsiteX7-665" fmla="*/ 9096703 w 12234041"/>
              <a:gd name="connsiteY7-666" fmla="*/ 1749972 h 5311642"/>
              <a:gd name="connsiteX8-667" fmla="*/ 9601200 w 12234041"/>
              <a:gd name="connsiteY8-668" fmla="*/ 1844565 h 5311642"/>
              <a:gd name="connsiteX9-669" fmla="*/ 10200290 w 12234041"/>
              <a:gd name="connsiteY9-670" fmla="*/ 1481959 h 5311642"/>
              <a:gd name="connsiteX10-671" fmla="*/ 10736317 w 12234041"/>
              <a:gd name="connsiteY10-672" fmla="*/ 1213945 h 5311642"/>
              <a:gd name="connsiteX11-673" fmla="*/ 11193517 w 12234041"/>
              <a:gd name="connsiteY11-674" fmla="*/ 1308538 h 5311642"/>
              <a:gd name="connsiteX12-675" fmla="*/ 11414234 w 12234041"/>
              <a:gd name="connsiteY12-676" fmla="*/ 1466193 h 5311642"/>
              <a:gd name="connsiteX13-677" fmla="*/ 11761076 w 12234041"/>
              <a:gd name="connsiteY13-678" fmla="*/ 1655379 h 5311642"/>
              <a:gd name="connsiteX14-679" fmla="*/ 12123683 w 12234041"/>
              <a:gd name="connsiteY14-680" fmla="*/ 1466193 h 5311642"/>
              <a:gd name="connsiteX15-681" fmla="*/ 12234041 w 12234041"/>
              <a:gd name="connsiteY15-682" fmla="*/ 1355834 h 5311642"/>
              <a:gd name="connsiteX16-683" fmla="*/ 12202510 w 12234041"/>
              <a:gd name="connsiteY16-684" fmla="*/ 31531 h 5311642"/>
              <a:gd name="connsiteX17-685" fmla="*/ 0 w 12234041"/>
              <a:gd name="connsiteY17-686" fmla="*/ 0 h 5311642"/>
              <a:gd name="connsiteX0-687" fmla="*/ 0 w 12234041"/>
              <a:gd name="connsiteY0-688" fmla="*/ 0 h 5311642"/>
              <a:gd name="connsiteX1-689" fmla="*/ 31531 w 12234041"/>
              <a:gd name="connsiteY1-690" fmla="*/ 5139559 h 5311642"/>
              <a:gd name="connsiteX2-691" fmla="*/ 2932386 w 12234041"/>
              <a:gd name="connsiteY2-692" fmla="*/ 5092262 h 5311642"/>
              <a:gd name="connsiteX3-693" fmla="*/ 4335517 w 12234041"/>
              <a:gd name="connsiteY3-694" fmla="*/ 3626069 h 5311642"/>
              <a:gd name="connsiteX4-695" fmla="*/ 5249917 w 12234041"/>
              <a:gd name="connsiteY4-696" fmla="*/ 2758965 h 5311642"/>
              <a:gd name="connsiteX5-697" fmla="*/ 6763407 w 12234041"/>
              <a:gd name="connsiteY5-698" fmla="*/ 3026979 h 5311642"/>
              <a:gd name="connsiteX6-699" fmla="*/ 8182303 w 12234041"/>
              <a:gd name="connsiteY6-700" fmla="*/ 1592317 h 5311642"/>
              <a:gd name="connsiteX7-701" fmla="*/ 9096703 w 12234041"/>
              <a:gd name="connsiteY7-702" fmla="*/ 1749972 h 5311642"/>
              <a:gd name="connsiteX8-703" fmla="*/ 9601200 w 12234041"/>
              <a:gd name="connsiteY8-704" fmla="*/ 1844565 h 5311642"/>
              <a:gd name="connsiteX9-705" fmla="*/ 10200290 w 12234041"/>
              <a:gd name="connsiteY9-706" fmla="*/ 1481959 h 5311642"/>
              <a:gd name="connsiteX10-707" fmla="*/ 10736317 w 12234041"/>
              <a:gd name="connsiteY10-708" fmla="*/ 1213945 h 5311642"/>
              <a:gd name="connsiteX11-709" fmla="*/ 11193517 w 12234041"/>
              <a:gd name="connsiteY11-710" fmla="*/ 1308538 h 5311642"/>
              <a:gd name="connsiteX12-711" fmla="*/ 11414234 w 12234041"/>
              <a:gd name="connsiteY12-712" fmla="*/ 1466193 h 5311642"/>
              <a:gd name="connsiteX13-713" fmla="*/ 11761076 w 12234041"/>
              <a:gd name="connsiteY13-714" fmla="*/ 1655379 h 5311642"/>
              <a:gd name="connsiteX14-715" fmla="*/ 12123683 w 12234041"/>
              <a:gd name="connsiteY14-716" fmla="*/ 1466193 h 5311642"/>
              <a:gd name="connsiteX15-717" fmla="*/ 12234041 w 12234041"/>
              <a:gd name="connsiteY15-718" fmla="*/ 1355834 h 5311642"/>
              <a:gd name="connsiteX16-719" fmla="*/ 12202510 w 12234041"/>
              <a:gd name="connsiteY16-720" fmla="*/ 31531 h 5311642"/>
              <a:gd name="connsiteX17-721" fmla="*/ 0 w 12234041"/>
              <a:gd name="connsiteY17-722" fmla="*/ 0 h 5311642"/>
              <a:gd name="connsiteX0-723" fmla="*/ 0 w 12234041"/>
              <a:gd name="connsiteY0-724" fmla="*/ 0 h 5311642"/>
              <a:gd name="connsiteX1-725" fmla="*/ 31531 w 12234041"/>
              <a:gd name="connsiteY1-726" fmla="*/ 5139559 h 5311642"/>
              <a:gd name="connsiteX2-727" fmla="*/ 2932386 w 12234041"/>
              <a:gd name="connsiteY2-728" fmla="*/ 5092262 h 5311642"/>
              <a:gd name="connsiteX3-729" fmla="*/ 4335517 w 12234041"/>
              <a:gd name="connsiteY3-730" fmla="*/ 3626069 h 5311642"/>
              <a:gd name="connsiteX4-731" fmla="*/ 5249917 w 12234041"/>
              <a:gd name="connsiteY4-732" fmla="*/ 2758965 h 5311642"/>
              <a:gd name="connsiteX5-733" fmla="*/ 6763407 w 12234041"/>
              <a:gd name="connsiteY5-734" fmla="*/ 3026979 h 5311642"/>
              <a:gd name="connsiteX6-735" fmla="*/ 8182303 w 12234041"/>
              <a:gd name="connsiteY6-736" fmla="*/ 1592317 h 5311642"/>
              <a:gd name="connsiteX7-737" fmla="*/ 9601200 w 12234041"/>
              <a:gd name="connsiteY7-738" fmla="*/ 1844565 h 5311642"/>
              <a:gd name="connsiteX8-739" fmla="*/ 10200290 w 12234041"/>
              <a:gd name="connsiteY8-740" fmla="*/ 1481959 h 5311642"/>
              <a:gd name="connsiteX9-741" fmla="*/ 10736317 w 12234041"/>
              <a:gd name="connsiteY9-742" fmla="*/ 1213945 h 5311642"/>
              <a:gd name="connsiteX10-743" fmla="*/ 11193517 w 12234041"/>
              <a:gd name="connsiteY10-744" fmla="*/ 1308538 h 5311642"/>
              <a:gd name="connsiteX11-745" fmla="*/ 11414234 w 12234041"/>
              <a:gd name="connsiteY11-746" fmla="*/ 1466193 h 5311642"/>
              <a:gd name="connsiteX12-747" fmla="*/ 11761076 w 12234041"/>
              <a:gd name="connsiteY12-748" fmla="*/ 1655379 h 5311642"/>
              <a:gd name="connsiteX13-749" fmla="*/ 12123683 w 12234041"/>
              <a:gd name="connsiteY13-750" fmla="*/ 1466193 h 5311642"/>
              <a:gd name="connsiteX14-751" fmla="*/ 12234041 w 12234041"/>
              <a:gd name="connsiteY14-752" fmla="*/ 1355834 h 5311642"/>
              <a:gd name="connsiteX15-753" fmla="*/ 12202510 w 12234041"/>
              <a:gd name="connsiteY15-754" fmla="*/ 31531 h 5311642"/>
              <a:gd name="connsiteX16-755" fmla="*/ 0 w 12234041"/>
              <a:gd name="connsiteY16-756" fmla="*/ 0 h 5311642"/>
              <a:gd name="connsiteX0-757" fmla="*/ 0 w 12234041"/>
              <a:gd name="connsiteY0-758" fmla="*/ 0 h 5311642"/>
              <a:gd name="connsiteX1-759" fmla="*/ 31531 w 12234041"/>
              <a:gd name="connsiteY1-760" fmla="*/ 5139559 h 5311642"/>
              <a:gd name="connsiteX2-761" fmla="*/ 2932386 w 12234041"/>
              <a:gd name="connsiteY2-762" fmla="*/ 5092262 h 5311642"/>
              <a:gd name="connsiteX3-763" fmla="*/ 4335517 w 12234041"/>
              <a:gd name="connsiteY3-764" fmla="*/ 3626069 h 5311642"/>
              <a:gd name="connsiteX4-765" fmla="*/ 5249917 w 12234041"/>
              <a:gd name="connsiteY4-766" fmla="*/ 2758965 h 5311642"/>
              <a:gd name="connsiteX5-767" fmla="*/ 6763407 w 12234041"/>
              <a:gd name="connsiteY5-768" fmla="*/ 3026979 h 5311642"/>
              <a:gd name="connsiteX6-769" fmla="*/ 8182303 w 12234041"/>
              <a:gd name="connsiteY6-770" fmla="*/ 1592317 h 5311642"/>
              <a:gd name="connsiteX7-771" fmla="*/ 9601200 w 12234041"/>
              <a:gd name="connsiteY7-772" fmla="*/ 1844565 h 5311642"/>
              <a:gd name="connsiteX8-773" fmla="*/ 10200290 w 12234041"/>
              <a:gd name="connsiteY8-774" fmla="*/ 1481959 h 5311642"/>
              <a:gd name="connsiteX9-775" fmla="*/ 10736317 w 12234041"/>
              <a:gd name="connsiteY9-776" fmla="*/ 1213945 h 5311642"/>
              <a:gd name="connsiteX10-777" fmla="*/ 11193517 w 12234041"/>
              <a:gd name="connsiteY10-778" fmla="*/ 1308538 h 5311642"/>
              <a:gd name="connsiteX11-779" fmla="*/ 11414234 w 12234041"/>
              <a:gd name="connsiteY11-780" fmla="*/ 1466193 h 5311642"/>
              <a:gd name="connsiteX12-781" fmla="*/ 11761076 w 12234041"/>
              <a:gd name="connsiteY12-782" fmla="*/ 1655379 h 5311642"/>
              <a:gd name="connsiteX13-783" fmla="*/ 12123683 w 12234041"/>
              <a:gd name="connsiteY13-784" fmla="*/ 1466193 h 5311642"/>
              <a:gd name="connsiteX14-785" fmla="*/ 12234041 w 12234041"/>
              <a:gd name="connsiteY14-786" fmla="*/ 1355834 h 5311642"/>
              <a:gd name="connsiteX15-787" fmla="*/ 12202510 w 12234041"/>
              <a:gd name="connsiteY15-788" fmla="*/ 31531 h 5311642"/>
              <a:gd name="connsiteX16-789" fmla="*/ 0 w 12234041"/>
              <a:gd name="connsiteY16-790" fmla="*/ 0 h 5311642"/>
              <a:gd name="connsiteX0-791" fmla="*/ 0 w 12234041"/>
              <a:gd name="connsiteY0-792" fmla="*/ 0 h 5311642"/>
              <a:gd name="connsiteX1-793" fmla="*/ 31531 w 12234041"/>
              <a:gd name="connsiteY1-794" fmla="*/ 5139559 h 5311642"/>
              <a:gd name="connsiteX2-795" fmla="*/ 2932386 w 12234041"/>
              <a:gd name="connsiteY2-796" fmla="*/ 5092262 h 5311642"/>
              <a:gd name="connsiteX3-797" fmla="*/ 4335517 w 12234041"/>
              <a:gd name="connsiteY3-798" fmla="*/ 3626069 h 5311642"/>
              <a:gd name="connsiteX4-799" fmla="*/ 5249917 w 12234041"/>
              <a:gd name="connsiteY4-800" fmla="*/ 2758965 h 5311642"/>
              <a:gd name="connsiteX5-801" fmla="*/ 6763407 w 12234041"/>
              <a:gd name="connsiteY5-802" fmla="*/ 3026979 h 5311642"/>
              <a:gd name="connsiteX6-803" fmla="*/ 8182303 w 12234041"/>
              <a:gd name="connsiteY6-804" fmla="*/ 1592317 h 5311642"/>
              <a:gd name="connsiteX7-805" fmla="*/ 9601200 w 12234041"/>
              <a:gd name="connsiteY7-806" fmla="*/ 1844565 h 5311642"/>
              <a:gd name="connsiteX8-807" fmla="*/ 10200290 w 12234041"/>
              <a:gd name="connsiteY8-808" fmla="*/ 1481959 h 5311642"/>
              <a:gd name="connsiteX9-809" fmla="*/ 10736317 w 12234041"/>
              <a:gd name="connsiteY9-810" fmla="*/ 1213945 h 5311642"/>
              <a:gd name="connsiteX10-811" fmla="*/ 11193517 w 12234041"/>
              <a:gd name="connsiteY10-812" fmla="*/ 1308538 h 5311642"/>
              <a:gd name="connsiteX11-813" fmla="*/ 11414234 w 12234041"/>
              <a:gd name="connsiteY11-814" fmla="*/ 1466193 h 5311642"/>
              <a:gd name="connsiteX12-815" fmla="*/ 11761076 w 12234041"/>
              <a:gd name="connsiteY12-816" fmla="*/ 1655379 h 5311642"/>
              <a:gd name="connsiteX13-817" fmla="*/ 12123683 w 12234041"/>
              <a:gd name="connsiteY13-818" fmla="*/ 1466193 h 5311642"/>
              <a:gd name="connsiteX14-819" fmla="*/ 12234041 w 12234041"/>
              <a:gd name="connsiteY14-820" fmla="*/ 1355834 h 5311642"/>
              <a:gd name="connsiteX15-821" fmla="*/ 12202510 w 12234041"/>
              <a:gd name="connsiteY15-822" fmla="*/ 31531 h 5311642"/>
              <a:gd name="connsiteX16-823" fmla="*/ 0 w 12234041"/>
              <a:gd name="connsiteY16-824" fmla="*/ 0 h 5311642"/>
              <a:gd name="connsiteX0-825" fmla="*/ 0 w 12234041"/>
              <a:gd name="connsiteY0-826" fmla="*/ 0 h 5311642"/>
              <a:gd name="connsiteX1-827" fmla="*/ 31531 w 12234041"/>
              <a:gd name="connsiteY1-828" fmla="*/ 5139559 h 5311642"/>
              <a:gd name="connsiteX2-829" fmla="*/ 2932386 w 12234041"/>
              <a:gd name="connsiteY2-830" fmla="*/ 5092262 h 5311642"/>
              <a:gd name="connsiteX3-831" fmla="*/ 4335517 w 12234041"/>
              <a:gd name="connsiteY3-832" fmla="*/ 3626069 h 5311642"/>
              <a:gd name="connsiteX4-833" fmla="*/ 5249917 w 12234041"/>
              <a:gd name="connsiteY4-834" fmla="*/ 2758965 h 5311642"/>
              <a:gd name="connsiteX5-835" fmla="*/ 6763407 w 12234041"/>
              <a:gd name="connsiteY5-836" fmla="*/ 3026979 h 5311642"/>
              <a:gd name="connsiteX6-837" fmla="*/ 8182303 w 12234041"/>
              <a:gd name="connsiteY6-838" fmla="*/ 1592317 h 5311642"/>
              <a:gd name="connsiteX7-839" fmla="*/ 9601200 w 12234041"/>
              <a:gd name="connsiteY7-840" fmla="*/ 1844565 h 5311642"/>
              <a:gd name="connsiteX8-841" fmla="*/ 10736317 w 12234041"/>
              <a:gd name="connsiteY8-842" fmla="*/ 1213945 h 5311642"/>
              <a:gd name="connsiteX9-843" fmla="*/ 11193517 w 12234041"/>
              <a:gd name="connsiteY9-844" fmla="*/ 1308538 h 5311642"/>
              <a:gd name="connsiteX10-845" fmla="*/ 11414234 w 12234041"/>
              <a:gd name="connsiteY10-846" fmla="*/ 1466193 h 5311642"/>
              <a:gd name="connsiteX11-847" fmla="*/ 11761076 w 12234041"/>
              <a:gd name="connsiteY11-848" fmla="*/ 1655379 h 5311642"/>
              <a:gd name="connsiteX12-849" fmla="*/ 12123683 w 12234041"/>
              <a:gd name="connsiteY12-850" fmla="*/ 1466193 h 5311642"/>
              <a:gd name="connsiteX13-851" fmla="*/ 12234041 w 12234041"/>
              <a:gd name="connsiteY13-852" fmla="*/ 1355834 h 5311642"/>
              <a:gd name="connsiteX14-853" fmla="*/ 12202510 w 12234041"/>
              <a:gd name="connsiteY14-854" fmla="*/ 31531 h 5311642"/>
              <a:gd name="connsiteX15-855" fmla="*/ 0 w 12234041"/>
              <a:gd name="connsiteY15-856" fmla="*/ 0 h 5311642"/>
              <a:gd name="connsiteX0-857" fmla="*/ 0 w 12234041"/>
              <a:gd name="connsiteY0-858" fmla="*/ 0 h 5311642"/>
              <a:gd name="connsiteX1-859" fmla="*/ 31531 w 12234041"/>
              <a:gd name="connsiteY1-860" fmla="*/ 5139559 h 5311642"/>
              <a:gd name="connsiteX2-861" fmla="*/ 2932386 w 12234041"/>
              <a:gd name="connsiteY2-862" fmla="*/ 5092262 h 5311642"/>
              <a:gd name="connsiteX3-863" fmla="*/ 4335517 w 12234041"/>
              <a:gd name="connsiteY3-864" fmla="*/ 3626069 h 5311642"/>
              <a:gd name="connsiteX4-865" fmla="*/ 5249917 w 12234041"/>
              <a:gd name="connsiteY4-866" fmla="*/ 2758965 h 5311642"/>
              <a:gd name="connsiteX5-867" fmla="*/ 6763407 w 12234041"/>
              <a:gd name="connsiteY5-868" fmla="*/ 3026979 h 5311642"/>
              <a:gd name="connsiteX6-869" fmla="*/ 8182303 w 12234041"/>
              <a:gd name="connsiteY6-870" fmla="*/ 1592317 h 5311642"/>
              <a:gd name="connsiteX7-871" fmla="*/ 9601200 w 12234041"/>
              <a:gd name="connsiteY7-872" fmla="*/ 1844565 h 5311642"/>
              <a:gd name="connsiteX8-873" fmla="*/ 10736317 w 12234041"/>
              <a:gd name="connsiteY8-874" fmla="*/ 1213945 h 5311642"/>
              <a:gd name="connsiteX9-875" fmla="*/ 11193517 w 12234041"/>
              <a:gd name="connsiteY9-876" fmla="*/ 1308538 h 5311642"/>
              <a:gd name="connsiteX10-877" fmla="*/ 11414234 w 12234041"/>
              <a:gd name="connsiteY10-878" fmla="*/ 1466193 h 5311642"/>
              <a:gd name="connsiteX11-879" fmla="*/ 11761076 w 12234041"/>
              <a:gd name="connsiteY11-880" fmla="*/ 1655379 h 5311642"/>
              <a:gd name="connsiteX12-881" fmla="*/ 12123683 w 12234041"/>
              <a:gd name="connsiteY12-882" fmla="*/ 1466193 h 5311642"/>
              <a:gd name="connsiteX13-883" fmla="*/ 12234041 w 12234041"/>
              <a:gd name="connsiteY13-884" fmla="*/ 1355834 h 5311642"/>
              <a:gd name="connsiteX14-885" fmla="*/ 12202510 w 12234041"/>
              <a:gd name="connsiteY14-886" fmla="*/ 31531 h 5311642"/>
              <a:gd name="connsiteX15-887" fmla="*/ 0 w 12234041"/>
              <a:gd name="connsiteY15-888" fmla="*/ 0 h 5311642"/>
              <a:gd name="connsiteX0-889" fmla="*/ 0 w 12234041"/>
              <a:gd name="connsiteY0-890" fmla="*/ 0 h 5311642"/>
              <a:gd name="connsiteX1-891" fmla="*/ 31531 w 12234041"/>
              <a:gd name="connsiteY1-892" fmla="*/ 5139559 h 5311642"/>
              <a:gd name="connsiteX2-893" fmla="*/ 2932386 w 12234041"/>
              <a:gd name="connsiteY2-894" fmla="*/ 5092262 h 5311642"/>
              <a:gd name="connsiteX3-895" fmla="*/ 4335517 w 12234041"/>
              <a:gd name="connsiteY3-896" fmla="*/ 3626069 h 5311642"/>
              <a:gd name="connsiteX4-897" fmla="*/ 5249917 w 12234041"/>
              <a:gd name="connsiteY4-898" fmla="*/ 2758965 h 5311642"/>
              <a:gd name="connsiteX5-899" fmla="*/ 6763407 w 12234041"/>
              <a:gd name="connsiteY5-900" fmla="*/ 3026979 h 5311642"/>
              <a:gd name="connsiteX6-901" fmla="*/ 8182303 w 12234041"/>
              <a:gd name="connsiteY6-902" fmla="*/ 1592317 h 5311642"/>
              <a:gd name="connsiteX7-903" fmla="*/ 9601200 w 12234041"/>
              <a:gd name="connsiteY7-904" fmla="*/ 1844565 h 5311642"/>
              <a:gd name="connsiteX8-905" fmla="*/ 10736317 w 12234041"/>
              <a:gd name="connsiteY8-906" fmla="*/ 1213945 h 5311642"/>
              <a:gd name="connsiteX9-907" fmla="*/ 11414234 w 12234041"/>
              <a:gd name="connsiteY9-908" fmla="*/ 1466193 h 5311642"/>
              <a:gd name="connsiteX10-909" fmla="*/ 11761076 w 12234041"/>
              <a:gd name="connsiteY10-910" fmla="*/ 1655379 h 5311642"/>
              <a:gd name="connsiteX11-911" fmla="*/ 12123683 w 12234041"/>
              <a:gd name="connsiteY11-912" fmla="*/ 1466193 h 5311642"/>
              <a:gd name="connsiteX12-913" fmla="*/ 12234041 w 12234041"/>
              <a:gd name="connsiteY12-914" fmla="*/ 1355834 h 5311642"/>
              <a:gd name="connsiteX13-915" fmla="*/ 12202510 w 12234041"/>
              <a:gd name="connsiteY13-916" fmla="*/ 31531 h 5311642"/>
              <a:gd name="connsiteX14-917" fmla="*/ 0 w 12234041"/>
              <a:gd name="connsiteY14-918" fmla="*/ 0 h 5311642"/>
              <a:gd name="connsiteX0-919" fmla="*/ 0 w 12234041"/>
              <a:gd name="connsiteY0-920" fmla="*/ 0 h 5311642"/>
              <a:gd name="connsiteX1-921" fmla="*/ 31531 w 12234041"/>
              <a:gd name="connsiteY1-922" fmla="*/ 5139559 h 5311642"/>
              <a:gd name="connsiteX2-923" fmla="*/ 2932386 w 12234041"/>
              <a:gd name="connsiteY2-924" fmla="*/ 5092262 h 5311642"/>
              <a:gd name="connsiteX3-925" fmla="*/ 4335517 w 12234041"/>
              <a:gd name="connsiteY3-926" fmla="*/ 3626069 h 5311642"/>
              <a:gd name="connsiteX4-927" fmla="*/ 5249917 w 12234041"/>
              <a:gd name="connsiteY4-928" fmla="*/ 2758965 h 5311642"/>
              <a:gd name="connsiteX5-929" fmla="*/ 6763407 w 12234041"/>
              <a:gd name="connsiteY5-930" fmla="*/ 3026979 h 5311642"/>
              <a:gd name="connsiteX6-931" fmla="*/ 8182303 w 12234041"/>
              <a:gd name="connsiteY6-932" fmla="*/ 1592317 h 5311642"/>
              <a:gd name="connsiteX7-933" fmla="*/ 9601200 w 12234041"/>
              <a:gd name="connsiteY7-934" fmla="*/ 1844565 h 5311642"/>
              <a:gd name="connsiteX8-935" fmla="*/ 10736317 w 12234041"/>
              <a:gd name="connsiteY8-936" fmla="*/ 1213945 h 5311642"/>
              <a:gd name="connsiteX9-937" fmla="*/ 11761076 w 12234041"/>
              <a:gd name="connsiteY9-938" fmla="*/ 1655379 h 5311642"/>
              <a:gd name="connsiteX10-939" fmla="*/ 12123683 w 12234041"/>
              <a:gd name="connsiteY10-940" fmla="*/ 1466193 h 5311642"/>
              <a:gd name="connsiteX11-941" fmla="*/ 12234041 w 12234041"/>
              <a:gd name="connsiteY11-942" fmla="*/ 1355834 h 5311642"/>
              <a:gd name="connsiteX12-943" fmla="*/ 12202510 w 12234041"/>
              <a:gd name="connsiteY12-944" fmla="*/ 31531 h 5311642"/>
              <a:gd name="connsiteX13-945" fmla="*/ 0 w 12234041"/>
              <a:gd name="connsiteY13-946" fmla="*/ 0 h 5311642"/>
              <a:gd name="connsiteX0-947" fmla="*/ 0 w 12234041"/>
              <a:gd name="connsiteY0-948" fmla="*/ 0 h 5311642"/>
              <a:gd name="connsiteX1-949" fmla="*/ 31531 w 12234041"/>
              <a:gd name="connsiteY1-950" fmla="*/ 5139559 h 5311642"/>
              <a:gd name="connsiteX2-951" fmla="*/ 2932386 w 12234041"/>
              <a:gd name="connsiteY2-952" fmla="*/ 5092262 h 5311642"/>
              <a:gd name="connsiteX3-953" fmla="*/ 4335517 w 12234041"/>
              <a:gd name="connsiteY3-954" fmla="*/ 3626069 h 5311642"/>
              <a:gd name="connsiteX4-955" fmla="*/ 5249917 w 12234041"/>
              <a:gd name="connsiteY4-956" fmla="*/ 2758965 h 5311642"/>
              <a:gd name="connsiteX5-957" fmla="*/ 6763407 w 12234041"/>
              <a:gd name="connsiteY5-958" fmla="*/ 3026979 h 5311642"/>
              <a:gd name="connsiteX6-959" fmla="*/ 8182303 w 12234041"/>
              <a:gd name="connsiteY6-960" fmla="*/ 1592317 h 5311642"/>
              <a:gd name="connsiteX7-961" fmla="*/ 9601200 w 12234041"/>
              <a:gd name="connsiteY7-962" fmla="*/ 1844565 h 5311642"/>
              <a:gd name="connsiteX8-963" fmla="*/ 10736317 w 12234041"/>
              <a:gd name="connsiteY8-964" fmla="*/ 1213945 h 5311642"/>
              <a:gd name="connsiteX9-965" fmla="*/ 11761076 w 12234041"/>
              <a:gd name="connsiteY9-966" fmla="*/ 1655379 h 5311642"/>
              <a:gd name="connsiteX10-967" fmla="*/ 12123683 w 12234041"/>
              <a:gd name="connsiteY10-968" fmla="*/ 1466193 h 5311642"/>
              <a:gd name="connsiteX11-969" fmla="*/ 12234041 w 12234041"/>
              <a:gd name="connsiteY11-970" fmla="*/ 1355834 h 5311642"/>
              <a:gd name="connsiteX12-971" fmla="*/ 12202510 w 12234041"/>
              <a:gd name="connsiteY12-972" fmla="*/ 31531 h 5311642"/>
              <a:gd name="connsiteX13-973" fmla="*/ 0 w 12234041"/>
              <a:gd name="connsiteY13-974" fmla="*/ 0 h 5311642"/>
              <a:gd name="connsiteX0-975" fmla="*/ 0 w 12234041"/>
              <a:gd name="connsiteY0-976" fmla="*/ 0 h 5311642"/>
              <a:gd name="connsiteX1-977" fmla="*/ 31531 w 12234041"/>
              <a:gd name="connsiteY1-978" fmla="*/ 5139559 h 5311642"/>
              <a:gd name="connsiteX2-979" fmla="*/ 2932386 w 12234041"/>
              <a:gd name="connsiteY2-980" fmla="*/ 5092262 h 5311642"/>
              <a:gd name="connsiteX3-981" fmla="*/ 4335517 w 12234041"/>
              <a:gd name="connsiteY3-982" fmla="*/ 3626069 h 5311642"/>
              <a:gd name="connsiteX4-983" fmla="*/ 5249917 w 12234041"/>
              <a:gd name="connsiteY4-984" fmla="*/ 2758965 h 5311642"/>
              <a:gd name="connsiteX5-985" fmla="*/ 6763407 w 12234041"/>
              <a:gd name="connsiteY5-986" fmla="*/ 3026979 h 5311642"/>
              <a:gd name="connsiteX6-987" fmla="*/ 8182303 w 12234041"/>
              <a:gd name="connsiteY6-988" fmla="*/ 1592317 h 5311642"/>
              <a:gd name="connsiteX7-989" fmla="*/ 9601200 w 12234041"/>
              <a:gd name="connsiteY7-990" fmla="*/ 1844565 h 5311642"/>
              <a:gd name="connsiteX8-991" fmla="*/ 10736317 w 12234041"/>
              <a:gd name="connsiteY8-992" fmla="*/ 1213945 h 5311642"/>
              <a:gd name="connsiteX9-993" fmla="*/ 11761076 w 12234041"/>
              <a:gd name="connsiteY9-994" fmla="*/ 1655379 h 5311642"/>
              <a:gd name="connsiteX10-995" fmla="*/ 12123683 w 12234041"/>
              <a:gd name="connsiteY10-996" fmla="*/ 1466193 h 5311642"/>
              <a:gd name="connsiteX11-997" fmla="*/ 12234041 w 12234041"/>
              <a:gd name="connsiteY11-998" fmla="*/ 1355834 h 5311642"/>
              <a:gd name="connsiteX12-999" fmla="*/ 12202510 w 12234041"/>
              <a:gd name="connsiteY12-1000" fmla="*/ 31531 h 5311642"/>
              <a:gd name="connsiteX13-1001" fmla="*/ 0 w 12234041"/>
              <a:gd name="connsiteY13-1002" fmla="*/ 0 h 5311642"/>
              <a:gd name="connsiteX0-1003" fmla="*/ 0 w 12234041"/>
              <a:gd name="connsiteY0-1004" fmla="*/ 0 h 5311642"/>
              <a:gd name="connsiteX1-1005" fmla="*/ 31531 w 12234041"/>
              <a:gd name="connsiteY1-1006" fmla="*/ 5139559 h 5311642"/>
              <a:gd name="connsiteX2-1007" fmla="*/ 2932386 w 12234041"/>
              <a:gd name="connsiteY2-1008" fmla="*/ 5092262 h 5311642"/>
              <a:gd name="connsiteX3-1009" fmla="*/ 4335517 w 12234041"/>
              <a:gd name="connsiteY3-1010" fmla="*/ 3626069 h 5311642"/>
              <a:gd name="connsiteX4-1011" fmla="*/ 5249917 w 12234041"/>
              <a:gd name="connsiteY4-1012" fmla="*/ 2758965 h 5311642"/>
              <a:gd name="connsiteX5-1013" fmla="*/ 6763407 w 12234041"/>
              <a:gd name="connsiteY5-1014" fmla="*/ 3026979 h 5311642"/>
              <a:gd name="connsiteX6-1015" fmla="*/ 8182303 w 12234041"/>
              <a:gd name="connsiteY6-1016" fmla="*/ 1592317 h 5311642"/>
              <a:gd name="connsiteX7-1017" fmla="*/ 9601200 w 12234041"/>
              <a:gd name="connsiteY7-1018" fmla="*/ 1844565 h 5311642"/>
              <a:gd name="connsiteX8-1019" fmla="*/ 10736317 w 12234041"/>
              <a:gd name="connsiteY8-1020" fmla="*/ 1213945 h 5311642"/>
              <a:gd name="connsiteX9-1021" fmla="*/ 11761076 w 12234041"/>
              <a:gd name="connsiteY9-1022" fmla="*/ 1655379 h 5311642"/>
              <a:gd name="connsiteX10-1023" fmla="*/ 12234041 w 12234041"/>
              <a:gd name="connsiteY10-1024" fmla="*/ 1355834 h 5311642"/>
              <a:gd name="connsiteX11-1025" fmla="*/ 12202510 w 12234041"/>
              <a:gd name="connsiteY11-1026" fmla="*/ 31531 h 5311642"/>
              <a:gd name="connsiteX12-1027" fmla="*/ 0 w 12234041"/>
              <a:gd name="connsiteY12-1028" fmla="*/ 0 h 5311642"/>
              <a:gd name="connsiteX0-1029" fmla="*/ 0 w 12234041"/>
              <a:gd name="connsiteY0-1030" fmla="*/ 0 h 5311642"/>
              <a:gd name="connsiteX1-1031" fmla="*/ 31531 w 12234041"/>
              <a:gd name="connsiteY1-1032" fmla="*/ 5139559 h 5311642"/>
              <a:gd name="connsiteX2-1033" fmla="*/ 2932386 w 12234041"/>
              <a:gd name="connsiteY2-1034" fmla="*/ 5092262 h 5311642"/>
              <a:gd name="connsiteX3-1035" fmla="*/ 4335517 w 12234041"/>
              <a:gd name="connsiteY3-1036" fmla="*/ 3626069 h 5311642"/>
              <a:gd name="connsiteX4-1037" fmla="*/ 5249917 w 12234041"/>
              <a:gd name="connsiteY4-1038" fmla="*/ 2758965 h 5311642"/>
              <a:gd name="connsiteX5-1039" fmla="*/ 6763407 w 12234041"/>
              <a:gd name="connsiteY5-1040" fmla="*/ 3026979 h 5311642"/>
              <a:gd name="connsiteX6-1041" fmla="*/ 8182303 w 12234041"/>
              <a:gd name="connsiteY6-1042" fmla="*/ 1592317 h 5311642"/>
              <a:gd name="connsiteX7-1043" fmla="*/ 9601200 w 12234041"/>
              <a:gd name="connsiteY7-1044" fmla="*/ 1844565 h 5311642"/>
              <a:gd name="connsiteX8-1045" fmla="*/ 10736317 w 12234041"/>
              <a:gd name="connsiteY8-1046" fmla="*/ 1213945 h 5311642"/>
              <a:gd name="connsiteX9-1047" fmla="*/ 11761076 w 12234041"/>
              <a:gd name="connsiteY9-1048" fmla="*/ 1655379 h 5311642"/>
              <a:gd name="connsiteX10-1049" fmla="*/ 12234041 w 12234041"/>
              <a:gd name="connsiteY10-1050" fmla="*/ 1355834 h 5311642"/>
              <a:gd name="connsiteX11-1051" fmla="*/ 12202510 w 12234041"/>
              <a:gd name="connsiteY11-1052" fmla="*/ 31531 h 5311642"/>
              <a:gd name="connsiteX12-1053" fmla="*/ 0 w 12234041"/>
              <a:gd name="connsiteY12-1054" fmla="*/ 0 h 5311642"/>
              <a:gd name="connsiteX0-1055" fmla="*/ 0 w 12234041"/>
              <a:gd name="connsiteY0-1056" fmla="*/ 0 h 5311642"/>
              <a:gd name="connsiteX1-1057" fmla="*/ 31531 w 12234041"/>
              <a:gd name="connsiteY1-1058" fmla="*/ 5139559 h 5311642"/>
              <a:gd name="connsiteX2-1059" fmla="*/ 2932386 w 12234041"/>
              <a:gd name="connsiteY2-1060" fmla="*/ 5092262 h 5311642"/>
              <a:gd name="connsiteX3-1061" fmla="*/ 4335517 w 12234041"/>
              <a:gd name="connsiteY3-1062" fmla="*/ 3626069 h 5311642"/>
              <a:gd name="connsiteX4-1063" fmla="*/ 5249917 w 12234041"/>
              <a:gd name="connsiteY4-1064" fmla="*/ 2758965 h 5311642"/>
              <a:gd name="connsiteX5-1065" fmla="*/ 6763407 w 12234041"/>
              <a:gd name="connsiteY5-1066" fmla="*/ 3026979 h 5311642"/>
              <a:gd name="connsiteX6-1067" fmla="*/ 8182303 w 12234041"/>
              <a:gd name="connsiteY6-1068" fmla="*/ 1592317 h 5311642"/>
              <a:gd name="connsiteX7-1069" fmla="*/ 9601200 w 12234041"/>
              <a:gd name="connsiteY7-1070" fmla="*/ 1844565 h 5311642"/>
              <a:gd name="connsiteX8-1071" fmla="*/ 10736317 w 12234041"/>
              <a:gd name="connsiteY8-1072" fmla="*/ 1213945 h 5311642"/>
              <a:gd name="connsiteX9-1073" fmla="*/ 11761076 w 12234041"/>
              <a:gd name="connsiteY9-1074" fmla="*/ 1655379 h 5311642"/>
              <a:gd name="connsiteX10-1075" fmla="*/ 12234041 w 12234041"/>
              <a:gd name="connsiteY10-1076" fmla="*/ 1355834 h 5311642"/>
              <a:gd name="connsiteX11-1077" fmla="*/ 12202510 w 12234041"/>
              <a:gd name="connsiteY11-1078" fmla="*/ 31531 h 5311642"/>
              <a:gd name="connsiteX12-1079" fmla="*/ 0 w 12234041"/>
              <a:gd name="connsiteY12-1080" fmla="*/ 0 h 5311642"/>
              <a:gd name="connsiteX0-1081" fmla="*/ 0 w 12249806"/>
              <a:gd name="connsiteY0-1082" fmla="*/ 0 h 5311642"/>
              <a:gd name="connsiteX1-1083" fmla="*/ 31531 w 12249806"/>
              <a:gd name="connsiteY1-1084" fmla="*/ 5139559 h 5311642"/>
              <a:gd name="connsiteX2-1085" fmla="*/ 2932386 w 12249806"/>
              <a:gd name="connsiteY2-1086" fmla="*/ 5092262 h 5311642"/>
              <a:gd name="connsiteX3-1087" fmla="*/ 4335517 w 12249806"/>
              <a:gd name="connsiteY3-1088" fmla="*/ 3626069 h 5311642"/>
              <a:gd name="connsiteX4-1089" fmla="*/ 5249917 w 12249806"/>
              <a:gd name="connsiteY4-1090" fmla="*/ 2758965 h 5311642"/>
              <a:gd name="connsiteX5-1091" fmla="*/ 6763407 w 12249806"/>
              <a:gd name="connsiteY5-1092" fmla="*/ 3026979 h 5311642"/>
              <a:gd name="connsiteX6-1093" fmla="*/ 8182303 w 12249806"/>
              <a:gd name="connsiteY6-1094" fmla="*/ 1592317 h 5311642"/>
              <a:gd name="connsiteX7-1095" fmla="*/ 9601200 w 12249806"/>
              <a:gd name="connsiteY7-1096" fmla="*/ 1844565 h 5311642"/>
              <a:gd name="connsiteX8-1097" fmla="*/ 10736317 w 12249806"/>
              <a:gd name="connsiteY8-1098" fmla="*/ 1213945 h 5311642"/>
              <a:gd name="connsiteX9-1099" fmla="*/ 11761076 w 12249806"/>
              <a:gd name="connsiteY9-1100" fmla="*/ 1655379 h 5311642"/>
              <a:gd name="connsiteX10-1101" fmla="*/ 12234041 w 12249806"/>
              <a:gd name="connsiteY10-1102" fmla="*/ 1355834 h 5311642"/>
              <a:gd name="connsiteX11-1103" fmla="*/ 12249806 w 12249806"/>
              <a:gd name="connsiteY11-1104" fmla="*/ 31531 h 5311642"/>
              <a:gd name="connsiteX12-1105" fmla="*/ 0 w 12249806"/>
              <a:gd name="connsiteY12-1106" fmla="*/ 0 h 5311642"/>
              <a:gd name="connsiteX0-1107" fmla="*/ 0 w 12249806"/>
              <a:gd name="connsiteY0-1108" fmla="*/ 0 h 5406348"/>
              <a:gd name="connsiteX1-1109" fmla="*/ 31531 w 12249806"/>
              <a:gd name="connsiteY1-1110" fmla="*/ 5139559 h 5406348"/>
              <a:gd name="connsiteX2-1111" fmla="*/ 2932386 w 12249806"/>
              <a:gd name="connsiteY2-1112" fmla="*/ 5092262 h 5406348"/>
              <a:gd name="connsiteX3-1113" fmla="*/ 4335517 w 12249806"/>
              <a:gd name="connsiteY3-1114" fmla="*/ 3626069 h 5406348"/>
              <a:gd name="connsiteX4-1115" fmla="*/ 5249917 w 12249806"/>
              <a:gd name="connsiteY4-1116" fmla="*/ 2758965 h 5406348"/>
              <a:gd name="connsiteX5-1117" fmla="*/ 6763407 w 12249806"/>
              <a:gd name="connsiteY5-1118" fmla="*/ 3026979 h 5406348"/>
              <a:gd name="connsiteX6-1119" fmla="*/ 8182303 w 12249806"/>
              <a:gd name="connsiteY6-1120" fmla="*/ 1592317 h 5406348"/>
              <a:gd name="connsiteX7-1121" fmla="*/ 9601200 w 12249806"/>
              <a:gd name="connsiteY7-1122" fmla="*/ 1844565 h 5406348"/>
              <a:gd name="connsiteX8-1123" fmla="*/ 10736317 w 12249806"/>
              <a:gd name="connsiteY8-1124" fmla="*/ 1213945 h 5406348"/>
              <a:gd name="connsiteX9-1125" fmla="*/ 11761076 w 12249806"/>
              <a:gd name="connsiteY9-1126" fmla="*/ 1655379 h 5406348"/>
              <a:gd name="connsiteX10-1127" fmla="*/ 12234041 w 12249806"/>
              <a:gd name="connsiteY10-1128" fmla="*/ 1355834 h 5406348"/>
              <a:gd name="connsiteX11-1129" fmla="*/ 12249806 w 12249806"/>
              <a:gd name="connsiteY11-1130" fmla="*/ 31531 h 5406348"/>
              <a:gd name="connsiteX12-1131" fmla="*/ 0 w 12249806"/>
              <a:gd name="connsiteY12-1132" fmla="*/ 0 h 5406348"/>
              <a:gd name="connsiteX0-1133" fmla="*/ 0 w 12249806"/>
              <a:gd name="connsiteY0-1134" fmla="*/ 0 h 5355107"/>
              <a:gd name="connsiteX1-1135" fmla="*/ 31531 w 12249806"/>
              <a:gd name="connsiteY1-1136" fmla="*/ 5013434 h 5355107"/>
              <a:gd name="connsiteX2-1137" fmla="*/ 2932386 w 12249806"/>
              <a:gd name="connsiteY2-1138" fmla="*/ 5092262 h 5355107"/>
              <a:gd name="connsiteX3-1139" fmla="*/ 4335517 w 12249806"/>
              <a:gd name="connsiteY3-1140" fmla="*/ 3626069 h 5355107"/>
              <a:gd name="connsiteX4-1141" fmla="*/ 5249917 w 12249806"/>
              <a:gd name="connsiteY4-1142" fmla="*/ 2758965 h 5355107"/>
              <a:gd name="connsiteX5-1143" fmla="*/ 6763407 w 12249806"/>
              <a:gd name="connsiteY5-1144" fmla="*/ 3026979 h 5355107"/>
              <a:gd name="connsiteX6-1145" fmla="*/ 8182303 w 12249806"/>
              <a:gd name="connsiteY6-1146" fmla="*/ 1592317 h 5355107"/>
              <a:gd name="connsiteX7-1147" fmla="*/ 9601200 w 12249806"/>
              <a:gd name="connsiteY7-1148" fmla="*/ 1844565 h 5355107"/>
              <a:gd name="connsiteX8-1149" fmla="*/ 10736317 w 12249806"/>
              <a:gd name="connsiteY8-1150" fmla="*/ 1213945 h 5355107"/>
              <a:gd name="connsiteX9-1151" fmla="*/ 11761076 w 12249806"/>
              <a:gd name="connsiteY9-1152" fmla="*/ 1655379 h 5355107"/>
              <a:gd name="connsiteX10-1153" fmla="*/ 12234041 w 12249806"/>
              <a:gd name="connsiteY10-1154" fmla="*/ 1355834 h 5355107"/>
              <a:gd name="connsiteX11-1155" fmla="*/ 12249806 w 12249806"/>
              <a:gd name="connsiteY11-1156" fmla="*/ 31531 h 5355107"/>
              <a:gd name="connsiteX12-1157" fmla="*/ 0 w 12249806"/>
              <a:gd name="connsiteY12-1158" fmla="*/ 0 h 5355107"/>
              <a:gd name="connsiteX0-1159" fmla="*/ 1 w 12249807"/>
              <a:gd name="connsiteY0-1160" fmla="*/ 0 h 5349620"/>
              <a:gd name="connsiteX1-1161" fmla="*/ 0 w 12249807"/>
              <a:gd name="connsiteY1-1162" fmla="*/ 4997669 h 5349620"/>
              <a:gd name="connsiteX2-1163" fmla="*/ 2932387 w 12249807"/>
              <a:gd name="connsiteY2-1164" fmla="*/ 5092262 h 5349620"/>
              <a:gd name="connsiteX3-1165" fmla="*/ 4335518 w 12249807"/>
              <a:gd name="connsiteY3-1166" fmla="*/ 3626069 h 5349620"/>
              <a:gd name="connsiteX4-1167" fmla="*/ 5249918 w 12249807"/>
              <a:gd name="connsiteY4-1168" fmla="*/ 2758965 h 5349620"/>
              <a:gd name="connsiteX5-1169" fmla="*/ 6763408 w 12249807"/>
              <a:gd name="connsiteY5-1170" fmla="*/ 3026979 h 5349620"/>
              <a:gd name="connsiteX6-1171" fmla="*/ 8182304 w 12249807"/>
              <a:gd name="connsiteY6-1172" fmla="*/ 1592317 h 5349620"/>
              <a:gd name="connsiteX7-1173" fmla="*/ 9601201 w 12249807"/>
              <a:gd name="connsiteY7-1174" fmla="*/ 1844565 h 5349620"/>
              <a:gd name="connsiteX8-1175" fmla="*/ 10736318 w 12249807"/>
              <a:gd name="connsiteY8-1176" fmla="*/ 1213945 h 5349620"/>
              <a:gd name="connsiteX9-1177" fmla="*/ 11761077 w 12249807"/>
              <a:gd name="connsiteY9-1178" fmla="*/ 1655379 h 5349620"/>
              <a:gd name="connsiteX10-1179" fmla="*/ 12234042 w 12249807"/>
              <a:gd name="connsiteY10-1180" fmla="*/ 1355834 h 5349620"/>
              <a:gd name="connsiteX11-1181" fmla="*/ 12249807 w 12249807"/>
              <a:gd name="connsiteY11-1182" fmla="*/ 31531 h 5349620"/>
              <a:gd name="connsiteX12-1183" fmla="*/ 1 w 12249807"/>
              <a:gd name="connsiteY12-1184" fmla="*/ 0 h 53496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2249807" h="5349620">
                <a:moveTo>
                  <a:pt x="1" y="0"/>
                </a:moveTo>
                <a:cubicBezTo>
                  <a:pt x="1" y="1665890"/>
                  <a:pt x="0" y="3331779"/>
                  <a:pt x="0" y="4997669"/>
                </a:cubicBezTo>
                <a:cubicBezTo>
                  <a:pt x="1061545" y="5297213"/>
                  <a:pt x="1145628" y="5565228"/>
                  <a:pt x="2932387" y="5092262"/>
                </a:cubicBezTo>
                <a:cubicBezTo>
                  <a:pt x="3857297" y="4367048"/>
                  <a:pt x="3930870" y="4319752"/>
                  <a:pt x="4335518" y="3626069"/>
                </a:cubicBezTo>
                <a:cubicBezTo>
                  <a:pt x="4593022" y="3100551"/>
                  <a:pt x="4850525" y="2953407"/>
                  <a:pt x="5249918" y="2758965"/>
                </a:cubicBezTo>
                <a:cubicBezTo>
                  <a:pt x="5838497" y="2596054"/>
                  <a:pt x="6256284" y="3076904"/>
                  <a:pt x="6763408" y="3026979"/>
                </a:cubicBezTo>
                <a:cubicBezTo>
                  <a:pt x="7362498" y="2722180"/>
                  <a:pt x="7315201" y="1994338"/>
                  <a:pt x="8182304" y="1592317"/>
                </a:cubicBezTo>
                <a:cubicBezTo>
                  <a:pt x="8655269" y="1395248"/>
                  <a:pt x="8981090" y="1862958"/>
                  <a:pt x="9601201" y="1844565"/>
                </a:cubicBezTo>
                <a:cubicBezTo>
                  <a:pt x="10026870" y="1781503"/>
                  <a:pt x="10013732" y="1255986"/>
                  <a:pt x="10736318" y="1213945"/>
                </a:cubicBezTo>
                <a:cubicBezTo>
                  <a:pt x="11314386" y="1298028"/>
                  <a:pt x="11056884" y="1555531"/>
                  <a:pt x="11761077" y="1655379"/>
                </a:cubicBezTo>
                <a:cubicBezTo>
                  <a:pt x="12060621" y="1602828"/>
                  <a:pt x="11918732" y="1644868"/>
                  <a:pt x="12234042" y="1355834"/>
                </a:cubicBezTo>
                <a:lnTo>
                  <a:pt x="12249807" y="31531"/>
                </a:lnTo>
                <a:lnTo>
                  <a:pt x="1" y="0"/>
                </a:lnTo>
                <a:close/>
              </a:path>
            </a:pathLst>
          </a:custGeom>
          <a:blipFill dpi="0" rotWithShape="1">
            <a:blip r:embed="rId6" cstate="print">
              <a:extLst>
                <a:ext uri="{BEBA8EAE-BF5A-486C-A8C5-ECC9F3942E4B}">
                  <a14:imgProps xmlns:a14="http://schemas.microsoft.com/office/drawing/2010/main">
                    <a14:imgLayer r:embed="rId7">
                      <a14:imgEffect>
                        <a14:colorTemperature colorTemp="4700"/>
                      </a14:imgEffect>
                    </a14:imgLayer>
                  </a14:imgProps>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标题 3"/>
          <p:cNvSpPr txBox="1"/>
          <p:nvPr>
            <p:custDataLst>
              <p:tags r:id="rId3"/>
            </p:custDataLst>
          </p:nvPr>
        </p:nvSpPr>
        <p:spPr>
          <a:xfrm>
            <a:off x="3566160" y="2297429"/>
            <a:ext cx="8359139" cy="1046811"/>
          </a:xfrm>
          <a:prstGeom prst="rect">
            <a:avLst/>
          </a:prstGeom>
        </p:spPr>
        <p:txBody>
          <a:bodyPr vert="horz" lIns="91440" tIns="45720" rIns="91440" bIns="45720" rtlCol="0" anchor="b">
            <a:normAutofit fontScale="97500"/>
            <a:scene3d>
              <a:camera prst="orthographicFront"/>
              <a:lightRig rig="threePt" dir="t"/>
            </a:scene3d>
            <a:sp3d extrusionH="57150">
              <a:bevelT w="38100" h="38100"/>
            </a:sp3d>
          </a:bodyPr>
          <a:lstStyle>
            <a:lvl1pPr algn="ctr" defTabSz="914400" rtl="0" eaLnBrk="1" latinLnBrk="0" hangingPunct="1">
              <a:lnSpc>
                <a:spcPct val="100000"/>
              </a:lnSpc>
              <a:spcBef>
                <a:spcPct val="0"/>
              </a:spcBef>
              <a:buNone/>
              <a:defRPr lang="en-US" altLang="en-US" sz="4400" b="1" i="0" kern="1200" baseline="0">
                <a:solidFill>
                  <a:schemeClr val="accent1"/>
                </a:solidFill>
                <a:effectLst>
                  <a:reflection blurRad="6350" stA="27000" endPos="50000" dist="50800" dir="5400000" sy="-100000" algn="bl" rotWithShape="0"/>
                </a:effectLst>
                <a:latin typeface="Arial Rounded MT Bold" panose="020F0704030504030204" pitchFamily="34" charset="0"/>
                <a:ea typeface="微软雅黑" panose="020B0503020204020204" pitchFamily="34" charset="-122"/>
                <a:cs typeface="+mj-cs"/>
              </a:defRPr>
            </a:lvl1pPr>
          </a:lstStyle>
          <a:p>
            <a:pPr algn="l" fontAlgn="auto">
              <a:spcAft>
                <a:spcPts val="0"/>
              </a:spcAft>
            </a:pPr>
            <a:r>
              <a:rPr lang="en-US" altLang="zh-CN" sz="4800" dirty="0">
                <a:solidFill>
                  <a:schemeClr val="accent2">
                    <a:lumMod val="75000"/>
                  </a:schemeClr>
                </a:solidFill>
                <a:latin typeface="+mj-ea"/>
                <a:ea typeface="+mj-ea"/>
              </a:rPr>
              <a:t>1.2  </a:t>
            </a:r>
            <a:r>
              <a:rPr lang="zh-CN" altLang="en-US" sz="4800" dirty="0">
                <a:solidFill>
                  <a:schemeClr val="accent2">
                    <a:lumMod val="75000"/>
                  </a:schemeClr>
                </a:solidFill>
                <a:latin typeface="+mj-ea"/>
                <a:ea typeface="+mj-ea"/>
              </a:rPr>
              <a:t>认识信息系统</a:t>
            </a:r>
            <a:endParaRPr lang="zh-CN" sz="4800" dirty="0">
              <a:solidFill>
                <a:schemeClr val="accent2">
                  <a:lumMod val="75000"/>
                </a:schemeClr>
              </a:solidFill>
              <a:latin typeface="+mj-ea"/>
              <a:ea typeface="+mj-ea"/>
            </a:endParaRPr>
          </a:p>
        </p:txBody>
      </p:sp>
      <p:grpSp>
        <p:nvGrpSpPr>
          <p:cNvPr id="2" name="组合 8"/>
          <p:cNvGrpSpPr/>
          <p:nvPr/>
        </p:nvGrpSpPr>
        <p:grpSpPr>
          <a:xfrm>
            <a:off x="0" y="103472"/>
            <a:ext cx="6903720" cy="694944"/>
            <a:chOff x="536448" y="2731008"/>
            <a:chExt cx="5291328" cy="694944"/>
          </a:xfrm>
        </p:grpSpPr>
        <p:sp>
          <p:nvSpPr>
            <p:cNvPr id="7" name="矩形 6"/>
            <p:cNvSpPr/>
            <p:nvPr/>
          </p:nvSpPr>
          <p:spPr>
            <a:xfrm>
              <a:off x="536448" y="2743200"/>
              <a:ext cx="216000" cy="670560"/>
            </a:xfrm>
            <a:prstGeom prst="rect">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29055" y="2731008"/>
              <a:ext cx="4998721" cy="694944"/>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b="1" dirty="0">
                  <a:solidFill>
                    <a:srgbClr val="00B0F0"/>
                  </a:solidFill>
                  <a:latin typeface="叶根友毛笔行书" pitchFamily="2" charset="-122"/>
                  <a:ea typeface="叶根友毛笔行书" pitchFamily="2" charset="-122"/>
                </a:rPr>
                <a:t>第</a:t>
              </a:r>
              <a:r>
                <a:rPr lang="en-US" altLang="zh-CN" sz="3200" b="1" dirty="0">
                  <a:solidFill>
                    <a:srgbClr val="00B0F0"/>
                  </a:solidFill>
                  <a:latin typeface="叶根友毛笔行书" pitchFamily="2" charset="-122"/>
                  <a:ea typeface="叶根友毛笔行书" pitchFamily="2" charset="-122"/>
                </a:rPr>
                <a:t>1</a:t>
              </a:r>
              <a:r>
                <a:rPr lang="zh-CN" altLang="en-US" sz="3200" b="1">
                  <a:solidFill>
                    <a:srgbClr val="00B0F0"/>
                  </a:solidFill>
                  <a:latin typeface="叶根友毛笔行书" pitchFamily="2" charset="-122"/>
                  <a:ea typeface="叶根友毛笔行书" pitchFamily="2" charset="-122"/>
                </a:rPr>
                <a:t>单元</a:t>
              </a:r>
              <a:r>
                <a:rPr lang="en-US" altLang="zh-CN" sz="3200" b="1">
                  <a:solidFill>
                    <a:srgbClr val="00B0F0"/>
                  </a:solidFill>
                  <a:latin typeface="叶根友毛笔行书" pitchFamily="2" charset="-122"/>
                  <a:ea typeface="叶根友毛笔行书" pitchFamily="2" charset="-122"/>
                </a:rPr>
                <a:t>  </a:t>
              </a:r>
              <a:r>
                <a:rPr lang="zh-CN" altLang="en-US" sz="3200" b="1" dirty="0">
                  <a:solidFill>
                    <a:srgbClr val="00B0F0"/>
                  </a:solidFill>
                  <a:latin typeface="叶根友毛笔行书" pitchFamily="2" charset="-122"/>
                  <a:ea typeface="叶根友毛笔行书" pitchFamily="2" charset="-122"/>
                </a:rPr>
                <a:t>信息技术应用基础</a:t>
              </a:r>
            </a:p>
          </p:txBody>
        </p:sp>
      </p:grpSp>
      <p:pic>
        <p:nvPicPr>
          <p:cNvPr id="6" name="图片 5"/>
          <p:cNvPicPr>
            <a:picLocks noChangeAspect="1"/>
          </p:cNvPicPr>
          <p:nvPr/>
        </p:nvPicPr>
        <p:blipFill>
          <a:blip r:embed="rId8">
            <a:extLst>
              <a:ext uri="{28A0092B-C50C-407E-A947-70E740481C1C}">
                <a14:useLocalDpi xmlns:a14="http://schemas.microsoft.com/office/drawing/2010/main" val="0"/>
              </a:ext>
            </a:extLst>
          </a:blip>
          <a:srcRect/>
          <a:stretch/>
        </p:blipFill>
        <p:spPr>
          <a:xfrm>
            <a:off x="5931644" y="4792472"/>
            <a:ext cx="5586512" cy="1770887"/>
          </a:xfrm>
          <a:prstGeom prst="rect">
            <a:avLst/>
          </a:prstGeom>
        </p:spPr>
      </p:pic>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组合 1"/>
          <p:cNvGrpSpPr/>
          <p:nvPr/>
        </p:nvGrpSpPr>
        <p:grpSpPr>
          <a:xfrm>
            <a:off x="1358900" y="1727200"/>
            <a:ext cx="9474200" cy="3873500"/>
            <a:chOff x="3395663" y="2249488"/>
            <a:chExt cx="5457826" cy="1930400"/>
          </a:xfrm>
        </p:grpSpPr>
        <p:cxnSp>
          <p:nvCxnSpPr>
            <p:cNvPr id="6" name="直接连接符 5"/>
            <p:cNvCxnSpPr/>
            <p:nvPr>
              <p:custDataLst>
                <p:tags r:id="rId2"/>
              </p:custDataLst>
            </p:nvPr>
          </p:nvCxnSpPr>
          <p:spPr>
            <a:xfrm>
              <a:off x="3395664" y="2249488"/>
              <a:ext cx="5457825" cy="0"/>
            </a:xfrm>
            <a:prstGeom prst="line">
              <a:avLst/>
            </a:prstGeom>
            <a:ln w="38100">
              <a:solidFill>
                <a:srgbClr val="FF5F3B"/>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custDataLst>
                <p:tags r:id="rId3"/>
              </p:custDataLst>
            </p:nvPr>
          </p:nvCxnSpPr>
          <p:spPr>
            <a:xfrm>
              <a:off x="3395664" y="4179888"/>
              <a:ext cx="5457825" cy="0"/>
            </a:xfrm>
            <a:prstGeom prst="line">
              <a:avLst/>
            </a:prstGeom>
            <a:ln w="38100">
              <a:solidFill>
                <a:srgbClr val="FF5F3B"/>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custDataLst>
                <p:tags r:id="rId4"/>
              </p:custDataLst>
            </p:nvPr>
          </p:nvSpPr>
          <p:spPr>
            <a:xfrm>
              <a:off x="3395663" y="2484439"/>
              <a:ext cx="1814512" cy="1462087"/>
            </a:xfrm>
            <a:prstGeom prst="rect">
              <a:avLst/>
            </a:prstGeom>
            <a:noFill/>
          </p:spPr>
          <p:txBody>
            <a:bodyPr lIns="0" tIns="0" rIns="0" bIns="0" anchor="ctr"/>
            <a:lstStyle/>
            <a:p>
              <a:pPr algn="ctr" eaLnBrk="1" fontAlgn="auto" hangingPunct="1">
                <a:spcBef>
                  <a:spcPts val="0"/>
                </a:spcBef>
                <a:spcAft>
                  <a:spcPts val="0"/>
                </a:spcAft>
                <a:defRPr/>
              </a:pPr>
              <a:r>
                <a:rPr lang="zh-CN" altLang="en-US" sz="6600" b="1" spc="-500" dirty="0">
                  <a:solidFill>
                    <a:srgbClr val="FF4519"/>
                  </a:solidFill>
                  <a:latin typeface="Arial" panose="020B0604020202020204" pitchFamily="34" charset="0"/>
                  <a:ea typeface="微软雅黑" panose="020B0503020204020204" pitchFamily="34" charset="-122"/>
                </a:rPr>
                <a:t>任务</a:t>
              </a:r>
              <a:r>
                <a:rPr lang="en-US" altLang="zh-CN" sz="6600" b="1" spc="-500" dirty="0">
                  <a:solidFill>
                    <a:srgbClr val="FF4519"/>
                  </a:solidFill>
                  <a:latin typeface="Arial" panose="020B0604020202020204" pitchFamily="34" charset="0"/>
                  <a:ea typeface="微软雅黑" panose="020B0503020204020204" pitchFamily="34" charset="-122"/>
                </a:rPr>
                <a:t>1</a:t>
              </a:r>
              <a:endParaRPr lang="zh-CN" altLang="en-US" sz="6600" b="1" spc="-500" dirty="0">
                <a:solidFill>
                  <a:srgbClr val="FF4519"/>
                </a:solidFill>
                <a:latin typeface="Arial" panose="020B0604020202020204" pitchFamily="34" charset="0"/>
                <a:ea typeface="微软雅黑" panose="020B0503020204020204" pitchFamily="34" charset="-122"/>
              </a:endParaRPr>
            </a:p>
          </p:txBody>
        </p:sp>
        <p:sp>
          <p:nvSpPr>
            <p:cNvPr id="3077" name="文本框 8"/>
            <p:cNvSpPr txBox="1">
              <a:spLocks noChangeArrowheads="1"/>
            </p:cNvSpPr>
            <p:nvPr>
              <p:custDataLst>
                <p:tags r:id="rId5"/>
              </p:custDataLst>
            </p:nvPr>
          </p:nvSpPr>
          <p:spPr bwMode="auto">
            <a:xfrm>
              <a:off x="5414964" y="2249488"/>
              <a:ext cx="3438525"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10000"/>
                </a:lnSpc>
              </a:pPr>
              <a:r>
                <a:rPr lang="zh-CN" altLang="en-US" sz="5400" b="1" dirty="0">
                  <a:solidFill>
                    <a:schemeClr val="accent2">
                      <a:lumMod val="50000"/>
                    </a:schemeClr>
                  </a:solidFill>
                  <a:latin typeface="微软雅黑" panose="020B0503020204020204" pitchFamily="34" charset="-122"/>
                  <a:ea typeface="微软雅黑" panose="020B0503020204020204" pitchFamily="34" charset="-122"/>
                </a:rPr>
                <a:t>信息系统的组成</a:t>
              </a:r>
              <a:endParaRPr lang="en-US" altLang="zh-CN" sz="5400" b="1" dirty="0">
                <a:solidFill>
                  <a:schemeClr val="accent2">
                    <a:lumMod val="50000"/>
                  </a:schemeClr>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了解信息系统 </a:t>
            </a:r>
            <a:r>
              <a:rPr lang="en-US" altLang="zh-CN" dirty="0">
                <a:solidFill>
                  <a:schemeClr val="tx1"/>
                </a:solidFill>
              </a:rPr>
              <a:t>=&gt; </a:t>
            </a:r>
            <a:r>
              <a:rPr lang="zh-CN" altLang="en-US" dirty="0">
                <a:solidFill>
                  <a:schemeClr val="tx1"/>
                </a:solidFill>
              </a:rPr>
              <a:t>身边的信息系统</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7737" y="1500378"/>
            <a:ext cx="666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nvPicPr>
        <p:blipFill>
          <a:blip r:embed="rId7">
            <a:extLst>
              <a:ext uri="{28A0092B-C50C-407E-A947-70E740481C1C}">
                <a14:useLocalDpi xmlns:a14="http://schemas.microsoft.com/office/drawing/2010/main" val="0"/>
              </a:ext>
            </a:extLst>
          </a:blip>
          <a:srcRect/>
          <a:stretch/>
        </p:blipFill>
        <p:spPr>
          <a:xfrm>
            <a:off x="7231224" y="1501194"/>
            <a:ext cx="4721701" cy="2855867"/>
          </a:xfrm>
          <a:prstGeom prst="rect">
            <a:avLst/>
          </a:prstGeom>
        </p:spPr>
      </p:pic>
      <p:pic>
        <p:nvPicPr>
          <p:cNvPr id="4" name="图片 3"/>
          <p:cNvPicPr>
            <a:picLocks noChangeAspect="1"/>
          </p:cNvPicPr>
          <p:nvPr/>
        </p:nvPicPr>
        <p:blipFill>
          <a:blip r:embed="rId8">
            <a:clrChange>
              <a:clrFrom>
                <a:srgbClr val="FFFFFF"/>
              </a:clrFrom>
              <a:clrTo>
                <a:srgbClr val="FFFFFF">
                  <a:alpha val="0"/>
                </a:srgbClr>
              </a:clrTo>
            </a:clrChange>
          </a:blip>
          <a:stretch>
            <a:fillRect/>
          </a:stretch>
        </p:blipFill>
        <p:spPr>
          <a:xfrm>
            <a:off x="818878" y="4336890"/>
            <a:ext cx="3253250" cy="2438166"/>
          </a:xfrm>
          <a:prstGeom prst="rect">
            <a:avLst/>
          </a:prstGeom>
        </p:spPr>
      </p:pic>
      <p:pic>
        <p:nvPicPr>
          <p:cNvPr id="6" name="图片 5"/>
          <p:cNvPicPr>
            <a:picLocks noChangeAspect="1"/>
          </p:cNvPicPr>
          <p:nvPr/>
        </p:nvPicPr>
        <p:blipFill>
          <a:blip r:embed="rId9">
            <a:clrChange>
              <a:clrFrom>
                <a:srgbClr val="FFFFFF"/>
              </a:clrFrom>
              <a:clrTo>
                <a:srgbClr val="FFFFFF">
                  <a:alpha val="0"/>
                </a:srgbClr>
              </a:clrTo>
            </a:clrChange>
          </a:blip>
          <a:stretch>
            <a:fillRect/>
          </a:stretch>
        </p:blipFill>
        <p:spPr>
          <a:xfrm>
            <a:off x="8759604" y="4540114"/>
            <a:ext cx="2489383" cy="2228042"/>
          </a:xfrm>
          <a:prstGeom prst="rect">
            <a:avLst/>
          </a:prstGeom>
        </p:spPr>
      </p:pic>
      <p:pic>
        <p:nvPicPr>
          <p:cNvPr id="7" name="图片 6"/>
          <p:cNvPicPr>
            <a:picLocks noChangeAspect="1"/>
          </p:cNvPicPr>
          <p:nvPr/>
        </p:nvPicPr>
        <p:blipFill>
          <a:blip r:embed="rId10">
            <a:clrChange>
              <a:clrFrom>
                <a:srgbClr val="FFFFFF"/>
              </a:clrFrom>
              <a:clrTo>
                <a:srgbClr val="FFFFFF">
                  <a:alpha val="0"/>
                </a:srgbClr>
              </a:clrTo>
            </a:clrChange>
          </a:blip>
          <a:stretch>
            <a:fillRect/>
          </a:stretch>
        </p:blipFill>
        <p:spPr>
          <a:xfrm>
            <a:off x="5171174" y="4452446"/>
            <a:ext cx="2489383" cy="2228042"/>
          </a:xfrm>
          <a:prstGeom prst="rect">
            <a:avLst/>
          </a:prstGeom>
        </p:spPr>
      </p:pic>
    </p:spTree>
    <p:custDataLst>
      <p:tags r:id="rId2"/>
    </p:custData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了解信息系统 </a:t>
            </a:r>
            <a:r>
              <a:rPr lang="en-US" altLang="zh-CN" dirty="0">
                <a:solidFill>
                  <a:schemeClr val="tx1"/>
                </a:solidFill>
              </a:rPr>
              <a:t>=&gt; </a:t>
            </a:r>
            <a:r>
              <a:rPr lang="zh-CN" altLang="en-US" dirty="0">
                <a:solidFill>
                  <a:schemeClr val="tx1"/>
                </a:solidFill>
              </a:rPr>
              <a:t>身边的信息系统</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pSp>
        <p:nvGrpSpPr>
          <p:cNvPr id="10" name="组合 9"/>
          <p:cNvGrpSpPr/>
          <p:nvPr/>
        </p:nvGrpSpPr>
        <p:grpSpPr>
          <a:xfrm>
            <a:off x="310200" y="1807130"/>
            <a:ext cx="5371271" cy="4582490"/>
            <a:chOff x="1729107" y="1051133"/>
            <a:chExt cx="5526271" cy="5037723"/>
          </a:xfrm>
        </p:grpSpPr>
        <p:pic>
          <p:nvPicPr>
            <p:cNvPr id="11" name="图片 10"/>
            <p:cNvPicPr>
              <a:picLocks noChangeAspect="1"/>
            </p:cNvPicPr>
            <p:nvPr/>
          </p:nvPicPr>
          <p:blipFill rotWithShape="1">
            <a:blip r:embed="rId7" cstate="print">
              <a:extLst>
                <a:ext uri="{28A0092B-C50C-407E-A947-70E740481C1C}">
                  <a14:useLocalDpi xmlns:a14="http://schemas.microsoft.com/office/drawing/2010/main" val="0"/>
                </a:ext>
              </a:extLst>
            </a:blip>
            <a:srcRect/>
            <a:stretch>
              <a:fillRect/>
            </a:stretch>
          </p:blipFill>
          <p:spPr>
            <a:xfrm>
              <a:off x="1729107" y="1051133"/>
              <a:ext cx="2834956" cy="2439780"/>
            </a:xfrm>
            <a:prstGeom prst="rect">
              <a:avLst/>
            </a:prstGeom>
          </p:spPr>
        </p:pic>
        <p:pic>
          <p:nvPicPr>
            <p:cNvPr id="12" name="图片 11"/>
            <p:cNvPicPr>
              <a:picLocks noChangeAspect="1"/>
            </p:cNvPicPr>
            <p:nvPr/>
          </p:nvPicPr>
          <p:blipFill rotWithShape="1">
            <a:blip r:embed="rId8" cstate="print">
              <a:extLst>
                <a:ext uri="{28A0092B-C50C-407E-A947-70E740481C1C}">
                  <a14:useLocalDpi xmlns:a14="http://schemas.microsoft.com/office/drawing/2010/main" val="0"/>
                </a:ext>
              </a:extLst>
            </a:blip>
            <a:srcRect l="10619"/>
            <a:stretch>
              <a:fillRect/>
            </a:stretch>
          </p:blipFill>
          <p:spPr>
            <a:xfrm>
              <a:off x="1729107" y="3648869"/>
              <a:ext cx="2834956" cy="2439987"/>
            </a:xfrm>
            <a:prstGeom prst="rect">
              <a:avLst/>
            </a:prstGeom>
          </p:spPr>
        </p:pic>
        <p:pic>
          <p:nvPicPr>
            <p:cNvPr id="13" name="图片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60899" y="1052513"/>
              <a:ext cx="2594479" cy="2438400"/>
            </a:xfrm>
            <a:prstGeom prst="rect">
              <a:avLst/>
            </a:prstGeom>
          </p:spPr>
        </p:pic>
        <p:pic>
          <p:nvPicPr>
            <p:cNvPr id="14" name="图片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53033" y="3648869"/>
              <a:ext cx="2602345" cy="2439987"/>
            </a:xfrm>
            <a:prstGeom prst="rect">
              <a:avLst/>
            </a:prstGeom>
          </p:spPr>
        </p:pic>
        <p:sp>
          <p:nvSpPr>
            <p:cNvPr id="15" name="MH_Text_1"/>
            <p:cNvSpPr>
              <a:spLocks noChangeArrowheads="1"/>
            </p:cNvSpPr>
            <p:nvPr>
              <p:custDataLst>
                <p:tags r:id="rId4"/>
              </p:custDataLst>
            </p:nvPr>
          </p:nvSpPr>
          <p:spPr bwMode="auto">
            <a:xfrm>
              <a:off x="3216460" y="2196107"/>
              <a:ext cx="2837009" cy="3029361"/>
            </a:xfrm>
            <a:prstGeom prst="diamond">
              <a:avLst/>
            </a:prstGeom>
            <a:solidFill>
              <a:srgbClr val="129CFA">
                <a:alpha val="61176"/>
              </a:srgbClr>
            </a:solidFill>
            <a:ln w="73025">
              <a:noFill/>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5000"/>
                </a:lnSpc>
                <a:spcBef>
                  <a:spcPct val="0"/>
                </a:spcBef>
                <a:buFont typeface="Arial" panose="020B0604020202020204" pitchFamily="34" charset="0"/>
                <a:buNone/>
                <a:defRPr/>
              </a:pPr>
              <a:r>
                <a:rPr lang="zh-CN" altLang="en-US" sz="24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网购平台</a:t>
              </a:r>
            </a:p>
          </p:txBody>
        </p:sp>
      </p:grpSp>
      <p:pic>
        <p:nvPicPr>
          <p:cNvPr id="7" name="Picture 2" descr="http://pic.gansudaily.com.cn/0/12/45/72/12457254_948199.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96001" y="1691548"/>
            <a:ext cx="4471526" cy="22193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img1.mydrivers.com/img/20141224/481d486b98ab45ca99a4d784876c8584.jpg"/>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a:stretch>
            <a:fillRect/>
          </a:stretch>
        </p:blipFill>
        <p:spPr bwMode="auto">
          <a:xfrm>
            <a:off x="6096000" y="4170122"/>
            <a:ext cx="4471527" cy="221931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rotWithShape="1">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l="32408" t="16575" r="33335" b="15049"/>
          <a:stretch>
            <a:fillRect/>
          </a:stretch>
        </p:blipFill>
        <p:spPr bwMode="auto">
          <a:xfrm>
            <a:off x="10601592" y="1691548"/>
            <a:ext cx="1590408" cy="1676190"/>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p:cNvPicPr>
            <a:picLocks noChangeAspect="1"/>
          </p:cNvPicPr>
          <p:nvPr/>
        </p:nvPicPr>
        <p:blipFill>
          <a:blip r:embed="rId14"/>
          <a:stretch>
            <a:fillRect/>
          </a:stretch>
        </p:blipFill>
        <p:spPr>
          <a:xfrm>
            <a:off x="10757309" y="3429000"/>
            <a:ext cx="1288387" cy="1288387"/>
          </a:xfrm>
          <a:prstGeom prst="rect">
            <a:avLst/>
          </a:prstGeom>
        </p:spPr>
      </p:pic>
      <p:pic>
        <p:nvPicPr>
          <p:cNvPr id="2054" name="Picture 6"/>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t="6829" b="33511"/>
          <a:stretch>
            <a:fillRect/>
          </a:stretch>
        </p:blipFill>
        <p:spPr bwMode="auto">
          <a:xfrm>
            <a:off x="10757309" y="5022620"/>
            <a:ext cx="1288387" cy="136816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2"/>
    </p:custData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信息系统的定义</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2</a:t>
            </a:r>
            <a:endParaRPr lang="zh-CN" altLang="en-US" sz="4000" dirty="0">
              <a:solidFill>
                <a:srgbClr val="FFFFFF"/>
              </a:solidFill>
              <a:latin typeface="Impact" panose="020B0806030902050204" pitchFamily="34" charset="0"/>
            </a:endParaRPr>
          </a:p>
        </p:txBody>
      </p:sp>
      <p:graphicFrame>
        <p:nvGraphicFramePr>
          <p:cNvPr id="4" name="图示 3"/>
          <p:cNvGraphicFramePr/>
          <p:nvPr/>
        </p:nvGraphicFramePr>
        <p:xfrm>
          <a:off x="2129536" y="1625095"/>
          <a:ext cx="8128000" cy="461485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2"/>
    </p:custData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信息系统组成的基本要素</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graphicFrame>
        <p:nvGraphicFramePr>
          <p:cNvPr id="3" name="图示 2"/>
          <p:cNvGraphicFramePr/>
          <p:nvPr/>
        </p:nvGraphicFramePr>
        <p:xfrm>
          <a:off x="282430" y="1731264"/>
          <a:ext cx="9288290" cy="493776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5" name="标注: 左箭头 4"/>
          <p:cNvSpPr/>
          <p:nvPr/>
        </p:nvSpPr>
        <p:spPr>
          <a:xfrm>
            <a:off x="9741408" y="1731264"/>
            <a:ext cx="2316480" cy="3121152"/>
          </a:xfrm>
          <a:prstGeom prst="leftArrowCallout">
            <a:avLst/>
          </a:prstGeom>
          <a:solidFill>
            <a:srgbClr val="25AFFB"/>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zh-CN" altLang="en-US"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免费软件 </a:t>
            </a:r>
            <a:endParaRPr lang="en-US" altLang="zh-CN"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lnSpc>
                <a:spcPct val="200000"/>
              </a:lnSpc>
            </a:pPr>
            <a:r>
              <a:rPr lang="zh-CN" altLang="en-US"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开源软件</a:t>
            </a:r>
            <a:endParaRPr lang="en-US" altLang="zh-CN"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lnSpc>
                <a:spcPct val="200000"/>
              </a:lnSpc>
            </a:pPr>
            <a:r>
              <a:rPr lang="zh-CN" altLang="en-US" sz="2400" b="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收费软件 </a:t>
            </a:r>
          </a:p>
        </p:txBody>
      </p:sp>
      <p:pic>
        <p:nvPicPr>
          <p:cNvPr id="6" name="图片 5"/>
          <p:cNvPicPr>
            <a:picLocks noChangeAspect="1"/>
          </p:cNvPicPr>
          <p:nvPr/>
        </p:nvPicPr>
        <p:blipFill>
          <a:blip r:embed="rId11"/>
          <a:stretch>
            <a:fillRect/>
          </a:stretch>
        </p:blipFill>
        <p:spPr>
          <a:xfrm>
            <a:off x="9741408" y="5018109"/>
            <a:ext cx="2316480" cy="1557057"/>
          </a:xfrm>
          <a:prstGeom prst="rect">
            <a:avLst/>
          </a:prstGeom>
        </p:spPr>
      </p:pic>
    </p:spTree>
    <p:custDataLst>
      <p:tags r:id="rId2"/>
    </p:custData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信息系统组成的结构</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4</a:t>
            </a:r>
            <a:endParaRPr lang="zh-CN" altLang="en-US" sz="4000" dirty="0">
              <a:solidFill>
                <a:srgbClr val="FFFFFF"/>
              </a:solidFill>
              <a:latin typeface="Impact" panose="020B0806030902050204" pitchFamily="34" charset="0"/>
            </a:endParaRPr>
          </a:p>
        </p:txBody>
      </p:sp>
      <p:graphicFrame>
        <p:nvGraphicFramePr>
          <p:cNvPr id="4" name="图示 3"/>
          <p:cNvGraphicFramePr/>
          <p:nvPr/>
        </p:nvGraphicFramePr>
        <p:xfrm>
          <a:off x="407737" y="1584960"/>
          <a:ext cx="7858439" cy="493540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5" name="标注: 左箭头 4"/>
          <p:cNvSpPr/>
          <p:nvPr/>
        </p:nvSpPr>
        <p:spPr>
          <a:xfrm>
            <a:off x="8863584" y="1499616"/>
            <a:ext cx="2706624" cy="2401824"/>
          </a:xfrm>
          <a:prstGeom prst="leftArrowCallout">
            <a:avLst/>
          </a:prstGeom>
          <a:solidFill>
            <a:srgbClr val="4C69FC"/>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effectLst>
                  <a:outerShdw blurRad="38100" dist="38100" dir="2700000" algn="tl">
                    <a:srgbClr val="000000">
                      <a:alpha val="43137"/>
                    </a:srgbClr>
                  </a:outerShdw>
                </a:effectLst>
                <a:latin typeface="+mj-ea"/>
                <a:ea typeface="+mj-ea"/>
              </a:rPr>
              <a:t>标准规范体系</a:t>
            </a:r>
            <a:endParaRPr lang="en-US" altLang="zh-CN" sz="4000" b="1" dirty="0">
              <a:effectLst>
                <a:outerShdw blurRad="38100" dist="38100" dir="2700000" algn="tl">
                  <a:srgbClr val="000000">
                    <a:alpha val="43137"/>
                  </a:srgbClr>
                </a:outerShdw>
              </a:effectLst>
              <a:latin typeface="+mj-ea"/>
              <a:ea typeface="+mj-ea"/>
            </a:endParaRPr>
          </a:p>
        </p:txBody>
      </p:sp>
      <p:sp>
        <p:nvSpPr>
          <p:cNvPr id="6" name="标注: 左箭头 5"/>
          <p:cNvSpPr/>
          <p:nvPr/>
        </p:nvSpPr>
        <p:spPr>
          <a:xfrm>
            <a:off x="8863584" y="4308003"/>
            <a:ext cx="2706624" cy="2100762"/>
          </a:xfrm>
          <a:prstGeom prst="leftArrowCallout">
            <a:avLst/>
          </a:prstGeom>
          <a:solidFill>
            <a:srgbClr val="4C69FC"/>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a:effectLst>
                  <a:outerShdw blurRad="38100" dist="38100" dir="2700000" algn="tl">
                    <a:srgbClr val="000000">
                      <a:alpha val="43137"/>
                    </a:srgbClr>
                  </a:outerShdw>
                </a:effectLst>
                <a:latin typeface="+mj-ea"/>
                <a:ea typeface="+mj-ea"/>
              </a:rPr>
              <a:t>安全防范体系</a:t>
            </a:r>
          </a:p>
        </p:txBody>
      </p:sp>
    </p:spTree>
    <p:custDataLst>
      <p:tags r:id="rId2"/>
    </p:custData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计算机的主要硬件</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5</a:t>
            </a:r>
            <a:endParaRPr lang="zh-CN" altLang="en-US" sz="4000" dirty="0">
              <a:solidFill>
                <a:srgbClr val="FFFFFF"/>
              </a:solidFill>
              <a:latin typeface="Impact" panose="020B0806030902050204" pitchFamily="34" charset="0"/>
            </a:endParaRPr>
          </a:p>
        </p:txBody>
      </p:sp>
      <p:grpSp>
        <p:nvGrpSpPr>
          <p:cNvPr id="7" name="组合 6"/>
          <p:cNvGrpSpPr/>
          <p:nvPr/>
        </p:nvGrpSpPr>
        <p:grpSpPr>
          <a:xfrm>
            <a:off x="256032" y="1499616"/>
            <a:ext cx="11777472" cy="5152584"/>
            <a:chOff x="1386983" y="691486"/>
            <a:chExt cx="7489695" cy="5260260"/>
          </a:xfrm>
        </p:grpSpPr>
        <p:sp>
          <p:nvSpPr>
            <p:cNvPr id="8" name="矩形 7"/>
            <p:cNvSpPr/>
            <p:nvPr/>
          </p:nvSpPr>
          <p:spPr>
            <a:xfrm>
              <a:off x="1386983" y="2668213"/>
              <a:ext cx="1503328" cy="1508200"/>
            </a:xfrm>
            <a:prstGeom prst="rect">
              <a:avLst/>
            </a:prstGeom>
            <a:solidFill>
              <a:srgbClr val="0099CC">
                <a:alpha val="10196"/>
              </a:srgbClr>
            </a:solidFill>
            <a:ln w="3175">
              <a:solidFill>
                <a:schemeClr val="accent5">
                  <a:lumMod val="60000"/>
                  <a:lumOff val="40000"/>
                </a:schemeClr>
              </a:solidFill>
            </a:ln>
          </p:spPr>
          <p:txBody>
            <a:bodyPr wrap="square">
              <a:spAutoFit/>
            </a:bodyPr>
            <a:lstStyle/>
            <a:p>
              <a:pPr marR="635"/>
              <a:r>
                <a:rPr lang="zh-CN" altLang="en-US" b="1" dirty="0">
                  <a:solidFill>
                    <a:srgbClr val="006FBD"/>
                  </a:solidFill>
                  <a:latin typeface="+mj-ea"/>
                  <a:ea typeface="+mj-ea"/>
                </a:rPr>
                <a:t>键盘、鼠标、</a:t>
              </a:r>
              <a:r>
                <a:rPr lang="zh-CN" altLang="en-US" b="1" kern="100" dirty="0">
                  <a:solidFill>
                    <a:srgbClr val="006FBD"/>
                  </a:solidFill>
                  <a:latin typeface="+mj-ea"/>
                  <a:ea typeface="+mj-ea"/>
                </a:rPr>
                <a:t>鼠标、触摸屏、摄像头、麦克、数码相机、扫描仪、手绘板、游戏杆等</a:t>
              </a:r>
              <a:endParaRPr lang="zh-CN" altLang="en-US" b="1" dirty="0">
                <a:latin typeface="+mj-ea"/>
                <a:ea typeface="+mj-ea"/>
              </a:endParaRPr>
            </a:p>
          </p:txBody>
        </p:sp>
        <p:sp>
          <p:nvSpPr>
            <p:cNvPr id="9" name="箭头: 右 8"/>
            <p:cNvSpPr/>
            <p:nvPr/>
          </p:nvSpPr>
          <p:spPr>
            <a:xfrm>
              <a:off x="3054822" y="3206331"/>
              <a:ext cx="962025" cy="1002535"/>
            </a:xfrm>
            <a:prstGeom prst="right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b="1" dirty="0">
                  <a:effectLst>
                    <a:outerShdw blurRad="38100" dist="38100" dir="2700000" algn="tl">
                      <a:srgbClr val="000000">
                        <a:alpha val="43137"/>
                      </a:srgbClr>
                    </a:outerShdw>
                  </a:effectLst>
                  <a:latin typeface="+mj-ea"/>
                  <a:ea typeface="+mj-ea"/>
                </a:rPr>
                <a:t>输入</a:t>
              </a:r>
            </a:p>
          </p:txBody>
        </p:sp>
        <p:sp>
          <p:nvSpPr>
            <p:cNvPr id="10" name="矩形 9"/>
            <p:cNvSpPr/>
            <p:nvPr/>
          </p:nvSpPr>
          <p:spPr>
            <a:xfrm>
              <a:off x="1744084" y="2240522"/>
              <a:ext cx="705020" cy="377050"/>
            </a:xfrm>
            <a:prstGeom prst="rect">
              <a:avLst/>
            </a:prstGeom>
          </p:spPr>
          <p:txBody>
            <a:bodyPr wrap="none">
              <a:spAutoFit/>
            </a:bodyPr>
            <a:lstStyle/>
            <a:p>
              <a:pPr marR="635" algn="ctr"/>
              <a:r>
                <a:rPr lang="zh-CN" altLang="en-US" b="1" dirty="0">
                  <a:solidFill>
                    <a:srgbClr val="0070C0"/>
                  </a:solidFill>
                  <a:latin typeface="+mj-ea"/>
                  <a:ea typeface="+mj-ea"/>
                </a:rPr>
                <a:t>输入设备</a:t>
              </a:r>
            </a:p>
          </p:txBody>
        </p:sp>
        <p:grpSp>
          <p:nvGrpSpPr>
            <p:cNvPr id="11" name="组合 10"/>
            <p:cNvGrpSpPr/>
            <p:nvPr/>
          </p:nvGrpSpPr>
          <p:grpSpPr>
            <a:xfrm>
              <a:off x="3841254" y="691486"/>
              <a:ext cx="2514600" cy="1176500"/>
              <a:chOff x="3829050" y="151005"/>
              <a:chExt cx="2514600" cy="1176500"/>
            </a:xfrm>
          </p:grpSpPr>
          <p:sp>
            <p:nvSpPr>
              <p:cNvPr id="20" name="矩形 19"/>
              <p:cNvSpPr/>
              <p:nvPr/>
            </p:nvSpPr>
            <p:spPr>
              <a:xfrm>
                <a:off x="3829050" y="517878"/>
                <a:ext cx="2514600" cy="809627"/>
              </a:xfrm>
              <a:prstGeom prst="rect">
                <a:avLst/>
              </a:prstGeom>
              <a:solidFill>
                <a:srgbClr val="0099CC">
                  <a:alpha val="10196"/>
                </a:srgbClr>
              </a:solidFill>
              <a:ln>
                <a:solidFill>
                  <a:srgbClr val="00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21" name="矩形 20"/>
              <p:cNvSpPr/>
              <p:nvPr/>
            </p:nvSpPr>
            <p:spPr>
              <a:xfrm>
                <a:off x="4358699" y="151005"/>
                <a:ext cx="1455301" cy="377050"/>
              </a:xfrm>
              <a:prstGeom prst="rect">
                <a:avLst/>
              </a:prstGeom>
            </p:spPr>
            <p:txBody>
              <a:bodyPr wrap="none">
                <a:spAutoFit/>
              </a:bodyPr>
              <a:lstStyle/>
              <a:p>
                <a:pPr marR="635" algn="ctr"/>
                <a:r>
                  <a:rPr lang="zh-CN" altLang="en-US" b="1" dirty="0">
                    <a:solidFill>
                      <a:srgbClr val="0070C0"/>
                    </a:solidFill>
                    <a:latin typeface="+mj-ea"/>
                    <a:ea typeface="+mj-ea"/>
                  </a:rPr>
                  <a:t>中央处理器（</a:t>
                </a:r>
                <a:r>
                  <a:rPr lang="en-US" altLang="zh-CN" b="1" dirty="0">
                    <a:solidFill>
                      <a:srgbClr val="0070C0"/>
                    </a:solidFill>
                    <a:latin typeface="+mj-ea"/>
                    <a:ea typeface="+mj-ea"/>
                  </a:rPr>
                  <a:t>CPU</a:t>
                </a:r>
                <a:r>
                  <a:rPr lang="zh-CN" altLang="en-US" b="1" dirty="0">
                    <a:solidFill>
                      <a:srgbClr val="0070C0"/>
                    </a:solidFill>
                    <a:latin typeface="+mj-ea"/>
                    <a:ea typeface="+mj-ea"/>
                  </a:rPr>
                  <a:t>）</a:t>
                </a:r>
              </a:p>
            </p:txBody>
          </p:sp>
          <p:sp>
            <p:nvSpPr>
              <p:cNvPr id="22" name="矩形 21"/>
              <p:cNvSpPr/>
              <p:nvPr/>
            </p:nvSpPr>
            <p:spPr>
              <a:xfrm>
                <a:off x="4004643" y="702477"/>
                <a:ext cx="885254" cy="4047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effectLst>
                      <a:outerShdw blurRad="38100" dist="38100" dir="2700000" algn="tl">
                        <a:srgbClr val="000000">
                          <a:alpha val="43137"/>
                        </a:srgbClr>
                      </a:outerShdw>
                    </a:effectLst>
                    <a:latin typeface="+mj-ea"/>
                    <a:ea typeface="+mj-ea"/>
                  </a:rPr>
                  <a:t>运算器</a:t>
                </a:r>
              </a:p>
            </p:txBody>
          </p:sp>
          <p:sp>
            <p:nvSpPr>
              <p:cNvPr id="23" name="矩形 22"/>
              <p:cNvSpPr/>
              <p:nvPr/>
            </p:nvSpPr>
            <p:spPr>
              <a:xfrm>
                <a:off x="5282803" y="702477"/>
                <a:ext cx="885254" cy="4047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effectLst>
                      <a:outerShdw blurRad="38100" dist="38100" dir="2700000" algn="tl">
                        <a:srgbClr val="000000">
                          <a:alpha val="43137"/>
                        </a:srgbClr>
                      </a:outerShdw>
                    </a:effectLst>
                    <a:latin typeface="+mj-ea"/>
                    <a:ea typeface="+mj-ea"/>
                  </a:rPr>
                  <a:t>控制器</a:t>
                </a:r>
              </a:p>
            </p:txBody>
          </p:sp>
        </p:grpSp>
        <p:sp>
          <p:nvSpPr>
            <p:cNvPr id="12" name="矩形 11"/>
            <p:cNvSpPr/>
            <p:nvPr/>
          </p:nvSpPr>
          <p:spPr>
            <a:xfrm>
              <a:off x="4133091" y="3382764"/>
              <a:ext cx="1930921" cy="6169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effectLst>
                    <a:outerShdw blurRad="38100" dist="38100" dir="2700000" algn="tl">
                      <a:srgbClr val="000000">
                        <a:alpha val="43137"/>
                      </a:srgbClr>
                    </a:outerShdw>
                  </a:effectLst>
                  <a:latin typeface="+mj-ea"/>
                  <a:ea typeface="+mj-ea"/>
                </a:rPr>
                <a:t>内存储器</a:t>
              </a:r>
            </a:p>
          </p:txBody>
        </p:sp>
        <p:sp>
          <p:nvSpPr>
            <p:cNvPr id="13" name="箭头: 上下 12"/>
            <p:cNvSpPr/>
            <p:nvPr/>
          </p:nvSpPr>
          <p:spPr>
            <a:xfrm>
              <a:off x="4762156" y="1921909"/>
              <a:ext cx="753978" cy="1443149"/>
            </a:xfrm>
            <a:prstGeom prst="upDown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sz="1400" b="1" dirty="0">
                  <a:effectLst>
                    <a:outerShdw blurRad="38100" dist="38100" dir="2700000" algn="tl">
                      <a:srgbClr val="000000">
                        <a:alpha val="43137"/>
                      </a:srgbClr>
                    </a:outerShdw>
                  </a:effectLst>
                  <a:latin typeface="+mj-ea"/>
                  <a:ea typeface="+mj-ea"/>
                </a:rPr>
                <a:t>输入</a:t>
              </a:r>
              <a:endParaRPr lang="en-US" altLang="zh-CN" sz="1400" b="1" dirty="0">
                <a:effectLst>
                  <a:outerShdw blurRad="38100" dist="38100" dir="2700000" algn="tl">
                    <a:srgbClr val="000000">
                      <a:alpha val="43137"/>
                    </a:srgbClr>
                  </a:outerShdw>
                </a:effectLst>
                <a:latin typeface="+mj-ea"/>
                <a:ea typeface="+mj-ea"/>
              </a:endParaRPr>
            </a:p>
            <a:p>
              <a:pPr algn="ctr"/>
              <a:r>
                <a:rPr lang="zh-CN" altLang="en-US" sz="1400" b="1" dirty="0">
                  <a:effectLst>
                    <a:outerShdw blurRad="38100" dist="38100" dir="2700000" algn="tl">
                      <a:srgbClr val="000000">
                        <a:alpha val="43137"/>
                      </a:srgbClr>
                    </a:outerShdw>
                  </a:effectLst>
                  <a:latin typeface="+mj-ea"/>
                  <a:ea typeface="+mj-ea"/>
                </a:rPr>
                <a:t>输出</a:t>
              </a:r>
            </a:p>
          </p:txBody>
        </p:sp>
        <p:sp>
          <p:nvSpPr>
            <p:cNvPr id="14" name="矩形 13"/>
            <p:cNvSpPr/>
            <p:nvPr/>
          </p:nvSpPr>
          <p:spPr>
            <a:xfrm>
              <a:off x="3494260" y="5574696"/>
              <a:ext cx="3208585" cy="377050"/>
            </a:xfrm>
            <a:prstGeom prst="rect">
              <a:avLst/>
            </a:prstGeom>
            <a:solidFill>
              <a:srgbClr val="0099CC">
                <a:alpha val="10196"/>
              </a:srgbClr>
            </a:solidFill>
            <a:ln w="3175">
              <a:solidFill>
                <a:schemeClr val="accent5">
                  <a:lumMod val="60000"/>
                  <a:lumOff val="40000"/>
                </a:schemeClr>
              </a:solidFill>
            </a:ln>
          </p:spPr>
          <p:txBody>
            <a:bodyPr wrap="square">
              <a:spAutoFit/>
            </a:bodyPr>
            <a:lstStyle/>
            <a:p>
              <a:pPr marR="635"/>
              <a:r>
                <a:rPr lang="zh-CN" altLang="en-US" b="1" dirty="0">
                  <a:solidFill>
                    <a:srgbClr val="006FBD"/>
                  </a:solidFill>
                  <a:latin typeface="+mj-ea"/>
                  <a:ea typeface="+mj-ea"/>
                </a:rPr>
                <a:t>硬盘、</a:t>
              </a:r>
              <a:r>
                <a:rPr lang="en-US" altLang="zh-CN" b="1" dirty="0">
                  <a:solidFill>
                    <a:srgbClr val="006FBD"/>
                  </a:solidFill>
                  <a:latin typeface="+mj-ea"/>
                  <a:ea typeface="+mj-ea"/>
                </a:rPr>
                <a:t>U</a:t>
              </a:r>
              <a:r>
                <a:rPr lang="zh-CN" altLang="en-US" b="1" dirty="0">
                  <a:solidFill>
                    <a:srgbClr val="006FBD"/>
                  </a:solidFill>
                  <a:latin typeface="+mj-ea"/>
                  <a:ea typeface="+mj-ea"/>
                </a:rPr>
                <a:t>盘、闪存卡和光盘等</a:t>
              </a:r>
              <a:endParaRPr lang="zh-CN" altLang="en-US" b="1" dirty="0">
                <a:latin typeface="+mj-ea"/>
                <a:ea typeface="+mj-ea"/>
              </a:endParaRPr>
            </a:p>
          </p:txBody>
        </p:sp>
        <p:sp>
          <p:nvSpPr>
            <p:cNvPr id="15" name="矩形 14"/>
            <p:cNvSpPr/>
            <p:nvPr/>
          </p:nvSpPr>
          <p:spPr>
            <a:xfrm>
              <a:off x="2522626" y="5574696"/>
              <a:ext cx="705020" cy="377050"/>
            </a:xfrm>
            <a:prstGeom prst="rect">
              <a:avLst/>
            </a:prstGeom>
          </p:spPr>
          <p:txBody>
            <a:bodyPr wrap="none">
              <a:spAutoFit/>
            </a:bodyPr>
            <a:lstStyle/>
            <a:p>
              <a:pPr marR="635" algn="ctr"/>
              <a:r>
                <a:rPr lang="zh-CN" altLang="en-US" b="1" dirty="0">
                  <a:solidFill>
                    <a:srgbClr val="0070C0"/>
                  </a:solidFill>
                  <a:latin typeface="+mj-ea"/>
                  <a:ea typeface="+mj-ea"/>
                </a:rPr>
                <a:t>外存储器</a:t>
              </a:r>
            </a:p>
          </p:txBody>
        </p:sp>
        <p:sp>
          <p:nvSpPr>
            <p:cNvPr id="16" name="箭头: 上下 15"/>
            <p:cNvSpPr/>
            <p:nvPr/>
          </p:nvSpPr>
          <p:spPr>
            <a:xfrm>
              <a:off x="4762154" y="4029833"/>
              <a:ext cx="753979" cy="1514778"/>
            </a:xfrm>
            <a:prstGeom prst="upDown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sz="1400" b="1" dirty="0">
                  <a:effectLst>
                    <a:outerShdw blurRad="38100" dist="38100" dir="2700000" algn="tl">
                      <a:srgbClr val="000000">
                        <a:alpha val="43137"/>
                      </a:srgbClr>
                    </a:outerShdw>
                  </a:effectLst>
                  <a:latin typeface="+mj-ea"/>
                  <a:ea typeface="+mj-ea"/>
                </a:rPr>
                <a:t>输入输出</a:t>
              </a:r>
            </a:p>
          </p:txBody>
        </p:sp>
        <p:sp>
          <p:nvSpPr>
            <p:cNvPr id="17" name="箭头: 右 16"/>
            <p:cNvSpPr/>
            <p:nvPr/>
          </p:nvSpPr>
          <p:spPr>
            <a:xfrm>
              <a:off x="6228523" y="3189989"/>
              <a:ext cx="962025" cy="1002535"/>
            </a:xfrm>
            <a:prstGeom prst="right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b="1" dirty="0">
                  <a:effectLst>
                    <a:outerShdw blurRad="38100" dist="38100" dir="2700000" algn="tl">
                      <a:srgbClr val="000000">
                        <a:alpha val="43137"/>
                      </a:srgbClr>
                    </a:outerShdw>
                  </a:effectLst>
                  <a:latin typeface="+mj-ea"/>
                  <a:ea typeface="+mj-ea"/>
                </a:rPr>
                <a:t>输出</a:t>
              </a:r>
            </a:p>
          </p:txBody>
        </p:sp>
        <p:sp>
          <p:nvSpPr>
            <p:cNvPr id="18" name="矩形 17"/>
            <p:cNvSpPr/>
            <p:nvPr/>
          </p:nvSpPr>
          <p:spPr>
            <a:xfrm>
              <a:off x="7390898" y="2675593"/>
              <a:ext cx="1485780" cy="1508200"/>
            </a:xfrm>
            <a:prstGeom prst="rect">
              <a:avLst/>
            </a:prstGeom>
            <a:solidFill>
              <a:srgbClr val="0099CC">
                <a:alpha val="10196"/>
              </a:srgbClr>
            </a:solidFill>
            <a:ln w="3175">
              <a:solidFill>
                <a:schemeClr val="accent5">
                  <a:lumMod val="60000"/>
                  <a:lumOff val="40000"/>
                </a:schemeClr>
              </a:solidFill>
            </a:ln>
          </p:spPr>
          <p:txBody>
            <a:bodyPr wrap="square">
              <a:spAutoFit/>
            </a:bodyPr>
            <a:lstStyle/>
            <a:p>
              <a:pPr marR="635"/>
              <a:r>
                <a:rPr lang="zh-CN" altLang="en-US" b="1" dirty="0">
                  <a:solidFill>
                    <a:srgbClr val="006FBD"/>
                  </a:solidFill>
                  <a:latin typeface="+mj-ea"/>
                  <a:ea typeface="+mj-ea"/>
                </a:rPr>
                <a:t>显示器、投影仪、虚拟现实眼镜、打印机、绘图仪、音频输出设备等</a:t>
              </a:r>
              <a:endParaRPr lang="en-US" altLang="zh-CN" b="1" dirty="0">
                <a:solidFill>
                  <a:srgbClr val="006FBD"/>
                </a:solidFill>
                <a:latin typeface="+mj-ea"/>
                <a:ea typeface="+mj-ea"/>
              </a:endParaRPr>
            </a:p>
            <a:p>
              <a:pPr marR="635"/>
              <a:endParaRPr lang="zh-CN" altLang="en-US" b="1" dirty="0">
                <a:latin typeface="+mj-ea"/>
                <a:ea typeface="+mj-ea"/>
              </a:endParaRPr>
            </a:p>
          </p:txBody>
        </p:sp>
        <p:sp>
          <p:nvSpPr>
            <p:cNvPr id="19" name="矩形 18"/>
            <p:cNvSpPr/>
            <p:nvPr/>
          </p:nvSpPr>
          <p:spPr>
            <a:xfrm>
              <a:off x="7781277" y="2285558"/>
              <a:ext cx="705020" cy="377050"/>
            </a:xfrm>
            <a:prstGeom prst="rect">
              <a:avLst/>
            </a:prstGeom>
          </p:spPr>
          <p:txBody>
            <a:bodyPr wrap="none">
              <a:spAutoFit/>
            </a:bodyPr>
            <a:lstStyle/>
            <a:p>
              <a:pPr marR="635" algn="ctr"/>
              <a:r>
                <a:rPr lang="zh-CN" altLang="en-US" b="1" dirty="0">
                  <a:solidFill>
                    <a:srgbClr val="0070C0"/>
                  </a:solidFill>
                  <a:latin typeface="+mj-ea"/>
                  <a:ea typeface="+mj-ea"/>
                </a:rPr>
                <a:t>输出设备</a:t>
              </a:r>
            </a:p>
          </p:txBody>
        </p:sp>
      </p:grpSp>
    </p:spTree>
    <p:custDataLst>
      <p:tags r:id="rId2"/>
    </p:custData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计算机的主要硬件 </a:t>
            </a:r>
            <a:r>
              <a:rPr lang="en-US" altLang="zh-CN" dirty="0">
                <a:solidFill>
                  <a:schemeClr val="tx1"/>
                </a:solidFill>
              </a:rPr>
              <a:t>=&gt; </a:t>
            </a:r>
            <a:r>
              <a:rPr lang="zh-CN" altLang="en-US" dirty="0">
                <a:solidFill>
                  <a:schemeClr val="tx1"/>
                </a:solidFill>
              </a:rPr>
              <a:t>中央处理器</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5</a:t>
            </a:r>
            <a:endParaRPr lang="zh-CN" altLang="en-US" sz="4000" dirty="0">
              <a:solidFill>
                <a:srgbClr val="FFFFFF"/>
              </a:solidFill>
              <a:latin typeface="Impact" panose="020B0806030902050204" pitchFamily="34" charset="0"/>
            </a:endParaRPr>
          </a:p>
        </p:txBody>
      </p:sp>
      <p:grpSp>
        <p:nvGrpSpPr>
          <p:cNvPr id="24" name="组合 23"/>
          <p:cNvGrpSpPr/>
          <p:nvPr/>
        </p:nvGrpSpPr>
        <p:grpSpPr>
          <a:xfrm>
            <a:off x="306705" y="2427972"/>
            <a:ext cx="11578590" cy="2995944"/>
            <a:chOff x="205740" y="434340"/>
            <a:chExt cx="10160528" cy="2378724"/>
          </a:xfrm>
        </p:grpSpPr>
        <p:pic>
          <p:nvPicPr>
            <p:cNvPr id="25" name="图片 24"/>
            <p:cNvPicPr>
              <a:picLocks noChangeAspect="1"/>
            </p:cNvPicPr>
            <p:nvPr/>
          </p:nvPicPr>
          <p:blipFill>
            <a:blip r:embed="rId6"/>
            <a:stretch>
              <a:fillRect/>
            </a:stretch>
          </p:blipFill>
          <p:spPr>
            <a:xfrm>
              <a:off x="2971800" y="445784"/>
              <a:ext cx="3550920" cy="2367280"/>
            </a:xfrm>
            <a:prstGeom prst="rect">
              <a:avLst/>
            </a:prstGeom>
          </p:spPr>
        </p:pic>
        <p:pic>
          <p:nvPicPr>
            <p:cNvPr id="26" name="图片 25"/>
            <p:cNvPicPr>
              <a:picLocks noChangeAspect="1"/>
            </p:cNvPicPr>
            <p:nvPr/>
          </p:nvPicPr>
          <p:blipFill rotWithShape="1">
            <a:blip r:embed="rId7">
              <a:clrChange>
                <a:clrFrom>
                  <a:srgbClr val="FEFEFE"/>
                </a:clrFrom>
                <a:clrTo>
                  <a:srgbClr val="FEFEFE">
                    <a:alpha val="0"/>
                  </a:srgbClr>
                </a:clrTo>
              </a:clrChange>
            </a:blip>
            <a:srcRect l="1945" t="4759" r="49552" b="5080"/>
            <a:stretch>
              <a:fillRect/>
            </a:stretch>
          </p:blipFill>
          <p:spPr>
            <a:xfrm>
              <a:off x="205740" y="440062"/>
              <a:ext cx="2491740" cy="2373002"/>
            </a:xfrm>
            <a:prstGeom prst="rect">
              <a:avLst/>
            </a:prstGeom>
          </p:spPr>
        </p:pic>
        <p:pic>
          <p:nvPicPr>
            <p:cNvPr id="27" name="图片 26"/>
            <p:cNvPicPr>
              <a:picLocks noChangeAspect="1"/>
            </p:cNvPicPr>
            <p:nvPr/>
          </p:nvPicPr>
          <p:blipFill rotWithShape="1">
            <a:blip r:embed="rId8">
              <a:clrChange>
                <a:clrFrom>
                  <a:srgbClr val="FAFAFA"/>
                </a:clrFrom>
                <a:clrTo>
                  <a:srgbClr val="FAFAFA">
                    <a:alpha val="0"/>
                  </a:srgbClr>
                </a:clrTo>
              </a:clrChange>
            </a:blip>
            <a:srcRect l="13400" t="18348" r="20540" b="14495"/>
            <a:stretch>
              <a:fillRect/>
            </a:stretch>
          </p:blipFill>
          <p:spPr>
            <a:xfrm>
              <a:off x="6797040" y="434340"/>
              <a:ext cx="3569228" cy="2373002"/>
            </a:xfrm>
            <a:prstGeom prst="rect">
              <a:avLst/>
            </a:prstGeom>
          </p:spPr>
        </p:pic>
      </p:grpSp>
    </p:spTree>
    <p:custDataLst>
      <p:tags r:id="rId2"/>
    </p:custData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计算机的主要硬件 </a:t>
            </a:r>
            <a:r>
              <a:rPr lang="en-US" altLang="zh-CN" dirty="0">
                <a:solidFill>
                  <a:schemeClr val="tx1"/>
                </a:solidFill>
              </a:rPr>
              <a:t>=&gt; </a:t>
            </a:r>
            <a:r>
              <a:rPr lang="zh-CN" altLang="en-US" dirty="0">
                <a:solidFill>
                  <a:schemeClr val="tx1"/>
                </a:solidFill>
              </a:rPr>
              <a:t>内存</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5</a:t>
            </a:r>
            <a:endParaRPr lang="zh-CN" altLang="en-US" sz="4000" dirty="0">
              <a:solidFill>
                <a:srgbClr val="FFFFFF"/>
              </a:solidFill>
              <a:latin typeface="Impact" panose="020B0806030902050204" pitchFamily="34" charset="0"/>
            </a:endParaRPr>
          </a:p>
        </p:txBody>
      </p:sp>
      <p:pic>
        <p:nvPicPr>
          <p:cNvPr id="3" name="图片 2"/>
          <p:cNvPicPr/>
          <p:nvPr/>
        </p:nvPicPr>
        <p:blipFill rotWithShape="1">
          <a:blip r:embed="rId6"/>
          <a:srcRect t="18397" b="15550"/>
          <a:stretch>
            <a:fillRect/>
          </a:stretch>
        </p:blipFill>
        <p:spPr bwMode="auto">
          <a:xfrm>
            <a:off x="2734826" y="1973228"/>
            <a:ext cx="6722347" cy="3868616"/>
          </a:xfrm>
          <a:prstGeom prst="rect">
            <a:avLst/>
          </a:prstGeom>
          <a:noFill/>
          <a:ln>
            <a:noFill/>
          </a:ln>
        </p:spPr>
      </p:pic>
    </p:spTree>
    <p:custDataLst>
      <p:tags r:id="rId2"/>
    </p:custData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计算机的主要硬件 </a:t>
            </a:r>
            <a:r>
              <a:rPr lang="en-US" altLang="zh-CN" dirty="0">
                <a:solidFill>
                  <a:schemeClr val="tx1"/>
                </a:solidFill>
              </a:rPr>
              <a:t>=&gt; </a:t>
            </a:r>
            <a:r>
              <a:rPr lang="zh-CN" altLang="en-US" dirty="0">
                <a:solidFill>
                  <a:schemeClr val="tx1"/>
                </a:solidFill>
              </a:rPr>
              <a:t>外存</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5</a:t>
            </a:r>
            <a:endParaRPr lang="zh-CN" altLang="en-US" sz="4000" dirty="0">
              <a:solidFill>
                <a:srgbClr val="FFFFFF"/>
              </a:solidFill>
              <a:latin typeface="Impact" panose="020B0806030902050204" pitchFamily="34" charset="0"/>
            </a:endParaRPr>
          </a:p>
        </p:txBody>
      </p:sp>
      <p:grpSp>
        <p:nvGrpSpPr>
          <p:cNvPr id="5" name="组合 4"/>
          <p:cNvGrpSpPr/>
          <p:nvPr/>
        </p:nvGrpSpPr>
        <p:grpSpPr>
          <a:xfrm>
            <a:off x="2662299" y="1582200"/>
            <a:ext cx="6867402" cy="4896285"/>
            <a:chOff x="373046" y="449439"/>
            <a:chExt cx="7664796" cy="6016173"/>
          </a:xfrm>
        </p:grpSpPr>
        <p:grpSp>
          <p:nvGrpSpPr>
            <p:cNvPr id="6" name="组合 5"/>
            <p:cNvGrpSpPr/>
            <p:nvPr/>
          </p:nvGrpSpPr>
          <p:grpSpPr>
            <a:xfrm>
              <a:off x="373046" y="449439"/>
              <a:ext cx="7664796" cy="5943602"/>
              <a:chOff x="270176" y="354328"/>
              <a:chExt cx="7664796" cy="5943602"/>
            </a:xfrm>
          </p:grpSpPr>
          <p:grpSp>
            <p:nvGrpSpPr>
              <p:cNvPr id="9" name="组合 8"/>
              <p:cNvGrpSpPr/>
              <p:nvPr/>
            </p:nvGrpSpPr>
            <p:grpSpPr>
              <a:xfrm>
                <a:off x="270176" y="354328"/>
                <a:ext cx="4450414" cy="2697482"/>
                <a:chOff x="754380" y="354328"/>
                <a:chExt cx="5863590" cy="4236996"/>
              </a:xfrm>
            </p:grpSpPr>
            <p:grpSp>
              <p:nvGrpSpPr>
                <p:cNvPr id="17" name="组合 16"/>
                <p:cNvGrpSpPr/>
                <p:nvPr/>
              </p:nvGrpSpPr>
              <p:grpSpPr>
                <a:xfrm>
                  <a:off x="754380" y="354328"/>
                  <a:ext cx="5863590" cy="3463292"/>
                  <a:chOff x="754380" y="354328"/>
                  <a:chExt cx="7052310" cy="3954782"/>
                </a:xfrm>
              </p:grpSpPr>
              <p:pic>
                <p:nvPicPr>
                  <p:cNvPr id="19" name="图片 18"/>
                  <p:cNvPicPr>
                    <a:picLocks noChangeAspect="1"/>
                  </p:cNvPicPr>
                  <p:nvPr/>
                </p:nvPicPr>
                <p:blipFill rotWithShape="1">
                  <a:blip r:embed="rId6"/>
                  <a:srcRect l="31041" t="7778" r="28356" b="6790"/>
                  <a:stretch>
                    <a:fillRect/>
                  </a:stretch>
                </p:blipFill>
                <p:spPr>
                  <a:xfrm>
                    <a:off x="754380" y="354329"/>
                    <a:ext cx="2823210" cy="3954781"/>
                  </a:xfrm>
                  <a:prstGeom prst="rect">
                    <a:avLst/>
                  </a:prstGeom>
                </p:spPr>
              </p:pic>
              <p:pic>
                <p:nvPicPr>
                  <p:cNvPr id="20" name="图片 19"/>
                  <p:cNvPicPr>
                    <a:picLocks noChangeAspect="1"/>
                  </p:cNvPicPr>
                  <p:nvPr/>
                </p:nvPicPr>
                <p:blipFill rotWithShape="1">
                  <a:blip r:embed="rId7"/>
                  <a:srcRect l="2355" t="2601" r="1896" b="4624"/>
                  <a:stretch>
                    <a:fillRect/>
                  </a:stretch>
                </p:blipFill>
                <p:spPr>
                  <a:xfrm>
                    <a:off x="3669030" y="354328"/>
                    <a:ext cx="4137660" cy="3954781"/>
                  </a:xfrm>
                  <a:prstGeom prst="rect">
                    <a:avLst/>
                  </a:prstGeom>
                </p:spPr>
              </p:pic>
            </p:grpSp>
            <p:sp>
              <p:nvSpPr>
                <p:cNvPr id="18" name="文本框 17"/>
                <p:cNvSpPr txBox="1"/>
                <p:nvPr/>
              </p:nvSpPr>
              <p:spPr>
                <a:xfrm>
                  <a:off x="3101717" y="4221992"/>
                  <a:ext cx="1107996" cy="369332"/>
                </a:xfrm>
                <a:prstGeom prst="rect">
                  <a:avLst/>
                </a:prstGeom>
                <a:noFill/>
              </p:spPr>
              <p:txBody>
                <a:bodyPr wrap="none" rtlCol="0">
                  <a:spAutoFit/>
                </a:bodyPr>
                <a:lstStyle/>
                <a:p>
                  <a:r>
                    <a:rPr lang="zh-CN" altLang="en-US" dirty="0"/>
                    <a:t>机械硬盘</a:t>
                  </a:r>
                </a:p>
              </p:txBody>
            </p:sp>
          </p:grpSp>
          <p:grpSp>
            <p:nvGrpSpPr>
              <p:cNvPr id="10" name="组合 9"/>
              <p:cNvGrpSpPr/>
              <p:nvPr/>
            </p:nvGrpSpPr>
            <p:grpSpPr>
              <a:xfrm>
                <a:off x="270176" y="3531872"/>
                <a:ext cx="7152741" cy="2766058"/>
                <a:chOff x="-3061384" y="4357652"/>
                <a:chExt cx="9095718" cy="3442483"/>
              </a:xfrm>
            </p:grpSpPr>
            <p:pic>
              <p:nvPicPr>
                <p:cNvPr id="13" name="图片 12"/>
                <p:cNvPicPr>
                  <a:picLocks noChangeAspect="1"/>
                </p:cNvPicPr>
                <p:nvPr/>
              </p:nvPicPr>
              <p:blipFill rotWithShape="1">
                <a:blip r:embed="rId8"/>
                <a:srcRect l="4319" t="5840" r="3040" b="9200"/>
                <a:stretch>
                  <a:fillRect/>
                </a:stretch>
              </p:blipFill>
              <p:spPr>
                <a:xfrm>
                  <a:off x="-3061384" y="4357652"/>
                  <a:ext cx="3198831" cy="2933641"/>
                </a:xfrm>
                <a:prstGeom prst="rect">
                  <a:avLst/>
                </a:prstGeom>
              </p:spPr>
            </p:pic>
            <p:sp>
              <p:nvSpPr>
                <p:cNvPr id="14" name="文本框 13"/>
                <p:cNvSpPr txBox="1"/>
                <p:nvPr/>
              </p:nvSpPr>
              <p:spPr>
                <a:xfrm>
                  <a:off x="-1928601" y="7430803"/>
                  <a:ext cx="569387" cy="369332"/>
                </a:xfrm>
                <a:prstGeom prst="rect">
                  <a:avLst/>
                </a:prstGeom>
                <a:noFill/>
              </p:spPr>
              <p:txBody>
                <a:bodyPr wrap="none" rtlCol="0">
                  <a:spAutoFit/>
                </a:bodyPr>
                <a:lstStyle/>
                <a:p>
                  <a:r>
                    <a:rPr lang="en-US" altLang="zh-CN" dirty="0"/>
                    <a:t>U</a:t>
                  </a:r>
                  <a:r>
                    <a:rPr lang="zh-CN" altLang="en-US" dirty="0"/>
                    <a:t>盘</a:t>
                  </a:r>
                </a:p>
              </p:txBody>
            </p:sp>
            <p:pic>
              <p:nvPicPr>
                <p:cNvPr id="15" name="图片 14"/>
                <p:cNvPicPr>
                  <a:picLocks noChangeAspect="1"/>
                </p:cNvPicPr>
                <p:nvPr/>
              </p:nvPicPr>
              <p:blipFill rotWithShape="1">
                <a:blip r:embed="rId9" cstate="print">
                  <a:clrChange>
                    <a:clrFrom>
                      <a:srgbClr val="E4DFE3"/>
                    </a:clrFrom>
                    <a:clrTo>
                      <a:srgbClr val="E4DFE3">
                        <a:alpha val="0"/>
                      </a:srgbClr>
                    </a:clrTo>
                  </a:clrChange>
                </a:blip>
                <a:srcRect t="11945" b="7848"/>
                <a:stretch>
                  <a:fillRect/>
                </a:stretch>
              </p:blipFill>
              <p:spPr>
                <a:xfrm>
                  <a:off x="3630795" y="4380278"/>
                  <a:ext cx="2403539" cy="2891701"/>
                </a:xfrm>
                <a:prstGeom prst="rect">
                  <a:avLst/>
                </a:prstGeom>
              </p:spPr>
            </p:pic>
            <p:sp>
              <p:nvSpPr>
                <p:cNvPr id="16" name="文本框 15"/>
                <p:cNvSpPr txBox="1"/>
                <p:nvPr/>
              </p:nvSpPr>
              <p:spPr>
                <a:xfrm>
                  <a:off x="4509396" y="7430803"/>
                  <a:ext cx="646331" cy="369332"/>
                </a:xfrm>
                <a:prstGeom prst="rect">
                  <a:avLst/>
                </a:prstGeom>
                <a:noFill/>
              </p:spPr>
              <p:txBody>
                <a:bodyPr wrap="none" rtlCol="0">
                  <a:spAutoFit/>
                </a:bodyPr>
                <a:lstStyle/>
                <a:p>
                  <a:r>
                    <a:rPr lang="zh-CN" altLang="en-US" dirty="0"/>
                    <a:t>光盘</a:t>
                  </a:r>
                </a:p>
              </p:txBody>
            </p:sp>
          </p:grpSp>
          <p:pic>
            <p:nvPicPr>
              <p:cNvPr id="11" name="图片 10"/>
              <p:cNvPicPr>
                <a:picLocks noChangeAspect="1"/>
              </p:cNvPicPr>
              <p:nvPr/>
            </p:nvPicPr>
            <p:blipFill rotWithShape="1">
              <a:blip r:embed="rId10">
                <a:clrChange>
                  <a:clrFrom>
                    <a:srgbClr val="FFFFFF"/>
                  </a:clrFrom>
                  <a:clrTo>
                    <a:srgbClr val="FFFFFF">
                      <a:alpha val="0"/>
                    </a:srgbClr>
                  </a:clrTo>
                </a:clrChange>
              </a:blip>
              <a:srcRect l="4333" t="16185" r="8067" b="3018"/>
              <a:stretch>
                <a:fillRect/>
              </a:stretch>
            </p:blipFill>
            <p:spPr>
              <a:xfrm>
                <a:off x="4860856" y="354328"/>
                <a:ext cx="3074116" cy="2174672"/>
              </a:xfrm>
              <a:prstGeom prst="rect">
                <a:avLst/>
              </a:prstGeom>
            </p:spPr>
          </p:pic>
          <p:sp>
            <p:nvSpPr>
              <p:cNvPr id="12" name="文本框 11"/>
              <p:cNvSpPr txBox="1"/>
              <p:nvPr/>
            </p:nvSpPr>
            <p:spPr>
              <a:xfrm>
                <a:off x="6098049" y="2716631"/>
                <a:ext cx="1107996" cy="369332"/>
              </a:xfrm>
              <a:prstGeom prst="rect">
                <a:avLst/>
              </a:prstGeom>
              <a:noFill/>
            </p:spPr>
            <p:txBody>
              <a:bodyPr wrap="none" rtlCol="0">
                <a:spAutoFit/>
              </a:bodyPr>
              <a:lstStyle/>
              <a:p>
                <a:r>
                  <a:rPr lang="zh-CN" altLang="en-US" dirty="0"/>
                  <a:t>固态硬盘</a:t>
                </a:r>
              </a:p>
            </p:txBody>
          </p:sp>
        </p:grpSp>
        <p:pic>
          <p:nvPicPr>
            <p:cNvPr id="7" name="图片 6"/>
            <p:cNvPicPr>
              <a:picLocks noChangeAspect="1"/>
            </p:cNvPicPr>
            <p:nvPr/>
          </p:nvPicPr>
          <p:blipFill rotWithShape="1">
            <a:blip r:embed="rId11">
              <a:clrChange>
                <a:clrFrom>
                  <a:srgbClr val="FFFFFF"/>
                </a:clrFrom>
                <a:clrTo>
                  <a:srgbClr val="FFFFFF">
                    <a:alpha val="0"/>
                  </a:srgbClr>
                </a:clrTo>
              </a:clrChange>
            </a:blip>
            <a:srcRect l="15937" t="2322" r="13582" b="5705"/>
            <a:stretch>
              <a:fillRect/>
            </a:stretch>
          </p:blipFill>
          <p:spPr>
            <a:xfrm>
              <a:off x="3303756" y="3660682"/>
              <a:ext cx="1780566" cy="2323501"/>
            </a:xfrm>
            <a:prstGeom prst="rect">
              <a:avLst/>
            </a:prstGeom>
          </p:spPr>
        </p:pic>
        <p:sp>
          <p:nvSpPr>
            <p:cNvPr id="8" name="文本框 7"/>
            <p:cNvSpPr txBox="1"/>
            <p:nvPr/>
          </p:nvSpPr>
          <p:spPr>
            <a:xfrm>
              <a:off x="3789053" y="6096280"/>
              <a:ext cx="877163" cy="369332"/>
            </a:xfrm>
            <a:prstGeom prst="rect">
              <a:avLst/>
            </a:prstGeom>
            <a:noFill/>
          </p:spPr>
          <p:txBody>
            <a:bodyPr wrap="none" rtlCol="0">
              <a:spAutoFit/>
            </a:bodyPr>
            <a:lstStyle/>
            <a:p>
              <a:r>
                <a:rPr lang="zh-CN" altLang="en-US" dirty="0"/>
                <a:t>闪存卡</a:t>
              </a:r>
            </a:p>
          </p:txBody>
        </p:sp>
      </p:grpSp>
    </p:spTree>
    <p:custDataLst>
      <p:tags r:id="rId2"/>
    </p:custData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计算机的主要硬件 </a:t>
            </a:r>
            <a:r>
              <a:rPr lang="en-US" altLang="zh-CN" dirty="0">
                <a:solidFill>
                  <a:schemeClr val="tx1"/>
                </a:solidFill>
              </a:rPr>
              <a:t>=&gt; </a:t>
            </a:r>
            <a:r>
              <a:rPr lang="zh-CN" altLang="en-US" dirty="0">
                <a:solidFill>
                  <a:schemeClr val="tx1"/>
                </a:solidFill>
              </a:rPr>
              <a:t>输入设备</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5</a:t>
            </a:r>
            <a:endParaRPr lang="zh-CN" altLang="en-US" sz="4000" dirty="0">
              <a:solidFill>
                <a:srgbClr val="FFFFFF"/>
              </a:solidFill>
              <a:latin typeface="Impact" panose="020B0806030902050204" pitchFamily="34" charset="0"/>
            </a:endParaRPr>
          </a:p>
        </p:txBody>
      </p:sp>
      <p:grpSp>
        <p:nvGrpSpPr>
          <p:cNvPr id="21" name="组合 20"/>
          <p:cNvGrpSpPr/>
          <p:nvPr/>
        </p:nvGrpSpPr>
        <p:grpSpPr>
          <a:xfrm>
            <a:off x="1936881" y="1450847"/>
            <a:ext cx="8318238" cy="5114879"/>
            <a:chOff x="267759" y="144232"/>
            <a:chExt cx="9963015" cy="6439448"/>
          </a:xfrm>
        </p:grpSpPr>
        <p:pic>
          <p:nvPicPr>
            <p:cNvPr id="22" name="图片 21"/>
            <p:cNvPicPr>
              <a:picLocks noChangeAspect="1"/>
            </p:cNvPicPr>
            <p:nvPr/>
          </p:nvPicPr>
          <p:blipFill rotWithShape="1">
            <a:blip r:embed="rId6"/>
            <a:srcRect l="8420" t="10197" b="11323"/>
            <a:stretch>
              <a:fillRect/>
            </a:stretch>
          </p:blipFill>
          <p:spPr>
            <a:xfrm>
              <a:off x="445260" y="389887"/>
              <a:ext cx="3538992" cy="2274570"/>
            </a:xfrm>
            <a:prstGeom prst="rect">
              <a:avLst/>
            </a:prstGeom>
          </p:spPr>
        </p:pic>
        <p:sp>
          <p:nvSpPr>
            <p:cNvPr id="23" name="矩形 22"/>
            <p:cNvSpPr/>
            <p:nvPr/>
          </p:nvSpPr>
          <p:spPr>
            <a:xfrm>
              <a:off x="1776174" y="2805597"/>
              <a:ext cx="877163" cy="369332"/>
            </a:xfrm>
            <a:prstGeom prst="rect">
              <a:avLst/>
            </a:prstGeom>
          </p:spPr>
          <p:txBody>
            <a:bodyPr wrap="none">
              <a:spAutoFit/>
            </a:bodyPr>
            <a:lstStyle/>
            <a:p>
              <a:r>
                <a:rPr lang="zh-CN" altLang="en-US" dirty="0"/>
                <a:t>触摸屏</a:t>
              </a:r>
            </a:p>
          </p:txBody>
        </p:sp>
        <p:pic>
          <p:nvPicPr>
            <p:cNvPr id="24" name="图片 23"/>
            <p:cNvPicPr>
              <a:picLocks noChangeAspect="1"/>
            </p:cNvPicPr>
            <p:nvPr/>
          </p:nvPicPr>
          <p:blipFill rotWithShape="1">
            <a:blip r:embed="rId7" cstate="print"/>
            <a:srcRect l="30458" t="7166" r="24042" b="4833"/>
            <a:stretch>
              <a:fillRect/>
            </a:stretch>
          </p:blipFill>
          <p:spPr>
            <a:xfrm>
              <a:off x="4532703" y="373576"/>
              <a:ext cx="1568073" cy="2274569"/>
            </a:xfrm>
            <a:prstGeom prst="rect">
              <a:avLst/>
            </a:prstGeom>
          </p:spPr>
        </p:pic>
        <p:sp>
          <p:nvSpPr>
            <p:cNvPr id="25" name="矩形 24"/>
            <p:cNvSpPr/>
            <p:nvPr/>
          </p:nvSpPr>
          <p:spPr>
            <a:xfrm>
              <a:off x="4617545" y="2831393"/>
              <a:ext cx="877163" cy="369332"/>
            </a:xfrm>
            <a:prstGeom prst="rect">
              <a:avLst/>
            </a:prstGeom>
          </p:spPr>
          <p:txBody>
            <a:bodyPr wrap="none">
              <a:spAutoFit/>
            </a:bodyPr>
            <a:lstStyle/>
            <a:p>
              <a:r>
                <a:rPr lang="zh-CN" altLang="en-US" dirty="0"/>
                <a:t>摄像头</a:t>
              </a:r>
            </a:p>
          </p:txBody>
        </p:sp>
        <p:pic>
          <p:nvPicPr>
            <p:cNvPr id="26" name="图片 25"/>
            <p:cNvPicPr>
              <a:picLocks noChangeAspect="1"/>
            </p:cNvPicPr>
            <p:nvPr/>
          </p:nvPicPr>
          <p:blipFill rotWithShape="1">
            <a:blip r:embed="rId8" cstate="print">
              <a:clrChange>
                <a:clrFrom>
                  <a:srgbClr val="FFFFFF"/>
                </a:clrFrom>
                <a:clrTo>
                  <a:srgbClr val="FFFFFF">
                    <a:alpha val="0"/>
                  </a:srgbClr>
                </a:clrTo>
              </a:clrChange>
            </a:blip>
            <a:srcRect l="25499" r="16713"/>
            <a:stretch>
              <a:fillRect/>
            </a:stretch>
          </p:blipFill>
          <p:spPr>
            <a:xfrm>
              <a:off x="6467638" y="330755"/>
              <a:ext cx="1314444" cy="2274570"/>
            </a:xfrm>
            <a:prstGeom prst="rect">
              <a:avLst/>
            </a:prstGeom>
          </p:spPr>
        </p:pic>
        <p:sp>
          <p:nvSpPr>
            <p:cNvPr id="27" name="矩形 26"/>
            <p:cNvSpPr/>
            <p:nvPr/>
          </p:nvSpPr>
          <p:spPr>
            <a:xfrm>
              <a:off x="6673662" y="2805597"/>
              <a:ext cx="646331" cy="369332"/>
            </a:xfrm>
            <a:prstGeom prst="rect">
              <a:avLst/>
            </a:prstGeom>
          </p:spPr>
          <p:txBody>
            <a:bodyPr wrap="none">
              <a:spAutoFit/>
            </a:bodyPr>
            <a:lstStyle/>
            <a:p>
              <a:r>
                <a:rPr lang="zh-CN" altLang="en-US" dirty="0"/>
                <a:t>麦克</a:t>
              </a:r>
            </a:p>
          </p:txBody>
        </p:sp>
        <p:pic>
          <p:nvPicPr>
            <p:cNvPr id="28" name="图片 27"/>
            <p:cNvPicPr>
              <a:picLocks noChangeAspect="1"/>
            </p:cNvPicPr>
            <p:nvPr/>
          </p:nvPicPr>
          <p:blipFill rotWithShape="1">
            <a:blip r:embed="rId9">
              <a:clrChange>
                <a:clrFrom>
                  <a:srgbClr val="FFFFFF"/>
                </a:clrFrom>
                <a:clrTo>
                  <a:srgbClr val="FFFFFF">
                    <a:alpha val="0"/>
                  </a:srgbClr>
                </a:clrTo>
              </a:clrChange>
            </a:blip>
            <a:srcRect l="13425" r="16960" b="4880"/>
            <a:stretch>
              <a:fillRect/>
            </a:stretch>
          </p:blipFill>
          <p:spPr>
            <a:xfrm>
              <a:off x="267759" y="3196828"/>
              <a:ext cx="2847666" cy="2918222"/>
            </a:xfrm>
            <a:prstGeom prst="rect">
              <a:avLst/>
            </a:prstGeom>
          </p:spPr>
        </p:pic>
        <p:sp>
          <p:nvSpPr>
            <p:cNvPr id="29" name="矩形 28"/>
            <p:cNvSpPr/>
            <p:nvPr/>
          </p:nvSpPr>
          <p:spPr>
            <a:xfrm>
              <a:off x="1022178" y="6214348"/>
              <a:ext cx="1107996" cy="369332"/>
            </a:xfrm>
            <a:prstGeom prst="rect">
              <a:avLst/>
            </a:prstGeom>
          </p:spPr>
          <p:txBody>
            <a:bodyPr wrap="none">
              <a:spAutoFit/>
            </a:bodyPr>
            <a:lstStyle/>
            <a:p>
              <a:r>
                <a:rPr lang="zh-CN" altLang="en-US" dirty="0"/>
                <a:t>数码相机</a:t>
              </a:r>
            </a:p>
          </p:txBody>
        </p:sp>
        <p:pic>
          <p:nvPicPr>
            <p:cNvPr id="30" name="图片 29"/>
            <p:cNvPicPr>
              <a:picLocks noChangeAspect="1"/>
            </p:cNvPicPr>
            <p:nvPr/>
          </p:nvPicPr>
          <p:blipFill>
            <a:blip r:embed="rId10" cstate="print">
              <a:clrChange>
                <a:clrFrom>
                  <a:srgbClr val="FFFFFF"/>
                </a:clrFrom>
                <a:clrTo>
                  <a:srgbClr val="FFFFFF">
                    <a:alpha val="0"/>
                  </a:srgbClr>
                </a:clrTo>
              </a:clrChange>
            </a:blip>
            <a:stretch>
              <a:fillRect/>
            </a:stretch>
          </p:blipFill>
          <p:spPr>
            <a:xfrm>
              <a:off x="3635609" y="3270805"/>
              <a:ext cx="2832029" cy="2832029"/>
            </a:xfrm>
            <a:prstGeom prst="rect">
              <a:avLst/>
            </a:prstGeom>
          </p:spPr>
        </p:pic>
        <p:sp>
          <p:nvSpPr>
            <p:cNvPr id="31" name="矩形 30"/>
            <p:cNvSpPr/>
            <p:nvPr/>
          </p:nvSpPr>
          <p:spPr>
            <a:xfrm>
              <a:off x="4617545" y="6172914"/>
              <a:ext cx="877163" cy="369332"/>
            </a:xfrm>
            <a:prstGeom prst="rect">
              <a:avLst/>
            </a:prstGeom>
          </p:spPr>
          <p:txBody>
            <a:bodyPr wrap="none">
              <a:spAutoFit/>
            </a:bodyPr>
            <a:lstStyle/>
            <a:p>
              <a:r>
                <a:rPr lang="zh-CN" altLang="en-US" dirty="0"/>
                <a:t>扫描仪</a:t>
              </a:r>
            </a:p>
          </p:txBody>
        </p:sp>
        <p:pic>
          <p:nvPicPr>
            <p:cNvPr id="32" name="图片 31"/>
            <p:cNvPicPr>
              <a:picLocks noChangeAspect="1"/>
            </p:cNvPicPr>
            <p:nvPr/>
          </p:nvPicPr>
          <p:blipFill>
            <a:blip r:embed="rId11">
              <a:clrChange>
                <a:clrFrom>
                  <a:srgbClr val="FFFFFF"/>
                </a:clrFrom>
                <a:clrTo>
                  <a:srgbClr val="FFFFFF">
                    <a:alpha val="0"/>
                  </a:srgbClr>
                </a:clrTo>
              </a:clrChange>
            </a:blip>
            <a:stretch>
              <a:fillRect/>
            </a:stretch>
          </p:blipFill>
          <p:spPr>
            <a:xfrm>
              <a:off x="6529860" y="3283021"/>
              <a:ext cx="3700914" cy="2832029"/>
            </a:xfrm>
            <a:prstGeom prst="rect">
              <a:avLst/>
            </a:prstGeom>
          </p:spPr>
        </p:pic>
        <p:sp>
          <p:nvSpPr>
            <p:cNvPr id="33" name="矩形 32"/>
            <p:cNvSpPr/>
            <p:nvPr/>
          </p:nvSpPr>
          <p:spPr>
            <a:xfrm>
              <a:off x="8170117" y="6201243"/>
              <a:ext cx="877163" cy="369332"/>
            </a:xfrm>
            <a:prstGeom prst="rect">
              <a:avLst/>
            </a:prstGeom>
          </p:spPr>
          <p:txBody>
            <a:bodyPr wrap="none">
              <a:spAutoFit/>
            </a:bodyPr>
            <a:lstStyle/>
            <a:p>
              <a:r>
                <a:rPr lang="zh-CN" altLang="en-US" dirty="0"/>
                <a:t>手绘板</a:t>
              </a:r>
            </a:p>
          </p:txBody>
        </p:sp>
        <p:pic>
          <p:nvPicPr>
            <p:cNvPr id="34" name="图片 33"/>
            <p:cNvPicPr>
              <a:picLocks noChangeAspect="1"/>
            </p:cNvPicPr>
            <p:nvPr/>
          </p:nvPicPr>
          <p:blipFill rotWithShape="1">
            <a:blip r:embed="rId12" cstate="print">
              <a:clrChange>
                <a:clrFrom>
                  <a:srgbClr val="FFFFFF"/>
                </a:clrFrom>
                <a:clrTo>
                  <a:srgbClr val="FFFFFF">
                    <a:alpha val="0"/>
                  </a:srgbClr>
                </a:clrTo>
              </a:clrChange>
            </a:blip>
            <a:srcRect l="16406" r="14158"/>
            <a:stretch>
              <a:fillRect/>
            </a:stretch>
          </p:blipFill>
          <p:spPr>
            <a:xfrm>
              <a:off x="7960089" y="144232"/>
              <a:ext cx="2000250" cy="2880708"/>
            </a:xfrm>
            <a:prstGeom prst="rect">
              <a:avLst/>
            </a:prstGeom>
          </p:spPr>
        </p:pic>
        <p:sp>
          <p:nvSpPr>
            <p:cNvPr id="35" name="矩形 34"/>
            <p:cNvSpPr/>
            <p:nvPr/>
          </p:nvSpPr>
          <p:spPr>
            <a:xfrm>
              <a:off x="8461155" y="2827496"/>
              <a:ext cx="877163" cy="369332"/>
            </a:xfrm>
            <a:prstGeom prst="rect">
              <a:avLst/>
            </a:prstGeom>
          </p:spPr>
          <p:txBody>
            <a:bodyPr wrap="none">
              <a:spAutoFit/>
            </a:bodyPr>
            <a:lstStyle/>
            <a:p>
              <a:r>
                <a:rPr lang="zh-CN" altLang="en-US" dirty="0"/>
                <a:t>游戏杆</a:t>
              </a:r>
            </a:p>
          </p:txBody>
        </p:sp>
      </p:grpSp>
    </p:spTree>
    <p:custDataLst>
      <p:tags r:id="rId2"/>
    </p:custData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计算机的主要硬件 </a:t>
            </a:r>
            <a:r>
              <a:rPr lang="en-US" altLang="zh-CN" dirty="0">
                <a:solidFill>
                  <a:schemeClr val="tx1"/>
                </a:solidFill>
              </a:rPr>
              <a:t>=&gt; </a:t>
            </a:r>
            <a:r>
              <a:rPr lang="zh-CN" altLang="en-US" dirty="0">
                <a:solidFill>
                  <a:schemeClr val="tx1"/>
                </a:solidFill>
              </a:rPr>
              <a:t>输出设备</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5</a:t>
            </a:r>
            <a:endParaRPr lang="zh-CN" altLang="en-US" sz="4000" dirty="0">
              <a:solidFill>
                <a:srgbClr val="FFFFFF"/>
              </a:solidFill>
              <a:latin typeface="Impact" panose="020B0806030902050204" pitchFamily="34" charset="0"/>
            </a:endParaRPr>
          </a:p>
        </p:txBody>
      </p:sp>
      <p:grpSp>
        <p:nvGrpSpPr>
          <p:cNvPr id="19" name="组合 18"/>
          <p:cNvGrpSpPr/>
          <p:nvPr/>
        </p:nvGrpSpPr>
        <p:grpSpPr>
          <a:xfrm>
            <a:off x="1231392" y="1488830"/>
            <a:ext cx="9729216" cy="5063214"/>
            <a:chOff x="310246" y="288913"/>
            <a:chExt cx="11442373" cy="6072346"/>
          </a:xfrm>
        </p:grpSpPr>
        <p:pic>
          <p:nvPicPr>
            <p:cNvPr id="20" name="图片 19"/>
            <p:cNvPicPr>
              <a:picLocks noChangeAspect="1"/>
            </p:cNvPicPr>
            <p:nvPr/>
          </p:nvPicPr>
          <p:blipFill rotWithShape="1">
            <a:blip r:embed="rId6">
              <a:clrChange>
                <a:clrFrom>
                  <a:srgbClr val="FFFFFF"/>
                </a:clrFrom>
                <a:clrTo>
                  <a:srgbClr val="FFFFFF">
                    <a:alpha val="0"/>
                  </a:srgbClr>
                </a:clrTo>
              </a:clrChange>
            </a:blip>
            <a:srcRect l="3644" t="9305" r="2907" b="8724"/>
            <a:stretch>
              <a:fillRect/>
            </a:stretch>
          </p:blipFill>
          <p:spPr>
            <a:xfrm>
              <a:off x="3966209" y="732915"/>
              <a:ext cx="3481361" cy="1881292"/>
            </a:xfrm>
            <a:prstGeom prst="rect">
              <a:avLst/>
            </a:prstGeom>
          </p:spPr>
        </p:pic>
        <p:sp>
          <p:nvSpPr>
            <p:cNvPr id="36" name="矩形 35"/>
            <p:cNvSpPr/>
            <p:nvPr/>
          </p:nvSpPr>
          <p:spPr>
            <a:xfrm>
              <a:off x="1559076" y="2913832"/>
              <a:ext cx="1107996" cy="369332"/>
            </a:xfrm>
            <a:prstGeom prst="rect">
              <a:avLst/>
            </a:prstGeom>
          </p:spPr>
          <p:txBody>
            <a:bodyPr wrap="none">
              <a:spAutoFit/>
            </a:bodyPr>
            <a:lstStyle/>
            <a:p>
              <a:r>
                <a:rPr lang="zh-CN" altLang="en-US" dirty="0"/>
                <a:t>数字电视</a:t>
              </a:r>
            </a:p>
          </p:txBody>
        </p:sp>
        <p:sp>
          <p:nvSpPr>
            <p:cNvPr id="37" name="矩形 36"/>
            <p:cNvSpPr/>
            <p:nvPr/>
          </p:nvSpPr>
          <p:spPr>
            <a:xfrm>
              <a:off x="4901625" y="2956338"/>
              <a:ext cx="877163" cy="369332"/>
            </a:xfrm>
            <a:prstGeom prst="rect">
              <a:avLst/>
            </a:prstGeom>
          </p:spPr>
          <p:txBody>
            <a:bodyPr wrap="none">
              <a:spAutoFit/>
            </a:bodyPr>
            <a:lstStyle/>
            <a:p>
              <a:r>
                <a:rPr lang="zh-CN" altLang="en-US" dirty="0"/>
                <a:t>投影仪</a:t>
              </a:r>
            </a:p>
          </p:txBody>
        </p:sp>
        <p:pic>
          <p:nvPicPr>
            <p:cNvPr id="38" name="图片 37"/>
            <p:cNvPicPr>
              <a:picLocks noChangeAspect="1"/>
            </p:cNvPicPr>
            <p:nvPr/>
          </p:nvPicPr>
          <p:blipFill rotWithShape="1">
            <a:blip r:embed="rId7">
              <a:clrChange>
                <a:clrFrom>
                  <a:srgbClr val="FFFFFF"/>
                </a:clrFrom>
                <a:clrTo>
                  <a:srgbClr val="FFFFFF">
                    <a:alpha val="0"/>
                  </a:srgbClr>
                </a:clrTo>
              </a:clrChange>
            </a:blip>
            <a:srcRect l="11135" r="14147"/>
            <a:stretch>
              <a:fillRect/>
            </a:stretch>
          </p:blipFill>
          <p:spPr>
            <a:xfrm>
              <a:off x="8014828" y="723034"/>
              <a:ext cx="2726141" cy="2117466"/>
            </a:xfrm>
            <a:prstGeom prst="rect">
              <a:avLst/>
            </a:prstGeom>
          </p:spPr>
        </p:pic>
        <p:sp>
          <p:nvSpPr>
            <p:cNvPr id="39" name="矩形 38"/>
            <p:cNvSpPr/>
            <p:nvPr/>
          </p:nvSpPr>
          <p:spPr>
            <a:xfrm>
              <a:off x="8593068" y="2956338"/>
              <a:ext cx="1569660" cy="369332"/>
            </a:xfrm>
            <a:prstGeom prst="rect">
              <a:avLst/>
            </a:prstGeom>
          </p:spPr>
          <p:txBody>
            <a:bodyPr wrap="none">
              <a:spAutoFit/>
            </a:bodyPr>
            <a:lstStyle/>
            <a:p>
              <a:r>
                <a:rPr lang="zh-CN" altLang="en-US" dirty="0"/>
                <a:t>虚拟现实眼镜</a:t>
              </a:r>
            </a:p>
          </p:txBody>
        </p:sp>
        <p:pic>
          <p:nvPicPr>
            <p:cNvPr id="40" name="图片 39"/>
            <p:cNvPicPr>
              <a:picLocks noChangeAspect="1"/>
            </p:cNvPicPr>
            <p:nvPr/>
          </p:nvPicPr>
          <p:blipFill rotWithShape="1">
            <a:blip r:embed="rId8"/>
            <a:srcRect t="12079" b="9120"/>
            <a:stretch>
              <a:fillRect/>
            </a:stretch>
          </p:blipFill>
          <p:spPr>
            <a:xfrm>
              <a:off x="822960" y="3792678"/>
              <a:ext cx="2666969" cy="2101573"/>
            </a:xfrm>
            <a:prstGeom prst="rect">
              <a:avLst/>
            </a:prstGeom>
          </p:spPr>
        </p:pic>
        <p:sp>
          <p:nvSpPr>
            <p:cNvPr id="41" name="矩形 40"/>
            <p:cNvSpPr/>
            <p:nvPr/>
          </p:nvSpPr>
          <p:spPr>
            <a:xfrm>
              <a:off x="1674493" y="5991927"/>
              <a:ext cx="877163" cy="369332"/>
            </a:xfrm>
            <a:prstGeom prst="rect">
              <a:avLst/>
            </a:prstGeom>
          </p:spPr>
          <p:txBody>
            <a:bodyPr wrap="none">
              <a:spAutoFit/>
            </a:bodyPr>
            <a:lstStyle/>
            <a:p>
              <a:r>
                <a:rPr lang="zh-CN" altLang="en-US" dirty="0"/>
                <a:t>打印机</a:t>
              </a:r>
            </a:p>
          </p:txBody>
        </p:sp>
        <p:pic>
          <p:nvPicPr>
            <p:cNvPr id="42" name="图片 41"/>
            <p:cNvPicPr>
              <a:picLocks noChangeAspect="1"/>
            </p:cNvPicPr>
            <p:nvPr/>
          </p:nvPicPr>
          <p:blipFill rotWithShape="1">
            <a:blip r:embed="rId9">
              <a:clrChange>
                <a:clrFrom>
                  <a:srgbClr val="FFFFFF"/>
                </a:clrFrom>
                <a:clrTo>
                  <a:srgbClr val="FFFFFF">
                    <a:alpha val="0"/>
                  </a:srgbClr>
                </a:clrTo>
              </a:clrChange>
            </a:blip>
            <a:srcRect b="6661"/>
            <a:stretch>
              <a:fillRect/>
            </a:stretch>
          </p:blipFill>
          <p:spPr>
            <a:xfrm>
              <a:off x="4211954" y="3792678"/>
              <a:ext cx="2989870" cy="2104356"/>
            </a:xfrm>
            <a:prstGeom prst="rect">
              <a:avLst/>
            </a:prstGeom>
          </p:spPr>
        </p:pic>
        <p:sp>
          <p:nvSpPr>
            <p:cNvPr id="43" name="矩形 42"/>
            <p:cNvSpPr/>
            <p:nvPr/>
          </p:nvSpPr>
          <p:spPr>
            <a:xfrm>
              <a:off x="4901625" y="5894251"/>
              <a:ext cx="877163" cy="369332"/>
            </a:xfrm>
            <a:prstGeom prst="rect">
              <a:avLst/>
            </a:prstGeom>
          </p:spPr>
          <p:txBody>
            <a:bodyPr wrap="none">
              <a:spAutoFit/>
            </a:bodyPr>
            <a:lstStyle/>
            <a:p>
              <a:r>
                <a:rPr lang="zh-CN" altLang="en-US" dirty="0"/>
                <a:t>绘图仪</a:t>
              </a:r>
            </a:p>
          </p:txBody>
        </p:sp>
        <p:pic>
          <p:nvPicPr>
            <p:cNvPr id="44" name="图片 43"/>
            <p:cNvPicPr>
              <a:picLocks noChangeAspect="1"/>
            </p:cNvPicPr>
            <p:nvPr/>
          </p:nvPicPr>
          <p:blipFill rotWithShape="1">
            <a:blip r:embed="rId10"/>
            <a:srcRect l="4898" t="12500" r="5191" b="19058"/>
            <a:stretch>
              <a:fillRect/>
            </a:stretch>
          </p:blipFill>
          <p:spPr>
            <a:xfrm>
              <a:off x="7699347" y="3510336"/>
              <a:ext cx="3357102" cy="1981809"/>
            </a:xfrm>
            <a:prstGeom prst="rect">
              <a:avLst/>
            </a:prstGeom>
          </p:spPr>
        </p:pic>
        <p:pic>
          <p:nvPicPr>
            <p:cNvPr id="45" name="图片 44"/>
            <p:cNvPicPr>
              <a:picLocks noChangeAspect="1"/>
            </p:cNvPicPr>
            <p:nvPr/>
          </p:nvPicPr>
          <p:blipFill rotWithShape="1">
            <a:blip r:embed="rId11">
              <a:clrChange>
                <a:clrFrom>
                  <a:srgbClr val="FFFFFF"/>
                </a:clrFrom>
                <a:clrTo>
                  <a:srgbClr val="FFFFFF">
                    <a:alpha val="0"/>
                  </a:srgbClr>
                </a:clrTo>
              </a:clrChange>
            </a:blip>
            <a:srcRect l="22297" t="2501" r="31347" b="5500"/>
            <a:stretch>
              <a:fillRect/>
            </a:stretch>
          </p:blipFill>
          <p:spPr>
            <a:xfrm>
              <a:off x="10360279" y="4334422"/>
              <a:ext cx="1392340" cy="1842171"/>
            </a:xfrm>
            <a:prstGeom prst="rect">
              <a:avLst/>
            </a:prstGeom>
          </p:spPr>
        </p:pic>
        <p:sp>
          <p:nvSpPr>
            <p:cNvPr id="46" name="矩形 45"/>
            <p:cNvSpPr/>
            <p:nvPr/>
          </p:nvSpPr>
          <p:spPr>
            <a:xfrm>
              <a:off x="8595958" y="5857173"/>
              <a:ext cx="1569660" cy="369332"/>
            </a:xfrm>
            <a:prstGeom prst="rect">
              <a:avLst/>
            </a:prstGeom>
          </p:spPr>
          <p:txBody>
            <a:bodyPr wrap="none">
              <a:spAutoFit/>
            </a:bodyPr>
            <a:lstStyle/>
            <a:p>
              <a:r>
                <a:rPr lang="zh-CN" altLang="en-US" dirty="0"/>
                <a:t>音频输出设备</a:t>
              </a:r>
            </a:p>
          </p:txBody>
        </p:sp>
        <p:pic>
          <p:nvPicPr>
            <p:cNvPr id="47" name="图片 46"/>
            <p:cNvPicPr>
              <a:picLocks noChangeAspect="1"/>
            </p:cNvPicPr>
            <p:nvPr/>
          </p:nvPicPr>
          <p:blipFill>
            <a:blip r:embed="rId12">
              <a:clrChange>
                <a:clrFrom>
                  <a:srgbClr val="FFFFFF"/>
                </a:clrFrom>
                <a:clrTo>
                  <a:srgbClr val="FFFFFF">
                    <a:alpha val="0"/>
                  </a:srgbClr>
                </a:clrTo>
              </a:clrChange>
            </a:blip>
            <a:stretch>
              <a:fillRect/>
            </a:stretch>
          </p:blipFill>
          <p:spPr>
            <a:xfrm>
              <a:off x="310246" y="288913"/>
              <a:ext cx="3692395" cy="2769296"/>
            </a:xfrm>
            <a:prstGeom prst="rect">
              <a:avLst/>
            </a:prstGeom>
          </p:spPr>
        </p:pic>
      </p:grpSp>
    </p:spTree>
    <p:custDataLst>
      <p:tags r:id="rId2"/>
    </p:custData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412346" cy="700088"/>
          </a:xfrm>
        </p:spPr>
        <p:txBody>
          <a:bodyPr/>
          <a:lstStyle/>
          <a:p>
            <a:r>
              <a:rPr lang="zh-CN" altLang="en-US" dirty="0">
                <a:solidFill>
                  <a:schemeClr val="tx1"/>
                </a:solidFill>
              </a:rPr>
              <a:t>计算机中信息处理的基本流程</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6</a:t>
            </a:r>
            <a:endParaRPr lang="zh-CN" altLang="en-US" sz="4000" dirty="0">
              <a:solidFill>
                <a:srgbClr val="FFFFFF"/>
              </a:solidFill>
              <a:latin typeface="Impact" panose="020B0806030902050204" pitchFamily="34" charset="0"/>
            </a:endParaRPr>
          </a:p>
        </p:txBody>
      </p:sp>
      <p:grpSp>
        <p:nvGrpSpPr>
          <p:cNvPr id="18" name="组合 17"/>
          <p:cNvGrpSpPr/>
          <p:nvPr/>
        </p:nvGrpSpPr>
        <p:grpSpPr>
          <a:xfrm>
            <a:off x="702618" y="1438656"/>
            <a:ext cx="10786763" cy="5254170"/>
            <a:chOff x="108318" y="320713"/>
            <a:chExt cx="12080525" cy="6518417"/>
          </a:xfrm>
        </p:grpSpPr>
        <p:grpSp>
          <p:nvGrpSpPr>
            <p:cNvPr id="21" name="组合 20"/>
            <p:cNvGrpSpPr/>
            <p:nvPr/>
          </p:nvGrpSpPr>
          <p:grpSpPr>
            <a:xfrm>
              <a:off x="108318" y="320713"/>
              <a:ext cx="11806289" cy="6518417"/>
              <a:chOff x="79271" y="357544"/>
              <a:chExt cx="11806289" cy="6518417"/>
            </a:xfrm>
          </p:grpSpPr>
          <p:grpSp>
            <p:nvGrpSpPr>
              <p:cNvPr id="23" name="组合 22"/>
              <p:cNvGrpSpPr/>
              <p:nvPr/>
            </p:nvGrpSpPr>
            <p:grpSpPr>
              <a:xfrm>
                <a:off x="1119014" y="357544"/>
                <a:ext cx="9239371" cy="6518417"/>
                <a:chOff x="874085" y="228257"/>
                <a:chExt cx="9239371" cy="6518417"/>
              </a:xfrm>
            </p:grpSpPr>
            <p:pic>
              <p:nvPicPr>
                <p:cNvPr id="27" name="PA-图片 80-225325"/>
                <p:cNvPicPr>
                  <a:picLocks noChangeAspect="1"/>
                </p:cNvPicPr>
                <p:nvPr>
                  <p:custDataLst>
                    <p:tags r:id="rId7"/>
                  </p:custDataLst>
                </p:nvPr>
              </p:nvPicPr>
              <p:blipFill>
                <a:blip r:embed="rId14"/>
                <a:stretch>
                  <a:fillRect/>
                </a:stretch>
              </p:blipFill>
              <p:spPr>
                <a:xfrm>
                  <a:off x="4712357" y="228257"/>
                  <a:ext cx="1531607" cy="1531607"/>
                </a:xfrm>
                <a:prstGeom prst="rect">
                  <a:avLst/>
                </a:prstGeom>
              </p:spPr>
            </p:pic>
            <p:pic>
              <p:nvPicPr>
                <p:cNvPr id="28" name="PA-图片 78-92177"/>
                <p:cNvPicPr>
                  <a:picLocks noChangeAspect="1"/>
                </p:cNvPicPr>
                <p:nvPr>
                  <p:custDataLst>
                    <p:tags r:id="rId8"/>
                  </p:custDataLst>
                </p:nvPr>
              </p:nvPicPr>
              <p:blipFill>
                <a:blip r:embed="rId15"/>
                <a:stretch>
                  <a:fillRect/>
                </a:stretch>
              </p:blipFill>
              <p:spPr>
                <a:xfrm>
                  <a:off x="4716789" y="2525389"/>
                  <a:ext cx="1527175" cy="1527175"/>
                </a:xfrm>
                <a:prstGeom prst="rect">
                  <a:avLst/>
                </a:prstGeom>
              </p:spPr>
            </p:pic>
            <p:pic>
              <p:nvPicPr>
                <p:cNvPr id="29" name="PA-图片 84-239612"/>
                <p:cNvPicPr>
                  <a:picLocks noChangeAspect="1"/>
                </p:cNvPicPr>
                <p:nvPr>
                  <p:custDataLst>
                    <p:tags r:id="rId9"/>
                  </p:custDataLst>
                </p:nvPr>
              </p:nvPicPr>
              <p:blipFill>
                <a:blip r:embed="rId16"/>
                <a:stretch>
                  <a:fillRect/>
                </a:stretch>
              </p:blipFill>
              <p:spPr>
                <a:xfrm>
                  <a:off x="874085" y="2350567"/>
                  <a:ext cx="1894114" cy="1894114"/>
                </a:xfrm>
                <a:prstGeom prst="rect">
                  <a:avLst/>
                </a:prstGeom>
              </p:spPr>
            </p:pic>
            <p:pic>
              <p:nvPicPr>
                <p:cNvPr id="30" name="PA-图片 92-241086"/>
                <p:cNvPicPr>
                  <a:picLocks noChangeAspect="1"/>
                </p:cNvPicPr>
                <p:nvPr>
                  <p:custDataLst>
                    <p:tags r:id="rId10"/>
                  </p:custDataLst>
                </p:nvPr>
              </p:nvPicPr>
              <p:blipFill>
                <a:blip r:embed="rId17"/>
                <a:stretch>
                  <a:fillRect/>
                </a:stretch>
              </p:blipFill>
              <p:spPr>
                <a:xfrm>
                  <a:off x="4716789" y="4869868"/>
                  <a:ext cx="1527175" cy="1527175"/>
                </a:xfrm>
                <a:prstGeom prst="rect">
                  <a:avLst/>
                </a:prstGeom>
              </p:spPr>
            </p:pic>
            <p:pic>
              <p:nvPicPr>
                <p:cNvPr id="31" name="PA-图片 94-6479"/>
                <p:cNvPicPr>
                  <a:picLocks noChangeAspect="1"/>
                </p:cNvPicPr>
                <p:nvPr>
                  <p:custDataLst>
                    <p:tags r:id="rId11"/>
                  </p:custDataLst>
                </p:nvPr>
              </p:nvPicPr>
              <p:blipFill>
                <a:blip r:embed="rId18"/>
                <a:stretch>
                  <a:fillRect/>
                </a:stretch>
              </p:blipFill>
              <p:spPr>
                <a:xfrm>
                  <a:off x="8586281" y="2534036"/>
                  <a:ext cx="1527175" cy="1527175"/>
                </a:xfrm>
                <a:prstGeom prst="rect">
                  <a:avLst/>
                </a:prstGeom>
              </p:spPr>
            </p:pic>
            <p:sp>
              <p:nvSpPr>
                <p:cNvPr id="32" name="文本框 31"/>
                <p:cNvSpPr txBox="1"/>
                <p:nvPr/>
              </p:nvSpPr>
              <p:spPr>
                <a:xfrm>
                  <a:off x="5203655" y="3806563"/>
                  <a:ext cx="646331" cy="369332"/>
                </a:xfrm>
                <a:prstGeom prst="rect">
                  <a:avLst/>
                </a:prstGeom>
                <a:noFill/>
              </p:spPr>
              <p:txBody>
                <a:bodyPr wrap="none" rtlCol="0">
                  <a:spAutoFit/>
                </a:bodyPr>
                <a:lstStyle/>
                <a:p>
                  <a:r>
                    <a:rPr lang="zh-CN" altLang="en-US" dirty="0"/>
                    <a:t>内存</a:t>
                  </a:r>
                </a:p>
              </p:txBody>
            </p:sp>
            <p:sp>
              <p:nvSpPr>
                <p:cNvPr id="33" name="文本框 32"/>
                <p:cNvSpPr txBox="1"/>
                <p:nvPr/>
              </p:nvSpPr>
              <p:spPr>
                <a:xfrm>
                  <a:off x="5172014" y="1613126"/>
                  <a:ext cx="607859" cy="369332"/>
                </a:xfrm>
                <a:prstGeom prst="rect">
                  <a:avLst/>
                </a:prstGeom>
                <a:noFill/>
              </p:spPr>
              <p:txBody>
                <a:bodyPr wrap="none" rtlCol="0">
                  <a:spAutoFit/>
                </a:bodyPr>
                <a:lstStyle/>
                <a:p>
                  <a:r>
                    <a:rPr lang="en-US" altLang="zh-CN" dirty="0"/>
                    <a:t>CPU</a:t>
                  </a:r>
                  <a:endParaRPr lang="zh-CN" altLang="en-US" dirty="0"/>
                </a:p>
              </p:txBody>
            </p:sp>
            <p:sp>
              <p:nvSpPr>
                <p:cNvPr id="34" name="文本框 33"/>
                <p:cNvSpPr txBox="1"/>
                <p:nvPr/>
              </p:nvSpPr>
              <p:spPr>
                <a:xfrm>
                  <a:off x="1065908" y="4534605"/>
                  <a:ext cx="1107996" cy="369332"/>
                </a:xfrm>
                <a:prstGeom prst="rect">
                  <a:avLst/>
                </a:prstGeom>
                <a:noFill/>
              </p:spPr>
              <p:txBody>
                <a:bodyPr wrap="none" rtlCol="0">
                  <a:spAutoFit/>
                </a:bodyPr>
                <a:lstStyle/>
                <a:p>
                  <a:r>
                    <a:rPr lang="zh-CN" altLang="en-US" dirty="0"/>
                    <a:t>输入设备</a:t>
                  </a:r>
                </a:p>
              </p:txBody>
            </p:sp>
            <p:sp>
              <p:nvSpPr>
                <p:cNvPr id="35" name="文本框 34"/>
                <p:cNvSpPr txBox="1"/>
                <p:nvPr/>
              </p:nvSpPr>
              <p:spPr>
                <a:xfrm>
                  <a:off x="4972824" y="6377342"/>
                  <a:ext cx="1107996" cy="369332"/>
                </a:xfrm>
                <a:prstGeom prst="rect">
                  <a:avLst/>
                </a:prstGeom>
                <a:noFill/>
              </p:spPr>
              <p:txBody>
                <a:bodyPr wrap="none" rtlCol="0">
                  <a:spAutoFit/>
                </a:bodyPr>
                <a:lstStyle/>
                <a:p>
                  <a:r>
                    <a:rPr lang="zh-CN" altLang="en-US" dirty="0"/>
                    <a:t>外存储器</a:t>
                  </a:r>
                </a:p>
              </p:txBody>
            </p:sp>
            <p:sp>
              <p:nvSpPr>
                <p:cNvPr id="48" name="文本框 47"/>
                <p:cNvSpPr txBox="1"/>
                <p:nvPr/>
              </p:nvSpPr>
              <p:spPr>
                <a:xfrm>
                  <a:off x="8894027" y="4529502"/>
                  <a:ext cx="1107996" cy="369332"/>
                </a:xfrm>
                <a:prstGeom prst="rect">
                  <a:avLst/>
                </a:prstGeom>
                <a:noFill/>
              </p:spPr>
              <p:txBody>
                <a:bodyPr wrap="none" rtlCol="0">
                  <a:spAutoFit/>
                </a:bodyPr>
                <a:lstStyle/>
                <a:p>
                  <a:r>
                    <a:rPr lang="zh-CN" altLang="en-US" dirty="0"/>
                    <a:t>输出设备</a:t>
                  </a:r>
                </a:p>
              </p:txBody>
            </p:sp>
            <p:sp>
              <p:nvSpPr>
                <p:cNvPr id="49" name="箭头: 右 48"/>
                <p:cNvSpPr/>
                <p:nvPr/>
              </p:nvSpPr>
              <p:spPr>
                <a:xfrm>
                  <a:off x="3021964" y="2926080"/>
                  <a:ext cx="1367156" cy="617220"/>
                </a:xfrm>
                <a:prstGeom prst="rightArrow">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dirty="0"/>
                </a:p>
              </p:txBody>
            </p:sp>
            <p:sp>
              <p:nvSpPr>
                <p:cNvPr id="50" name="箭头: 右 49"/>
                <p:cNvSpPr/>
                <p:nvPr/>
              </p:nvSpPr>
              <p:spPr>
                <a:xfrm>
                  <a:off x="7053657" y="2926080"/>
                  <a:ext cx="1367156" cy="617220"/>
                </a:xfrm>
                <a:prstGeom prst="rightArrow">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dirty="0"/>
                </a:p>
              </p:txBody>
            </p:sp>
            <p:sp>
              <p:nvSpPr>
                <p:cNvPr id="51" name="箭头: 上下 50"/>
                <p:cNvSpPr/>
                <p:nvPr/>
              </p:nvSpPr>
              <p:spPr>
                <a:xfrm>
                  <a:off x="5294010" y="1982458"/>
                  <a:ext cx="465623" cy="680731"/>
                </a:xfrm>
                <a:prstGeom prst="upDownArrow">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52" name="箭头: 上下 51"/>
                <p:cNvSpPr/>
                <p:nvPr/>
              </p:nvSpPr>
              <p:spPr>
                <a:xfrm>
                  <a:off x="5243131" y="4189137"/>
                  <a:ext cx="465623" cy="680731"/>
                </a:xfrm>
                <a:prstGeom prst="upDownArrow">
                  <a:avLst/>
                </a:prstGeom>
                <a:ln w="28575"/>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grpSp>
          <p:pic>
            <p:nvPicPr>
              <p:cNvPr id="24" name="PA-图片 109-9861"/>
              <p:cNvPicPr>
                <a:picLocks noChangeAspect="1"/>
              </p:cNvPicPr>
              <p:nvPr>
                <p:custDataLst>
                  <p:tags r:id="rId4"/>
                </p:custDataLst>
              </p:nvPr>
            </p:nvPicPr>
            <p:blipFill>
              <a:blip r:embed="rId19"/>
              <a:stretch>
                <a:fillRect/>
              </a:stretch>
            </p:blipFill>
            <p:spPr>
              <a:xfrm>
                <a:off x="79271" y="3418263"/>
                <a:ext cx="1291530" cy="1328040"/>
              </a:xfrm>
              <a:prstGeom prst="rect">
                <a:avLst/>
              </a:prstGeom>
            </p:spPr>
          </p:pic>
          <p:pic>
            <p:nvPicPr>
              <p:cNvPr id="25" name="PA-图片 111-7851"/>
              <p:cNvPicPr>
                <a:picLocks noChangeAspect="1"/>
              </p:cNvPicPr>
              <p:nvPr>
                <p:custDataLst>
                  <p:tags r:id="rId5"/>
                </p:custDataLst>
              </p:nvPr>
            </p:nvPicPr>
            <p:blipFill>
              <a:blip r:embed="rId20" cstate="print"/>
              <a:stretch>
                <a:fillRect/>
              </a:stretch>
            </p:blipFill>
            <p:spPr>
              <a:xfrm>
                <a:off x="416353" y="1813911"/>
                <a:ext cx="736197" cy="1411113"/>
              </a:xfrm>
              <a:prstGeom prst="rect">
                <a:avLst/>
              </a:prstGeom>
            </p:spPr>
          </p:pic>
          <p:pic>
            <p:nvPicPr>
              <p:cNvPr id="26" name="PA-图片 113-9881"/>
              <p:cNvPicPr>
                <a:picLocks noChangeAspect="1"/>
              </p:cNvPicPr>
              <p:nvPr>
                <p:custDataLst>
                  <p:tags r:id="rId6"/>
                </p:custDataLst>
              </p:nvPr>
            </p:nvPicPr>
            <p:blipFill>
              <a:blip r:embed="rId21"/>
              <a:stretch>
                <a:fillRect/>
              </a:stretch>
            </p:blipFill>
            <p:spPr>
              <a:xfrm>
                <a:off x="10358385" y="3244703"/>
                <a:ext cx="1527175" cy="1527175"/>
              </a:xfrm>
              <a:prstGeom prst="rect">
                <a:avLst/>
              </a:prstGeom>
            </p:spPr>
          </p:pic>
        </p:grpSp>
        <p:pic>
          <p:nvPicPr>
            <p:cNvPr id="22" name="图片 21"/>
            <p:cNvPicPr>
              <a:picLocks noChangeAspect="1"/>
            </p:cNvPicPr>
            <p:nvPr/>
          </p:nvPicPr>
          <p:blipFill rotWithShape="1">
            <a:blip r:embed="rId22">
              <a:clrChange>
                <a:clrFrom>
                  <a:srgbClr val="FFFFFF"/>
                </a:clrFrom>
                <a:clrTo>
                  <a:srgbClr val="FFFFFF">
                    <a:alpha val="0"/>
                  </a:srgbClr>
                </a:clrTo>
              </a:clrChange>
            </a:blip>
            <a:srcRect t="15607" b="17316"/>
            <a:stretch>
              <a:fillRect/>
            </a:stretch>
          </p:blipFill>
          <p:spPr>
            <a:xfrm>
              <a:off x="10352113" y="2155222"/>
              <a:ext cx="1836730" cy="925246"/>
            </a:xfrm>
            <a:prstGeom prst="rect">
              <a:avLst/>
            </a:prstGeom>
          </p:spPr>
        </p:pic>
      </p:grpSp>
    </p:spTree>
    <p:custDataLst>
      <p:tags r:id="rId2"/>
    </p:custData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10044194" cy="700088"/>
          </a:xfrm>
        </p:spPr>
        <p:txBody>
          <a:bodyPr/>
          <a:lstStyle/>
          <a:p>
            <a:r>
              <a:rPr lang="en-US" altLang="zh-CN" dirty="0">
                <a:solidFill>
                  <a:schemeClr val="tx1"/>
                </a:solidFill>
              </a:rPr>
              <a:t>【</a:t>
            </a:r>
            <a:r>
              <a:rPr lang="zh-CN" altLang="en-US" dirty="0">
                <a:solidFill>
                  <a:schemeClr val="tx1"/>
                </a:solidFill>
              </a:rPr>
              <a:t>实践体验</a:t>
            </a:r>
            <a:r>
              <a:rPr lang="en-US" altLang="zh-CN" dirty="0">
                <a:solidFill>
                  <a:schemeClr val="tx1"/>
                </a:solidFill>
              </a:rPr>
              <a:t>】</a:t>
            </a:r>
            <a:r>
              <a:rPr lang="zh-CN" altLang="en-US" dirty="0">
                <a:solidFill>
                  <a:schemeClr val="tx1"/>
                </a:solidFill>
              </a:rPr>
              <a:t>观察计算机等信息技术设备的硬件组成</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7</a:t>
            </a:r>
            <a:endParaRPr lang="zh-CN" altLang="en-US" sz="4000" dirty="0">
              <a:solidFill>
                <a:srgbClr val="FFFFFF"/>
              </a:solidFill>
              <a:latin typeface="Impact" panose="020B0806030902050204" pitchFamily="34" charset="0"/>
            </a:endParaRPr>
          </a:p>
        </p:txBody>
      </p:sp>
      <p:grpSp>
        <p:nvGrpSpPr>
          <p:cNvPr id="36" name="组合 35"/>
          <p:cNvGrpSpPr/>
          <p:nvPr/>
        </p:nvGrpSpPr>
        <p:grpSpPr>
          <a:xfrm>
            <a:off x="914400" y="1572768"/>
            <a:ext cx="11139822" cy="5084064"/>
            <a:chOff x="368838" y="559580"/>
            <a:chExt cx="11940829" cy="5738840"/>
          </a:xfrm>
        </p:grpSpPr>
        <p:grpSp>
          <p:nvGrpSpPr>
            <p:cNvPr id="37" name="组合 36"/>
            <p:cNvGrpSpPr/>
            <p:nvPr/>
          </p:nvGrpSpPr>
          <p:grpSpPr>
            <a:xfrm>
              <a:off x="368838" y="559580"/>
              <a:ext cx="8864330" cy="5738840"/>
              <a:chOff x="1114425" y="253169"/>
              <a:chExt cx="10043552" cy="6351661"/>
            </a:xfrm>
          </p:grpSpPr>
          <p:pic>
            <p:nvPicPr>
              <p:cNvPr id="40" name="图片 39"/>
              <p:cNvPicPr>
                <a:picLocks noChangeAspect="1"/>
              </p:cNvPicPr>
              <p:nvPr/>
            </p:nvPicPr>
            <p:blipFill rotWithShape="1">
              <a:blip r:embed="rId6">
                <a:clrChange>
                  <a:clrFrom>
                    <a:srgbClr val="FFFFFF"/>
                  </a:clrFrom>
                  <a:clrTo>
                    <a:srgbClr val="FFFFFF">
                      <a:alpha val="0"/>
                    </a:srgbClr>
                  </a:clrTo>
                </a:clrChange>
              </a:blip>
              <a:srcRect t="15667" b="9500"/>
              <a:stretch>
                <a:fillRect/>
              </a:stretch>
            </p:blipFill>
            <p:spPr>
              <a:xfrm>
                <a:off x="2388317" y="253169"/>
                <a:ext cx="7415366" cy="6351661"/>
              </a:xfrm>
              <a:prstGeom prst="rect">
                <a:avLst/>
              </a:prstGeom>
            </p:spPr>
          </p:pic>
          <p:sp>
            <p:nvSpPr>
              <p:cNvPr id="41" name="对话气泡: 矩形 40"/>
              <p:cNvSpPr/>
              <p:nvPr/>
            </p:nvSpPr>
            <p:spPr>
              <a:xfrm>
                <a:off x="1114425" y="794385"/>
                <a:ext cx="1017270" cy="651510"/>
              </a:xfrm>
              <a:prstGeom prst="wedgeRectCallout">
                <a:avLst>
                  <a:gd name="adj1" fmla="val 90403"/>
                  <a:gd name="adj2" fmla="val 3793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A2</a:t>
                </a:r>
                <a:endParaRPr lang="zh-CN" altLang="en-US" dirty="0"/>
              </a:p>
            </p:txBody>
          </p:sp>
          <p:sp>
            <p:nvSpPr>
              <p:cNvPr id="42" name="对话气泡: 矩形 41"/>
              <p:cNvSpPr/>
              <p:nvPr/>
            </p:nvSpPr>
            <p:spPr>
              <a:xfrm>
                <a:off x="9940507" y="1102995"/>
                <a:ext cx="1017270" cy="651510"/>
              </a:xfrm>
              <a:prstGeom prst="wedgeRectCallout">
                <a:avLst>
                  <a:gd name="adj1" fmla="val -76682"/>
                  <a:gd name="adj2" fmla="val 5280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A1</a:t>
                </a:r>
                <a:endParaRPr lang="zh-CN" altLang="en-US" dirty="0"/>
              </a:p>
            </p:txBody>
          </p:sp>
          <p:sp>
            <p:nvSpPr>
              <p:cNvPr id="43" name="对话气泡: 矩形 42"/>
              <p:cNvSpPr/>
              <p:nvPr/>
            </p:nvSpPr>
            <p:spPr>
              <a:xfrm>
                <a:off x="10140708" y="4934509"/>
                <a:ext cx="1017269" cy="651510"/>
              </a:xfrm>
              <a:prstGeom prst="wedgeRectCallout">
                <a:avLst>
                  <a:gd name="adj1" fmla="val -76682"/>
                  <a:gd name="adj2" fmla="val 5280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A4</a:t>
                </a:r>
                <a:endParaRPr lang="zh-CN" altLang="en-US" dirty="0"/>
              </a:p>
            </p:txBody>
          </p:sp>
          <p:sp>
            <p:nvSpPr>
              <p:cNvPr id="44" name="对话气泡: 矩形 43"/>
              <p:cNvSpPr/>
              <p:nvPr/>
            </p:nvSpPr>
            <p:spPr>
              <a:xfrm>
                <a:off x="1976829" y="5260265"/>
                <a:ext cx="1017270" cy="651510"/>
              </a:xfrm>
              <a:prstGeom prst="wedgeRectCallout">
                <a:avLst>
                  <a:gd name="adj1" fmla="val 90403"/>
                  <a:gd name="adj2" fmla="val 3793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A3</a:t>
                </a:r>
                <a:endParaRPr lang="zh-CN" altLang="en-US" dirty="0"/>
              </a:p>
            </p:txBody>
          </p:sp>
        </p:grpSp>
        <p:pic>
          <p:nvPicPr>
            <p:cNvPr id="38" name="图片 37"/>
            <p:cNvPicPr>
              <a:picLocks noChangeAspect="1"/>
            </p:cNvPicPr>
            <p:nvPr/>
          </p:nvPicPr>
          <p:blipFill rotWithShape="1">
            <a:blip r:embed="rId7">
              <a:clrChange>
                <a:clrFrom>
                  <a:srgbClr val="FFFFFF"/>
                </a:clrFrom>
                <a:clrTo>
                  <a:srgbClr val="FFFFFF">
                    <a:alpha val="0"/>
                  </a:srgbClr>
                </a:clrTo>
              </a:clrChange>
            </a:blip>
            <a:srcRect t="15607" b="17316"/>
            <a:stretch>
              <a:fillRect/>
            </a:stretch>
          </p:blipFill>
          <p:spPr>
            <a:xfrm>
              <a:off x="7549836" y="2230126"/>
              <a:ext cx="4759831" cy="2397748"/>
            </a:xfrm>
            <a:prstGeom prst="rect">
              <a:avLst/>
            </a:prstGeom>
          </p:spPr>
        </p:pic>
        <p:sp>
          <p:nvSpPr>
            <p:cNvPr id="39" name="对话气泡: 矩形 38"/>
            <p:cNvSpPr/>
            <p:nvPr/>
          </p:nvSpPr>
          <p:spPr>
            <a:xfrm>
              <a:off x="10428455" y="4789256"/>
              <a:ext cx="897831" cy="588651"/>
            </a:xfrm>
            <a:prstGeom prst="wedgeRectCallout">
              <a:avLst>
                <a:gd name="adj1" fmla="val -59447"/>
                <a:gd name="adj2" fmla="val -9536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A5</a:t>
              </a:r>
            </a:p>
          </p:txBody>
        </p:sp>
      </p:grpSp>
    </p:spTree>
    <p:custDataLst>
      <p:tags r:id="rId2"/>
    </p:custData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10044194" cy="700088"/>
          </a:xfrm>
        </p:spPr>
        <p:txBody>
          <a:bodyPr/>
          <a:lstStyle/>
          <a:p>
            <a:r>
              <a:rPr lang="en-US" altLang="zh-CN" dirty="0">
                <a:solidFill>
                  <a:schemeClr val="tx1"/>
                </a:solidFill>
              </a:rPr>
              <a:t>【</a:t>
            </a:r>
            <a:r>
              <a:rPr lang="zh-CN" altLang="en-US" dirty="0">
                <a:solidFill>
                  <a:schemeClr val="tx1"/>
                </a:solidFill>
              </a:rPr>
              <a:t>实践体验</a:t>
            </a:r>
            <a:r>
              <a:rPr lang="en-US" altLang="zh-CN" dirty="0">
                <a:solidFill>
                  <a:schemeClr val="tx1"/>
                </a:solidFill>
              </a:rPr>
              <a:t>】</a:t>
            </a:r>
            <a:r>
              <a:rPr lang="zh-CN" altLang="en-US" dirty="0">
                <a:solidFill>
                  <a:schemeClr val="tx1"/>
                </a:solidFill>
              </a:rPr>
              <a:t>观察计算机等信息技术设备的硬件组成</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7</a:t>
            </a:r>
            <a:endParaRPr lang="zh-CN" altLang="en-US" sz="4000" dirty="0">
              <a:solidFill>
                <a:srgbClr val="FFFFFF"/>
              </a:solidFill>
              <a:latin typeface="Impact" panose="020B0806030902050204" pitchFamily="34" charset="0"/>
            </a:endParaRPr>
          </a:p>
        </p:txBody>
      </p:sp>
      <p:grpSp>
        <p:nvGrpSpPr>
          <p:cNvPr id="13" name="组合 12"/>
          <p:cNvGrpSpPr/>
          <p:nvPr/>
        </p:nvGrpSpPr>
        <p:grpSpPr>
          <a:xfrm>
            <a:off x="438043" y="1318142"/>
            <a:ext cx="5402932" cy="5539858"/>
            <a:chOff x="2790092" y="0"/>
            <a:chExt cx="6611815" cy="6858000"/>
          </a:xfrm>
        </p:grpSpPr>
        <p:pic>
          <p:nvPicPr>
            <p:cNvPr id="14" name="图片 13"/>
            <p:cNvPicPr>
              <a:picLocks noChangeAspect="1"/>
            </p:cNvPicPr>
            <p:nvPr/>
          </p:nvPicPr>
          <p:blipFill rotWithShape="1">
            <a:blip r:embed="rId6"/>
            <a:srcRect l="13948" r="13744"/>
            <a:stretch>
              <a:fillRect/>
            </a:stretch>
          </p:blipFill>
          <p:spPr>
            <a:xfrm>
              <a:off x="2790092" y="0"/>
              <a:ext cx="6611815" cy="6858000"/>
            </a:xfrm>
            <a:prstGeom prst="rect">
              <a:avLst/>
            </a:prstGeom>
          </p:spPr>
        </p:pic>
        <p:sp>
          <p:nvSpPr>
            <p:cNvPr id="15" name="对话气泡: 矩形 14"/>
            <p:cNvSpPr/>
            <p:nvPr/>
          </p:nvSpPr>
          <p:spPr>
            <a:xfrm>
              <a:off x="7005903" y="1216061"/>
              <a:ext cx="897831" cy="588651"/>
            </a:xfrm>
            <a:prstGeom prst="wedgeRectCallout">
              <a:avLst>
                <a:gd name="adj1" fmla="val -100185"/>
                <a:gd name="adj2" fmla="val -1889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B6</a:t>
              </a:r>
              <a:endParaRPr lang="zh-CN" altLang="en-US" dirty="0"/>
            </a:p>
          </p:txBody>
        </p:sp>
        <p:sp>
          <p:nvSpPr>
            <p:cNvPr id="16" name="对话气泡: 矩形 15"/>
            <p:cNvSpPr/>
            <p:nvPr/>
          </p:nvSpPr>
          <p:spPr>
            <a:xfrm>
              <a:off x="7903734" y="4322677"/>
              <a:ext cx="897831" cy="588651"/>
            </a:xfrm>
            <a:prstGeom prst="wedgeRectCallout">
              <a:avLst>
                <a:gd name="adj1" fmla="val -104886"/>
                <a:gd name="adj2" fmla="val -2845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B5</a:t>
              </a:r>
              <a:endParaRPr lang="zh-CN" altLang="en-US" dirty="0"/>
            </a:p>
          </p:txBody>
        </p:sp>
        <p:sp>
          <p:nvSpPr>
            <p:cNvPr id="17" name="对话气泡: 矩形 16"/>
            <p:cNvSpPr/>
            <p:nvPr/>
          </p:nvSpPr>
          <p:spPr>
            <a:xfrm>
              <a:off x="6501906" y="3293390"/>
              <a:ext cx="897831" cy="588651"/>
            </a:xfrm>
            <a:prstGeom prst="wedgeRectCallout">
              <a:avLst>
                <a:gd name="adj1" fmla="val -104886"/>
                <a:gd name="adj2" fmla="val -2845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B2</a:t>
              </a:r>
              <a:endParaRPr lang="zh-CN" altLang="en-US" dirty="0"/>
            </a:p>
          </p:txBody>
        </p:sp>
        <p:sp>
          <p:nvSpPr>
            <p:cNvPr id="18" name="对话气泡: 矩形 17"/>
            <p:cNvSpPr/>
            <p:nvPr/>
          </p:nvSpPr>
          <p:spPr>
            <a:xfrm>
              <a:off x="5444485" y="2659019"/>
              <a:ext cx="897831" cy="588651"/>
            </a:xfrm>
            <a:prstGeom prst="wedgeRectCallout">
              <a:avLst>
                <a:gd name="adj1" fmla="val -111153"/>
                <a:gd name="adj2" fmla="val 4085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B1</a:t>
              </a:r>
              <a:endParaRPr lang="zh-CN" altLang="en-US" dirty="0"/>
            </a:p>
          </p:txBody>
        </p:sp>
        <p:sp>
          <p:nvSpPr>
            <p:cNvPr id="19" name="对话气泡: 矩形 18"/>
            <p:cNvSpPr/>
            <p:nvPr/>
          </p:nvSpPr>
          <p:spPr>
            <a:xfrm>
              <a:off x="3297069" y="1216061"/>
              <a:ext cx="897831" cy="588651"/>
            </a:xfrm>
            <a:prstGeom prst="wedgeRectCallout">
              <a:avLst>
                <a:gd name="adj1" fmla="val 97238"/>
                <a:gd name="adj2" fmla="val 4085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B7</a:t>
              </a:r>
              <a:endParaRPr lang="zh-CN" altLang="en-US" dirty="0"/>
            </a:p>
          </p:txBody>
        </p:sp>
        <p:sp>
          <p:nvSpPr>
            <p:cNvPr id="20" name="对话气泡: 矩形 19"/>
            <p:cNvSpPr/>
            <p:nvPr/>
          </p:nvSpPr>
          <p:spPr>
            <a:xfrm>
              <a:off x="2848153" y="4166121"/>
              <a:ext cx="897831" cy="588651"/>
            </a:xfrm>
            <a:prstGeom prst="wedgeRectCallout">
              <a:avLst>
                <a:gd name="adj1" fmla="val 69679"/>
                <a:gd name="adj2" fmla="val 6278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B3</a:t>
              </a:r>
              <a:endParaRPr lang="zh-CN" altLang="en-US" dirty="0"/>
            </a:p>
          </p:txBody>
        </p:sp>
        <p:sp>
          <p:nvSpPr>
            <p:cNvPr id="21" name="对话气泡: 矩形 20"/>
            <p:cNvSpPr/>
            <p:nvPr/>
          </p:nvSpPr>
          <p:spPr>
            <a:xfrm>
              <a:off x="2848153" y="3134674"/>
              <a:ext cx="897831" cy="588651"/>
            </a:xfrm>
            <a:prstGeom prst="wedgeRectCallout">
              <a:avLst>
                <a:gd name="adj1" fmla="val 69679"/>
                <a:gd name="adj2" fmla="val 6278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B4</a:t>
              </a:r>
              <a:endParaRPr lang="zh-CN" altLang="en-US" dirty="0"/>
            </a:p>
          </p:txBody>
        </p:sp>
      </p:grpSp>
      <p:grpSp>
        <p:nvGrpSpPr>
          <p:cNvPr id="22" name="组合 21"/>
          <p:cNvGrpSpPr/>
          <p:nvPr/>
        </p:nvGrpSpPr>
        <p:grpSpPr>
          <a:xfrm>
            <a:off x="6941936" y="1499616"/>
            <a:ext cx="4812021" cy="5273040"/>
            <a:chOff x="6183869" y="101329"/>
            <a:chExt cx="5548683" cy="6847106"/>
          </a:xfrm>
        </p:grpSpPr>
        <p:pic>
          <p:nvPicPr>
            <p:cNvPr id="23" name="图片 22"/>
            <p:cNvPicPr>
              <a:picLocks noChangeAspect="1"/>
            </p:cNvPicPr>
            <p:nvPr/>
          </p:nvPicPr>
          <p:blipFill rotWithShape="1">
            <a:blip r:embed="rId7"/>
            <a:srcRect l="9973" t="2108" r="12407" b="2108"/>
            <a:stretch>
              <a:fillRect/>
            </a:stretch>
          </p:blipFill>
          <p:spPr>
            <a:xfrm>
              <a:off x="6183869" y="101329"/>
              <a:ext cx="5548683" cy="6847106"/>
            </a:xfrm>
            <a:prstGeom prst="rect">
              <a:avLst/>
            </a:prstGeom>
          </p:spPr>
        </p:pic>
        <p:sp>
          <p:nvSpPr>
            <p:cNvPr id="24" name="对话气泡: 矩形 23"/>
            <p:cNvSpPr/>
            <p:nvPr/>
          </p:nvSpPr>
          <p:spPr>
            <a:xfrm>
              <a:off x="8748726" y="2559390"/>
              <a:ext cx="943997" cy="588651"/>
            </a:xfrm>
            <a:prstGeom prst="wedgeRectCallout">
              <a:avLst>
                <a:gd name="adj1" fmla="val -24535"/>
                <a:gd name="adj2" fmla="val -101463"/>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C1</a:t>
              </a:r>
              <a:endParaRPr lang="zh-CN" altLang="en-US" dirty="0"/>
            </a:p>
          </p:txBody>
        </p:sp>
        <p:sp>
          <p:nvSpPr>
            <p:cNvPr id="25" name="对话气泡: 矩形 24"/>
            <p:cNvSpPr/>
            <p:nvPr/>
          </p:nvSpPr>
          <p:spPr>
            <a:xfrm>
              <a:off x="10532664" y="990816"/>
              <a:ext cx="936407" cy="588651"/>
            </a:xfrm>
            <a:prstGeom prst="wedgeRectCallout">
              <a:avLst>
                <a:gd name="adj1" fmla="val -38071"/>
                <a:gd name="adj2" fmla="val 9426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C2</a:t>
              </a:r>
              <a:endParaRPr lang="zh-CN" altLang="en-US" dirty="0"/>
            </a:p>
          </p:txBody>
        </p:sp>
        <p:sp>
          <p:nvSpPr>
            <p:cNvPr id="26" name="对话气泡: 矩形 25"/>
            <p:cNvSpPr/>
            <p:nvPr/>
          </p:nvSpPr>
          <p:spPr>
            <a:xfrm>
              <a:off x="10314673" y="4012948"/>
              <a:ext cx="936406" cy="588652"/>
            </a:xfrm>
            <a:prstGeom prst="wedgeRectCallout">
              <a:avLst>
                <a:gd name="adj1" fmla="val -50974"/>
                <a:gd name="adj2" fmla="val 8028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C6</a:t>
              </a:r>
              <a:endParaRPr lang="zh-CN" altLang="en-US" dirty="0"/>
            </a:p>
          </p:txBody>
        </p:sp>
        <p:sp>
          <p:nvSpPr>
            <p:cNvPr id="27" name="对话气泡: 矩形 26"/>
            <p:cNvSpPr/>
            <p:nvPr/>
          </p:nvSpPr>
          <p:spPr>
            <a:xfrm>
              <a:off x="10210496" y="5645819"/>
              <a:ext cx="936406" cy="588652"/>
            </a:xfrm>
            <a:prstGeom prst="wedgeRectCallout">
              <a:avLst>
                <a:gd name="adj1" fmla="val 78088"/>
                <a:gd name="adj2" fmla="val -26593"/>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C5</a:t>
              </a:r>
              <a:endParaRPr lang="zh-CN" altLang="en-US" dirty="0"/>
            </a:p>
          </p:txBody>
        </p:sp>
        <p:sp>
          <p:nvSpPr>
            <p:cNvPr id="28" name="对话气泡: 矩形 27"/>
            <p:cNvSpPr/>
            <p:nvPr/>
          </p:nvSpPr>
          <p:spPr>
            <a:xfrm>
              <a:off x="8748726" y="3361295"/>
              <a:ext cx="936406" cy="588651"/>
            </a:xfrm>
            <a:prstGeom prst="wedgeRectCallout">
              <a:avLst>
                <a:gd name="adj1" fmla="val -59195"/>
                <a:gd name="adj2" fmla="val 8339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C3</a:t>
              </a:r>
              <a:endParaRPr lang="zh-CN" altLang="en-US" dirty="0"/>
            </a:p>
          </p:txBody>
        </p:sp>
        <p:sp>
          <p:nvSpPr>
            <p:cNvPr id="29" name="对话气泡: 矩形 28"/>
            <p:cNvSpPr/>
            <p:nvPr/>
          </p:nvSpPr>
          <p:spPr>
            <a:xfrm>
              <a:off x="10678699" y="3212339"/>
              <a:ext cx="936406" cy="588651"/>
            </a:xfrm>
            <a:prstGeom prst="wedgeRectCallout">
              <a:avLst>
                <a:gd name="adj1" fmla="val 43679"/>
                <a:gd name="adj2" fmla="val -11622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C7</a:t>
              </a:r>
              <a:endParaRPr lang="zh-CN" altLang="en-US" dirty="0"/>
            </a:p>
          </p:txBody>
        </p:sp>
        <p:sp>
          <p:nvSpPr>
            <p:cNvPr id="30" name="对话气泡: 矩形 29"/>
            <p:cNvSpPr/>
            <p:nvPr/>
          </p:nvSpPr>
          <p:spPr>
            <a:xfrm>
              <a:off x="8021805" y="5402211"/>
              <a:ext cx="936406" cy="588651"/>
            </a:xfrm>
            <a:prstGeom prst="wedgeRectCallout">
              <a:avLst>
                <a:gd name="adj1" fmla="val -81253"/>
                <a:gd name="adj2" fmla="val 38342"/>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C4</a:t>
              </a:r>
              <a:endParaRPr lang="zh-CN" altLang="en-US" dirty="0"/>
            </a:p>
          </p:txBody>
        </p:sp>
      </p:grpSp>
    </p:spTree>
    <p:custDataLst>
      <p:tags r:id="rId2"/>
    </p:custData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10044194" cy="700088"/>
          </a:xfrm>
        </p:spPr>
        <p:txBody>
          <a:bodyPr/>
          <a:lstStyle/>
          <a:p>
            <a:r>
              <a:rPr lang="en-US" altLang="zh-CN" dirty="0">
                <a:solidFill>
                  <a:schemeClr val="tx1"/>
                </a:solidFill>
              </a:rPr>
              <a:t>【</a:t>
            </a:r>
            <a:r>
              <a:rPr lang="zh-CN" altLang="en-US" dirty="0">
                <a:solidFill>
                  <a:schemeClr val="tx1"/>
                </a:solidFill>
              </a:rPr>
              <a:t>实践体验</a:t>
            </a:r>
            <a:r>
              <a:rPr lang="en-US" altLang="zh-CN" dirty="0">
                <a:solidFill>
                  <a:schemeClr val="tx1"/>
                </a:solidFill>
              </a:rPr>
              <a:t>】</a:t>
            </a:r>
            <a:r>
              <a:rPr lang="zh-CN" altLang="en-US" dirty="0">
                <a:solidFill>
                  <a:schemeClr val="tx1"/>
                </a:solidFill>
              </a:rPr>
              <a:t>观察计算机等信息技术设备的硬件组成</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7</a:t>
            </a:r>
            <a:endParaRPr lang="zh-CN" altLang="en-US" sz="4000" dirty="0">
              <a:solidFill>
                <a:srgbClr val="FFFFFF"/>
              </a:solidFill>
              <a:latin typeface="Impact" panose="020B0806030902050204" pitchFamily="34" charset="0"/>
            </a:endParaRPr>
          </a:p>
        </p:txBody>
      </p:sp>
      <p:grpSp>
        <p:nvGrpSpPr>
          <p:cNvPr id="31" name="组合 30"/>
          <p:cNvGrpSpPr/>
          <p:nvPr/>
        </p:nvGrpSpPr>
        <p:grpSpPr>
          <a:xfrm>
            <a:off x="1676711" y="1893899"/>
            <a:ext cx="8838578" cy="3958606"/>
            <a:chOff x="168262" y="2308427"/>
            <a:chExt cx="8838578" cy="3958606"/>
          </a:xfrm>
        </p:grpSpPr>
        <p:pic>
          <p:nvPicPr>
            <p:cNvPr id="32" name="图片 31"/>
            <p:cNvPicPr>
              <a:picLocks noChangeAspect="1"/>
            </p:cNvPicPr>
            <p:nvPr/>
          </p:nvPicPr>
          <p:blipFill rotWithShape="1">
            <a:blip r:embed="rId6"/>
            <a:srcRect t="25598" b="28044"/>
            <a:stretch>
              <a:fillRect/>
            </a:stretch>
          </p:blipFill>
          <p:spPr>
            <a:xfrm>
              <a:off x="168262" y="2602535"/>
              <a:ext cx="8838578" cy="2719273"/>
            </a:xfrm>
            <a:prstGeom prst="rect">
              <a:avLst/>
            </a:prstGeom>
          </p:spPr>
        </p:pic>
        <p:grpSp>
          <p:nvGrpSpPr>
            <p:cNvPr id="33" name="组合 32"/>
            <p:cNvGrpSpPr/>
            <p:nvPr/>
          </p:nvGrpSpPr>
          <p:grpSpPr>
            <a:xfrm>
              <a:off x="545842" y="2308427"/>
              <a:ext cx="7849049" cy="3958606"/>
              <a:chOff x="545842" y="2308427"/>
              <a:chExt cx="7849049" cy="3958606"/>
            </a:xfrm>
          </p:grpSpPr>
          <p:sp>
            <p:nvSpPr>
              <p:cNvPr id="34" name="对话气泡: 矩形 33"/>
              <p:cNvSpPr/>
              <p:nvPr/>
            </p:nvSpPr>
            <p:spPr>
              <a:xfrm>
                <a:off x="3681101" y="2308427"/>
                <a:ext cx="606382" cy="630150"/>
              </a:xfrm>
              <a:prstGeom prst="wedgeRectCallout">
                <a:avLst>
                  <a:gd name="adj1" fmla="val -5258"/>
                  <a:gd name="adj2" fmla="val 8805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D2</a:t>
                </a:r>
                <a:endParaRPr lang="zh-CN" altLang="en-US" dirty="0"/>
              </a:p>
            </p:txBody>
          </p:sp>
          <p:sp>
            <p:nvSpPr>
              <p:cNvPr id="35" name="对话气泡: 矩形 34"/>
              <p:cNvSpPr/>
              <p:nvPr/>
            </p:nvSpPr>
            <p:spPr>
              <a:xfrm>
                <a:off x="3493663" y="5636883"/>
                <a:ext cx="601758" cy="630150"/>
              </a:xfrm>
              <a:prstGeom prst="wedgeRectCallout">
                <a:avLst>
                  <a:gd name="adj1" fmla="val -6339"/>
                  <a:gd name="adj2" fmla="val -111323"/>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D3</a:t>
                </a:r>
                <a:endParaRPr lang="zh-CN" altLang="en-US" dirty="0"/>
              </a:p>
            </p:txBody>
          </p:sp>
          <p:sp>
            <p:nvSpPr>
              <p:cNvPr id="36" name="对话气泡: 矩形 35"/>
              <p:cNvSpPr/>
              <p:nvPr/>
            </p:nvSpPr>
            <p:spPr>
              <a:xfrm>
                <a:off x="1576518" y="5615916"/>
                <a:ext cx="601757" cy="630150"/>
              </a:xfrm>
              <a:prstGeom prst="wedgeRectCallout">
                <a:avLst>
                  <a:gd name="adj1" fmla="val 42975"/>
                  <a:gd name="adj2" fmla="val -108353"/>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D4</a:t>
                </a:r>
                <a:endParaRPr lang="zh-CN" altLang="en-US" dirty="0"/>
              </a:p>
            </p:txBody>
          </p:sp>
          <p:sp>
            <p:nvSpPr>
              <p:cNvPr id="37" name="对话气泡: 矩形 36"/>
              <p:cNvSpPr/>
              <p:nvPr/>
            </p:nvSpPr>
            <p:spPr>
              <a:xfrm>
                <a:off x="5503692" y="2308427"/>
                <a:ext cx="606382" cy="630150"/>
              </a:xfrm>
              <a:prstGeom prst="wedgeRectCallout">
                <a:avLst>
                  <a:gd name="adj1" fmla="val -17286"/>
                  <a:gd name="adj2" fmla="val 100898"/>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D5</a:t>
                </a:r>
                <a:endParaRPr lang="zh-CN" altLang="en-US" dirty="0"/>
              </a:p>
            </p:txBody>
          </p:sp>
          <p:sp>
            <p:nvSpPr>
              <p:cNvPr id="38" name="对话气泡: 矩形 37"/>
              <p:cNvSpPr/>
              <p:nvPr/>
            </p:nvSpPr>
            <p:spPr>
              <a:xfrm>
                <a:off x="5341189" y="5615916"/>
                <a:ext cx="601758" cy="630150"/>
              </a:xfrm>
              <a:prstGeom prst="wedgeRectCallout">
                <a:avLst>
                  <a:gd name="adj1" fmla="val -6467"/>
                  <a:gd name="adj2" fmla="val -10950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D7</a:t>
                </a:r>
                <a:endParaRPr lang="zh-CN" altLang="en-US" dirty="0"/>
              </a:p>
            </p:txBody>
          </p:sp>
          <p:sp>
            <p:nvSpPr>
              <p:cNvPr id="39" name="对话气泡: 矩形 38"/>
              <p:cNvSpPr/>
              <p:nvPr/>
            </p:nvSpPr>
            <p:spPr>
              <a:xfrm>
                <a:off x="6724526" y="5636883"/>
                <a:ext cx="601758" cy="630150"/>
              </a:xfrm>
              <a:prstGeom prst="wedgeRectCallout">
                <a:avLst>
                  <a:gd name="adj1" fmla="val -27298"/>
                  <a:gd name="adj2" fmla="val -10769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D7</a:t>
                </a:r>
                <a:endParaRPr lang="zh-CN" altLang="en-US" dirty="0"/>
              </a:p>
            </p:txBody>
          </p:sp>
          <p:sp>
            <p:nvSpPr>
              <p:cNvPr id="40" name="对话气泡: 矩形 39"/>
              <p:cNvSpPr/>
              <p:nvPr/>
            </p:nvSpPr>
            <p:spPr>
              <a:xfrm>
                <a:off x="7788509" y="2308427"/>
                <a:ext cx="606382" cy="609183"/>
              </a:xfrm>
              <a:prstGeom prst="wedgeRectCallout">
                <a:avLst>
                  <a:gd name="adj1" fmla="val -3054"/>
                  <a:gd name="adj2" fmla="val 9908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D6</a:t>
                </a:r>
                <a:endParaRPr lang="zh-CN" altLang="en-US" dirty="0"/>
              </a:p>
            </p:txBody>
          </p:sp>
          <p:sp>
            <p:nvSpPr>
              <p:cNvPr id="41" name="对话气泡: 矩形 40"/>
              <p:cNvSpPr/>
              <p:nvPr/>
            </p:nvSpPr>
            <p:spPr>
              <a:xfrm>
                <a:off x="545842" y="2308427"/>
                <a:ext cx="654620" cy="630150"/>
              </a:xfrm>
              <a:prstGeom prst="wedgeRectCallout">
                <a:avLst>
                  <a:gd name="adj1" fmla="val -5258"/>
                  <a:gd name="adj2" fmla="val 8805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dirty="0"/>
                  <a:t>D1</a:t>
                </a:r>
                <a:endParaRPr lang="zh-CN" altLang="en-US" dirty="0"/>
              </a:p>
            </p:txBody>
          </p:sp>
        </p:grpSp>
      </p:grpSp>
    </p:spTree>
    <p:custDataLst>
      <p:tags r:id="rId2"/>
    </p:custData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10044194" cy="700088"/>
          </a:xfrm>
        </p:spPr>
        <p:txBody>
          <a:bodyPr/>
          <a:lstStyle/>
          <a:p>
            <a:r>
              <a:rPr lang="en-US" altLang="zh-CN" dirty="0">
                <a:solidFill>
                  <a:schemeClr val="tx1"/>
                </a:solidFill>
              </a:rPr>
              <a:t>【</a:t>
            </a:r>
            <a:r>
              <a:rPr lang="zh-CN" altLang="en-US" dirty="0">
                <a:solidFill>
                  <a:schemeClr val="tx1"/>
                </a:solidFill>
              </a:rPr>
              <a:t>实践体验</a:t>
            </a:r>
            <a:r>
              <a:rPr lang="en-US" altLang="zh-CN" dirty="0">
                <a:solidFill>
                  <a:schemeClr val="tx1"/>
                </a:solidFill>
              </a:rPr>
              <a:t>】</a:t>
            </a:r>
            <a:r>
              <a:rPr lang="zh-CN" altLang="en-US" dirty="0">
                <a:solidFill>
                  <a:schemeClr val="tx1"/>
                </a:solidFill>
              </a:rPr>
              <a:t>观察计算机等信息技术设备的硬件组成</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7</a:t>
            </a:r>
            <a:endParaRPr lang="zh-CN" altLang="en-US" sz="4000" dirty="0">
              <a:solidFill>
                <a:srgbClr val="FFFFFF"/>
              </a:solidFill>
              <a:latin typeface="Impact" panose="020B0806030902050204" pitchFamily="34" charset="0"/>
            </a:endParaRPr>
          </a:p>
        </p:txBody>
      </p:sp>
      <p:grpSp>
        <p:nvGrpSpPr>
          <p:cNvPr id="15" name="组合 14"/>
          <p:cNvGrpSpPr/>
          <p:nvPr/>
        </p:nvGrpSpPr>
        <p:grpSpPr>
          <a:xfrm>
            <a:off x="2706624" y="1511808"/>
            <a:ext cx="7766304" cy="5084064"/>
            <a:chOff x="2499360" y="853440"/>
            <a:chExt cx="7961376" cy="5413248"/>
          </a:xfrm>
        </p:grpSpPr>
        <p:pic>
          <p:nvPicPr>
            <p:cNvPr id="16" name="图片 15"/>
            <p:cNvPicPr>
              <a:picLocks noChangeAspect="1"/>
            </p:cNvPicPr>
            <p:nvPr/>
          </p:nvPicPr>
          <p:blipFill rotWithShape="1">
            <a:blip r:embed="rId6"/>
            <a:srcRect l="10534" r="12074" b="21067"/>
            <a:stretch>
              <a:fillRect/>
            </a:stretch>
          </p:blipFill>
          <p:spPr>
            <a:xfrm>
              <a:off x="2499360" y="853440"/>
              <a:ext cx="7961376" cy="5413248"/>
            </a:xfrm>
            <a:prstGeom prst="rect">
              <a:avLst/>
            </a:prstGeom>
          </p:spPr>
        </p:pic>
        <p:sp>
          <p:nvSpPr>
            <p:cNvPr id="17" name="对话气泡: 矩形 16"/>
            <p:cNvSpPr/>
            <p:nvPr/>
          </p:nvSpPr>
          <p:spPr>
            <a:xfrm>
              <a:off x="8994196" y="1284077"/>
              <a:ext cx="1396888" cy="630150"/>
            </a:xfrm>
            <a:prstGeom prst="wedgeRectCallout">
              <a:avLst>
                <a:gd name="adj1" fmla="val -76874"/>
                <a:gd name="adj2" fmla="val 33876"/>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手机电路板</a:t>
              </a:r>
            </a:p>
          </p:txBody>
        </p:sp>
        <p:sp>
          <p:nvSpPr>
            <p:cNvPr id="18" name="对话气泡: 矩形 17"/>
            <p:cNvSpPr/>
            <p:nvPr/>
          </p:nvSpPr>
          <p:spPr>
            <a:xfrm>
              <a:off x="8561380" y="2545949"/>
              <a:ext cx="1396888" cy="630150"/>
            </a:xfrm>
            <a:prstGeom prst="wedgeRectCallout">
              <a:avLst>
                <a:gd name="adj1" fmla="val -76874"/>
                <a:gd name="adj2" fmla="val 33876"/>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手机摄像头</a:t>
              </a:r>
            </a:p>
          </p:txBody>
        </p:sp>
        <p:sp>
          <p:nvSpPr>
            <p:cNvPr id="19" name="对话气泡: 矩形 18"/>
            <p:cNvSpPr/>
            <p:nvPr/>
          </p:nvSpPr>
          <p:spPr>
            <a:xfrm>
              <a:off x="6689908" y="3560064"/>
              <a:ext cx="917900" cy="499872"/>
            </a:xfrm>
            <a:prstGeom prst="wedgeRectCallout">
              <a:avLst>
                <a:gd name="adj1" fmla="val -76874"/>
                <a:gd name="adj2" fmla="val 33876"/>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电池</a:t>
              </a:r>
            </a:p>
          </p:txBody>
        </p:sp>
        <p:sp>
          <p:nvSpPr>
            <p:cNvPr id="20" name="对话气泡: 矩形 19"/>
            <p:cNvSpPr/>
            <p:nvPr/>
          </p:nvSpPr>
          <p:spPr>
            <a:xfrm>
              <a:off x="4153520" y="2515469"/>
              <a:ext cx="1396888" cy="499872"/>
            </a:xfrm>
            <a:prstGeom prst="wedgeRectCallout">
              <a:avLst>
                <a:gd name="adj1" fmla="val -76874"/>
                <a:gd name="adj2" fmla="val 33876"/>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闪存卡插槽</a:t>
              </a:r>
            </a:p>
          </p:txBody>
        </p:sp>
      </p:grpSp>
    </p:spTree>
    <p:custDataLst>
      <p:tags r:id="rId2"/>
    </p:custData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组合 1"/>
          <p:cNvGrpSpPr/>
          <p:nvPr/>
        </p:nvGrpSpPr>
        <p:grpSpPr>
          <a:xfrm>
            <a:off x="1358900" y="1727200"/>
            <a:ext cx="9474200" cy="3873500"/>
            <a:chOff x="3395663" y="2249488"/>
            <a:chExt cx="5457826" cy="1930400"/>
          </a:xfrm>
        </p:grpSpPr>
        <p:cxnSp>
          <p:nvCxnSpPr>
            <p:cNvPr id="6" name="直接连接符 5"/>
            <p:cNvCxnSpPr/>
            <p:nvPr>
              <p:custDataLst>
                <p:tags r:id="rId2"/>
              </p:custDataLst>
            </p:nvPr>
          </p:nvCxnSpPr>
          <p:spPr>
            <a:xfrm>
              <a:off x="3395664" y="2249488"/>
              <a:ext cx="5457825" cy="0"/>
            </a:xfrm>
            <a:prstGeom prst="line">
              <a:avLst/>
            </a:prstGeom>
            <a:ln w="38100">
              <a:solidFill>
                <a:srgbClr val="FF5F3B"/>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custDataLst>
                <p:tags r:id="rId3"/>
              </p:custDataLst>
            </p:nvPr>
          </p:nvCxnSpPr>
          <p:spPr>
            <a:xfrm>
              <a:off x="3395664" y="4179888"/>
              <a:ext cx="5457825" cy="0"/>
            </a:xfrm>
            <a:prstGeom prst="line">
              <a:avLst/>
            </a:prstGeom>
            <a:ln w="38100">
              <a:solidFill>
                <a:srgbClr val="FF5F3B"/>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custDataLst>
                <p:tags r:id="rId4"/>
              </p:custDataLst>
            </p:nvPr>
          </p:nvSpPr>
          <p:spPr>
            <a:xfrm>
              <a:off x="3395663" y="2484439"/>
              <a:ext cx="1814512" cy="1462087"/>
            </a:xfrm>
            <a:prstGeom prst="rect">
              <a:avLst/>
            </a:prstGeom>
            <a:noFill/>
          </p:spPr>
          <p:txBody>
            <a:bodyPr lIns="0" tIns="0" rIns="0" bIns="0" anchor="ctr"/>
            <a:lstStyle/>
            <a:p>
              <a:pPr algn="ctr" eaLnBrk="1" fontAlgn="auto" hangingPunct="1">
                <a:spcBef>
                  <a:spcPts val="0"/>
                </a:spcBef>
                <a:spcAft>
                  <a:spcPts val="0"/>
                </a:spcAft>
                <a:defRPr/>
              </a:pPr>
              <a:r>
                <a:rPr lang="zh-CN" altLang="en-US" sz="6600" b="1" spc="-500" dirty="0">
                  <a:solidFill>
                    <a:srgbClr val="FF4519"/>
                  </a:solidFill>
                  <a:latin typeface="Arial" panose="020B0604020202020204" pitchFamily="34" charset="0"/>
                  <a:ea typeface="微软雅黑" panose="020B0503020204020204" pitchFamily="34" charset="-122"/>
                </a:rPr>
                <a:t>任务 </a:t>
              </a:r>
              <a:r>
                <a:rPr lang="en-US" altLang="zh-CN" sz="6600" b="1" spc="-500" dirty="0">
                  <a:solidFill>
                    <a:srgbClr val="FF4519"/>
                  </a:solidFill>
                  <a:latin typeface="Arial" panose="020B0604020202020204" pitchFamily="34" charset="0"/>
                  <a:ea typeface="微软雅黑" panose="020B0503020204020204" pitchFamily="34" charset="-122"/>
                </a:rPr>
                <a:t>2</a:t>
              </a:r>
              <a:endParaRPr lang="zh-CN" altLang="en-US" sz="6600" b="1" spc="-500" dirty="0">
                <a:solidFill>
                  <a:srgbClr val="FF4519"/>
                </a:solidFill>
                <a:latin typeface="Arial" panose="020B0604020202020204" pitchFamily="34" charset="0"/>
                <a:ea typeface="微软雅黑" panose="020B0503020204020204" pitchFamily="34" charset="-122"/>
              </a:endParaRPr>
            </a:p>
          </p:txBody>
        </p:sp>
        <p:sp>
          <p:nvSpPr>
            <p:cNvPr id="3077" name="文本框 8"/>
            <p:cNvSpPr txBox="1">
              <a:spLocks noChangeArrowheads="1"/>
            </p:cNvSpPr>
            <p:nvPr>
              <p:custDataLst>
                <p:tags r:id="rId5"/>
              </p:custDataLst>
            </p:nvPr>
          </p:nvSpPr>
          <p:spPr bwMode="auto">
            <a:xfrm>
              <a:off x="5414964" y="2249488"/>
              <a:ext cx="3438525"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10000"/>
                </a:lnSpc>
              </a:pPr>
              <a:r>
                <a:rPr lang="zh-CN" altLang="en-US" sz="5400" b="1" dirty="0">
                  <a:solidFill>
                    <a:schemeClr val="accent2">
                      <a:lumMod val="50000"/>
                    </a:schemeClr>
                  </a:solidFill>
                  <a:latin typeface="微软雅黑" panose="020B0503020204020204" pitchFamily="34" charset="-122"/>
                  <a:ea typeface="微软雅黑" panose="020B0503020204020204" pitchFamily="34" charset="-122"/>
                </a:rPr>
                <a:t>信息的编码与存储</a:t>
              </a:r>
              <a:endParaRPr lang="en-US" altLang="zh-CN" sz="5400" b="1" dirty="0">
                <a:solidFill>
                  <a:schemeClr val="accent2">
                    <a:lumMod val="50000"/>
                  </a:schemeClr>
                </a:solidFill>
                <a:latin typeface="微软雅黑" panose="020B0503020204020204" pitchFamily="34" charset="-122"/>
                <a:ea typeface="微软雅黑" panose="020B0503020204020204" pitchFamily="34" charset="-122"/>
              </a:endParaRPr>
            </a:p>
          </p:txBody>
        </p:sp>
      </p:gr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二进制 </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pic>
        <p:nvPicPr>
          <p:cNvPr id="307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97977" y="1977303"/>
            <a:ext cx="4719155" cy="40978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14440" y="2645078"/>
            <a:ext cx="2762250" cy="276225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0318" y="1977303"/>
            <a:ext cx="4060351" cy="403671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2"/>
    </p:custData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655664"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不同进制的数</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aphicFrame>
        <p:nvGraphicFramePr>
          <p:cNvPr id="3" name="表格 2"/>
          <p:cNvGraphicFramePr>
            <a:graphicFrameLocks noGrp="1"/>
          </p:cNvGraphicFramePr>
          <p:nvPr/>
        </p:nvGraphicFramePr>
        <p:xfrm>
          <a:off x="131076" y="1600200"/>
          <a:ext cx="12055424" cy="3397469"/>
        </p:xfrm>
        <a:graphic>
          <a:graphicData uri="http://schemas.openxmlformats.org/drawingml/2006/table">
            <a:tbl>
              <a:tblPr firstRow="1" firstCol="1" bandRow="1">
                <a:tableStyleId>{5C22544A-7EE6-4342-B048-85BDC9FD1C3A}</a:tableStyleId>
              </a:tblPr>
              <a:tblGrid>
                <a:gridCol w="819807">
                  <a:extLst>
                    <a:ext uri="{9D8B030D-6E8A-4147-A177-3AD203B41FA5}">
                      <a16:colId xmlns:a16="http://schemas.microsoft.com/office/drawing/2014/main" val="20000"/>
                    </a:ext>
                  </a:extLst>
                </a:gridCol>
                <a:gridCol w="362607">
                  <a:extLst>
                    <a:ext uri="{9D8B030D-6E8A-4147-A177-3AD203B41FA5}">
                      <a16:colId xmlns:a16="http://schemas.microsoft.com/office/drawing/2014/main" val="20001"/>
                    </a:ext>
                  </a:extLst>
                </a:gridCol>
                <a:gridCol w="472965">
                  <a:extLst>
                    <a:ext uri="{9D8B030D-6E8A-4147-A177-3AD203B41FA5}">
                      <a16:colId xmlns:a16="http://schemas.microsoft.com/office/drawing/2014/main" val="20002"/>
                    </a:ext>
                  </a:extLst>
                </a:gridCol>
                <a:gridCol w="520262">
                  <a:extLst>
                    <a:ext uri="{9D8B030D-6E8A-4147-A177-3AD203B41FA5}">
                      <a16:colId xmlns:a16="http://schemas.microsoft.com/office/drawing/2014/main" val="20003"/>
                    </a:ext>
                  </a:extLst>
                </a:gridCol>
                <a:gridCol w="551793">
                  <a:extLst>
                    <a:ext uri="{9D8B030D-6E8A-4147-A177-3AD203B41FA5}">
                      <a16:colId xmlns:a16="http://schemas.microsoft.com/office/drawing/2014/main" val="20004"/>
                    </a:ext>
                  </a:extLst>
                </a:gridCol>
                <a:gridCol w="700723">
                  <a:extLst>
                    <a:ext uri="{9D8B030D-6E8A-4147-A177-3AD203B41FA5}">
                      <a16:colId xmlns:a16="http://schemas.microsoft.com/office/drawing/2014/main" val="20005"/>
                    </a:ext>
                  </a:extLst>
                </a:gridCol>
                <a:gridCol w="704437">
                  <a:extLst>
                    <a:ext uri="{9D8B030D-6E8A-4147-A177-3AD203B41FA5}">
                      <a16:colId xmlns:a16="http://schemas.microsoft.com/office/drawing/2014/main" val="20006"/>
                    </a:ext>
                  </a:extLst>
                </a:gridCol>
                <a:gridCol w="643233">
                  <a:extLst>
                    <a:ext uri="{9D8B030D-6E8A-4147-A177-3AD203B41FA5}">
                      <a16:colId xmlns:a16="http://schemas.microsoft.com/office/drawing/2014/main" val="20007"/>
                    </a:ext>
                  </a:extLst>
                </a:gridCol>
                <a:gridCol w="700723">
                  <a:extLst>
                    <a:ext uri="{9D8B030D-6E8A-4147-A177-3AD203B41FA5}">
                      <a16:colId xmlns:a16="http://schemas.microsoft.com/office/drawing/2014/main" val="20008"/>
                    </a:ext>
                  </a:extLst>
                </a:gridCol>
                <a:gridCol w="826135">
                  <a:extLst>
                    <a:ext uri="{9D8B030D-6E8A-4147-A177-3AD203B41FA5}">
                      <a16:colId xmlns:a16="http://schemas.microsoft.com/office/drawing/2014/main" val="20009"/>
                    </a:ext>
                  </a:extLst>
                </a:gridCol>
                <a:gridCol w="826135">
                  <a:extLst>
                    <a:ext uri="{9D8B030D-6E8A-4147-A177-3AD203B41FA5}">
                      <a16:colId xmlns:a16="http://schemas.microsoft.com/office/drawing/2014/main" val="20010"/>
                    </a:ext>
                  </a:extLst>
                </a:gridCol>
                <a:gridCol w="826135">
                  <a:extLst>
                    <a:ext uri="{9D8B030D-6E8A-4147-A177-3AD203B41FA5}">
                      <a16:colId xmlns:a16="http://schemas.microsoft.com/office/drawing/2014/main" val="20011"/>
                    </a:ext>
                  </a:extLst>
                </a:gridCol>
                <a:gridCol w="826135">
                  <a:extLst>
                    <a:ext uri="{9D8B030D-6E8A-4147-A177-3AD203B41FA5}">
                      <a16:colId xmlns:a16="http://schemas.microsoft.com/office/drawing/2014/main" val="20012"/>
                    </a:ext>
                  </a:extLst>
                </a:gridCol>
                <a:gridCol w="826135">
                  <a:extLst>
                    <a:ext uri="{9D8B030D-6E8A-4147-A177-3AD203B41FA5}">
                      <a16:colId xmlns:a16="http://schemas.microsoft.com/office/drawing/2014/main" val="20013"/>
                    </a:ext>
                  </a:extLst>
                </a:gridCol>
                <a:gridCol w="826135">
                  <a:extLst>
                    <a:ext uri="{9D8B030D-6E8A-4147-A177-3AD203B41FA5}">
                      <a16:colId xmlns:a16="http://schemas.microsoft.com/office/drawing/2014/main" val="20014"/>
                    </a:ext>
                  </a:extLst>
                </a:gridCol>
                <a:gridCol w="811032">
                  <a:extLst>
                    <a:ext uri="{9D8B030D-6E8A-4147-A177-3AD203B41FA5}">
                      <a16:colId xmlns:a16="http://schemas.microsoft.com/office/drawing/2014/main" val="20015"/>
                    </a:ext>
                  </a:extLst>
                </a:gridCol>
                <a:gridCol w="811032">
                  <a:extLst>
                    <a:ext uri="{9D8B030D-6E8A-4147-A177-3AD203B41FA5}">
                      <a16:colId xmlns:a16="http://schemas.microsoft.com/office/drawing/2014/main" val="20016"/>
                    </a:ext>
                  </a:extLst>
                </a:gridCol>
              </a:tblGrid>
              <a:tr h="1136450">
                <a:tc>
                  <a:txBody>
                    <a:bodyPr/>
                    <a:lstStyle/>
                    <a:p>
                      <a:pPr indent="127000" algn="ctr">
                        <a:lnSpc>
                          <a:spcPct val="150000"/>
                        </a:lnSpc>
                      </a:pPr>
                      <a:r>
                        <a:rPr lang="zh-CN" sz="1600" b="1" kern="100" dirty="0">
                          <a:effectLst/>
                          <a:latin typeface="+mj-ea"/>
                          <a:ea typeface="+mj-ea"/>
                        </a:rPr>
                        <a:t>十</a:t>
                      </a:r>
                      <a:endParaRPr lang="en-US" altLang="zh-CN" sz="1600" b="1" kern="100" dirty="0">
                        <a:effectLst/>
                        <a:latin typeface="+mj-ea"/>
                        <a:ea typeface="+mj-ea"/>
                      </a:endParaRPr>
                    </a:p>
                    <a:p>
                      <a:pPr indent="127000" algn="ctr">
                        <a:lnSpc>
                          <a:spcPct val="150000"/>
                        </a:lnSpc>
                      </a:pPr>
                      <a:r>
                        <a:rPr lang="zh-CN" sz="1600" b="1" kern="100" dirty="0">
                          <a:effectLst/>
                          <a:latin typeface="+mj-ea"/>
                          <a:ea typeface="+mj-ea"/>
                        </a:rPr>
                        <a:t>进制</a:t>
                      </a:r>
                      <a:endParaRPr lang="en-US" altLang="zh-CN" sz="1600" b="1" kern="100" dirty="0">
                        <a:effectLst/>
                        <a:latin typeface="+mj-ea"/>
                        <a:ea typeface="+mj-ea"/>
                      </a:endParaRPr>
                    </a:p>
                    <a:p>
                      <a:pPr indent="127000" algn="ctr">
                        <a:lnSpc>
                          <a:spcPct val="150000"/>
                        </a:lnSpc>
                      </a:pPr>
                      <a:r>
                        <a:rPr lang="zh-CN" sz="1600" b="1" kern="100" dirty="0">
                          <a:effectLst/>
                          <a:latin typeface="+mj-ea"/>
                          <a:ea typeface="+mj-ea"/>
                        </a:rPr>
                        <a:t>数</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dirty="0">
                          <a:effectLst/>
                          <a:latin typeface="+mj-ea"/>
                          <a:ea typeface="+mj-ea"/>
                        </a:rPr>
                        <a:t>0</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2</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3</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4</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dirty="0">
                          <a:effectLst/>
                          <a:latin typeface="+mj-ea"/>
                          <a:ea typeface="+mj-ea"/>
                        </a:rPr>
                        <a:t>5</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6</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7</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dirty="0">
                          <a:effectLst/>
                          <a:latin typeface="+mj-ea"/>
                          <a:ea typeface="+mj-ea"/>
                        </a:rPr>
                        <a:t>8</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9</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12</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13</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14</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15</a:t>
                      </a:r>
                      <a:endParaRPr lang="zh-CN" sz="3200" b="1" kern="100">
                        <a:effectLst/>
                        <a:latin typeface="+mj-ea"/>
                        <a:ea typeface="+mj-ea"/>
                      </a:endParaRPr>
                    </a:p>
                  </a:txBody>
                  <a:tcPr marL="68580" marR="68580" marT="0" marB="0" anchor="ctr"/>
                </a:tc>
                <a:extLst>
                  <a:ext uri="{0D108BD9-81ED-4DB2-BD59-A6C34878D82A}">
                    <a16:rowId xmlns:a16="http://schemas.microsoft.com/office/drawing/2014/main" val="10000"/>
                  </a:ext>
                </a:extLst>
              </a:tr>
              <a:tr h="1136450">
                <a:tc>
                  <a:txBody>
                    <a:bodyPr/>
                    <a:lstStyle/>
                    <a:p>
                      <a:pPr indent="127000" algn="ctr">
                        <a:lnSpc>
                          <a:spcPct val="150000"/>
                        </a:lnSpc>
                      </a:pPr>
                      <a:r>
                        <a:rPr lang="zh-CN" sz="1600" b="1" kern="100" dirty="0">
                          <a:effectLst/>
                          <a:latin typeface="+mj-ea"/>
                          <a:ea typeface="+mj-ea"/>
                        </a:rPr>
                        <a:t>二</a:t>
                      </a:r>
                      <a:endParaRPr lang="en-US" altLang="zh-CN" sz="1600" b="1" kern="100" dirty="0">
                        <a:effectLst/>
                        <a:latin typeface="+mj-ea"/>
                        <a:ea typeface="+mj-ea"/>
                      </a:endParaRPr>
                    </a:p>
                    <a:p>
                      <a:pPr indent="127000" algn="ctr">
                        <a:lnSpc>
                          <a:spcPct val="150000"/>
                        </a:lnSpc>
                      </a:pPr>
                      <a:r>
                        <a:rPr lang="zh-CN" sz="1600" b="1" kern="100" dirty="0">
                          <a:effectLst/>
                          <a:latin typeface="+mj-ea"/>
                          <a:ea typeface="+mj-ea"/>
                        </a:rPr>
                        <a:t>进制</a:t>
                      </a:r>
                      <a:endParaRPr lang="en-US" altLang="zh-CN" sz="1600" b="1" kern="100" dirty="0">
                        <a:effectLst/>
                        <a:latin typeface="+mj-ea"/>
                        <a:ea typeface="+mj-ea"/>
                      </a:endParaRPr>
                    </a:p>
                    <a:p>
                      <a:pPr indent="127000" algn="ctr">
                        <a:lnSpc>
                          <a:spcPct val="150000"/>
                        </a:lnSpc>
                      </a:pPr>
                      <a:r>
                        <a:rPr lang="zh-CN" sz="1600" b="1" kern="100" dirty="0">
                          <a:effectLst/>
                          <a:latin typeface="+mj-ea"/>
                          <a:ea typeface="+mj-ea"/>
                        </a:rPr>
                        <a:t>数</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1000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1001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1010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1011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1100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1101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1110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1111</a:t>
                      </a:r>
                      <a:endParaRPr lang="zh-CN" sz="3200" b="1" kern="100">
                        <a:effectLst/>
                        <a:latin typeface="+mj-ea"/>
                        <a:ea typeface="+mj-ea"/>
                      </a:endParaRPr>
                    </a:p>
                  </a:txBody>
                  <a:tcPr marL="68580" marR="68580" marT="0" marB="0" anchor="ctr"/>
                </a:tc>
                <a:extLst>
                  <a:ext uri="{0D108BD9-81ED-4DB2-BD59-A6C34878D82A}">
                    <a16:rowId xmlns:a16="http://schemas.microsoft.com/office/drawing/2014/main" val="10001"/>
                  </a:ext>
                </a:extLst>
              </a:tr>
              <a:tr h="1124569">
                <a:tc>
                  <a:txBody>
                    <a:bodyPr/>
                    <a:lstStyle/>
                    <a:p>
                      <a:pPr indent="127000" algn="ctr">
                        <a:lnSpc>
                          <a:spcPct val="150000"/>
                        </a:lnSpc>
                      </a:pPr>
                      <a:r>
                        <a:rPr lang="zh-CN" sz="1600" b="1" kern="100" dirty="0">
                          <a:effectLst/>
                          <a:latin typeface="+mj-ea"/>
                          <a:ea typeface="+mj-ea"/>
                        </a:rPr>
                        <a:t>十六</a:t>
                      </a:r>
                      <a:endParaRPr lang="en-US" altLang="zh-CN" sz="1600" b="1" kern="100" dirty="0">
                        <a:effectLst/>
                        <a:latin typeface="+mj-ea"/>
                        <a:ea typeface="+mj-ea"/>
                      </a:endParaRPr>
                    </a:p>
                    <a:p>
                      <a:pPr indent="127000" algn="ctr">
                        <a:lnSpc>
                          <a:spcPct val="150000"/>
                        </a:lnSpc>
                      </a:pPr>
                      <a:r>
                        <a:rPr lang="zh-CN" sz="1600" b="1" kern="100" dirty="0">
                          <a:effectLst/>
                          <a:latin typeface="+mj-ea"/>
                          <a:ea typeface="+mj-ea"/>
                        </a:rPr>
                        <a:t>进制</a:t>
                      </a:r>
                      <a:endParaRPr lang="en-US" altLang="zh-CN" sz="1600" b="1" kern="100" dirty="0">
                        <a:effectLst/>
                        <a:latin typeface="+mj-ea"/>
                        <a:ea typeface="+mj-ea"/>
                      </a:endParaRPr>
                    </a:p>
                    <a:p>
                      <a:pPr indent="127000" algn="ctr">
                        <a:lnSpc>
                          <a:spcPct val="150000"/>
                        </a:lnSpc>
                      </a:pPr>
                      <a:r>
                        <a:rPr lang="zh-CN" sz="1600" b="1" kern="100" dirty="0">
                          <a:effectLst/>
                          <a:latin typeface="+mj-ea"/>
                          <a:ea typeface="+mj-ea"/>
                        </a:rPr>
                        <a:t>数</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0</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1</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2</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3</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4</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5</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dirty="0">
                          <a:effectLst/>
                          <a:latin typeface="+mj-ea"/>
                          <a:ea typeface="+mj-ea"/>
                        </a:rPr>
                        <a:t>6</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7</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8</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dirty="0">
                          <a:effectLst/>
                          <a:latin typeface="+mj-ea"/>
                          <a:ea typeface="+mj-ea"/>
                        </a:rPr>
                        <a:t>9</a:t>
                      </a:r>
                      <a:endParaRPr lang="zh-CN" sz="3200" b="1" kern="100" dirty="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A</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B</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C</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D</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a:effectLst/>
                          <a:latin typeface="+mj-ea"/>
                          <a:ea typeface="+mj-ea"/>
                        </a:rPr>
                        <a:t>E</a:t>
                      </a:r>
                      <a:endParaRPr lang="zh-CN" sz="3200" b="1" kern="100">
                        <a:effectLst/>
                        <a:latin typeface="+mj-ea"/>
                        <a:ea typeface="+mj-ea"/>
                      </a:endParaRPr>
                    </a:p>
                  </a:txBody>
                  <a:tcPr marL="68580" marR="68580" marT="0" marB="0" anchor="ctr"/>
                </a:tc>
                <a:tc>
                  <a:txBody>
                    <a:bodyPr/>
                    <a:lstStyle/>
                    <a:p>
                      <a:pPr indent="127000" algn="ctr">
                        <a:lnSpc>
                          <a:spcPct val="150000"/>
                        </a:lnSpc>
                      </a:pPr>
                      <a:r>
                        <a:rPr lang="en-US" sz="1600" b="1" kern="100" dirty="0">
                          <a:effectLst/>
                          <a:latin typeface="+mj-ea"/>
                          <a:ea typeface="+mj-ea"/>
                        </a:rPr>
                        <a:t>F</a:t>
                      </a:r>
                      <a:endParaRPr lang="zh-CN" sz="3200" b="1" kern="100" dirty="0">
                        <a:effectLst/>
                        <a:latin typeface="+mj-ea"/>
                        <a:ea typeface="+mj-ea"/>
                      </a:endParaRPr>
                    </a:p>
                  </a:txBody>
                  <a:tcPr marL="68580" marR="68580" marT="0" marB="0" anchor="ctr"/>
                </a:tc>
                <a:extLst>
                  <a:ext uri="{0D108BD9-81ED-4DB2-BD59-A6C34878D82A}">
                    <a16:rowId xmlns:a16="http://schemas.microsoft.com/office/drawing/2014/main" val="10002"/>
                  </a:ext>
                </a:extLst>
              </a:tr>
            </a:tbl>
          </a:graphicData>
        </a:graphic>
      </p:graphicFrame>
      <p:graphicFrame>
        <p:nvGraphicFramePr>
          <p:cNvPr id="4" name="图示 3"/>
          <p:cNvGraphicFramePr/>
          <p:nvPr/>
        </p:nvGraphicFramePr>
        <p:xfrm>
          <a:off x="961697" y="5257799"/>
          <a:ext cx="10767848" cy="142677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2"/>
    </p:custData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7" y="618054"/>
            <a:ext cx="6157109"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不同进制数的表示</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aphicFrame>
        <p:nvGraphicFramePr>
          <p:cNvPr id="6" name="图示 5"/>
          <p:cNvGraphicFramePr/>
          <p:nvPr/>
        </p:nvGraphicFramePr>
        <p:xfrm>
          <a:off x="684398" y="1954924"/>
          <a:ext cx="10966319" cy="354724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2"/>
    </p:custData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7864836"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二进制数与十进制数的转换 </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aphicFrame>
        <p:nvGraphicFramePr>
          <p:cNvPr id="3" name="图示 2"/>
          <p:cNvGraphicFramePr/>
          <p:nvPr/>
        </p:nvGraphicFramePr>
        <p:xfrm>
          <a:off x="8683714" y="736270"/>
          <a:ext cx="3377210" cy="53516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文本框 6"/>
          <p:cNvSpPr txBox="1"/>
          <p:nvPr/>
        </p:nvSpPr>
        <p:spPr>
          <a:xfrm>
            <a:off x="884474" y="1726046"/>
            <a:ext cx="5299610" cy="398780"/>
          </a:xfrm>
          <a:prstGeom prst="rect">
            <a:avLst/>
          </a:prstGeom>
          <a:noFill/>
        </p:spPr>
        <p:txBody>
          <a:bodyPr wrap="square">
            <a:spAutoFit/>
          </a:bodyPr>
          <a:lstStyle/>
          <a:p>
            <a:pPr algn="ctr"/>
            <a:r>
              <a:rPr lang="zh-CN" altLang="en-US" sz="2000" b="1" dirty="0">
                <a:latin typeface="+mj-ea"/>
                <a:ea typeface="+mj-ea"/>
              </a:rPr>
              <a:t>采用“除</a:t>
            </a:r>
            <a:r>
              <a:rPr lang="en-US" altLang="zh-CN" sz="2000" b="1" dirty="0">
                <a:latin typeface="+mj-ea"/>
                <a:ea typeface="+mj-ea"/>
              </a:rPr>
              <a:t>2</a:t>
            </a:r>
            <a:r>
              <a:rPr lang="zh-CN" altLang="en-US" sz="2000" b="1" dirty="0">
                <a:latin typeface="+mj-ea"/>
                <a:ea typeface="+mj-ea"/>
              </a:rPr>
              <a:t>取余，逆序排列”法</a:t>
            </a:r>
            <a:endParaRPr lang="en-US" altLang="zh-CN" sz="2000" b="1" dirty="0">
              <a:latin typeface="+mj-ea"/>
              <a:ea typeface="+mj-ea"/>
            </a:endParaRPr>
          </a:p>
        </p:txBody>
      </p:sp>
      <p:grpSp>
        <p:nvGrpSpPr>
          <p:cNvPr id="9" name="组合 8"/>
          <p:cNvGrpSpPr/>
          <p:nvPr/>
        </p:nvGrpSpPr>
        <p:grpSpPr>
          <a:xfrm>
            <a:off x="600217" y="2920659"/>
            <a:ext cx="5629133" cy="2725761"/>
            <a:chOff x="975549" y="1366886"/>
            <a:chExt cx="6069501" cy="2467449"/>
          </a:xfrm>
        </p:grpSpPr>
        <p:grpSp>
          <p:nvGrpSpPr>
            <p:cNvPr id="10" name="组合 9"/>
            <p:cNvGrpSpPr/>
            <p:nvPr/>
          </p:nvGrpSpPr>
          <p:grpSpPr>
            <a:xfrm>
              <a:off x="975549" y="1366886"/>
              <a:ext cx="1814785" cy="405353"/>
              <a:chOff x="975549" y="1366886"/>
              <a:chExt cx="1814785" cy="405353"/>
            </a:xfrm>
          </p:grpSpPr>
          <p:grpSp>
            <p:nvGrpSpPr>
              <p:cNvPr id="58" name="组合 57"/>
              <p:cNvGrpSpPr/>
              <p:nvPr/>
            </p:nvGrpSpPr>
            <p:grpSpPr>
              <a:xfrm>
                <a:off x="1338606" y="1366886"/>
                <a:ext cx="1451728" cy="405353"/>
                <a:chOff x="1121790" y="1338606"/>
                <a:chExt cx="2109347" cy="556182"/>
              </a:xfrm>
            </p:grpSpPr>
            <p:cxnSp>
              <p:nvCxnSpPr>
                <p:cNvPr id="61" name="直接连接符 60"/>
                <p:cNvCxnSpPr/>
                <p:nvPr/>
              </p:nvCxnSpPr>
              <p:spPr>
                <a:xfrm>
                  <a:off x="1121790" y="1338606"/>
                  <a:ext cx="0" cy="556182"/>
                </a:xfrm>
                <a:prstGeom prst="line">
                  <a:avLst/>
                </a:prstGeom>
              </p:spPr>
              <p:style>
                <a:lnRef idx="1">
                  <a:schemeClr val="dk1"/>
                </a:lnRef>
                <a:fillRef idx="0">
                  <a:schemeClr val="dk1"/>
                </a:fillRef>
                <a:effectRef idx="0">
                  <a:schemeClr val="dk1"/>
                </a:effectRef>
                <a:fontRef idx="minor">
                  <a:schemeClr val="tx1"/>
                </a:fontRef>
              </p:style>
            </p:cxnSp>
            <p:cxnSp>
              <p:nvCxnSpPr>
                <p:cNvPr id="62" name="直接连接符 61"/>
                <p:cNvCxnSpPr/>
                <p:nvPr/>
              </p:nvCxnSpPr>
              <p:spPr>
                <a:xfrm>
                  <a:off x="1121790" y="1894788"/>
                  <a:ext cx="2109347" cy="0"/>
                </a:xfrm>
                <a:prstGeom prst="line">
                  <a:avLst/>
                </a:prstGeom>
              </p:spPr>
              <p:style>
                <a:lnRef idx="1">
                  <a:schemeClr val="dk1"/>
                </a:lnRef>
                <a:fillRef idx="0">
                  <a:schemeClr val="dk1"/>
                </a:fillRef>
                <a:effectRef idx="0">
                  <a:schemeClr val="dk1"/>
                </a:effectRef>
                <a:fontRef idx="minor">
                  <a:schemeClr val="tx1"/>
                </a:fontRef>
              </p:style>
            </p:cxnSp>
          </p:grpSp>
          <p:sp>
            <p:nvSpPr>
              <p:cNvPr id="59" name="文本框 58"/>
              <p:cNvSpPr txBox="1"/>
              <p:nvPr/>
            </p:nvSpPr>
            <p:spPr>
              <a:xfrm>
                <a:off x="975549" y="1402907"/>
                <a:ext cx="306494" cy="369332"/>
              </a:xfrm>
              <a:prstGeom prst="rect">
                <a:avLst/>
              </a:prstGeom>
              <a:noFill/>
            </p:spPr>
            <p:txBody>
              <a:bodyPr wrap="none" rtlCol="0">
                <a:spAutoFit/>
              </a:bodyPr>
              <a:lstStyle/>
              <a:p>
                <a:r>
                  <a:rPr lang="en-US" altLang="zh-CN" dirty="0"/>
                  <a:t>2</a:t>
                </a:r>
                <a:endParaRPr lang="zh-CN" altLang="en-US" dirty="0"/>
              </a:p>
            </p:txBody>
          </p:sp>
          <p:sp>
            <p:nvSpPr>
              <p:cNvPr id="60" name="文本框 59"/>
              <p:cNvSpPr txBox="1"/>
              <p:nvPr/>
            </p:nvSpPr>
            <p:spPr>
              <a:xfrm>
                <a:off x="1461752" y="1366886"/>
                <a:ext cx="990977" cy="369332"/>
              </a:xfrm>
              <a:prstGeom prst="rect">
                <a:avLst/>
              </a:prstGeom>
              <a:noFill/>
            </p:spPr>
            <p:txBody>
              <a:bodyPr wrap="none" rtlCol="0">
                <a:spAutoFit/>
              </a:bodyPr>
              <a:lstStyle/>
              <a:p>
                <a:r>
                  <a:rPr lang="en-US" altLang="zh-CN" dirty="0"/>
                  <a:t>        2 9</a:t>
                </a:r>
                <a:endParaRPr lang="zh-CN" altLang="en-US" dirty="0"/>
              </a:p>
            </p:txBody>
          </p:sp>
        </p:grpSp>
        <p:grpSp>
          <p:nvGrpSpPr>
            <p:cNvPr id="11" name="组合 10"/>
            <p:cNvGrpSpPr/>
            <p:nvPr/>
          </p:nvGrpSpPr>
          <p:grpSpPr>
            <a:xfrm>
              <a:off x="1166503" y="1781666"/>
              <a:ext cx="1623831" cy="405353"/>
              <a:chOff x="975549" y="1366886"/>
              <a:chExt cx="1623831" cy="405353"/>
            </a:xfrm>
          </p:grpSpPr>
          <p:grpSp>
            <p:nvGrpSpPr>
              <p:cNvPr id="52" name="组合 51"/>
              <p:cNvGrpSpPr/>
              <p:nvPr/>
            </p:nvGrpSpPr>
            <p:grpSpPr>
              <a:xfrm>
                <a:off x="1338606" y="1366886"/>
                <a:ext cx="1260774" cy="405353"/>
                <a:chOff x="1121790" y="1338606"/>
                <a:chExt cx="1831892" cy="556182"/>
              </a:xfrm>
            </p:grpSpPr>
            <p:cxnSp>
              <p:nvCxnSpPr>
                <p:cNvPr id="55" name="直接连接符 54"/>
                <p:cNvCxnSpPr/>
                <p:nvPr/>
              </p:nvCxnSpPr>
              <p:spPr>
                <a:xfrm>
                  <a:off x="1121790" y="1338606"/>
                  <a:ext cx="0" cy="556182"/>
                </a:xfrm>
                <a:prstGeom prst="line">
                  <a:avLst/>
                </a:prstGeom>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a:off x="1121790" y="1894788"/>
                  <a:ext cx="1831892" cy="0"/>
                </a:xfrm>
                <a:prstGeom prst="line">
                  <a:avLst/>
                </a:prstGeom>
              </p:spPr>
              <p:style>
                <a:lnRef idx="1">
                  <a:schemeClr val="dk1"/>
                </a:lnRef>
                <a:fillRef idx="0">
                  <a:schemeClr val="dk1"/>
                </a:fillRef>
                <a:effectRef idx="0">
                  <a:schemeClr val="dk1"/>
                </a:effectRef>
                <a:fontRef idx="minor">
                  <a:schemeClr val="tx1"/>
                </a:fontRef>
              </p:style>
            </p:cxnSp>
          </p:grpSp>
          <p:sp>
            <p:nvSpPr>
              <p:cNvPr id="53" name="文本框 52"/>
              <p:cNvSpPr txBox="1"/>
              <p:nvPr/>
            </p:nvSpPr>
            <p:spPr>
              <a:xfrm>
                <a:off x="975549" y="1402907"/>
                <a:ext cx="306494" cy="369332"/>
              </a:xfrm>
              <a:prstGeom prst="rect">
                <a:avLst/>
              </a:prstGeom>
              <a:noFill/>
            </p:spPr>
            <p:txBody>
              <a:bodyPr wrap="none" rtlCol="0">
                <a:spAutoFit/>
              </a:bodyPr>
              <a:lstStyle/>
              <a:p>
                <a:r>
                  <a:rPr lang="en-US" altLang="zh-CN" dirty="0"/>
                  <a:t>2</a:t>
                </a:r>
                <a:endParaRPr lang="zh-CN" altLang="en-US" dirty="0"/>
              </a:p>
            </p:txBody>
          </p:sp>
          <p:sp>
            <p:nvSpPr>
              <p:cNvPr id="54" name="文本框 53"/>
              <p:cNvSpPr txBox="1"/>
              <p:nvPr/>
            </p:nvSpPr>
            <p:spPr>
              <a:xfrm>
                <a:off x="1461752" y="1366886"/>
                <a:ext cx="803425" cy="369332"/>
              </a:xfrm>
              <a:prstGeom prst="rect">
                <a:avLst/>
              </a:prstGeom>
              <a:noFill/>
            </p:spPr>
            <p:txBody>
              <a:bodyPr wrap="none" rtlCol="0">
                <a:spAutoFit/>
              </a:bodyPr>
              <a:lstStyle/>
              <a:p>
                <a:r>
                  <a:rPr lang="en-US" altLang="zh-CN" dirty="0"/>
                  <a:t>     1 4</a:t>
                </a:r>
                <a:endParaRPr lang="zh-CN" altLang="en-US" dirty="0"/>
              </a:p>
            </p:txBody>
          </p:sp>
        </p:grpSp>
        <p:grpSp>
          <p:nvGrpSpPr>
            <p:cNvPr id="12" name="组合 11"/>
            <p:cNvGrpSpPr/>
            <p:nvPr/>
          </p:nvGrpSpPr>
          <p:grpSpPr>
            <a:xfrm>
              <a:off x="2936749" y="1817687"/>
              <a:ext cx="1692234" cy="369332"/>
              <a:chOff x="2936749" y="1817687"/>
              <a:chExt cx="1692234" cy="369332"/>
            </a:xfrm>
          </p:grpSpPr>
          <p:cxnSp>
            <p:nvCxnSpPr>
              <p:cNvPr id="50" name="直接箭头连接符 49"/>
              <p:cNvCxnSpPr/>
              <p:nvPr/>
            </p:nvCxnSpPr>
            <p:spPr>
              <a:xfrm>
                <a:off x="2936749" y="2002353"/>
                <a:ext cx="1385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4322489" y="1817687"/>
                <a:ext cx="306494" cy="369332"/>
              </a:xfrm>
              <a:prstGeom prst="rect">
                <a:avLst/>
              </a:prstGeom>
              <a:noFill/>
            </p:spPr>
            <p:txBody>
              <a:bodyPr wrap="none" rtlCol="0">
                <a:spAutoFit/>
              </a:bodyPr>
              <a:lstStyle/>
              <a:p>
                <a:r>
                  <a:rPr lang="en-US" altLang="zh-CN" dirty="0"/>
                  <a:t>1</a:t>
                </a:r>
                <a:endParaRPr lang="zh-CN" altLang="en-US" dirty="0"/>
              </a:p>
            </p:txBody>
          </p:sp>
        </p:grpSp>
        <p:grpSp>
          <p:nvGrpSpPr>
            <p:cNvPr id="13" name="组合 12"/>
            <p:cNvGrpSpPr/>
            <p:nvPr/>
          </p:nvGrpSpPr>
          <p:grpSpPr>
            <a:xfrm>
              <a:off x="1327540" y="2206371"/>
              <a:ext cx="1462794" cy="405353"/>
              <a:chOff x="1024771" y="1366886"/>
              <a:chExt cx="1462794" cy="405353"/>
            </a:xfrm>
          </p:grpSpPr>
          <p:grpSp>
            <p:nvGrpSpPr>
              <p:cNvPr id="45" name="组合 44"/>
              <p:cNvGrpSpPr/>
              <p:nvPr/>
            </p:nvGrpSpPr>
            <p:grpSpPr>
              <a:xfrm>
                <a:off x="1338606" y="1366886"/>
                <a:ext cx="1148959" cy="405353"/>
                <a:chOff x="1121790" y="1338606"/>
                <a:chExt cx="1669426" cy="556182"/>
              </a:xfrm>
            </p:grpSpPr>
            <p:cxnSp>
              <p:nvCxnSpPr>
                <p:cNvPr id="48" name="直接连接符 47"/>
                <p:cNvCxnSpPr/>
                <p:nvPr/>
              </p:nvCxnSpPr>
              <p:spPr>
                <a:xfrm>
                  <a:off x="1121790" y="1338606"/>
                  <a:ext cx="0" cy="556182"/>
                </a:xfrm>
                <a:prstGeom prst="line">
                  <a:avLst/>
                </a:prstGeom>
              </p:spPr>
              <p:style>
                <a:lnRef idx="1">
                  <a:schemeClr val="dk1"/>
                </a:lnRef>
                <a:fillRef idx="0">
                  <a:schemeClr val="dk1"/>
                </a:fillRef>
                <a:effectRef idx="0">
                  <a:schemeClr val="dk1"/>
                </a:effectRef>
                <a:fontRef idx="minor">
                  <a:schemeClr val="tx1"/>
                </a:fontRef>
              </p:style>
            </p:cxnSp>
            <p:cxnSp>
              <p:nvCxnSpPr>
                <p:cNvPr id="49" name="直接连接符 48"/>
                <p:cNvCxnSpPr/>
                <p:nvPr/>
              </p:nvCxnSpPr>
              <p:spPr>
                <a:xfrm>
                  <a:off x="1121790" y="1894788"/>
                  <a:ext cx="1669426" cy="0"/>
                </a:xfrm>
                <a:prstGeom prst="line">
                  <a:avLst/>
                </a:prstGeom>
              </p:spPr>
              <p:style>
                <a:lnRef idx="1">
                  <a:schemeClr val="dk1"/>
                </a:lnRef>
                <a:fillRef idx="0">
                  <a:schemeClr val="dk1"/>
                </a:fillRef>
                <a:effectRef idx="0">
                  <a:schemeClr val="dk1"/>
                </a:effectRef>
                <a:fontRef idx="minor">
                  <a:schemeClr val="tx1"/>
                </a:fontRef>
              </p:style>
            </p:cxnSp>
          </p:grpSp>
          <p:sp>
            <p:nvSpPr>
              <p:cNvPr id="46" name="文本框 45"/>
              <p:cNvSpPr txBox="1"/>
              <p:nvPr/>
            </p:nvSpPr>
            <p:spPr>
              <a:xfrm>
                <a:off x="1024771" y="1402907"/>
                <a:ext cx="306494" cy="369332"/>
              </a:xfrm>
              <a:prstGeom prst="rect">
                <a:avLst/>
              </a:prstGeom>
              <a:noFill/>
            </p:spPr>
            <p:txBody>
              <a:bodyPr wrap="none" rtlCol="0">
                <a:spAutoFit/>
              </a:bodyPr>
              <a:lstStyle/>
              <a:p>
                <a:r>
                  <a:rPr lang="en-US" altLang="zh-CN" dirty="0"/>
                  <a:t>2</a:t>
                </a:r>
                <a:endParaRPr lang="zh-CN" altLang="en-US" dirty="0"/>
              </a:p>
            </p:txBody>
          </p:sp>
          <p:sp>
            <p:nvSpPr>
              <p:cNvPr id="47" name="文本框 46"/>
              <p:cNvSpPr txBox="1"/>
              <p:nvPr/>
            </p:nvSpPr>
            <p:spPr>
              <a:xfrm>
                <a:off x="1461752" y="1366886"/>
                <a:ext cx="681597" cy="369332"/>
              </a:xfrm>
              <a:prstGeom prst="rect">
                <a:avLst/>
              </a:prstGeom>
              <a:noFill/>
            </p:spPr>
            <p:txBody>
              <a:bodyPr wrap="none" rtlCol="0">
                <a:spAutoFit/>
              </a:bodyPr>
              <a:lstStyle/>
              <a:p>
                <a:r>
                  <a:rPr lang="en-US" altLang="zh-CN" dirty="0"/>
                  <a:t>      7</a:t>
                </a:r>
                <a:endParaRPr lang="zh-CN" altLang="en-US" dirty="0"/>
              </a:p>
            </p:txBody>
          </p:sp>
        </p:grpSp>
        <p:grpSp>
          <p:nvGrpSpPr>
            <p:cNvPr id="14" name="组合 13"/>
            <p:cNvGrpSpPr/>
            <p:nvPr/>
          </p:nvGrpSpPr>
          <p:grpSpPr>
            <a:xfrm>
              <a:off x="2936749" y="2242392"/>
              <a:ext cx="1692234" cy="369332"/>
              <a:chOff x="2936749" y="1817687"/>
              <a:chExt cx="1692234" cy="369332"/>
            </a:xfrm>
          </p:grpSpPr>
          <p:cxnSp>
            <p:nvCxnSpPr>
              <p:cNvPr id="43" name="直接箭头连接符 42"/>
              <p:cNvCxnSpPr/>
              <p:nvPr/>
            </p:nvCxnSpPr>
            <p:spPr>
              <a:xfrm>
                <a:off x="2936749" y="2002353"/>
                <a:ext cx="1385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4322489" y="1817687"/>
                <a:ext cx="306494" cy="369332"/>
              </a:xfrm>
              <a:prstGeom prst="rect">
                <a:avLst/>
              </a:prstGeom>
              <a:noFill/>
            </p:spPr>
            <p:txBody>
              <a:bodyPr wrap="none" rtlCol="0">
                <a:spAutoFit/>
              </a:bodyPr>
              <a:lstStyle/>
              <a:p>
                <a:r>
                  <a:rPr lang="en-US" altLang="zh-CN" dirty="0"/>
                  <a:t>0</a:t>
                </a:r>
                <a:endParaRPr lang="zh-CN" altLang="en-US" dirty="0"/>
              </a:p>
            </p:txBody>
          </p:sp>
        </p:grpSp>
        <p:grpSp>
          <p:nvGrpSpPr>
            <p:cNvPr id="15" name="组合 14"/>
            <p:cNvGrpSpPr/>
            <p:nvPr/>
          </p:nvGrpSpPr>
          <p:grpSpPr>
            <a:xfrm>
              <a:off x="1529560" y="2621150"/>
              <a:ext cx="1260774" cy="405353"/>
              <a:chOff x="975549" y="1366886"/>
              <a:chExt cx="1260774" cy="405353"/>
            </a:xfrm>
          </p:grpSpPr>
          <p:grpSp>
            <p:nvGrpSpPr>
              <p:cNvPr id="38" name="组合 37"/>
              <p:cNvGrpSpPr/>
              <p:nvPr/>
            </p:nvGrpSpPr>
            <p:grpSpPr>
              <a:xfrm>
                <a:off x="1338606" y="1366886"/>
                <a:ext cx="897717" cy="405353"/>
                <a:chOff x="1121790" y="1338606"/>
                <a:chExt cx="1304374" cy="556182"/>
              </a:xfrm>
            </p:grpSpPr>
            <p:cxnSp>
              <p:nvCxnSpPr>
                <p:cNvPr id="41" name="直接连接符 40"/>
                <p:cNvCxnSpPr/>
                <p:nvPr/>
              </p:nvCxnSpPr>
              <p:spPr>
                <a:xfrm>
                  <a:off x="1121790" y="1338606"/>
                  <a:ext cx="0" cy="556182"/>
                </a:xfrm>
                <a:prstGeom prst="line">
                  <a:avLst/>
                </a:prstGeom>
              </p:spPr>
              <p:style>
                <a:lnRef idx="1">
                  <a:schemeClr val="dk1"/>
                </a:lnRef>
                <a:fillRef idx="0">
                  <a:schemeClr val="dk1"/>
                </a:fillRef>
                <a:effectRef idx="0">
                  <a:schemeClr val="dk1"/>
                </a:effectRef>
                <a:fontRef idx="minor">
                  <a:schemeClr val="tx1"/>
                </a:fontRef>
              </p:style>
            </p:cxnSp>
            <p:cxnSp>
              <p:nvCxnSpPr>
                <p:cNvPr id="42" name="直接连接符 41"/>
                <p:cNvCxnSpPr/>
                <p:nvPr/>
              </p:nvCxnSpPr>
              <p:spPr>
                <a:xfrm>
                  <a:off x="1121790" y="1894788"/>
                  <a:ext cx="1304374" cy="0"/>
                </a:xfrm>
                <a:prstGeom prst="line">
                  <a:avLst/>
                </a:prstGeom>
              </p:spPr>
              <p:style>
                <a:lnRef idx="1">
                  <a:schemeClr val="dk1"/>
                </a:lnRef>
                <a:fillRef idx="0">
                  <a:schemeClr val="dk1"/>
                </a:fillRef>
                <a:effectRef idx="0">
                  <a:schemeClr val="dk1"/>
                </a:effectRef>
                <a:fontRef idx="minor">
                  <a:schemeClr val="tx1"/>
                </a:fontRef>
              </p:style>
            </p:cxnSp>
          </p:grpSp>
          <p:sp>
            <p:nvSpPr>
              <p:cNvPr id="39" name="文本框 38"/>
              <p:cNvSpPr txBox="1"/>
              <p:nvPr/>
            </p:nvSpPr>
            <p:spPr>
              <a:xfrm>
                <a:off x="975549" y="1402907"/>
                <a:ext cx="306494" cy="369332"/>
              </a:xfrm>
              <a:prstGeom prst="rect">
                <a:avLst/>
              </a:prstGeom>
              <a:noFill/>
            </p:spPr>
            <p:txBody>
              <a:bodyPr wrap="none" rtlCol="0">
                <a:spAutoFit/>
              </a:bodyPr>
              <a:lstStyle/>
              <a:p>
                <a:r>
                  <a:rPr lang="en-US" altLang="zh-CN" dirty="0"/>
                  <a:t>2</a:t>
                </a:r>
                <a:endParaRPr lang="zh-CN" altLang="en-US" dirty="0"/>
              </a:p>
            </p:txBody>
          </p:sp>
          <p:sp>
            <p:nvSpPr>
              <p:cNvPr id="40" name="文本框 39"/>
              <p:cNvSpPr txBox="1"/>
              <p:nvPr/>
            </p:nvSpPr>
            <p:spPr>
              <a:xfrm>
                <a:off x="1461752" y="1366886"/>
                <a:ext cx="431528" cy="369332"/>
              </a:xfrm>
              <a:prstGeom prst="rect">
                <a:avLst/>
              </a:prstGeom>
              <a:noFill/>
            </p:spPr>
            <p:txBody>
              <a:bodyPr wrap="none" rtlCol="0">
                <a:spAutoFit/>
              </a:bodyPr>
              <a:lstStyle/>
              <a:p>
                <a:r>
                  <a:rPr lang="en-US" altLang="zh-CN" dirty="0"/>
                  <a:t>  3</a:t>
                </a:r>
                <a:endParaRPr lang="zh-CN" altLang="en-US" dirty="0"/>
              </a:p>
            </p:txBody>
          </p:sp>
        </p:grpSp>
        <p:grpSp>
          <p:nvGrpSpPr>
            <p:cNvPr id="16" name="组合 15"/>
            <p:cNvGrpSpPr/>
            <p:nvPr/>
          </p:nvGrpSpPr>
          <p:grpSpPr>
            <a:xfrm>
              <a:off x="2936749" y="2657171"/>
              <a:ext cx="1692234" cy="369332"/>
              <a:chOff x="2936749" y="1817687"/>
              <a:chExt cx="1692234" cy="369332"/>
            </a:xfrm>
          </p:grpSpPr>
          <p:cxnSp>
            <p:nvCxnSpPr>
              <p:cNvPr id="36" name="直接箭头连接符 35"/>
              <p:cNvCxnSpPr/>
              <p:nvPr/>
            </p:nvCxnSpPr>
            <p:spPr>
              <a:xfrm>
                <a:off x="2936749" y="2002353"/>
                <a:ext cx="1385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4322489" y="1817687"/>
                <a:ext cx="306494" cy="369332"/>
              </a:xfrm>
              <a:prstGeom prst="rect">
                <a:avLst/>
              </a:prstGeom>
              <a:noFill/>
            </p:spPr>
            <p:txBody>
              <a:bodyPr wrap="none" rtlCol="0">
                <a:spAutoFit/>
              </a:bodyPr>
              <a:lstStyle/>
              <a:p>
                <a:r>
                  <a:rPr lang="en-US" altLang="zh-CN" dirty="0"/>
                  <a:t>1</a:t>
                </a:r>
                <a:endParaRPr lang="zh-CN" altLang="en-US" dirty="0"/>
              </a:p>
            </p:txBody>
          </p:sp>
        </p:grpSp>
        <p:grpSp>
          <p:nvGrpSpPr>
            <p:cNvPr id="17" name="组合 16"/>
            <p:cNvGrpSpPr/>
            <p:nvPr/>
          </p:nvGrpSpPr>
          <p:grpSpPr>
            <a:xfrm>
              <a:off x="1682807" y="3035928"/>
              <a:ext cx="1107527" cy="405353"/>
              <a:chOff x="975549" y="1366886"/>
              <a:chExt cx="1107527" cy="405353"/>
            </a:xfrm>
          </p:grpSpPr>
          <p:grpSp>
            <p:nvGrpSpPr>
              <p:cNvPr id="31" name="组合 30"/>
              <p:cNvGrpSpPr/>
              <p:nvPr/>
            </p:nvGrpSpPr>
            <p:grpSpPr>
              <a:xfrm>
                <a:off x="1338606" y="1366886"/>
                <a:ext cx="744470" cy="405353"/>
                <a:chOff x="1121790" y="1338606"/>
                <a:chExt cx="1081708" cy="556182"/>
              </a:xfrm>
            </p:grpSpPr>
            <p:cxnSp>
              <p:nvCxnSpPr>
                <p:cNvPr id="34" name="直接连接符 33"/>
                <p:cNvCxnSpPr/>
                <p:nvPr/>
              </p:nvCxnSpPr>
              <p:spPr>
                <a:xfrm>
                  <a:off x="1121790" y="1338606"/>
                  <a:ext cx="0" cy="556182"/>
                </a:xfrm>
                <a:prstGeom prst="line">
                  <a:avLst/>
                </a:prstGeom>
              </p:spPr>
              <p:style>
                <a:lnRef idx="1">
                  <a:schemeClr val="dk1"/>
                </a:lnRef>
                <a:fillRef idx="0">
                  <a:schemeClr val="dk1"/>
                </a:fillRef>
                <a:effectRef idx="0">
                  <a:schemeClr val="dk1"/>
                </a:effectRef>
                <a:fontRef idx="minor">
                  <a:schemeClr val="tx1"/>
                </a:fontRef>
              </p:style>
            </p:cxnSp>
            <p:cxnSp>
              <p:nvCxnSpPr>
                <p:cNvPr id="35" name="直接连接符 34"/>
                <p:cNvCxnSpPr/>
                <p:nvPr/>
              </p:nvCxnSpPr>
              <p:spPr>
                <a:xfrm>
                  <a:off x="1121790" y="1894788"/>
                  <a:ext cx="1081708" cy="0"/>
                </a:xfrm>
                <a:prstGeom prst="line">
                  <a:avLst/>
                </a:prstGeom>
              </p:spPr>
              <p:style>
                <a:lnRef idx="1">
                  <a:schemeClr val="dk1"/>
                </a:lnRef>
                <a:fillRef idx="0">
                  <a:schemeClr val="dk1"/>
                </a:fillRef>
                <a:effectRef idx="0">
                  <a:schemeClr val="dk1"/>
                </a:effectRef>
                <a:fontRef idx="minor">
                  <a:schemeClr val="tx1"/>
                </a:fontRef>
              </p:style>
            </p:cxnSp>
          </p:grpSp>
          <p:sp>
            <p:nvSpPr>
              <p:cNvPr id="32" name="文本框 31"/>
              <p:cNvSpPr txBox="1"/>
              <p:nvPr/>
            </p:nvSpPr>
            <p:spPr>
              <a:xfrm>
                <a:off x="975549" y="1402907"/>
                <a:ext cx="306494" cy="369332"/>
              </a:xfrm>
              <a:prstGeom prst="rect">
                <a:avLst/>
              </a:prstGeom>
              <a:noFill/>
            </p:spPr>
            <p:txBody>
              <a:bodyPr wrap="none" rtlCol="0">
                <a:spAutoFit/>
              </a:bodyPr>
              <a:lstStyle/>
              <a:p>
                <a:r>
                  <a:rPr lang="en-US" altLang="zh-CN" dirty="0"/>
                  <a:t>2</a:t>
                </a:r>
                <a:endParaRPr lang="zh-CN" altLang="en-US" dirty="0"/>
              </a:p>
            </p:txBody>
          </p:sp>
          <p:sp>
            <p:nvSpPr>
              <p:cNvPr id="33" name="文本框 32"/>
              <p:cNvSpPr txBox="1"/>
              <p:nvPr/>
            </p:nvSpPr>
            <p:spPr>
              <a:xfrm>
                <a:off x="1396521" y="1374131"/>
                <a:ext cx="369012" cy="369332"/>
              </a:xfrm>
              <a:prstGeom prst="rect">
                <a:avLst/>
              </a:prstGeom>
              <a:noFill/>
            </p:spPr>
            <p:txBody>
              <a:bodyPr wrap="none" rtlCol="0">
                <a:spAutoFit/>
              </a:bodyPr>
              <a:lstStyle/>
              <a:p>
                <a:r>
                  <a:rPr lang="en-US" altLang="zh-CN" dirty="0"/>
                  <a:t> 1</a:t>
                </a:r>
                <a:endParaRPr lang="zh-CN" altLang="en-US" dirty="0"/>
              </a:p>
            </p:txBody>
          </p:sp>
        </p:grpSp>
        <p:grpSp>
          <p:nvGrpSpPr>
            <p:cNvPr id="18" name="组合 17"/>
            <p:cNvGrpSpPr/>
            <p:nvPr/>
          </p:nvGrpSpPr>
          <p:grpSpPr>
            <a:xfrm>
              <a:off x="2936749" y="3095671"/>
              <a:ext cx="1692234" cy="369332"/>
              <a:chOff x="2936749" y="1817687"/>
              <a:chExt cx="1692234" cy="369332"/>
            </a:xfrm>
          </p:grpSpPr>
          <p:cxnSp>
            <p:nvCxnSpPr>
              <p:cNvPr id="29" name="直接箭头连接符 28"/>
              <p:cNvCxnSpPr/>
              <p:nvPr/>
            </p:nvCxnSpPr>
            <p:spPr>
              <a:xfrm>
                <a:off x="2936749" y="2002353"/>
                <a:ext cx="1385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4322489" y="1817687"/>
                <a:ext cx="306494" cy="369332"/>
              </a:xfrm>
              <a:prstGeom prst="rect">
                <a:avLst/>
              </a:prstGeom>
              <a:noFill/>
            </p:spPr>
            <p:txBody>
              <a:bodyPr wrap="none" rtlCol="0">
                <a:spAutoFit/>
              </a:bodyPr>
              <a:lstStyle/>
              <a:p>
                <a:r>
                  <a:rPr lang="en-US" altLang="zh-CN" dirty="0"/>
                  <a:t>1</a:t>
                </a:r>
                <a:endParaRPr lang="zh-CN" altLang="en-US" dirty="0"/>
              </a:p>
            </p:txBody>
          </p:sp>
        </p:grpSp>
        <p:sp>
          <p:nvSpPr>
            <p:cNvPr id="19" name="文本框 18"/>
            <p:cNvSpPr txBox="1"/>
            <p:nvPr/>
          </p:nvSpPr>
          <p:spPr>
            <a:xfrm>
              <a:off x="2102428" y="3429000"/>
              <a:ext cx="369012" cy="369332"/>
            </a:xfrm>
            <a:prstGeom prst="rect">
              <a:avLst/>
            </a:prstGeom>
            <a:noFill/>
          </p:spPr>
          <p:txBody>
            <a:bodyPr wrap="none" rtlCol="0">
              <a:spAutoFit/>
            </a:bodyPr>
            <a:lstStyle/>
            <a:p>
              <a:r>
                <a:rPr lang="en-US" altLang="zh-CN" dirty="0"/>
                <a:t> 0</a:t>
              </a:r>
              <a:endParaRPr lang="zh-CN" altLang="en-US" dirty="0"/>
            </a:p>
          </p:txBody>
        </p:sp>
        <p:grpSp>
          <p:nvGrpSpPr>
            <p:cNvPr id="20" name="组合 19"/>
            <p:cNvGrpSpPr/>
            <p:nvPr/>
          </p:nvGrpSpPr>
          <p:grpSpPr>
            <a:xfrm>
              <a:off x="2936749" y="3465003"/>
              <a:ext cx="1692234" cy="369332"/>
              <a:chOff x="2936749" y="1817687"/>
              <a:chExt cx="1692234" cy="369332"/>
            </a:xfrm>
          </p:grpSpPr>
          <p:cxnSp>
            <p:nvCxnSpPr>
              <p:cNvPr id="27" name="直接箭头连接符 26"/>
              <p:cNvCxnSpPr/>
              <p:nvPr/>
            </p:nvCxnSpPr>
            <p:spPr>
              <a:xfrm>
                <a:off x="2936749" y="2002353"/>
                <a:ext cx="13857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4322489" y="1817687"/>
                <a:ext cx="306494" cy="369332"/>
              </a:xfrm>
              <a:prstGeom prst="rect">
                <a:avLst/>
              </a:prstGeom>
              <a:noFill/>
            </p:spPr>
            <p:txBody>
              <a:bodyPr wrap="none" rtlCol="0">
                <a:spAutoFit/>
              </a:bodyPr>
              <a:lstStyle/>
              <a:p>
                <a:r>
                  <a:rPr lang="en-US" altLang="zh-CN" dirty="0"/>
                  <a:t>1</a:t>
                </a:r>
                <a:endParaRPr lang="zh-CN" altLang="en-US" dirty="0"/>
              </a:p>
            </p:txBody>
          </p:sp>
        </p:grpSp>
        <p:sp>
          <p:nvSpPr>
            <p:cNvPr id="21" name="文本框 20"/>
            <p:cNvSpPr txBox="1"/>
            <p:nvPr/>
          </p:nvSpPr>
          <p:spPr>
            <a:xfrm>
              <a:off x="3442222" y="1366959"/>
              <a:ext cx="1107996" cy="369332"/>
            </a:xfrm>
            <a:prstGeom prst="rect">
              <a:avLst/>
            </a:prstGeom>
            <a:noFill/>
          </p:spPr>
          <p:txBody>
            <a:bodyPr wrap="none" rtlCol="0">
              <a:spAutoFit/>
            </a:bodyPr>
            <a:lstStyle/>
            <a:p>
              <a:r>
                <a:rPr lang="zh-CN" altLang="en-US" dirty="0"/>
                <a:t>提取余数</a:t>
              </a:r>
            </a:p>
          </p:txBody>
        </p:sp>
        <p:cxnSp>
          <p:nvCxnSpPr>
            <p:cNvPr id="22" name="直接箭头连接符 21"/>
            <p:cNvCxnSpPr/>
            <p:nvPr/>
          </p:nvCxnSpPr>
          <p:spPr>
            <a:xfrm flipV="1">
              <a:off x="4920792" y="1497760"/>
              <a:ext cx="0" cy="22467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5244557" y="1816001"/>
              <a:ext cx="1800493" cy="369332"/>
            </a:xfrm>
            <a:prstGeom prst="rect">
              <a:avLst/>
            </a:prstGeom>
            <a:noFill/>
          </p:spPr>
          <p:txBody>
            <a:bodyPr wrap="none" rtlCol="0">
              <a:spAutoFit/>
            </a:bodyPr>
            <a:lstStyle/>
            <a:p>
              <a:r>
                <a:rPr lang="zh-CN" altLang="en-US" dirty="0"/>
                <a:t>二进制数的低位</a:t>
              </a:r>
            </a:p>
          </p:txBody>
        </p:sp>
        <p:sp>
          <p:nvSpPr>
            <p:cNvPr id="24" name="文本框 23"/>
            <p:cNvSpPr txBox="1"/>
            <p:nvPr/>
          </p:nvSpPr>
          <p:spPr>
            <a:xfrm>
              <a:off x="5195753" y="3465003"/>
              <a:ext cx="1800493" cy="369332"/>
            </a:xfrm>
            <a:prstGeom prst="rect">
              <a:avLst/>
            </a:prstGeom>
            <a:noFill/>
          </p:spPr>
          <p:txBody>
            <a:bodyPr wrap="none" rtlCol="0">
              <a:spAutoFit/>
            </a:bodyPr>
            <a:lstStyle/>
            <a:p>
              <a:r>
                <a:rPr lang="zh-CN" altLang="en-US" dirty="0"/>
                <a:t>二进制数的高位</a:t>
              </a:r>
            </a:p>
          </p:txBody>
        </p:sp>
        <p:sp>
          <p:nvSpPr>
            <p:cNvPr id="25" name="文本框 24"/>
            <p:cNvSpPr txBox="1"/>
            <p:nvPr/>
          </p:nvSpPr>
          <p:spPr>
            <a:xfrm>
              <a:off x="5287636" y="2189703"/>
              <a:ext cx="407521" cy="1200329"/>
            </a:xfrm>
            <a:prstGeom prst="rect">
              <a:avLst/>
            </a:prstGeom>
            <a:noFill/>
          </p:spPr>
          <p:txBody>
            <a:bodyPr wrap="square" rtlCol="0">
              <a:spAutoFit/>
            </a:bodyPr>
            <a:lstStyle/>
            <a:p>
              <a:r>
                <a:rPr lang="zh-CN" altLang="en-US" dirty="0"/>
                <a:t>逆序排列</a:t>
              </a:r>
            </a:p>
          </p:txBody>
        </p:sp>
        <p:sp>
          <p:nvSpPr>
            <p:cNvPr id="26" name="文本框 25"/>
            <p:cNvSpPr txBox="1"/>
            <p:nvPr/>
          </p:nvSpPr>
          <p:spPr>
            <a:xfrm>
              <a:off x="975549" y="3425383"/>
              <a:ext cx="1107996" cy="369332"/>
            </a:xfrm>
            <a:prstGeom prst="rect">
              <a:avLst/>
            </a:prstGeom>
            <a:noFill/>
          </p:spPr>
          <p:txBody>
            <a:bodyPr wrap="none" rtlCol="0">
              <a:spAutoFit/>
            </a:bodyPr>
            <a:lstStyle/>
            <a:p>
              <a:r>
                <a:rPr lang="zh-CN" altLang="en-US" dirty="0"/>
                <a:t>计算终止</a:t>
              </a:r>
            </a:p>
          </p:txBody>
        </p:sp>
      </p:grpSp>
    </p:spTree>
    <p:custDataLst>
      <p:tags r:id="rId2"/>
    </p:custData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7799342"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二进制数与十进制数的转换 </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aphicFrame>
        <p:nvGraphicFramePr>
          <p:cNvPr id="3" name="图示 2"/>
          <p:cNvGraphicFramePr/>
          <p:nvPr/>
        </p:nvGraphicFramePr>
        <p:xfrm>
          <a:off x="8949690" y="736270"/>
          <a:ext cx="3111234" cy="53516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1" name="文本框 100"/>
          <p:cNvSpPr txBox="1"/>
          <p:nvPr/>
        </p:nvSpPr>
        <p:spPr>
          <a:xfrm>
            <a:off x="717484" y="1904268"/>
            <a:ext cx="10757032" cy="400110"/>
          </a:xfrm>
          <a:prstGeom prst="rect">
            <a:avLst/>
          </a:prstGeom>
          <a:noFill/>
        </p:spPr>
        <p:txBody>
          <a:bodyPr wrap="square">
            <a:spAutoFit/>
          </a:bodyPr>
          <a:lstStyle/>
          <a:p>
            <a:r>
              <a:rPr lang="zh-CN" altLang="en-US" sz="2000" b="1" dirty="0">
                <a:latin typeface="微软雅黑" panose="020B0503020204020204" pitchFamily="34" charset="-122"/>
                <a:ea typeface="微软雅黑" panose="020B0503020204020204" pitchFamily="34" charset="-122"/>
              </a:rPr>
              <a:t>二进制数写成按权展开的多项式加法，然后求和，即可将二进制转化为十进制数。</a:t>
            </a:r>
          </a:p>
        </p:txBody>
      </p:sp>
      <p:sp>
        <p:nvSpPr>
          <p:cNvPr id="103" name="文本框 102"/>
          <p:cNvSpPr txBox="1"/>
          <p:nvPr/>
        </p:nvSpPr>
        <p:spPr>
          <a:xfrm>
            <a:off x="265471" y="2561713"/>
            <a:ext cx="11518490" cy="2306955"/>
          </a:xfrm>
          <a:prstGeom prst="rect">
            <a:avLst/>
          </a:prstGeom>
          <a:noFill/>
        </p:spPr>
        <p:txBody>
          <a:bodyPr wrap="square">
            <a:spAutoFit/>
          </a:bodyPr>
          <a:lstStyle/>
          <a:p>
            <a:pPr indent="304800" algn="l">
              <a:lnSpc>
                <a:spcPct val="150000"/>
              </a:lnSpc>
            </a:pPr>
            <a:r>
              <a:rPr lang="en-US" altLang="zh-CN" sz="3200" b="1" kern="100" dirty="0">
                <a:effectLst/>
                <a:latin typeface="Times New Roman" panose="02020603050405020304" pitchFamily="18" charset="0"/>
                <a:ea typeface="宋体" panose="02010600030101010101" pitchFamily="2" charset="-122"/>
              </a:rPr>
              <a:t>   </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11101</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baseline="-25000" dirty="0">
                <a:effectLst/>
                <a:latin typeface="Times New Roman" panose="02020603050405020304" pitchFamily="18" charset="0"/>
                <a:ea typeface="宋体" panose="02010600030101010101" pitchFamily="2" charset="-122"/>
              </a:rPr>
              <a:t>2  </a:t>
            </a:r>
          </a:p>
          <a:p>
            <a:pPr indent="304800" algn="l">
              <a:lnSpc>
                <a:spcPct val="150000"/>
              </a:lnSpc>
            </a:pPr>
            <a:r>
              <a:rPr lang="en-US" altLang="zh-CN" sz="3200" b="1" kern="100" baseline="-25000" dirty="0">
                <a:effectLst/>
                <a:latin typeface="Times New Roman" panose="02020603050405020304" pitchFamily="18" charset="0"/>
                <a:ea typeface="宋体" panose="02010600030101010101" pitchFamily="2" charset="-122"/>
              </a:rPr>
              <a:t> </a:t>
            </a:r>
            <a:r>
              <a:rPr lang="en-US" altLang="zh-CN" sz="3200" b="1" kern="100" dirty="0">
                <a:effectLst/>
                <a:latin typeface="Times New Roman" panose="02020603050405020304" pitchFamily="18" charset="0"/>
                <a:ea typeface="宋体" panose="02010600030101010101" pitchFamily="2" charset="-122"/>
              </a:rPr>
              <a:t>=</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1</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2</a:t>
            </a:r>
            <a:r>
              <a:rPr lang="en-US" altLang="zh-CN" sz="3200" b="1" kern="100" baseline="30000" dirty="0">
                <a:effectLst/>
                <a:latin typeface="Times New Roman" panose="02020603050405020304" pitchFamily="18" charset="0"/>
                <a:ea typeface="宋体" panose="02010600030101010101" pitchFamily="2" charset="-122"/>
              </a:rPr>
              <a:t>4</a:t>
            </a:r>
            <a:r>
              <a:rPr lang="en-US" altLang="zh-CN" sz="3200" b="1" kern="100" dirty="0">
                <a:effectLst/>
                <a:latin typeface="Times New Roman" panose="02020603050405020304" pitchFamily="18" charset="0"/>
                <a:ea typeface="宋体" panose="02010600030101010101" pitchFamily="2" charset="-122"/>
              </a:rPr>
              <a:t>+1</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2</a:t>
            </a:r>
            <a:r>
              <a:rPr lang="en-US" altLang="zh-CN" sz="3200" b="1" kern="100" baseline="30000" dirty="0">
                <a:effectLst/>
                <a:latin typeface="Times New Roman" panose="02020603050405020304" pitchFamily="18" charset="0"/>
                <a:ea typeface="宋体" panose="02010600030101010101" pitchFamily="2" charset="-122"/>
              </a:rPr>
              <a:t>3</a:t>
            </a:r>
            <a:r>
              <a:rPr lang="en-US" altLang="zh-CN" sz="3200" b="1" kern="100" dirty="0">
                <a:effectLst/>
                <a:latin typeface="Times New Roman" panose="02020603050405020304" pitchFamily="18" charset="0"/>
                <a:ea typeface="宋体" panose="02010600030101010101" pitchFamily="2" charset="-122"/>
              </a:rPr>
              <a:t>+1</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2</a:t>
            </a:r>
            <a:r>
              <a:rPr lang="en-US" altLang="zh-CN" sz="3200" b="1" kern="100" baseline="30000" dirty="0">
                <a:effectLst/>
                <a:latin typeface="Times New Roman" panose="02020603050405020304" pitchFamily="18" charset="0"/>
                <a:ea typeface="宋体" panose="02010600030101010101" pitchFamily="2" charset="-122"/>
              </a:rPr>
              <a:t>2</a:t>
            </a:r>
            <a:r>
              <a:rPr lang="en-US" altLang="zh-CN" sz="3200" b="1" kern="100" dirty="0">
                <a:effectLst/>
                <a:latin typeface="Times New Roman" panose="02020603050405020304" pitchFamily="18" charset="0"/>
                <a:ea typeface="宋体" panose="02010600030101010101" pitchFamily="2" charset="-122"/>
              </a:rPr>
              <a:t>+0</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2</a:t>
            </a:r>
            <a:r>
              <a:rPr lang="en-US" altLang="zh-CN" sz="3200" b="1" kern="100" baseline="30000" dirty="0">
                <a:effectLst/>
                <a:latin typeface="Times New Roman" panose="02020603050405020304" pitchFamily="18" charset="0"/>
                <a:ea typeface="宋体" panose="02010600030101010101" pitchFamily="2" charset="-122"/>
              </a:rPr>
              <a:t>1</a:t>
            </a:r>
            <a:r>
              <a:rPr lang="en-US" altLang="zh-CN" sz="3200" b="1" kern="100" dirty="0">
                <a:effectLst/>
                <a:latin typeface="Times New Roman" panose="02020603050405020304" pitchFamily="18" charset="0"/>
                <a:ea typeface="宋体" panose="02010600030101010101" pitchFamily="2" charset="-122"/>
              </a:rPr>
              <a:t>+1</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2</a:t>
            </a:r>
            <a:r>
              <a:rPr lang="en-US" altLang="zh-CN" sz="3200" b="1" kern="100" baseline="30000" dirty="0">
                <a:effectLst/>
                <a:latin typeface="Times New Roman" panose="02020603050405020304" pitchFamily="18" charset="0"/>
                <a:ea typeface="宋体" panose="02010600030101010101" pitchFamily="2" charset="-122"/>
              </a:rPr>
              <a:t>0</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baseline="-25000" dirty="0">
                <a:effectLst/>
                <a:latin typeface="Times New Roman" panose="02020603050405020304" pitchFamily="18" charset="0"/>
                <a:ea typeface="宋体" panose="02010600030101010101" pitchFamily="2" charset="-122"/>
              </a:rPr>
              <a:t>10</a:t>
            </a:r>
          </a:p>
          <a:p>
            <a:pPr indent="304800" algn="l">
              <a:lnSpc>
                <a:spcPct val="150000"/>
              </a:lnSpc>
            </a:pPr>
            <a:r>
              <a:rPr lang="en-US" altLang="zh-CN" sz="3200" b="1" kern="100" dirty="0">
                <a:effectLst/>
                <a:latin typeface="Times New Roman" panose="02020603050405020304" pitchFamily="18" charset="0"/>
                <a:ea typeface="宋体" panose="02010600030101010101" pitchFamily="2" charset="-122"/>
              </a:rPr>
              <a:t>=</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dirty="0">
                <a:effectLst/>
                <a:latin typeface="Times New Roman" panose="02020603050405020304" pitchFamily="18" charset="0"/>
                <a:ea typeface="宋体" panose="02010600030101010101" pitchFamily="2" charset="-122"/>
              </a:rPr>
              <a:t>29</a:t>
            </a:r>
            <a:r>
              <a:rPr lang="zh-CN" altLang="zh-CN" sz="3200" b="1" kern="100" dirty="0">
                <a:effectLst/>
                <a:latin typeface="Times New Roman" panose="02020603050405020304" pitchFamily="18" charset="0"/>
                <a:ea typeface="宋体" panose="02010600030101010101" pitchFamily="2" charset="-122"/>
              </a:rPr>
              <a:t>）</a:t>
            </a:r>
            <a:r>
              <a:rPr lang="en-US" altLang="zh-CN" sz="3200" b="1" kern="100" baseline="-25000" dirty="0">
                <a:effectLst/>
                <a:latin typeface="Times New Roman" panose="02020603050405020304" pitchFamily="18" charset="0"/>
                <a:ea typeface="宋体" panose="02010600030101010101" pitchFamily="2" charset="-122"/>
              </a:rPr>
              <a:t>10</a:t>
            </a:r>
            <a:endParaRPr lang="zh-CN" altLang="zh-CN" sz="3200" b="1" kern="100" dirty="0">
              <a:effectLst/>
              <a:latin typeface="Times New Roman" panose="02020603050405020304" pitchFamily="18" charset="0"/>
              <a:ea typeface="宋体" panose="02010600030101010101" pitchFamily="2" charset="-122"/>
            </a:endParaRPr>
          </a:p>
        </p:txBody>
      </p:sp>
    </p:spTree>
    <p:custDataLst>
      <p:tags r:id="rId2"/>
    </p:custData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8393702"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二进制数与十六进制数的转换 </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aphicFrame>
        <p:nvGraphicFramePr>
          <p:cNvPr id="3" name="图示 2"/>
          <p:cNvGraphicFramePr/>
          <p:nvPr/>
        </p:nvGraphicFramePr>
        <p:xfrm>
          <a:off x="684398" y="1904268"/>
          <a:ext cx="4301424" cy="53516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1" name="文本框 100"/>
          <p:cNvSpPr txBox="1"/>
          <p:nvPr/>
        </p:nvSpPr>
        <p:spPr>
          <a:xfrm>
            <a:off x="5292090" y="1904268"/>
            <a:ext cx="6182426" cy="2030095"/>
          </a:xfrm>
          <a:prstGeom prst="rect">
            <a:avLst/>
          </a:prstGeom>
          <a:noFill/>
        </p:spPr>
        <p:txBody>
          <a:bodyPr wrap="square">
            <a:spAutoFit/>
          </a:bodyPr>
          <a:lstStyle/>
          <a:p>
            <a:pPr algn="just">
              <a:lnSpc>
                <a:spcPct val="150000"/>
              </a:lnSpc>
            </a:pPr>
            <a:r>
              <a:rPr lang="zh-CN" altLang="zh-CN" sz="2000" b="1" dirty="0">
                <a:effectLst/>
                <a:latin typeface="微软雅黑" panose="020B0503020204020204" pitchFamily="34" charset="-122"/>
                <a:ea typeface="微软雅黑" panose="020B0503020204020204" pitchFamily="34" charset="-122"/>
                <a:cs typeface="Times New Roman" panose="02020603050405020304" pitchFamily="18" charset="0"/>
              </a:rPr>
              <a:t>“取四合一”法。以二进制的个位开始，每</a:t>
            </a:r>
            <a:r>
              <a:rPr lang="en-US" altLang="zh-CN" sz="2000" b="1" dirty="0">
                <a:effectLst/>
                <a:latin typeface="微软雅黑" panose="020B0503020204020204" pitchFamily="34" charset="-122"/>
                <a:ea typeface="微软雅黑" panose="020B0503020204020204" pitchFamily="34" charset="-122"/>
              </a:rPr>
              <a:t>4</a:t>
            </a:r>
            <a:r>
              <a:rPr lang="zh-CN" altLang="zh-CN" sz="2000" b="1" dirty="0">
                <a:effectLst/>
                <a:latin typeface="微软雅黑" panose="020B0503020204020204" pitchFamily="34" charset="-122"/>
                <a:ea typeface="微软雅黑" panose="020B0503020204020204" pitchFamily="34" charset="-122"/>
                <a:cs typeface="Times New Roman" panose="02020603050405020304" pitchFamily="18" charset="0"/>
              </a:rPr>
              <a:t>位组成一组（若高位端不够</a:t>
            </a:r>
            <a:r>
              <a:rPr lang="en-US" altLang="zh-CN" sz="2000" b="1" dirty="0">
                <a:effectLst/>
                <a:latin typeface="微软雅黑" panose="020B0503020204020204" pitchFamily="34" charset="-122"/>
                <a:ea typeface="微软雅黑" panose="020B0503020204020204" pitchFamily="34" charset="-122"/>
              </a:rPr>
              <a:t>4</a:t>
            </a:r>
            <a:r>
              <a:rPr lang="zh-CN" altLang="zh-CN" sz="2000" b="1" dirty="0">
                <a:effectLst/>
                <a:latin typeface="微软雅黑" panose="020B0503020204020204" pitchFamily="34" charset="-122"/>
                <a:ea typeface="微软雅黑" panose="020B0503020204020204" pitchFamily="34" charset="-122"/>
                <a:cs typeface="Times New Roman" panose="02020603050405020304" pitchFamily="18" charset="0"/>
              </a:rPr>
              <a:t>位一组，用</a:t>
            </a:r>
            <a:r>
              <a:rPr lang="en-US" altLang="zh-CN" sz="2000" b="1" dirty="0">
                <a:effectLst/>
                <a:latin typeface="微软雅黑" panose="020B0503020204020204" pitchFamily="34" charset="-122"/>
                <a:ea typeface="微软雅黑" panose="020B0503020204020204" pitchFamily="34" charset="-122"/>
              </a:rPr>
              <a:t>0</a:t>
            </a:r>
            <a:r>
              <a:rPr lang="zh-CN" altLang="zh-CN" sz="2000" b="1" dirty="0">
                <a:effectLst/>
                <a:latin typeface="微软雅黑" panose="020B0503020204020204" pitchFamily="34" charset="-122"/>
                <a:ea typeface="微软雅黑" panose="020B0503020204020204" pitchFamily="34" charset="-122"/>
                <a:cs typeface="Times New Roman" panose="02020603050405020304" pitchFamily="18" charset="0"/>
              </a:rPr>
              <a:t>补齐）</a:t>
            </a:r>
          </a:p>
          <a:p>
            <a:pPr algn="just">
              <a:lnSpc>
                <a:spcPct val="150000"/>
              </a:lnSpc>
            </a:pPr>
            <a:r>
              <a:rPr lang="zh-CN" altLang="zh-CN" sz="2000" b="1" kern="100" dirty="0">
                <a:effectLst/>
                <a:latin typeface="Times New Roman" panose="02020603050405020304" pitchFamily="18" charset="0"/>
                <a:ea typeface="宋体" panose="02010600030101010101" pitchFamily="2" charset="-122"/>
              </a:rPr>
              <a:t>（</a:t>
            </a:r>
            <a:r>
              <a:rPr lang="en-US" altLang="zh-CN" sz="2000" b="1" kern="100" dirty="0">
                <a:effectLst/>
                <a:latin typeface="Times New Roman" panose="02020603050405020304" pitchFamily="18" charset="0"/>
                <a:ea typeface="宋体" panose="02010600030101010101" pitchFamily="2" charset="-122"/>
              </a:rPr>
              <a:t>11101</a:t>
            </a:r>
            <a:r>
              <a:rPr lang="zh-CN" altLang="zh-CN" sz="2000" b="1" kern="100" dirty="0">
                <a:effectLst/>
                <a:latin typeface="Times New Roman" panose="02020603050405020304" pitchFamily="18" charset="0"/>
                <a:ea typeface="宋体" panose="02010600030101010101" pitchFamily="2" charset="-122"/>
              </a:rPr>
              <a:t>）</a:t>
            </a:r>
            <a:r>
              <a:rPr lang="en-US" altLang="zh-CN" sz="2000" b="1" kern="100" baseline="-25000" dirty="0">
                <a:effectLst/>
                <a:latin typeface="Times New Roman" panose="02020603050405020304" pitchFamily="18" charset="0"/>
                <a:ea typeface="宋体" panose="02010600030101010101" pitchFamily="2" charset="-122"/>
              </a:rPr>
              <a:t>2</a:t>
            </a:r>
            <a:r>
              <a:rPr lang="en-US" altLang="zh-CN" sz="2000" b="1" kern="100" dirty="0">
                <a:effectLst/>
                <a:latin typeface="Times New Roman" panose="02020603050405020304" pitchFamily="18" charset="0"/>
                <a:ea typeface="宋体" panose="02010600030101010101" pitchFamily="2" charset="-122"/>
              </a:rPr>
              <a:t>=</a:t>
            </a:r>
            <a:r>
              <a:rPr lang="zh-CN" altLang="zh-CN" sz="2000" b="1" kern="100" dirty="0">
                <a:effectLst/>
                <a:latin typeface="Times New Roman" panose="02020603050405020304" pitchFamily="18" charset="0"/>
                <a:ea typeface="宋体" panose="02010600030101010101" pitchFamily="2" charset="-122"/>
              </a:rPr>
              <a:t>（</a:t>
            </a:r>
            <a:r>
              <a:rPr lang="en-US" altLang="zh-CN" sz="2000" b="1" kern="100" dirty="0">
                <a:effectLst/>
                <a:latin typeface="Times New Roman" panose="02020603050405020304" pitchFamily="18" charset="0"/>
                <a:ea typeface="宋体" panose="02010600030101010101" pitchFamily="2" charset="-122"/>
              </a:rPr>
              <a:t>0001 1101</a:t>
            </a:r>
            <a:r>
              <a:rPr lang="zh-CN" altLang="zh-CN" sz="2000" b="1" kern="100" dirty="0">
                <a:effectLst/>
                <a:latin typeface="Times New Roman" panose="02020603050405020304" pitchFamily="18" charset="0"/>
                <a:ea typeface="宋体" panose="02010600030101010101" pitchFamily="2" charset="-122"/>
              </a:rPr>
              <a:t>）</a:t>
            </a:r>
            <a:r>
              <a:rPr lang="en-US" altLang="zh-CN" sz="2000" b="1" kern="100" baseline="-25000" dirty="0">
                <a:effectLst/>
                <a:latin typeface="Times New Roman" panose="02020603050405020304" pitchFamily="18" charset="0"/>
                <a:ea typeface="宋体" panose="02010600030101010101" pitchFamily="2" charset="-122"/>
              </a:rPr>
              <a:t>2</a:t>
            </a:r>
            <a:r>
              <a:rPr lang="en-US" altLang="zh-CN" sz="2000" b="1" kern="100" dirty="0">
                <a:effectLst/>
                <a:latin typeface="Times New Roman" panose="02020603050405020304" pitchFamily="18" charset="0"/>
                <a:ea typeface="宋体" panose="02010600030101010101" pitchFamily="2" charset="-122"/>
              </a:rPr>
              <a:t>=</a:t>
            </a:r>
            <a:r>
              <a:rPr lang="zh-CN" altLang="zh-CN" sz="2000" b="1" kern="100" dirty="0">
                <a:effectLst/>
                <a:latin typeface="Times New Roman" panose="02020603050405020304" pitchFamily="18" charset="0"/>
                <a:ea typeface="宋体" panose="02010600030101010101" pitchFamily="2" charset="-122"/>
              </a:rPr>
              <a:t>（</a:t>
            </a:r>
            <a:r>
              <a:rPr lang="en-US" altLang="zh-CN" sz="2000" b="1" kern="100" dirty="0">
                <a:effectLst/>
                <a:latin typeface="Times New Roman" panose="02020603050405020304" pitchFamily="18" charset="0"/>
                <a:ea typeface="宋体" panose="02010600030101010101" pitchFamily="2" charset="-122"/>
              </a:rPr>
              <a:t>1D</a:t>
            </a:r>
            <a:r>
              <a:rPr lang="zh-CN" altLang="zh-CN" sz="2000" b="1" kern="100" dirty="0">
                <a:effectLst/>
                <a:latin typeface="Times New Roman" panose="02020603050405020304" pitchFamily="18" charset="0"/>
                <a:ea typeface="宋体" panose="02010600030101010101" pitchFamily="2" charset="-122"/>
              </a:rPr>
              <a:t>）</a:t>
            </a:r>
            <a:r>
              <a:rPr lang="en-US" altLang="zh-CN" sz="2000" b="1" kern="100" baseline="-25000" dirty="0">
                <a:effectLst/>
                <a:latin typeface="Times New Roman" panose="02020603050405020304" pitchFamily="18" charset="0"/>
                <a:ea typeface="宋体" panose="02010600030101010101" pitchFamily="2" charset="-122"/>
              </a:rPr>
              <a:t>16</a:t>
            </a:r>
            <a:endParaRPr lang="zh-CN" altLang="zh-CN" sz="2000" b="1" kern="100" dirty="0">
              <a:effectLst/>
              <a:latin typeface="Times New Roman" panose="02020603050405020304" pitchFamily="18" charset="0"/>
              <a:ea typeface="宋体" panose="02010600030101010101" pitchFamily="2" charset="-122"/>
            </a:endParaRPr>
          </a:p>
          <a:p>
            <a:pPr>
              <a:lnSpc>
                <a:spcPct val="150000"/>
              </a:lnSpc>
            </a:pPr>
            <a:endParaRPr lang="zh-CN" altLang="en-US" sz="2400" b="1" dirty="0">
              <a:latin typeface="微软雅黑" panose="020B0503020204020204" pitchFamily="34" charset="-122"/>
              <a:ea typeface="微软雅黑" panose="020B0503020204020204" pitchFamily="34" charset="-122"/>
            </a:endParaRPr>
          </a:p>
        </p:txBody>
      </p:sp>
      <p:graphicFrame>
        <p:nvGraphicFramePr>
          <p:cNvPr id="63" name="图示 62"/>
          <p:cNvGraphicFramePr/>
          <p:nvPr/>
        </p:nvGraphicFramePr>
        <p:xfrm>
          <a:off x="684398" y="4791691"/>
          <a:ext cx="4301424" cy="53516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106" name="文本框 105"/>
          <p:cNvSpPr txBox="1"/>
          <p:nvPr/>
        </p:nvSpPr>
        <p:spPr>
          <a:xfrm>
            <a:off x="5445063" y="4736108"/>
            <a:ext cx="6182426" cy="1014730"/>
          </a:xfrm>
          <a:prstGeom prst="rect">
            <a:avLst/>
          </a:prstGeom>
          <a:noFill/>
        </p:spPr>
        <p:txBody>
          <a:bodyPr wrap="square">
            <a:spAutoFit/>
          </a:bodyPr>
          <a:lstStyle/>
          <a:p>
            <a:pPr algn="just"/>
            <a:r>
              <a:rPr lang="zh-CN" altLang="en-US" sz="2000" b="1" dirty="0">
                <a:effectLst/>
                <a:latin typeface="微软雅黑" panose="020B0503020204020204" pitchFamily="34" charset="-122"/>
                <a:ea typeface="微软雅黑" panose="020B0503020204020204" pitchFamily="34" charset="-122"/>
                <a:cs typeface="Times New Roman" panose="02020603050405020304" pitchFamily="18" charset="0"/>
              </a:rPr>
              <a:t>十六进制数可直接分成四个二进制数</a:t>
            </a:r>
            <a:endParaRPr lang="en-US" altLang="zh-CN" sz="2000" b="1" dirty="0">
              <a:effectLst/>
              <a:latin typeface="微软雅黑" panose="020B0503020204020204" pitchFamily="34" charset="-122"/>
              <a:ea typeface="微软雅黑" panose="020B0503020204020204" pitchFamily="34" charset="-122"/>
              <a:cs typeface="Times New Roman" panose="02020603050405020304" pitchFamily="18" charset="0"/>
            </a:endParaRPr>
          </a:p>
          <a:p>
            <a:pPr algn="just"/>
            <a:endParaRPr lang="en-US" altLang="zh-CN" sz="2000" b="1" dirty="0">
              <a:effectLst/>
              <a:latin typeface="微软雅黑" panose="020B0503020204020204" pitchFamily="34" charset="-122"/>
              <a:ea typeface="微软雅黑" panose="020B0503020204020204" pitchFamily="34" charset="-122"/>
              <a:cs typeface="Times New Roman" panose="02020603050405020304" pitchFamily="18" charset="0"/>
            </a:endParaRPr>
          </a:p>
          <a:p>
            <a:r>
              <a:rPr lang="zh-CN" altLang="zh-CN" sz="2000" b="1"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dirty="0">
                <a:effectLst/>
                <a:latin typeface="Times New Roman" panose="02020603050405020304" pitchFamily="18" charset="0"/>
                <a:ea typeface="宋体" panose="02010600030101010101" pitchFamily="2" charset="-122"/>
              </a:rPr>
              <a:t>1D</a:t>
            </a:r>
            <a:r>
              <a:rPr lang="zh-CN" altLang="zh-CN" sz="2000" b="1"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baseline="-25000" dirty="0">
                <a:effectLst/>
                <a:latin typeface="Times New Roman" panose="02020603050405020304" pitchFamily="18" charset="0"/>
                <a:ea typeface="宋体" panose="02010600030101010101" pitchFamily="2" charset="-122"/>
              </a:rPr>
              <a:t>16</a:t>
            </a:r>
            <a:r>
              <a:rPr lang="en-US" altLang="zh-CN" sz="2000" b="1" dirty="0">
                <a:effectLst/>
                <a:latin typeface="Times New Roman" panose="02020603050405020304" pitchFamily="18" charset="0"/>
                <a:ea typeface="宋体" panose="02010600030101010101" pitchFamily="2" charset="-122"/>
              </a:rPr>
              <a:t>=</a:t>
            </a:r>
            <a:r>
              <a:rPr lang="zh-CN" altLang="zh-CN" sz="2000" b="1"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dirty="0">
                <a:effectLst/>
                <a:latin typeface="Times New Roman" panose="02020603050405020304" pitchFamily="18" charset="0"/>
                <a:ea typeface="宋体" panose="02010600030101010101" pitchFamily="2" charset="-122"/>
              </a:rPr>
              <a:t>0001 1101</a:t>
            </a:r>
            <a:r>
              <a:rPr lang="zh-CN" altLang="zh-CN" sz="2000" b="1"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baseline="-25000" dirty="0">
                <a:effectLst/>
                <a:latin typeface="Times New Roman" panose="02020603050405020304" pitchFamily="18" charset="0"/>
                <a:ea typeface="宋体" panose="02010600030101010101" pitchFamily="2" charset="-122"/>
              </a:rPr>
              <a:t>2</a:t>
            </a:r>
            <a:r>
              <a:rPr lang="en-US" altLang="zh-CN" sz="2000" b="1" dirty="0">
                <a:effectLst/>
                <a:latin typeface="Times New Roman" panose="02020603050405020304" pitchFamily="18" charset="0"/>
                <a:ea typeface="宋体" panose="02010600030101010101" pitchFamily="2" charset="-122"/>
              </a:rPr>
              <a:t>=</a:t>
            </a:r>
            <a:r>
              <a:rPr lang="zh-CN" altLang="zh-CN" sz="2000" b="1"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dirty="0">
                <a:effectLst/>
                <a:latin typeface="Times New Roman" panose="02020603050405020304" pitchFamily="18" charset="0"/>
                <a:ea typeface="宋体" panose="02010600030101010101" pitchFamily="2" charset="-122"/>
              </a:rPr>
              <a:t>11101</a:t>
            </a:r>
            <a:r>
              <a:rPr lang="zh-CN" altLang="zh-CN" sz="2000" b="1" dirty="0">
                <a:effectLst/>
                <a:latin typeface="Times New Roman" panose="02020603050405020304" pitchFamily="18" charset="0"/>
                <a:ea typeface="宋体" panose="02010600030101010101" pitchFamily="2" charset="-122"/>
                <a:cs typeface="Times New Roman" panose="02020603050405020304" pitchFamily="18" charset="0"/>
              </a:rPr>
              <a:t>）</a:t>
            </a:r>
            <a:r>
              <a:rPr lang="en-US" altLang="zh-CN" sz="2000" b="1" baseline="-25000" dirty="0">
                <a:effectLst/>
                <a:latin typeface="Times New Roman" panose="02020603050405020304" pitchFamily="18" charset="0"/>
                <a:ea typeface="宋体" panose="02010600030101010101" pitchFamily="2" charset="-122"/>
              </a:rPr>
              <a:t>2</a:t>
            </a:r>
            <a:endParaRPr lang="zh-CN" altLang="en-US" sz="2400" b="1" dirty="0">
              <a:latin typeface="微软雅黑" panose="020B0503020204020204" pitchFamily="34" charset="-122"/>
              <a:ea typeface="微软雅黑" panose="020B0503020204020204" pitchFamily="34" charset="-122"/>
            </a:endParaRPr>
          </a:p>
        </p:txBody>
      </p:sp>
    </p:spTree>
    <p:custDataLst>
      <p:tags r:id="rId2"/>
    </p:custData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8542292"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十进制数与十六进制数的转换 </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aphicFrame>
        <p:nvGraphicFramePr>
          <p:cNvPr id="7" name="图示 6"/>
          <p:cNvGraphicFramePr/>
          <p:nvPr/>
        </p:nvGraphicFramePr>
        <p:xfrm>
          <a:off x="1367518" y="2575941"/>
          <a:ext cx="10496822" cy="17017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文本框 10"/>
          <p:cNvSpPr txBox="1"/>
          <p:nvPr/>
        </p:nvSpPr>
        <p:spPr>
          <a:xfrm>
            <a:off x="1367519" y="5632975"/>
            <a:ext cx="9849136" cy="455253"/>
          </a:xfrm>
          <a:prstGeom prst="rect">
            <a:avLst/>
          </a:prstGeom>
          <a:noFill/>
        </p:spPr>
        <p:txBody>
          <a:bodyPr wrap="square">
            <a:spAutoFit/>
          </a:bodyPr>
          <a:lstStyle/>
          <a:p>
            <a:pPr indent="304800" algn="l">
              <a:lnSpc>
                <a:spcPct val="150000"/>
              </a:lnSpc>
            </a:pPr>
            <a:r>
              <a:rPr lang="en-US" altLang="zh-CN" sz="1800" b="1" kern="100" dirty="0">
                <a:effectLst/>
                <a:latin typeface="微软雅黑" panose="020B0503020204020204" pitchFamily="34" charset="-122"/>
                <a:ea typeface="微软雅黑" panose="020B0503020204020204" pitchFamily="34" charset="-122"/>
              </a:rPr>
              <a:t>                              </a:t>
            </a:r>
            <a:r>
              <a:rPr lang="zh-CN" altLang="zh-CN" sz="1800" b="1" kern="100" dirty="0">
                <a:effectLst/>
                <a:latin typeface="微软雅黑" panose="020B0503020204020204" pitchFamily="34" charset="-122"/>
                <a:ea typeface="微软雅黑" panose="020B0503020204020204" pitchFamily="34" charset="-122"/>
              </a:rPr>
              <a:t>把十六进制数按权展开、相加即得十进制数 </a:t>
            </a:r>
          </a:p>
        </p:txBody>
      </p:sp>
      <p:graphicFrame>
        <p:nvGraphicFramePr>
          <p:cNvPr id="6" name="图示 5"/>
          <p:cNvGraphicFramePr/>
          <p:nvPr/>
        </p:nvGraphicFramePr>
        <p:xfrm>
          <a:off x="684398" y="1679459"/>
          <a:ext cx="4301424" cy="53516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8" name="图示 7"/>
          <p:cNvGraphicFramePr/>
          <p:nvPr/>
        </p:nvGraphicFramePr>
        <p:xfrm>
          <a:off x="684398" y="5000324"/>
          <a:ext cx="4301424" cy="535164"/>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spTree>
    <p:custDataLst>
      <p:tags r:id="rId2"/>
    </p:custData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8027942"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使用计算器进行数制转换</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pSp>
        <p:nvGrpSpPr>
          <p:cNvPr id="9" name="组合 8"/>
          <p:cNvGrpSpPr/>
          <p:nvPr/>
        </p:nvGrpSpPr>
        <p:grpSpPr>
          <a:xfrm>
            <a:off x="3042608" y="1572289"/>
            <a:ext cx="8696595" cy="4978696"/>
            <a:chOff x="602355" y="685800"/>
            <a:chExt cx="10024357" cy="5486400"/>
          </a:xfrm>
        </p:grpSpPr>
        <p:grpSp>
          <p:nvGrpSpPr>
            <p:cNvPr id="10" name="组合 9"/>
            <p:cNvGrpSpPr/>
            <p:nvPr/>
          </p:nvGrpSpPr>
          <p:grpSpPr>
            <a:xfrm>
              <a:off x="602355" y="685800"/>
              <a:ext cx="10024357" cy="5486400"/>
              <a:chOff x="602355" y="685800"/>
              <a:chExt cx="10024357" cy="5486400"/>
            </a:xfrm>
          </p:grpSpPr>
          <p:grpSp>
            <p:nvGrpSpPr>
              <p:cNvPr id="14" name="组合 13"/>
              <p:cNvGrpSpPr/>
              <p:nvPr/>
            </p:nvGrpSpPr>
            <p:grpSpPr>
              <a:xfrm>
                <a:off x="602355" y="685800"/>
                <a:ext cx="10024357" cy="5486400"/>
                <a:chOff x="602355" y="685800"/>
                <a:chExt cx="10024357" cy="5486400"/>
              </a:xfrm>
            </p:grpSpPr>
            <p:pic>
              <p:nvPicPr>
                <p:cNvPr id="17" name="图片 16"/>
                <p:cNvPicPr>
                  <a:picLocks noChangeAspect="1"/>
                </p:cNvPicPr>
                <p:nvPr/>
              </p:nvPicPr>
              <p:blipFill rotWithShape="1">
                <a:blip r:embed="rId6"/>
                <a:srcRect r="40490"/>
                <a:stretch>
                  <a:fillRect/>
                </a:stretch>
              </p:blipFill>
              <p:spPr>
                <a:xfrm>
                  <a:off x="602355" y="685800"/>
                  <a:ext cx="3196912" cy="5486400"/>
                </a:xfrm>
                <a:prstGeom prst="rect">
                  <a:avLst/>
                </a:prstGeom>
              </p:spPr>
            </p:pic>
            <p:pic>
              <p:nvPicPr>
                <p:cNvPr id="18" name="图片 17"/>
                <p:cNvPicPr>
                  <a:picLocks noChangeAspect="1"/>
                </p:cNvPicPr>
                <p:nvPr/>
              </p:nvPicPr>
              <p:blipFill>
                <a:blip r:embed="rId7"/>
                <a:stretch>
                  <a:fillRect/>
                </a:stretch>
              </p:blipFill>
              <p:spPr>
                <a:xfrm>
                  <a:off x="5416537" y="685800"/>
                  <a:ext cx="5210175" cy="5486400"/>
                </a:xfrm>
                <a:prstGeom prst="rect">
                  <a:avLst/>
                </a:prstGeom>
              </p:spPr>
            </p:pic>
            <p:sp>
              <p:nvSpPr>
                <p:cNvPr id="19" name="对话气泡: 矩形 18"/>
                <p:cNvSpPr/>
                <p:nvPr/>
              </p:nvSpPr>
              <p:spPr>
                <a:xfrm>
                  <a:off x="1301035" y="806549"/>
                  <a:ext cx="1488817" cy="630150"/>
                </a:xfrm>
                <a:prstGeom prst="wedgeRectCallout">
                  <a:avLst>
                    <a:gd name="adj1" fmla="val -66383"/>
                    <a:gd name="adj2" fmla="val 24929"/>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600" dirty="0"/>
                    <a:t>计算器模式切换按钮</a:t>
                  </a:r>
                </a:p>
              </p:txBody>
            </p:sp>
            <p:sp>
              <p:nvSpPr>
                <p:cNvPr id="20" name="对话气泡: 矩形 19"/>
                <p:cNvSpPr/>
                <p:nvPr/>
              </p:nvSpPr>
              <p:spPr>
                <a:xfrm>
                  <a:off x="7461160" y="927279"/>
                  <a:ext cx="2030570" cy="366611"/>
                </a:xfrm>
                <a:prstGeom prst="wedgeRectCallout">
                  <a:avLst>
                    <a:gd name="adj1" fmla="val -86189"/>
                    <a:gd name="adj2" fmla="val 3248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600" dirty="0"/>
                    <a:t>程序员模式界面</a:t>
                  </a:r>
                </a:p>
              </p:txBody>
            </p:sp>
            <p:sp>
              <p:nvSpPr>
                <p:cNvPr id="21" name="对话气泡: 矩形 20"/>
                <p:cNvSpPr/>
                <p:nvPr/>
              </p:nvSpPr>
              <p:spPr>
                <a:xfrm>
                  <a:off x="6340228" y="1929952"/>
                  <a:ext cx="1120932" cy="269293"/>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十六进制</a:t>
                  </a:r>
                </a:p>
              </p:txBody>
            </p:sp>
            <p:sp>
              <p:nvSpPr>
                <p:cNvPr id="22" name="对话气泡: 矩形 21"/>
                <p:cNvSpPr/>
                <p:nvPr/>
              </p:nvSpPr>
              <p:spPr>
                <a:xfrm>
                  <a:off x="6340228" y="2212124"/>
                  <a:ext cx="1120932" cy="269293"/>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十进制</a:t>
                  </a:r>
                </a:p>
              </p:txBody>
            </p:sp>
            <p:sp>
              <p:nvSpPr>
                <p:cNvPr id="23" name="对话气泡: 矩形 22"/>
                <p:cNvSpPr/>
                <p:nvPr/>
              </p:nvSpPr>
              <p:spPr>
                <a:xfrm>
                  <a:off x="6340228" y="2481418"/>
                  <a:ext cx="1120932" cy="269294"/>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十进制</a:t>
                  </a:r>
                </a:p>
              </p:txBody>
            </p:sp>
            <p:sp>
              <p:nvSpPr>
                <p:cNvPr id="24" name="对话气泡: 矩形 23"/>
                <p:cNvSpPr/>
                <p:nvPr/>
              </p:nvSpPr>
              <p:spPr>
                <a:xfrm>
                  <a:off x="6340228" y="1925971"/>
                  <a:ext cx="1120932" cy="269293"/>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十六进制</a:t>
                  </a:r>
                </a:p>
              </p:txBody>
            </p:sp>
            <p:sp>
              <p:nvSpPr>
                <p:cNvPr id="25" name="对话气泡: 矩形 24"/>
                <p:cNvSpPr/>
                <p:nvPr/>
              </p:nvSpPr>
              <p:spPr>
                <a:xfrm>
                  <a:off x="6340228" y="2208143"/>
                  <a:ext cx="1120932" cy="269293"/>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十进制</a:t>
                  </a:r>
                </a:p>
              </p:txBody>
            </p:sp>
            <p:sp>
              <p:nvSpPr>
                <p:cNvPr id="26" name="对话气泡: 矩形 25"/>
                <p:cNvSpPr/>
                <p:nvPr/>
              </p:nvSpPr>
              <p:spPr>
                <a:xfrm>
                  <a:off x="6340228" y="2477437"/>
                  <a:ext cx="1120932" cy="269294"/>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八进制</a:t>
                  </a:r>
                </a:p>
              </p:txBody>
            </p:sp>
            <p:sp>
              <p:nvSpPr>
                <p:cNvPr id="27" name="对话气泡: 矩形 26"/>
                <p:cNvSpPr/>
                <p:nvPr/>
              </p:nvSpPr>
              <p:spPr>
                <a:xfrm>
                  <a:off x="6340228" y="2759921"/>
                  <a:ext cx="1120932" cy="269294"/>
                </a:xfrm>
                <a:prstGeom prst="wedgeRectCallout">
                  <a:avLst>
                    <a:gd name="adj1" fmla="val -69618"/>
                    <a:gd name="adj2" fmla="val 2570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二进制</a:t>
                  </a:r>
                </a:p>
              </p:txBody>
            </p:sp>
            <p:sp>
              <p:nvSpPr>
                <p:cNvPr id="28" name="对话气泡: 矩形 27"/>
                <p:cNvSpPr/>
                <p:nvPr/>
              </p:nvSpPr>
              <p:spPr>
                <a:xfrm>
                  <a:off x="4012467" y="2060617"/>
                  <a:ext cx="1155900" cy="432026"/>
                </a:xfrm>
                <a:prstGeom prst="wedgeRectCallout">
                  <a:avLst>
                    <a:gd name="adj1" fmla="val 62511"/>
                    <a:gd name="adj2" fmla="val 35266"/>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当前使用</a:t>
                  </a:r>
                  <a:endParaRPr lang="en-US" altLang="zh-CN" sz="1200" dirty="0"/>
                </a:p>
                <a:p>
                  <a:pPr algn="ctr"/>
                  <a:r>
                    <a:rPr lang="zh-CN" altLang="en-US" sz="1200" dirty="0"/>
                    <a:t>进制</a:t>
                  </a:r>
                </a:p>
              </p:txBody>
            </p:sp>
          </p:grpSp>
          <p:sp>
            <p:nvSpPr>
              <p:cNvPr id="15" name="对话气泡: 矩形 14"/>
              <p:cNvSpPr/>
              <p:nvPr/>
            </p:nvSpPr>
            <p:spPr>
              <a:xfrm>
                <a:off x="5430592" y="1517426"/>
                <a:ext cx="2030569" cy="269293"/>
              </a:xfrm>
              <a:prstGeom prst="wedgeRectCallout">
                <a:avLst>
                  <a:gd name="adj1" fmla="val -26309"/>
                  <a:gd name="adj2" fmla="val 11110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不同进制计算结果区</a:t>
                </a:r>
              </a:p>
            </p:txBody>
          </p:sp>
          <p:sp>
            <p:nvSpPr>
              <p:cNvPr id="16" name="对话气泡: 矩形 15"/>
              <p:cNvSpPr/>
              <p:nvPr/>
            </p:nvSpPr>
            <p:spPr>
              <a:xfrm>
                <a:off x="8551748" y="2141983"/>
                <a:ext cx="1879964" cy="269293"/>
              </a:xfrm>
              <a:prstGeom prst="wedgeRectCallout">
                <a:avLst>
                  <a:gd name="adj1" fmla="val 43567"/>
                  <a:gd name="adj2" fmla="val -12802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200" dirty="0"/>
                  <a:t>当前进制计算结果</a:t>
                </a:r>
              </a:p>
            </p:txBody>
          </p:sp>
        </p:grpSp>
        <p:sp>
          <p:nvSpPr>
            <p:cNvPr id="12" name="矩形 11"/>
            <p:cNvSpPr/>
            <p:nvPr/>
          </p:nvSpPr>
          <p:spPr>
            <a:xfrm>
              <a:off x="663419" y="1101012"/>
              <a:ext cx="288304" cy="261257"/>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3" name="矩形 12"/>
            <p:cNvSpPr/>
            <p:nvPr/>
          </p:nvSpPr>
          <p:spPr>
            <a:xfrm>
              <a:off x="663419" y="2631232"/>
              <a:ext cx="901870" cy="388652"/>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30" name="组合 29"/>
          <p:cNvGrpSpPr/>
          <p:nvPr/>
        </p:nvGrpSpPr>
        <p:grpSpPr>
          <a:xfrm>
            <a:off x="233312" y="1572289"/>
            <a:ext cx="2369686" cy="5058706"/>
            <a:chOff x="20890" y="1492279"/>
            <a:chExt cx="2328161" cy="4898686"/>
          </a:xfrm>
        </p:grpSpPr>
        <p:pic>
          <p:nvPicPr>
            <p:cNvPr id="4" name="图片 3"/>
            <p:cNvPicPr>
              <a:picLocks noChangeAspect="1"/>
            </p:cNvPicPr>
            <p:nvPr/>
          </p:nvPicPr>
          <p:blipFill>
            <a:blip r:embed="rId8"/>
            <a:stretch>
              <a:fillRect/>
            </a:stretch>
          </p:blipFill>
          <p:spPr>
            <a:xfrm>
              <a:off x="20890" y="1492279"/>
              <a:ext cx="2328161" cy="4898686"/>
            </a:xfrm>
            <a:prstGeom prst="rect">
              <a:avLst/>
            </a:prstGeom>
          </p:spPr>
        </p:pic>
        <p:sp>
          <p:nvSpPr>
            <p:cNvPr id="5" name="矩形 4"/>
            <p:cNvSpPr/>
            <p:nvPr/>
          </p:nvSpPr>
          <p:spPr>
            <a:xfrm>
              <a:off x="452797" y="4893712"/>
              <a:ext cx="1753193" cy="261218"/>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31" name="矩形 30"/>
            <p:cNvSpPr/>
            <p:nvPr/>
          </p:nvSpPr>
          <p:spPr>
            <a:xfrm>
              <a:off x="20891" y="6121730"/>
              <a:ext cx="322010" cy="269235"/>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spTree>
    <p:custDataLst>
      <p:tags r:id="rId2"/>
    </p:custData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8027942" cy="700088"/>
          </a:xfrm>
        </p:spPr>
        <p:txBody>
          <a:bodyPr/>
          <a:lstStyle/>
          <a:p>
            <a:r>
              <a:rPr lang="zh-CN" altLang="en-US" dirty="0">
                <a:solidFill>
                  <a:schemeClr val="tx1"/>
                </a:solidFill>
              </a:rPr>
              <a:t>数制及转换 </a:t>
            </a:r>
            <a:r>
              <a:rPr lang="en-US" altLang="zh-CN" dirty="0">
                <a:solidFill>
                  <a:schemeClr val="tx1"/>
                </a:solidFill>
              </a:rPr>
              <a:t>=&gt; </a:t>
            </a:r>
            <a:r>
              <a:rPr lang="zh-CN" altLang="en-US" dirty="0">
                <a:solidFill>
                  <a:schemeClr val="tx1"/>
                </a:solidFill>
              </a:rPr>
              <a:t>使用计算器进行数制转换</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1</a:t>
            </a:r>
            <a:endParaRPr lang="zh-CN" altLang="en-US" sz="4000" dirty="0">
              <a:solidFill>
                <a:srgbClr val="FFFFFF"/>
              </a:solidFill>
              <a:latin typeface="Impact" panose="020B0806030902050204" pitchFamily="34" charset="0"/>
            </a:endParaRPr>
          </a:p>
        </p:txBody>
      </p:sp>
      <p:grpSp>
        <p:nvGrpSpPr>
          <p:cNvPr id="29" name="组合 28"/>
          <p:cNvGrpSpPr/>
          <p:nvPr/>
        </p:nvGrpSpPr>
        <p:grpSpPr>
          <a:xfrm>
            <a:off x="1062990" y="1746792"/>
            <a:ext cx="10344422" cy="4950354"/>
            <a:chOff x="507500" y="685800"/>
            <a:chExt cx="10967032" cy="5486400"/>
          </a:xfrm>
        </p:grpSpPr>
        <p:grpSp>
          <p:nvGrpSpPr>
            <p:cNvPr id="32" name="组合 31"/>
            <p:cNvGrpSpPr/>
            <p:nvPr/>
          </p:nvGrpSpPr>
          <p:grpSpPr>
            <a:xfrm>
              <a:off x="507500" y="685800"/>
              <a:ext cx="10967032" cy="5486400"/>
              <a:chOff x="760591" y="685800"/>
              <a:chExt cx="10967032" cy="5486400"/>
            </a:xfrm>
          </p:grpSpPr>
          <p:pic>
            <p:nvPicPr>
              <p:cNvPr id="35" name="图片 34"/>
              <p:cNvPicPr>
                <a:picLocks noChangeAspect="1"/>
              </p:cNvPicPr>
              <p:nvPr/>
            </p:nvPicPr>
            <p:blipFill>
              <a:blip r:embed="rId6"/>
              <a:stretch>
                <a:fillRect/>
              </a:stretch>
            </p:blipFill>
            <p:spPr>
              <a:xfrm>
                <a:off x="760591" y="685800"/>
                <a:ext cx="5210175" cy="5486400"/>
              </a:xfrm>
              <a:prstGeom prst="rect">
                <a:avLst/>
              </a:prstGeom>
            </p:spPr>
          </p:pic>
          <p:pic>
            <p:nvPicPr>
              <p:cNvPr id="36" name="图片 35"/>
              <p:cNvPicPr>
                <a:picLocks noChangeAspect="1"/>
              </p:cNvPicPr>
              <p:nvPr/>
            </p:nvPicPr>
            <p:blipFill>
              <a:blip r:embed="rId7"/>
              <a:stretch>
                <a:fillRect/>
              </a:stretch>
            </p:blipFill>
            <p:spPr>
              <a:xfrm>
                <a:off x="6517448" y="685800"/>
                <a:ext cx="5210175" cy="5486400"/>
              </a:xfrm>
              <a:prstGeom prst="rect">
                <a:avLst/>
              </a:prstGeom>
            </p:spPr>
          </p:pic>
          <p:sp>
            <p:nvSpPr>
              <p:cNvPr id="37" name="对话气泡: 矩形 36"/>
              <p:cNvSpPr/>
              <p:nvPr/>
            </p:nvSpPr>
            <p:spPr>
              <a:xfrm>
                <a:off x="1651966" y="1815919"/>
                <a:ext cx="2649578" cy="432026"/>
              </a:xfrm>
              <a:prstGeom prst="wedgeRectCallout">
                <a:avLst>
                  <a:gd name="adj1" fmla="val -48839"/>
                  <a:gd name="adj2" fmla="val 8892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当前使用进制为十进制</a:t>
                </a:r>
              </a:p>
            </p:txBody>
          </p:sp>
          <p:sp>
            <p:nvSpPr>
              <p:cNvPr id="38" name="对话气泡: 矩形 37"/>
              <p:cNvSpPr/>
              <p:nvPr/>
            </p:nvSpPr>
            <p:spPr>
              <a:xfrm>
                <a:off x="8078524" y="2247945"/>
                <a:ext cx="2649578" cy="432026"/>
              </a:xfrm>
              <a:prstGeom prst="wedgeRectCallout">
                <a:avLst>
                  <a:gd name="adj1" fmla="val -48839"/>
                  <a:gd name="adj2" fmla="val 88925"/>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dirty="0"/>
                  <a:t>当前使用进制为二进制</a:t>
                </a:r>
              </a:p>
            </p:txBody>
          </p:sp>
        </p:grpSp>
        <p:sp>
          <p:nvSpPr>
            <p:cNvPr id="33" name="矩形 32"/>
            <p:cNvSpPr/>
            <p:nvPr/>
          </p:nvSpPr>
          <p:spPr>
            <a:xfrm>
              <a:off x="507500" y="2332653"/>
              <a:ext cx="780124" cy="195943"/>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218868" y="2808514"/>
              <a:ext cx="1394911" cy="177282"/>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2"/>
    </p:custDataLst>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信息编码 </a:t>
            </a:r>
            <a:r>
              <a:rPr lang="en-US" altLang="zh-CN" dirty="0">
                <a:solidFill>
                  <a:schemeClr val="tx1"/>
                </a:solidFill>
              </a:rPr>
              <a:t>=&gt; </a:t>
            </a:r>
            <a:r>
              <a:rPr lang="zh-CN" altLang="en-US" dirty="0">
                <a:solidFill>
                  <a:schemeClr val="tx1"/>
                </a:solidFill>
              </a:rPr>
              <a:t>字符编码</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2</a:t>
            </a:r>
            <a:endParaRPr lang="zh-CN" altLang="en-US" sz="4000" dirty="0">
              <a:solidFill>
                <a:srgbClr val="FFFFFF"/>
              </a:solidFill>
              <a:latin typeface="Impact" panose="020B0806030902050204" pitchFamily="34" charset="0"/>
            </a:endParaRPr>
          </a:p>
        </p:txBody>
      </p:sp>
      <p:graphicFrame>
        <p:nvGraphicFramePr>
          <p:cNvPr id="45" name="图示 44"/>
          <p:cNvGraphicFramePr/>
          <p:nvPr/>
        </p:nvGraphicFramePr>
        <p:xfrm>
          <a:off x="260985" y="1446520"/>
          <a:ext cx="11670030" cy="512573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2"/>
    </p:custDataLst>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信息编码 </a:t>
            </a:r>
            <a:r>
              <a:rPr lang="en-US" altLang="zh-CN" dirty="0">
                <a:solidFill>
                  <a:schemeClr val="tx1"/>
                </a:solidFill>
              </a:rPr>
              <a:t>=&gt; </a:t>
            </a:r>
            <a:r>
              <a:rPr lang="zh-CN" altLang="en-US" dirty="0">
                <a:solidFill>
                  <a:schemeClr val="tx1"/>
                </a:solidFill>
              </a:rPr>
              <a:t>图形码</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2</a:t>
            </a:r>
            <a:endParaRPr lang="zh-CN" altLang="en-US" sz="4000" dirty="0">
              <a:solidFill>
                <a:srgbClr val="FFFFFF"/>
              </a:solidFill>
              <a:latin typeface="Impact" panose="020B0806030902050204" pitchFamily="34" charset="0"/>
            </a:endParaRPr>
          </a:p>
        </p:txBody>
      </p:sp>
      <p:pic>
        <p:nvPicPr>
          <p:cNvPr id="5" name="图片 4"/>
          <p:cNvPicPr/>
          <p:nvPr/>
        </p:nvPicPr>
        <p:blipFill>
          <a:blip r:embed="rId6"/>
          <a:stretch>
            <a:fillRect/>
          </a:stretch>
        </p:blipFill>
        <p:spPr>
          <a:xfrm>
            <a:off x="1165860" y="2558256"/>
            <a:ext cx="4379533" cy="1881009"/>
          </a:xfrm>
          <a:prstGeom prst="rect">
            <a:avLst/>
          </a:prstGeom>
        </p:spPr>
      </p:pic>
      <p:pic>
        <p:nvPicPr>
          <p:cNvPr id="6" name="图片 5"/>
          <p:cNvPicPr/>
          <p:nvPr/>
        </p:nvPicPr>
        <p:blipFill>
          <a:blip r:embed="rId7"/>
          <a:stretch>
            <a:fillRect/>
          </a:stretch>
        </p:blipFill>
        <p:spPr>
          <a:xfrm>
            <a:off x="7315200" y="2558257"/>
            <a:ext cx="1917290" cy="1881008"/>
          </a:xfrm>
          <a:prstGeom prst="rect">
            <a:avLst/>
          </a:prstGeom>
        </p:spPr>
      </p:pic>
      <p:sp>
        <p:nvSpPr>
          <p:cNvPr id="3" name="文本框 2"/>
          <p:cNvSpPr txBox="1"/>
          <p:nvPr/>
        </p:nvSpPr>
        <p:spPr>
          <a:xfrm>
            <a:off x="2835124" y="4925962"/>
            <a:ext cx="1107996" cy="525016"/>
          </a:xfrm>
          <a:prstGeom prst="rect">
            <a:avLst/>
          </a:prstGeom>
          <a:noFill/>
        </p:spPr>
        <p:txBody>
          <a:bodyPr wrap="none" rtlCol="0">
            <a:spAutoFit/>
          </a:bodyPr>
          <a:lstStyle/>
          <a:p>
            <a:pPr>
              <a:lnSpc>
                <a:spcPct val="130000"/>
              </a:lnSpc>
            </a:pPr>
            <a:r>
              <a:rPr lang="zh-CN" altLang="en-US" sz="2400" dirty="0">
                <a:latin typeface="Arial" panose="020B0604020202020204" pitchFamily="34" charset="0"/>
                <a:ea typeface="微软雅黑" panose="020B0503020204020204" pitchFamily="34" charset="-122"/>
              </a:rPr>
              <a:t>条形码</a:t>
            </a:r>
          </a:p>
        </p:txBody>
      </p:sp>
      <p:sp>
        <p:nvSpPr>
          <p:cNvPr id="7" name="文本框 6"/>
          <p:cNvSpPr txBox="1"/>
          <p:nvPr/>
        </p:nvSpPr>
        <p:spPr>
          <a:xfrm>
            <a:off x="7719847" y="4925962"/>
            <a:ext cx="1107996" cy="525016"/>
          </a:xfrm>
          <a:prstGeom prst="rect">
            <a:avLst/>
          </a:prstGeom>
          <a:noFill/>
        </p:spPr>
        <p:txBody>
          <a:bodyPr wrap="none" rtlCol="0">
            <a:spAutoFit/>
          </a:bodyPr>
          <a:lstStyle/>
          <a:p>
            <a:pPr>
              <a:lnSpc>
                <a:spcPct val="130000"/>
              </a:lnSpc>
            </a:pPr>
            <a:r>
              <a:rPr lang="zh-CN" altLang="en-US" sz="2400" dirty="0">
                <a:latin typeface="Arial" panose="020B0604020202020204" pitchFamily="34" charset="0"/>
                <a:ea typeface="微软雅黑" panose="020B0503020204020204" pitchFamily="34" charset="-122"/>
              </a:rPr>
              <a:t>二维码</a:t>
            </a:r>
          </a:p>
        </p:txBody>
      </p:sp>
    </p:spTree>
    <p:custDataLst>
      <p:tags r:id="rId2"/>
    </p:custDataLst>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6679202" cy="700088"/>
          </a:xfrm>
        </p:spPr>
        <p:txBody>
          <a:bodyPr/>
          <a:lstStyle/>
          <a:p>
            <a:r>
              <a:rPr lang="zh-CN" altLang="en-US" dirty="0">
                <a:solidFill>
                  <a:schemeClr val="tx1"/>
                </a:solidFill>
              </a:rPr>
              <a:t>信息编码 </a:t>
            </a:r>
            <a:r>
              <a:rPr lang="en-US" altLang="zh-CN" dirty="0">
                <a:solidFill>
                  <a:schemeClr val="tx1"/>
                </a:solidFill>
              </a:rPr>
              <a:t>=&gt; </a:t>
            </a:r>
            <a:r>
              <a:rPr lang="zh-CN" altLang="en-US" dirty="0">
                <a:solidFill>
                  <a:schemeClr val="tx1"/>
                </a:solidFill>
              </a:rPr>
              <a:t>制作专属二维码</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2</a:t>
            </a:r>
            <a:endParaRPr lang="zh-CN" altLang="en-US" sz="4000" dirty="0">
              <a:solidFill>
                <a:srgbClr val="FFFFFF"/>
              </a:solidFill>
              <a:latin typeface="Impact" panose="020B0806030902050204" pitchFamily="34" charset="0"/>
            </a:endParaRPr>
          </a:p>
        </p:txBody>
      </p:sp>
      <p:grpSp>
        <p:nvGrpSpPr>
          <p:cNvPr id="7" name="组合 6"/>
          <p:cNvGrpSpPr/>
          <p:nvPr/>
        </p:nvGrpSpPr>
        <p:grpSpPr>
          <a:xfrm>
            <a:off x="886065" y="1520190"/>
            <a:ext cx="10419870" cy="5234940"/>
            <a:chOff x="160500" y="0"/>
            <a:chExt cx="11871000" cy="6858000"/>
          </a:xfrm>
        </p:grpSpPr>
        <p:pic>
          <p:nvPicPr>
            <p:cNvPr id="8" name="图片 7"/>
            <p:cNvPicPr>
              <a:picLocks noChangeAspect="1"/>
            </p:cNvPicPr>
            <p:nvPr/>
          </p:nvPicPr>
          <p:blipFill>
            <a:blip r:embed="rId6"/>
            <a:stretch>
              <a:fillRect/>
            </a:stretch>
          </p:blipFill>
          <p:spPr>
            <a:xfrm>
              <a:off x="160500" y="0"/>
              <a:ext cx="11871000" cy="6858000"/>
            </a:xfrm>
            <a:prstGeom prst="rect">
              <a:avLst/>
            </a:prstGeom>
          </p:spPr>
        </p:pic>
        <p:sp>
          <p:nvSpPr>
            <p:cNvPr id="9" name="对话气泡: 矩形 8"/>
            <p:cNvSpPr/>
            <p:nvPr/>
          </p:nvSpPr>
          <p:spPr>
            <a:xfrm>
              <a:off x="3821563" y="1174896"/>
              <a:ext cx="1419740" cy="295685"/>
            </a:xfrm>
            <a:prstGeom prst="wedgeRectCallout">
              <a:avLst>
                <a:gd name="adj1" fmla="val -53108"/>
                <a:gd name="adj2" fmla="val -138003"/>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600" dirty="0"/>
                <a:t>输入信息</a:t>
              </a:r>
            </a:p>
          </p:txBody>
        </p:sp>
        <p:sp>
          <p:nvSpPr>
            <p:cNvPr id="10" name="对话气泡: 矩形 9"/>
            <p:cNvSpPr/>
            <p:nvPr/>
          </p:nvSpPr>
          <p:spPr>
            <a:xfrm>
              <a:off x="6010151" y="3281157"/>
              <a:ext cx="1644413" cy="295685"/>
            </a:xfrm>
            <a:prstGeom prst="wedgeRectCallout">
              <a:avLst>
                <a:gd name="adj1" fmla="val 47153"/>
                <a:gd name="adj2" fmla="val -141191"/>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600" dirty="0"/>
                <a:t>生成的二维码</a:t>
              </a:r>
            </a:p>
          </p:txBody>
        </p:sp>
        <p:sp>
          <p:nvSpPr>
            <p:cNvPr id="11" name="对话气泡: 矩形 10"/>
            <p:cNvSpPr/>
            <p:nvPr/>
          </p:nvSpPr>
          <p:spPr>
            <a:xfrm>
              <a:off x="9992413" y="2905655"/>
              <a:ext cx="1849224" cy="295685"/>
            </a:xfrm>
            <a:prstGeom prst="wedgeRectCallout">
              <a:avLst>
                <a:gd name="adj1" fmla="val -40556"/>
                <a:gd name="adj2" fmla="val -102934"/>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zh-CN" altLang="en-US" sz="1600" dirty="0"/>
                <a:t>设置二维码颜色</a:t>
              </a:r>
            </a:p>
          </p:txBody>
        </p:sp>
      </p:grpSp>
    </p:spTree>
    <p:custDataLst>
      <p:tags r:id="rId2"/>
    </p:custData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信息存储</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pic>
        <p:nvPicPr>
          <p:cNvPr id="4" name="图片 3"/>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84398" y="1881922"/>
            <a:ext cx="2405717" cy="3074670"/>
          </a:xfrm>
          <a:prstGeom prst="rect">
            <a:avLst/>
          </a:prstGeom>
        </p:spPr>
      </p:pic>
      <p:pic>
        <p:nvPicPr>
          <p:cNvPr id="6" name="图片 5"/>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389122" y="1901405"/>
            <a:ext cx="4321148" cy="3055187"/>
          </a:xfrm>
          <a:prstGeom prst="rect">
            <a:avLst/>
          </a:prstGeom>
        </p:spPr>
      </p:pic>
      <p:pic>
        <p:nvPicPr>
          <p:cNvPr id="8" name="图片 7"/>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52415" y="1901406"/>
            <a:ext cx="3055187" cy="3055187"/>
          </a:xfrm>
          <a:prstGeom prst="rect">
            <a:avLst/>
          </a:prstGeom>
        </p:spPr>
      </p:pic>
      <p:sp>
        <p:nvSpPr>
          <p:cNvPr id="9" name="箭头: 虚尾 8"/>
          <p:cNvSpPr/>
          <p:nvPr/>
        </p:nvSpPr>
        <p:spPr>
          <a:xfrm>
            <a:off x="684398" y="5246370"/>
            <a:ext cx="11065642" cy="1360170"/>
          </a:xfrm>
          <a:prstGeom prst="stripedRightArrow">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effectLst>
                  <a:outerShdw blurRad="38100" dist="38100" dir="2700000" algn="tl">
                    <a:srgbClr val="000000">
                      <a:alpha val="43137"/>
                    </a:srgbClr>
                  </a:outerShdw>
                </a:effectLst>
                <a:latin typeface="+mj-ea"/>
                <a:ea typeface="+mj-ea"/>
              </a:rPr>
              <a:t>传统的信息存储方式</a:t>
            </a:r>
          </a:p>
        </p:txBody>
      </p:sp>
    </p:spTree>
    <p:custDataLst>
      <p:tags r:id="rId2"/>
    </p:custData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信息存储</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sp>
        <p:nvSpPr>
          <p:cNvPr id="9" name="箭头: 虚尾 8"/>
          <p:cNvSpPr/>
          <p:nvPr/>
        </p:nvSpPr>
        <p:spPr>
          <a:xfrm>
            <a:off x="3991670" y="2103120"/>
            <a:ext cx="2352998" cy="2651760"/>
          </a:xfrm>
          <a:prstGeom prst="stripedRightArrow">
            <a:avLst/>
          </a:pr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effectLst>
                  <a:outerShdw blurRad="38100" dist="38100" dir="2700000" algn="tl">
                    <a:srgbClr val="000000">
                      <a:alpha val="43137"/>
                    </a:srgbClr>
                  </a:outerShdw>
                </a:effectLst>
                <a:latin typeface="+mj-ea"/>
                <a:ea typeface="+mj-ea"/>
              </a:rPr>
              <a:t>数字化存储</a:t>
            </a:r>
          </a:p>
        </p:txBody>
      </p:sp>
      <p:pic>
        <p:nvPicPr>
          <p:cNvPr id="5" name="图片 4"/>
          <p:cNvPicPr>
            <a:picLocks noChangeAspect="1"/>
          </p:cNvPicPr>
          <p:nvPr/>
        </p:nvPicPr>
        <p:blipFill rotWithShape="1">
          <a:blip r:embed="rId6">
            <a:extLst>
              <a:ext uri="{28A0092B-C50C-407E-A947-70E740481C1C}">
                <a14:useLocalDpi xmlns:a14="http://schemas.microsoft.com/office/drawing/2010/main" val="0"/>
              </a:ext>
            </a:extLst>
          </a:blip>
          <a:srcRect b="6377"/>
          <a:stretch>
            <a:fillRect/>
          </a:stretch>
        </p:blipFill>
        <p:spPr>
          <a:xfrm>
            <a:off x="6344668" y="1740349"/>
            <a:ext cx="5715000" cy="3377302"/>
          </a:xfrm>
          <a:prstGeom prst="rect">
            <a:avLst/>
          </a:prstGeom>
        </p:spPr>
      </p:pic>
      <p:pic>
        <p:nvPicPr>
          <p:cNvPr id="10" name="图片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8294" y="1740349"/>
            <a:ext cx="3598680" cy="3377302"/>
          </a:xfrm>
          <a:prstGeom prst="rect">
            <a:avLst/>
          </a:prstGeom>
        </p:spPr>
      </p:pic>
      <p:sp>
        <p:nvSpPr>
          <p:cNvPr id="13" name="文本框 12"/>
          <p:cNvSpPr txBox="1"/>
          <p:nvPr/>
        </p:nvSpPr>
        <p:spPr>
          <a:xfrm>
            <a:off x="238294" y="5394567"/>
            <a:ext cx="3343644" cy="369332"/>
          </a:xfrm>
          <a:prstGeom prst="rect">
            <a:avLst/>
          </a:prstGeom>
          <a:noFill/>
        </p:spPr>
        <p:txBody>
          <a:bodyPr wrap="square">
            <a:spAutoFit/>
          </a:bodyPr>
          <a:lstStyle/>
          <a:p>
            <a:r>
              <a:rPr lang="zh-CN" altLang="zh-CN" sz="1800" b="1" dirty="0">
                <a:effectLst/>
                <a:latin typeface="微软雅黑" panose="020B0503020204020204" pitchFamily="34" charset="-122"/>
                <a:ea typeface="微软雅黑" panose="020B0503020204020204" pitchFamily="34" charset="-122"/>
                <a:cs typeface="Times New Roman" panose="02020603050405020304" pitchFamily="18" charset="0"/>
              </a:rPr>
              <a:t>文字、数据、图形、音</a:t>
            </a:r>
            <a:r>
              <a:rPr lang="zh-CN" altLang="en-US" sz="1800" b="1" dirty="0">
                <a:effectLst/>
                <a:latin typeface="微软雅黑" panose="020B0503020204020204" pitchFamily="34" charset="-122"/>
                <a:ea typeface="微软雅黑" panose="020B0503020204020204" pitchFamily="34" charset="-122"/>
                <a:cs typeface="Times New Roman" panose="02020603050405020304" pitchFamily="18" charset="0"/>
              </a:rPr>
              <a:t>视</a:t>
            </a:r>
            <a:r>
              <a:rPr lang="zh-CN" altLang="zh-CN" sz="1800" b="1" dirty="0">
                <a:effectLst/>
                <a:latin typeface="微软雅黑" panose="020B0503020204020204" pitchFamily="34" charset="-122"/>
                <a:ea typeface="微软雅黑" panose="020B0503020204020204" pitchFamily="34" charset="-122"/>
                <a:cs typeface="Times New Roman" panose="02020603050405020304" pitchFamily="18" charset="0"/>
              </a:rPr>
              <a:t>频</a:t>
            </a:r>
            <a:r>
              <a:rPr lang="zh-CN" altLang="en-US" sz="1800" b="1" dirty="0">
                <a:effectLst/>
                <a:latin typeface="微软雅黑" panose="020B0503020204020204" pitchFamily="34" charset="-122"/>
                <a:ea typeface="微软雅黑" panose="020B0503020204020204" pitchFamily="34" charset="-122"/>
                <a:cs typeface="Times New Roman" panose="02020603050405020304" pitchFamily="18" charset="0"/>
              </a:rPr>
              <a:t>等</a:t>
            </a:r>
            <a:endParaRPr lang="zh-CN" altLang="en-US" b="1" dirty="0">
              <a:latin typeface="微软雅黑" panose="020B0503020204020204" pitchFamily="34" charset="-122"/>
              <a:ea typeface="微软雅黑" panose="020B0503020204020204" pitchFamily="34" charset="-122"/>
            </a:endParaRPr>
          </a:p>
        </p:txBody>
      </p:sp>
      <p:sp>
        <p:nvSpPr>
          <p:cNvPr id="15" name="文本框 14"/>
          <p:cNvSpPr txBox="1"/>
          <p:nvPr/>
        </p:nvSpPr>
        <p:spPr>
          <a:xfrm>
            <a:off x="6344668" y="5181624"/>
            <a:ext cx="5715000" cy="1289905"/>
          </a:xfrm>
          <a:prstGeom prst="rect">
            <a:avLst/>
          </a:prstGeom>
          <a:noFill/>
        </p:spPr>
        <p:txBody>
          <a:bodyPr wrap="square">
            <a:spAutoFit/>
          </a:bodyPr>
          <a:lstStyle/>
          <a:p>
            <a:pPr algn="just">
              <a:lnSpc>
                <a:spcPct val="150000"/>
              </a:lnSpc>
            </a:pPr>
            <a:r>
              <a:rPr lang="zh-CN" altLang="en-US" sz="1800" b="1" dirty="0">
                <a:effectLst/>
                <a:latin typeface="微软雅黑" panose="020B0503020204020204" pitchFamily="34" charset="-122"/>
                <a:ea typeface="微软雅黑" panose="020B0503020204020204" pitchFamily="34" charset="-122"/>
                <a:cs typeface="Times New Roman" panose="02020603050405020304" pitchFamily="18" charset="0"/>
              </a:rPr>
              <a:t>以二进制编码形式存储于信息技术设备中的硬盘、光盘、闪存卡等外存储器中，或是存储于网络“云端”服务器中的硬盘阵列、磁带机等外存储器中</a:t>
            </a:r>
            <a:endParaRPr lang="zh-CN" altLang="en-US" b="1" dirty="0">
              <a:latin typeface="微软雅黑" panose="020B0503020204020204" pitchFamily="34" charset="-122"/>
              <a:ea typeface="微软雅黑" panose="020B0503020204020204" pitchFamily="34" charset="-122"/>
            </a:endParaRPr>
          </a:p>
        </p:txBody>
      </p:sp>
    </p:spTree>
    <p:custDataLst>
      <p:tags r:id="rId2"/>
    </p:custData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信息存储</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graphicFrame>
        <p:nvGraphicFramePr>
          <p:cNvPr id="4" name="图示 3"/>
          <p:cNvGraphicFramePr/>
          <p:nvPr>
            <p:extLst>
              <p:ext uri="{D42A27DB-BD31-4B8C-83A1-F6EECF244321}">
                <p14:modId xmlns:p14="http://schemas.microsoft.com/office/powerpoint/2010/main" val="404350397"/>
              </p:ext>
            </p:extLst>
          </p:nvPr>
        </p:nvGraphicFramePr>
        <p:xfrm>
          <a:off x="407670" y="1473693"/>
          <a:ext cx="11315700" cy="267539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文本框 10"/>
          <p:cNvSpPr txBox="1"/>
          <p:nvPr/>
        </p:nvSpPr>
        <p:spPr>
          <a:xfrm>
            <a:off x="407737" y="4534543"/>
            <a:ext cx="11315700" cy="1843903"/>
          </a:xfrm>
          <a:prstGeom prst="rect">
            <a:avLst/>
          </a:prstGeom>
          <a:noFill/>
        </p:spPr>
        <p:txBody>
          <a:bodyPr wrap="square">
            <a:spAutoFit/>
          </a:bodyPr>
          <a:lstStyle/>
          <a:p>
            <a:pPr indent="304800" algn="just">
              <a:lnSpc>
                <a:spcPct val="150000"/>
              </a:lnSpc>
            </a:pPr>
            <a:r>
              <a:rPr lang="zh-CN" altLang="zh-CN" sz="2400" b="1" dirty="0">
                <a:latin typeface="+mj-ea"/>
                <a:ea typeface="+mj-ea"/>
                <a:cs typeface="Times New Roman" panose="02020603050405020304" pitchFamily="18" charset="0"/>
              </a:rPr>
              <a:t>级间倍数</a:t>
            </a:r>
            <a:r>
              <a:rPr lang="zh-CN" altLang="en-US" sz="2400" b="1" dirty="0">
                <a:latin typeface="+mj-ea"/>
                <a:ea typeface="+mj-ea"/>
                <a:cs typeface="Times New Roman" panose="02020603050405020304" pitchFamily="18" charset="0"/>
              </a:rPr>
              <a:t>：</a:t>
            </a:r>
            <a:r>
              <a:rPr lang="en-US" altLang="zh-CN" sz="2400" b="1" dirty="0">
                <a:effectLst/>
                <a:latin typeface="+mj-ea"/>
                <a:ea typeface="+mj-ea"/>
              </a:rPr>
              <a:t>2</a:t>
            </a:r>
            <a:r>
              <a:rPr lang="en-US" altLang="zh-CN" sz="2400" b="1" baseline="30000" dirty="0">
                <a:effectLst/>
                <a:latin typeface="+mj-ea"/>
                <a:ea typeface="+mj-ea"/>
              </a:rPr>
              <a:t>10</a:t>
            </a:r>
            <a:r>
              <a:rPr lang="en-US" altLang="zh-CN" sz="2400" b="1" dirty="0">
                <a:effectLst/>
                <a:latin typeface="+mj-ea"/>
                <a:ea typeface="+mj-ea"/>
              </a:rPr>
              <a:t>=1024</a:t>
            </a:r>
            <a:endParaRPr lang="en-US" altLang="zh-CN" sz="2400" b="1" kern="100" dirty="0">
              <a:effectLst/>
              <a:latin typeface="+mj-ea"/>
              <a:ea typeface="+mj-ea"/>
            </a:endParaRPr>
          </a:p>
          <a:p>
            <a:pPr indent="304800" algn="just">
              <a:lnSpc>
                <a:spcPct val="150000"/>
              </a:lnSpc>
            </a:pPr>
            <a:r>
              <a:rPr lang="en-US" altLang="zh-CN" sz="1800" b="1" kern="100" dirty="0">
                <a:effectLst/>
                <a:latin typeface="+mj-ea"/>
                <a:ea typeface="+mj-ea"/>
              </a:rPr>
              <a:t>1 KB = 1024 B			1 MB = 1024 KB		1 GB = 1024 MB</a:t>
            </a:r>
            <a:endParaRPr lang="zh-CN" altLang="zh-CN" sz="1800" b="1" kern="100" dirty="0">
              <a:effectLst/>
              <a:latin typeface="+mj-ea"/>
              <a:ea typeface="+mj-ea"/>
            </a:endParaRPr>
          </a:p>
          <a:p>
            <a:pPr indent="304800" algn="just">
              <a:lnSpc>
                <a:spcPct val="150000"/>
              </a:lnSpc>
            </a:pPr>
            <a:r>
              <a:rPr lang="en-US" altLang="zh-CN" sz="1800" b="1" kern="100" dirty="0">
                <a:effectLst/>
                <a:latin typeface="+mj-ea"/>
                <a:ea typeface="+mj-ea"/>
              </a:rPr>
              <a:t>1 TB = 1024 GB			1 PB = 1024 TB			1 EB = 1024 PB</a:t>
            </a:r>
            <a:endParaRPr lang="zh-CN" altLang="zh-CN" sz="1800" b="1" kern="100" dirty="0">
              <a:effectLst/>
              <a:latin typeface="+mj-ea"/>
              <a:ea typeface="+mj-ea"/>
            </a:endParaRPr>
          </a:p>
          <a:p>
            <a:pPr indent="304800" algn="just">
              <a:lnSpc>
                <a:spcPct val="150000"/>
              </a:lnSpc>
            </a:pPr>
            <a:r>
              <a:rPr lang="en-US" altLang="zh-CN" sz="1800" b="1" kern="100" dirty="0">
                <a:effectLst/>
                <a:latin typeface="+mj-ea"/>
                <a:ea typeface="+mj-ea"/>
              </a:rPr>
              <a:t>1 ZB = 1024 EB			1 YB = 1024 ZB			1 BB = 1024 YB</a:t>
            </a:r>
            <a:endParaRPr lang="zh-CN" altLang="zh-CN" sz="1800" b="1" kern="100" dirty="0">
              <a:effectLst/>
              <a:latin typeface="+mj-ea"/>
              <a:ea typeface="+mj-ea"/>
            </a:endParaRPr>
          </a:p>
        </p:txBody>
      </p:sp>
    </p:spTree>
    <p:custDataLst>
      <p:tags r:id="rId2"/>
    </p:custData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3"/>
            </p:custDataLst>
          </p:nvPr>
        </p:nvSpPr>
        <p:spPr>
          <a:xfrm>
            <a:off x="818878" y="618054"/>
            <a:ext cx="5140488" cy="700088"/>
          </a:xfrm>
        </p:spPr>
        <p:txBody>
          <a:bodyPr/>
          <a:lstStyle/>
          <a:p>
            <a:r>
              <a:rPr lang="zh-CN" altLang="en-US" dirty="0">
                <a:solidFill>
                  <a:schemeClr val="tx1"/>
                </a:solidFill>
              </a:rPr>
              <a:t>信息存储</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sp>
        <p:nvSpPr>
          <p:cNvPr id="3" name="Rectangle 2"/>
          <p:cNvSpPr>
            <a:spLocks noChangeArrowheads="1"/>
          </p:cNvSpPr>
          <p:nvPr/>
        </p:nvSpPr>
        <p:spPr bwMode="auto">
          <a:xfrm>
            <a:off x="691712" y="1423852"/>
            <a:ext cx="240581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1270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indent="0" algn="l" defTabSz="914400" rtl="0" eaLnBrk="0" fontAlgn="base" latinLnBrk="0" hangingPunct="0">
              <a:lnSpc>
                <a:spcPct val="100000"/>
              </a:lnSpc>
              <a:spcBef>
                <a:spcPct val="0"/>
              </a:spcBef>
              <a:spcAft>
                <a:spcPct val="0"/>
              </a:spcAft>
              <a:buClrTx/>
              <a:buSzTx/>
              <a:buFontTx/>
              <a:buNone/>
            </a:pPr>
            <a:r>
              <a:rPr kumimoji="0" lang="zh-CN" altLang="zh-CN" sz="2400" b="0" i="0" u="none" strike="noStrike" cap="none" normalizeH="0" baseline="0" dirty="0">
                <a:ln>
                  <a:noFill/>
                </a:ln>
                <a:solidFill>
                  <a:srgbClr val="0070C0"/>
                </a:solidFill>
                <a:effectLst/>
                <a:latin typeface="微软雅黑" panose="020B0503020204020204" pitchFamily="34" charset="-122"/>
                <a:ea typeface="微软雅黑" panose="020B0503020204020204" pitchFamily="34" charset="-122"/>
                <a:cs typeface="Times New Roman" panose="02020603050405020304" pitchFamily="18" charset="0"/>
              </a:rPr>
              <a:t>查询存储容量</a:t>
            </a:r>
            <a:endParaRPr kumimoji="0" lang="zh-CN" altLang="en-US" sz="3600" b="0"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7599242" y="1948690"/>
            <a:ext cx="4450127" cy="4524315"/>
          </a:xfrm>
          <a:prstGeom prst="rect">
            <a:avLst/>
          </a:prstGeom>
          <a:noFill/>
        </p:spPr>
        <p:txBody>
          <a:bodyPr wrap="square">
            <a:spAutoFit/>
          </a:bodyPr>
          <a:lstStyle/>
          <a:p>
            <a:r>
              <a:rPr lang="zh-CN" altLang="en-US" sz="2400" b="1" dirty="0"/>
              <a:t>通过存储容量单位的换算进行</a:t>
            </a:r>
            <a:endParaRPr lang="en-US" altLang="zh-CN" sz="2400" b="1" dirty="0"/>
          </a:p>
          <a:p>
            <a:endParaRPr lang="en-US" altLang="zh-CN" sz="2400" b="1" dirty="0"/>
          </a:p>
          <a:p>
            <a:r>
              <a:rPr lang="zh-CN" altLang="en-US" sz="2400" b="1" dirty="0"/>
              <a:t>如计算一张</a:t>
            </a:r>
            <a:r>
              <a:rPr lang="en-US" altLang="zh-CN" sz="2400" b="1" dirty="0"/>
              <a:t>DVD</a:t>
            </a:r>
            <a:r>
              <a:rPr lang="zh-CN" altLang="en-US" sz="2400" b="1" dirty="0"/>
              <a:t>光盘可以存储多少汉字。计算步骤为：</a:t>
            </a:r>
          </a:p>
          <a:p>
            <a:r>
              <a:rPr lang="en-US" altLang="zh-CN" sz="2400" b="1" dirty="0"/>
              <a:t>1</a:t>
            </a:r>
            <a:r>
              <a:rPr lang="zh-CN" altLang="en-US" sz="2400" b="1" dirty="0"/>
              <a:t>（</a:t>
            </a:r>
            <a:r>
              <a:rPr lang="en-US" altLang="zh-CN" sz="2400" b="1" dirty="0"/>
              <a:t>GB</a:t>
            </a:r>
            <a:r>
              <a:rPr lang="zh-CN" altLang="en-US" sz="2400" b="1" dirty="0"/>
              <a:t>）</a:t>
            </a:r>
            <a:r>
              <a:rPr lang="en-US" altLang="zh-CN" sz="2400" b="1" dirty="0"/>
              <a:t>=1024</a:t>
            </a:r>
            <a:r>
              <a:rPr lang="zh-CN" altLang="en-US" sz="2400" b="1" dirty="0"/>
              <a:t>（</a:t>
            </a:r>
            <a:r>
              <a:rPr lang="en-US" altLang="zh-CN" sz="2400" b="1" dirty="0"/>
              <a:t>MB</a:t>
            </a:r>
            <a:r>
              <a:rPr lang="zh-CN" altLang="en-US" sz="2400" b="1" dirty="0"/>
              <a:t>）</a:t>
            </a:r>
            <a:r>
              <a:rPr lang="en-US" altLang="zh-CN" sz="2400" b="1" dirty="0"/>
              <a:t>=1024×1024</a:t>
            </a:r>
            <a:r>
              <a:rPr lang="zh-CN" altLang="en-US" sz="2400" b="1" dirty="0"/>
              <a:t>（</a:t>
            </a:r>
            <a:r>
              <a:rPr lang="en-US" altLang="zh-CN" sz="2400" b="1" dirty="0"/>
              <a:t>KB</a:t>
            </a:r>
            <a:r>
              <a:rPr lang="zh-CN" altLang="en-US" sz="2400" b="1" dirty="0"/>
              <a:t>）</a:t>
            </a:r>
            <a:r>
              <a:rPr lang="en-US" altLang="zh-CN" sz="2400" b="1" dirty="0"/>
              <a:t>=1024×1024×1024</a:t>
            </a:r>
            <a:r>
              <a:rPr lang="zh-CN" altLang="en-US" sz="2400" b="1" dirty="0"/>
              <a:t>（</a:t>
            </a:r>
            <a:r>
              <a:rPr lang="en-US" altLang="zh-CN" sz="2400" b="1" dirty="0"/>
              <a:t>B</a:t>
            </a:r>
            <a:r>
              <a:rPr lang="zh-CN" altLang="en-US" sz="2400" b="1" dirty="0"/>
              <a:t>）</a:t>
            </a:r>
            <a:r>
              <a:rPr lang="en-US" altLang="zh-CN" sz="2400" b="1" dirty="0"/>
              <a:t>= 1073741824</a:t>
            </a:r>
            <a:r>
              <a:rPr lang="zh-CN" altLang="en-US" sz="2400" b="1" dirty="0"/>
              <a:t>（</a:t>
            </a:r>
            <a:r>
              <a:rPr lang="en-US" altLang="zh-CN" sz="2400" b="1" dirty="0"/>
              <a:t>B</a:t>
            </a:r>
            <a:r>
              <a:rPr lang="zh-CN" altLang="en-US" sz="2400" b="1" dirty="0"/>
              <a:t>）</a:t>
            </a:r>
          </a:p>
          <a:p>
            <a:r>
              <a:rPr lang="en-US" altLang="zh-CN" sz="2400" b="1" dirty="0"/>
              <a:t>DVD</a:t>
            </a:r>
            <a:r>
              <a:rPr lang="zh-CN" altLang="en-US" sz="2400" b="1" dirty="0"/>
              <a:t>光盘容量为</a:t>
            </a:r>
            <a:r>
              <a:rPr lang="en-US" altLang="zh-CN" sz="2400" b="1" dirty="0"/>
              <a:t>4.7GB</a:t>
            </a:r>
            <a:r>
              <a:rPr lang="zh-CN" altLang="en-US" sz="2400" b="1" dirty="0"/>
              <a:t>，</a:t>
            </a:r>
            <a:r>
              <a:rPr lang="en-US" altLang="zh-CN" sz="2400" b="1" dirty="0"/>
              <a:t>GB</a:t>
            </a:r>
            <a:r>
              <a:rPr lang="zh-CN" altLang="en-US" sz="2400" b="1" dirty="0"/>
              <a:t>汉字编码</a:t>
            </a:r>
            <a:r>
              <a:rPr lang="en-US" altLang="zh-CN" sz="2400" b="1" dirty="0"/>
              <a:t>1</a:t>
            </a:r>
            <a:r>
              <a:rPr lang="zh-CN" altLang="en-US" sz="2400" b="1" dirty="0"/>
              <a:t>个汉字为</a:t>
            </a:r>
            <a:r>
              <a:rPr lang="en-US" altLang="zh-CN" sz="2400" b="1" dirty="0"/>
              <a:t>2B</a:t>
            </a:r>
          </a:p>
          <a:p>
            <a:r>
              <a:rPr lang="en-US" altLang="zh-CN" sz="2400" b="1" dirty="0"/>
              <a:t>1073741824×4.7÷2=2523293286.4≈25</a:t>
            </a:r>
            <a:r>
              <a:rPr lang="zh-CN" altLang="en-US" sz="2400" b="1" dirty="0"/>
              <a:t>亿个汉字</a:t>
            </a:r>
          </a:p>
        </p:txBody>
      </p:sp>
      <p:grpSp>
        <p:nvGrpSpPr>
          <p:cNvPr id="12" name="组合 11"/>
          <p:cNvGrpSpPr/>
          <p:nvPr/>
        </p:nvGrpSpPr>
        <p:grpSpPr>
          <a:xfrm>
            <a:off x="407737" y="1991227"/>
            <a:ext cx="6984162" cy="4709041"/>
            <a:chOff x="1531704" y="219703"/>
            <a:chExt cx="8508850" cy="6446282"/>
          </a:xfrm>
        </p:grpSpPr>
        <p:pic>
          <p:nvPicPr>
            <p:cNvPr id="13" name="图片 12"/>
            <p:cNvPicPr>
              <a:picLocks noChangeAspect="1"/>
            </p:cNvPicPr>
            <p:nvPr/>
          </p:nvPicPr>
          <p:blipFill>
            <a:blip r:embed="rId6"/>
            <a:stretch>
              <a:fillRect/>
            </a:stretch>
          </p:blipFill>
          <p:spPr>
            <a:xfrm>
              <a:off x="1531704" y="219703"/>
              <a:ext cx="4010025" cy="6076950"/>
            </a:xfrm>
            <a:prstGeom prst="rect">
              <a:avLst/>
            </a:prstGeom>
          </p:spPr>
        </p:pic>
        <p:sp>
          <p:nvSpPr>
            <p:cNvPr id="14" name="矩形 13"/>
            <p:cNvSpPr/>
            <p:nvPr/>
          </p:nvSpPr>
          <p:spPr>
            <a:xfrm>
              <a:off x="1664234" y="2402632"/>
              <a:ext cx="3373004" cy="1026368"/>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7"/>
            <a:srcRect b="3742"/>
            <a:stretch>
              <a:fillRect/>
            </a:stretch>
          </p:blipFill>
          <p:spPr>
            <a:xfrm>
              <a:off x="6030529" y="219703"/>
              <a:ext cx="4010025" cy="6076950"/>
            </a:xfrm>
            <a:prstGeom prst="rect">
              <a:avLst/>
            </a:prstGeom>
          </p:spPr>
        </p:pic>
        <p:sp>
          <p:nvSpPr>
            <p:cNvPr id="16" name="矩形 15"/>
            <p:cNvSpPr/>
            <p:nvPr/>
          </p:nvSpPr>
          <p:spPr>
            <a:xfrm>
              <a:off x="6151408" y="1483805"/>
              <a:ext cx="3677805" cy="625774"/>
            </a:xfrm>
            <a:prstGeom prst="rect">
              <a:avLst/>
            </a:prstGeom>
            <a:solidFill>
              <a:srgbClr val="4472C4">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2174804" y="6296653"/>
              <a:ext cx="2723823" cy="369332"/>
            </a:xfrm>
            <a:prstGeom prst="rect">
              <a:avLst/>
            </a:prstGeom>
            <a:noFill/>
          </p:spPr>
          <p:txBody>
            <a:bodyPr wrap="none" rtlCol="0">
              <a:spAutoFit/>
            </a:bodyPr>
            <a:lstStyle/>
            <a:p>
              <a:r>
                <a:rPr lang="zh-CN" altLang="en-US" dirty="0"/>
                <a:t>在计算机上查看存储信息</a:t>
              </a:r>
            </a:p>
          </p:txBody>
        </p:sp>
        <p:sp>
          <p:nvSpPr>
            <p:cNvPr id="18" name="文本框 17"/>
            <p:cNvSpPr txBox="1"/>
            <p:nvPr/>
          </p:nvSpPr>
          <p:spPr>
            <a:xfrm>
              <a:off x="6476729" y="6296653"/>
              <a:ext cx="2492990" cy="369332"/>
            </a:xfrm>
            <a:prstGeom prst="rect">
              <a:avLst/>
            </a:prstGeom>
            <a:noFill/>
          </p:spPr>
          <p:txBody>
            <a:bodyPr wrap="none" rtlCol="0">
              <a:spAutoFit/>
            </a:bodyPr>
            <a:lstStyle/>
            <a:p>
              <a:r>
                <a:rPr lang="zh-CN" altLang="en-US" dirty="0"/>
                <a:t>在手机上查看存储信息</a:t>
              </a:r>
            </a:p>
          </p:txBody>
        </p:sp>
      </p:grpSp>
      <p:sp>
        <p:nvSpPr>
          <p:cNvPr id="7" name="Rectangle 2"/>
          <p:cNvSpPr>
            <a:spLocks noChangeArrowheads="1"/>
          </p:cNvSpPr>
          <p:nvPr/>
        </p:nvSpPr>
        <p:spPr bwMode="auto">
          <a:xfrm>
            <a:off x="7599242" y="1423852"/>
            <a:ext cx="240581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1270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dirty="0">
                <a:ln>
                  <a:noFill/>
                </a:ln>
                <a:solidFill>
                  <a:srgbClr val="0070C0"/>
                </a:solidFill>
                <a:effectLst/>
                <a:latin typeface="微软雅黑" panose="020B0503020204020204" pitchFamily="34" charset="-122"/>
                <a:ea typeface="微软雅黑" panose="020B0503020204020204" pitchFamily="34" charset="-122"/>
                <a:cs typeface="Times New Roman" panose="02020603050405020304" pitchFamily="18" charset="0"/>
              </a:rPr>
              <a:t>计算</a:t>
            </a:r>
            <a:r>
              <a:rPr kumimoji="0" lang="zh-CN" altLang="zh-CN" sz="2400" b="1" i="0" u="none" strike="noStrike" cap="none" normalizeH="0" baseline="0" dirty="0">
                <a:ln>
                  <a:noFill/>
                </a:ln>
                <a:solidFill>
                  <a:srgbClr val="0070C0"/>
                </a:solidFill>
                <a:effectLst/>
                <a:latin typeface="微软雅黑" panose="020B0503020204020204" pitchFamily="34" charset="-122"/>
                <a:ea typeface="微软雅黑" panose="020B0503020204020204" pitchFamily="34" charset="-122"/>
                <a:cs typeface="Times New Roman" panose="02020603050405020304" pitchFamily="18" charset="0"/>
              </a:rPr>
              <a:t>存储容量</a:t>
            </a:r>
            <a:endParaRPr kumimoji="0" lang="zh-CN" altLang="en-US" sz="36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p:txBody>
      </p:sp>
    </p:spTree>
    <p:custDataLst>
      <p:tags r:id="rId2"/>
    </p:custData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2"/>
            </p:custDataLst>
          </p:nvPr>
        </p:nvSpPr>
        <p:spPr>
          <a:xfrm>
            <a:off x="818878" y="618054"/>
            <a:ext cx="5604782" cy="700088"/>
          </a:xfrm>
        </p:spPr>
        <p:txBody>
          <a:bodyPr/>
          <a:lstStyle/>
          <a:p>
            <a:r>
              <a:rPr lang="zh-CN" altLang="en-US" dirty="0">
                <a:solidFill>
                  <a:schemeClr val="tx1"/>
                </a:solidFill>
              </a:rPr>
              <a:t>信息存储 </a:t>
            </a:r>
            <a:r>
              <a:rPr lang="en-US" altLang="zh-CN" dirty="0">
                <a:solidFill>
                  <a:schemeClr val="tx1"/>
                </a:solidFill>
              </a:rPr>
              <a:t>=&gt; </a:t>
            </a:r>
            <a:r>
              <a:rPr lang="zh-CN" altLang="en-US" dirty="0">
                <a:solidFill>
                  <a:schemeClr val="tx1"/>
                </a:solidFill>
              </a:rPr>
              <a:t>硬盘的标注容量 </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sp>
        <p:nvSpPr>
          <p:cNvPr id="19" name="文本框 18"/>
          <p:cNvSpPr txBox="1"/>
          <p:nvPr/>
        </p:nvSpPr>
        <p:spPr>
          <a:xfrm>
            <a:off x="6432830" y="2107323"/>
            <a:ext cx="5326380" cy="3452420"/>
          </a:xfrm>
          <a:prstGeom prst="rect">
            <a:avLst/>
          </a:prstGeom>
          <a:noFill/>
        </p:spPr>
        <p:txBody>
          <a:bodyPr wrap="square">
            <a:spAutoFit/>
          </a:bodyPr>
          <a:lstStyle/>
          <a:p>
            <a:pPr algn="just">
              <a:lnSpc>
                <a:spcPct val="115000"/>
              </a:lnSpc>
            </a:pPr>
            <a:r>
              <a:rPr lang="zh-CN" altLang="zh-CN" sz="2400" b="1" kern="100" dirty="0">
                <a:effectLst/>
                <a:latin typeface="Times New Roman" panose="02020603050405020304" pitchFamily="18" charset="0"/>
                <a:ea typeface="宋体" panose="02010600030101010101" pitchFamily="2" charset="-122"/>
              </a:rPr>
              <a:t>硬盘的标注容量虽然也以</a:t>
            </a:r>
            <a:r>
              <a:rPr lang="en-US" altLang="zh-CN" sz="2400" b="1" kern="100" dirty="0">
                <a:effectLst/>
                <a:latin typeface="Times New Roman" panose="02020603050405020304" pitchFamily="18" charset="0"/>
                <a:ea typeface="宋体" panose="02010600030101010101" pitchFamily="2" charset="-122"/>
              </a:rPr>
              <a:t>KB</a:t>
            </a:r>
            <a:r>
              <a:rPr lang="zh-CN" altLang="zh-CN" sz="2400" b="1" kern="100" dirty="0">
                <a:effectLst/>
                <a:latin typeface="Times New Roman" panose="02020603050405020304" pitchFamily="18" charset="0"/>
                <a:ea typeface="宋体" panose="02010600030101010101" pitchFamily="2" charset="-122"/>
              </a:rPr>
              <a:t>、</a:t>
            </a:r>
            <a:r>
              <a:rPr lang="en-US" altLang="zh-CN" sz="2400" b="1" kern="100" dirty="0">
                <a:effectLst/>
                <a:latin typeface="Times New Roman" panose="02020603050405020304" pitchFamily="18" charset="0"/>
                <a:ea typeface="宋体" panose="02010600030101010101" pitchFamily="2" charset="-122"/>
              </a:rPr>
              <a:t>MB</a:t>
            </a:r>
            <a:r>
              <a:rPr lang="zh-CN" altLang="zh-CN" sz="2400" b="1" kern="100" dirty="0">
                <a:effectLst/>
                <a:latin typeface="Times New Roman" panose="02020603050405020304" pitchFamily="18" charset="0"/>
                <a:ea typeface="宋体" panose="02010600030101010101" pitchFamily="2" charset="-122"/>
              </a:rPr>
              <a:t>、</a:t>
            </a:r>
            <a:r>
              <a:rPr lang="en-US" altLang="zh-CN" sz="2400" b="1" kern="100" dirty="0">
                <a:effectLst/>
                <a:latin typeface="Times New Roman" panose="02020603050405020304" pitchFamily="18" charset="0"/>
                <a:ea typeface="宋体" panose="02010600030101010101" pitchFamily="2" charset="-122"/>
              </a:rPr>
              <a:t>GB</a:t>
            </a:r>
            <a:r>
              <a:rPr lang="zh-CN" altLang="zh-CN" sz="2400" b="1" kern="100" dirty="0">
                <a:effectLst/>
                <a:latin typeface="Times New Roman" panose="02020603050405020304" pitchFamily="18" charset="0"/>
                <a:ea typeface="宋体" panose="02010600030101010101" pitchFamily="2" charset="-122"/>
              </a:rPr>
              <a:t>、</a:t>
            </a:r>
            <a:r>
              <a:rPr lang="en-US" altLang="zh-CN" sz="2400" b="1" kern="100" dirty="0">
                <a:effectLst/>
                <a:latin typeface="Times New Roman" panose="02020603050405020304" pitchFamily="18" charset="0"/>
                <a:ea typeface="宋体" panose="02010600030101010101" pitchFamily="2" charset="-122"/>
              </a:rPr>
              <a:t>TB</a:t>
            </a:r>
            <a:r>
              <a:rPr lang="zh-CN" altLang="zh-CN" sz="2400" b="1" kern="100" dirty="0">
                <a:effectLst/>
                <a:latin typeface="Times New Roman" panose="02020603050405020304" pitchFamily="18" charset="0"/>
                <a:ea typeface="宋体" panose="02010600030101010101" pitchFamily="2" charset="-122"/>
              </a:rPr>
              <a:t>为单位，但与二进制</a:t>
            </a:r>
            <a:r>
              <a:rPr lang="en-US" altLang="zh-CN" sz="2400" b="1" kern="100" dirty="0">
                <a:effectLst/>
                <a:latin typeface="Times New Roman" panose="02020603050405020304" pitchFamily="18" charset="0"/>
                <a:ea typeface="宋体" panose="02010600030101010101" pitchFamily="2" charset="-122"/>
              </a:rPr>
              <a:t>2</a:t>
            </a:r>
            <a:r>
              <a:rPr lang="en-US" altLang="zh-CN" sz="2400" b="1" kern="100" baseline="30000" dirty="0">
                <a:effectLst/>
                <a:latin typeface="Times New Roman" panose="02020603050405020304" pitchFamily="18" charset="0"/>
                <a:ea typeface="宋体" panose="02010600030101010101" pitchFamily="2" charset="-122"/>
              </a:rPr>
              <a:t>10</a:t>
            </a:r>
            <a:r>
              <a:rPr lang="en-US" altLang="zh-CN" sz="2400" b="1" kern="100" dirty="0">
                <a:effectLst/>
                <a:latin typeface="Times New Roman" panose="02020603050405020304" pitchFamily="18" charset="0"/>
                <a:ea typeface="宋体" panose="02010600030101010101" pitchFamily="2" charset="-122"/>
              </a:rPr>
              <a:t>=1024</a:t>
            </a:r>
            <a:r>
              <a:rPr lang="zh-CN" altLang="zh-CN" sz="2400" b="1" kern="100" dirty="0">
                <a:effectLst/>
                <a:latin typeface="Times New Roman" panose="02020603050405020304" pitchFamily="18" charset="0"/>
                <a:ea typeface="宋体" panose="02010600030101010101" pitchFamily="2" charset="-122"/>
              </a:rPr>
              <a:t>的级间倍数不同，硬盘厂商在标注硬盘容量时通常取</a:t>
            </a:r>
            <a:r>
              <a:rPr lang="en-US" altLang="zh-CN" sz="2400" b="1" kern="100" dirty="0">
                <a:effectLst/>
                <a:latin typeface="Times New Roman" panose="02020603050405020304" pitchFamily="18" charset="0"/>
                <a:ea typeface="宋体" panose="02010600030101010101" pitchFamily="2" charset="-122"/>
              </a:rPr>
              <a:t>1000</a:t>
            </a:r>
            <a:r>
              <a:rPr lang="zh-CN" altLang="zh-CN" sz="2400" b="1" kern="100" dirty="0">
                <a:effectLst/>
                <a:latin typeface="Times New Roman" panose="02020603050405020304" pitchFamily="18" charset="0"/>
                <a:ea typeface="宋体" panose="02010600030101010101" pitchFamily="2" charset="-122"/>
              </a:rPr>
              <a:t>为级间倍数。</a:t>
            </a:r>
            <a:endParaRPr lang="en-US" altLang="zh-CN" sz="2400" b="1" kern="100" dirty="0">
              <a:latin typeface="Times New Roman" panose="02020603050405020304" pitchFamily="18" charset="0"/>
              <a:ea typeface="宋体" panose="02010600030101010101" pitchFamily="2" charset="-122"/>
            </a:endParaRPr>
          </a:p>
          <a:p>
            <a:pPr algn="just">
              <a:lnSpc>
                <a:spcPct val="115000"/>
              </a:lnSpc>
            </a:pPr>
            <a:endParaRPr lang="en-US" altLang="zh-CN" sz="2400" b="1" kern="100" dirty="0">
              <a:effectLst/>
              <a:latin typeface="Times New Roman" panose="02020603050405020304" pitchFamily="18" charset="0"/>
              <a:ea typeface="宋体" panose="02010600030101010101" pitchFamily="2" charset="-122"/>
            </a:endParaRPr>
          </a:p>
          <a:p>
            <a:pPr algn="just">
              <a:lnSpc>
                <a:spcPct val="115000"/>
              </a:lnSpc>
            </a:pPr>
            <a:r>
              <a:rPr lang="zh-CN" altLang="zh-CN" sz="2400" b="1" kern="100" dirty="0">
                <a:effectLst/>
                <a:latin typeface="Times New Roman" panose="02020603050405020304" pitchFamily="18" charset="0"/>
                <a:ea typeface="宋体" panose="02010600030101010101" pitchFamily="2" charset="-122"/>
              </a:rPr>
              <a:t>标称</a:t>
            </a:r>
            <a:r>
              <a:rPr lang="en-US" altLang="zh-CN" sz="2400" b="1" kern="100" dirty="0">
                <a:effectLst/>
                <a:latin typeface="Times New Roman" panose="02020603050405020304" pitchFamily="18" charset="0"/>
                <a:ea typeface="宋体" panose="02010600030101010101" pitchFamily="2" charset="-122"/>
              </a:rPr>
              <a:t>1TB</a:t>
            </a:r>
            <a:r>
              <a:rPr lang="zh-CN" altLang="zh-CN" sz="2400" b="1" kern="100" dirty="0">
                <a:effectLst/>
                <a:latin typeface="Times New Roman" panose="02020603050405020304" pitchFamily="18" charset="0"/>
                <a:ea typeface="宋体" panose="02010600030101010101" pitchFamily="2" charset="-122"/>
              </a:rPr>
              <a:t>的硬盘容量，转换为二进制的容量单位，在计算机中识别的实际容量为</a:t>
            </a:r>
            <a:r>
              <a:rPr lang="en-US" altLang="zh-CN" sz="2400" b="1" kern="100" dirty="0">
                <a:effectLst/>
                <a:latin typeface="Times New Roman" panose="02020603050405020304" pitchFamily="18" charset="0"/>
                <a:ea typeface="宋体" panose="02010600030101010101" pitchFamily="2" charset="-122"/>
              </a:rPr>
              <a:t>0.93TB</a:t>
            </a:r>
            <a:r>
              <a:rPr lang="zh-CN" altLang="zh-CN" sz="2400" b="1" kern="100" dirty="0">
                <a:effectLst/>
                <a:latin typeface="Times New Roman" panose="02020603050405020304" pitchFamily="18" charset="0"/>
                <a:ea typeface="宋体" panose="02010600030101010101" pitchFamily="2" charset="-122"/>
              </a:rPr>
              <a:t>。</a:t>
            </a:r>
            <a:endParaRPr lang="zh-CN" altLang="zh-CN" sz="3200" b="1" kern="100" dirty="0">
              <a:effectLst/>
              <a:latin typeface="Times New Roman" panose="02020603050405020304" pitchFamily="18" charset="0"/>
              <a:ea typeface="宋体" panose="02010600030101010101" pitchFamily="2" charset="-122"/>
            </a:endParaRPr>
          </a:p>
        </p:txBody>
      </p:sp>
      <p:sp>
        <p:nvSpPr>
          <p:cNvPr id="5" name="矩形 4"/>
          <p:cNvSpPr>
            <a:spLocks noChangeAspect="1"/>
          </p:cNvSpPr>
          <p:nvPr/>
        </p:nvSpPr>
        <p:spPr>
          <a:xfrm>
            <a:off x="587612" y="2103120"/>
            <a:ext cx="5186960" cy="3456623"/>
          </a:xfrm>
          <a:prstGeom prst="rect">
            <a:avLst/>
          </a:prstGeom>
          <a:blipFill dpi="0" rotWithShape="1">
            <a:blip r:embed="rId5"/>
            <a:srcRect/>
            <a:stretch>
              <a:fillRect/>
            </a:stretch>
          </a:blipFill>
          <a:ln w="12700" cap="flat" cmpd="sng" algn="ctr">
            <a:noFill/>
            <a:prstDash val="solid"/>
            <a:miter lim="800000"/>
          </a:ln>
          <a:effectLst/>
          <a:extLst>
            <a:ext uri="{91240B29-F687-4F45-9708-019B960494DF}">
              <a14:hiddenLine xmlns:a14="http://schemas.microsoft.com/office/drawing/2010/main" w="12700">
                <a:solidFill>
                  <a:schemeClr val="dk1"/>
                </a:solidFill>
                <a:prstDash val="solid"/>
                <a:miter lim="800000"/>
                <a:headEnd/>
                <a:tailEnd/>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custDataLst>
      <p:tags r:id="rId1"/>
    </p:custDataLst>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custDataLst>
              <p:tags r:id="rId2"/>
            </p:custDataLst>
          </p:nvPr>
        </p:nvSpPr>
        <p:spPr>
          <a:xfrm>
            <a:off x="818878" y="618054"/>
            <a:ext cx="7159262" cy="700088"/>
          </a:xfrm>
        </p:spPr>
        <p:txBody>
          <a:bodyPr/>
          <a:lstStyle/>
          <a:p>
            <a:r>
              <a:rPr lang="zh-CN" altLang="en-US" dirty="0">
                <a:solidFill>
                  <a:schemeClr val="tx1"/>
                </a:solidFill>
              </a:rPr>
              <a:t>信息存储 </a:t>
            </a:r>
            <a:r>
              <a:rPr lang="en-US" altLang="zh-CN" dirty="0">
                <a:solidFill>
                  <a:schemeClr val="tx1"/>
                </a:solidFill>
              </a:rPr>
              <a:t>=&gt; </a:t>
            </a:r>
            <a:r>
              <a:rPr lang="zh-CN" altLang="en-US" dirty="0">
                <a:solidFill>
                  <a:schemeClr val="tx1"/>
                </a:solidFill>
              </a:rPr>
              <a:t>大数据及对应的数据容量</a:t>
            </a:r>
          </a:p>
        </p:txBody>
      </p:sp>
      <p:sp>
        <p:nvSpPr>
          <p:cNvPr id="57" name="KSO_Shape"/>
          <p:cNvSpPr/>
          <p:nvPr/>
        </p:nvSpPr>
        <p:spPr>
          <a:xfrm>
            <a:off x="131076" y="736270"/>
            <a:ext cx="553322" cy="553322"/>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4000" dirty="0">
                <a:solidFill>
                  <a:srgbClr val="FFFFFF"/>
                </a:solidFill>
                <a:latin typeface="Impact" panose="020B0806030902050204" pitchFamily="34" charset="0"/>
              </a:rPr>
              <a:t>3</a:t>
            </a:r>
            <a:endParaRPr lang="zh-CN" altLang="en-US" sz="4000" dirty="0">
              <a:solidFill>
                <a:srgbClr val="FFFFFF"/>
              </a:solidFill>
              <a:latin typeface="Impact" panose="020B0806030902050204" pitchFamily="34" charset="0"/>
            </a:endParaRPr>
          </a:p>
        </p:txBody>
      </p:sp>
      <p:grpSp>
        <p:nvGrpSpPr>
          <p:cNvPr id="6" name="组合 5"/>
          <p:cNvGrpSpPr/>
          <p:nvPr/>
        </p:nvGrpSpPr>
        <p:grpSpPr>
          <a:xfrm>
            <a:off x="131076" y="1289592"/>
            <a:ext cx="11991631" cy="5292819"/>
            <a:chOff x="346077" y="1559169"/>
            <a:chExt cx="12122707" cy="5044924"/>
          </a:xfrm>
        </p:grpSpPr>
        <p:sp>
          <p:nvSpPr>
            <p:cNvPr id="7" name="Oval 2"/>
            <p:cNvSpPr/>
            <p:nvPr/>
          </p:nvSpPr>
          <p:spPr bwMode="auto">
            <a:xfrm rot="20987574">
              <a:off x="2053426" y="2541853"/>
              <a:ext cx="7921642" cy="3331375"/>
            </a:xfrm>
            <a:prstGeom prst="ellipse">
              <a:avLst/>
            </a:prstGeom>
            <a:solidFill>
              <a:schemeClr val="bg1"/>
            </a:solidFill>
            <a:ln w="22225">
              <a:solidFill>
                <a:schemeClr val="bg1">
                  <a:lumMod val="8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79259" tIns="143407" rIns="179259" bIns="143407" numCol="1" spcCol="0" rtlCol="0" fromWordArt="0" anchor="t" anchorCtr="0" forceAA="0" compatLnSpc="1">
              <a:noAutofit/>
            </a:bodyPr>
            <a:lstStyle/>
            <a:p>
              <a:pPr algn="ctr" defTabSz="913765" fontAlgn="base">
                <a:lnSpc>
                  <a:spcPct val="90000"/>
                </a:lnSpc>
                <a:spcBef>
                  <a:spcPct val="0"/>
                </a:spcBef>
                <a:spcAft>
                  <a:spcPct val="0"/>
                </a:spcAft>
                <a:defRPr/>
              </a:pPr>
              <a:endParaRPr lang="en-US" sz="1960" err="1">
                <a:gradFill>
                  <a:gsLst>
                    <a:gs pos="0">
                      <a:srgbClr val="FFFFFF"/>
                    </a:gs>
                    <a:gs pos="100000">
                      <a:srgbClr val="FFFFFF"/>
                    </a:gs>
                  </a:gsLst>
                  <a:lin ang="5400000" scaled="0"/>
                </a:gradFill>
                <a:latin typeface="Segoe UI Semilight" panose="020B0402040204020203"/>
                <a:cs typeface="Segoe UI" panose="020B0502040204020203" pitchFamily="34" charset="0"/>
              </a:endParaRPr>
            </a:p>
          </p:txBody>
        </p:sp>
        <p:cxnSp>
          <p:nvCxnSpPr>
            <p:cNvPr id="8" name="Straight Connector 475"/>
            <p:cNvCxnSpPr/>
            <p:nvPr/>
          </p:nvCxnSpPr>
          <p:spPr>
            <a:xfrm>
              <a:off x="8569875" y="4807904"/>
              <a:ext cx="404365" cy="5616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9" name="Straight Connector 831"/>
            <p:cNvCxnSpPr/>
            <p:nvPr/>
          </p:nvCxnSpPr>
          <p:spPr>
            <a:xfrm flipH="1">
              <a:off x="4386034" y="2814584"/>
              <a:ext cx="256850" cy="65239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0" name="Straight Connector 832"/>
            <p:cNvCxnSpPr/>
            <p:nvPr/>
          </p:nvCxnSpPr>
          <p:spPr>
            <a:xfrm flipH="1">
              <a:off x="7237751" y="4188867"/>
              <a:ext cx="634517" cy="17142"/>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1" name="Straight Connector 833"/>
            <p:cNvCxnSpPr/>
            <p:nvPr/>
          </p:nvCxnSpPr>
          <p:spPr>
            <a:xfrm flipV="1">
              <a:off x="2113403" y="4056468"/>
              <a:ext cx="639989" cy="86093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2" name="Straight Connector 834"/>
            <p:cNvCxnSpPr/>
            <p:nvPr/>
          </p:nvCxnSpPr>
          <p:spPr>
            <a:xfrm flipV="1">
              <a:off x="3219417" y="4603465"/>
              <a:ext cx="109090" cy="76345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3" name="Straight Connector 835"/>
            <p:cNvCxnSpPr/>
            <p:nvPr/>
          </p:nvCxnSpPr>
          <p:spPr>
            <a:xfrm flipV="1">
              <a:off x="3955812" y="3549512"/>
              <a:ext cx="362925" cy="1389184"/>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4" name="Straight Connector 836"/>
            <p:cNvCxnSpPr/>
            <p:nvPr/>
          </p:nvCxnSpPr>
          <p:spPr>
            <a:xfrm flipV="1">
              <a:off x="3958216" y="3465705"/>
              <a:ext cx="449450" cy="147807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5" name="Straight Connector 837"/>
            <p:cNvCxnSpPr/>
            <p:nvPr/>
          </p:nvCxnSpPr>
          <p:spPr>
            <a:xfrm flipH="1" flipV="1">
              <a:off x="3941392" y="4941238"/>
              <a:ext cx="545305" cy="104281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6" name="Straight Connector 838"/>
            <p:cNvCxnSpPr/>
            <p:nvPr/>
          </p:nvCxnSpPr>
          <p:spPr>
            <a:xfrm>
              <a:off x="5132312" y="5000282"/>
              <a:ext cx="375320" cy="74758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7" name="Straight Connector 839"/>
            <p:cNvCxnSpPr/>
            <p:nvPr/>
          </p:nvCxnSpPr>
          <p:spPr>
            <a:xfrm flipV="1">
              <a:off x="5148534" y="4375532"/>
              <a:ext cx="679582" cy="62475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8" name="Straight Connector 840"/>
            <p:cNvCxnSpPr/>
            <p:nvPr/>
          </p:nvCxnSpPr>
          <p:spPr>
            <a:xfrm flipV="1">
              <a:off x="5137720" y="3839030"/>
              <a:ext cx="716835" cy="116887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0" name="Straight Connector 841"/>
            <p:cNvCxnSpPr/>
            <p:nvPr/>
          </p:nvCxnSpPr>
          <p:spPr>
            <a:xfrm flipH="1">
              <a:off x="4313930" y="2833631"/>
              <a:ext cx="332764" cy="111333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1" name="Straight Connector 842"/>
            <p:cNvCxnSpPr/>
            <p:nvPr/>
          </p:nvCxnSpPr>
          <p:spPr>
            <a:xfrm flipV="1">
              <a:off x="7857847" y="2712701"/>
              <a:ext cx="713832" cy="148188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2" name="Straight Connector 843"/>
            <p:cNvCxnSpPr/>
            <p:nvPr/>
          </p:nvCxnSpPr>
          <p:spPr>
            <a:xfrm flipV="1">
              <a:off x="6094902" y="3836491"/>
              <a:ext cx="687393" cy="5333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3" name="Straight Connector 844"/>
            <p:cNvCxnSpPr/>
            <p:nvPr/>
          </p:nvCxnSpPr>
          <p:spPr>
            <a:xfrm>
              <a:off x="5797854" y="3269017"/>
              <a:ext cx="316185" cy="632371"/>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4" name="Straight Connector 845"/>
            <p:cNvCxnSpPr/>
            <p:nvPr/>
          </p:nvCxnSpPr>
          <p:spPr>
            <a:xfrm flipH="1">
              <a:off x="3077899" y="3642344"/>
              <a:ext cx="681894" cy="11809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5" name="Straight Connector 846"/>
            <p:cNvCxnSpPr/>
            <p:nvPr/>
          </p:nvCxnSpPr>
          <p:spPr>
            <a:xfrm flipH="1" flipV="1">
              <a:off x="3225765" y="5355492"/>
              <a:ext cx="228568" cy="52570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6" name="Straight Connector 847"/>
            <p:cNvCxnSpPr/>
            <p:nvPr/>
          </p:nvCxnSpPr>
          <p:spPr>
            <a:xfrm flipH="1">
              <a:off x="2124831" y="4598384"/>
              <a:ext cx="1197668" cy="315212"/>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7" name="Straight Connector 848"/>
            <p:cNvCxnSpPr/>
            <p:nvPr/>
          </p:nvCxnSpPr>
          <p:spPr>
            <a:xfrm flipH="1" flipV="1">
              <a:off x="2741963" y="4064085"/>
              <a:ext cx="1213850" cy="88731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8" name="Straight Connector 849"/>
            <p:cNvCxnSpPr/>
            <p:nvPr/>
          </p:nvCxnSpPr>
          <p:spPr>
            <a:xfrm>
              <a:off x="2464458" y="4636478"/>
              <a:ext cx="765117" cy="72028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9" name="Straight Connector 850"/>
            <p:cNvCxnSpPr/>
            <p:nvPr/>
          </p:nvCxnSpPr>
          <p:spPr>
            <a:xfrm flipV="1">
              <a:off x="3324300" y="3956489"/>
              <a:ext cx="980617" cy="65332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Connector 851"/>
            <p:cNvCxnSpPr/>
            <p:nvPr/>
          </p:nvCxnSpPr>
          <p:spPr>
            <a:xfrm flipV="1">
              <a:off x="3321296" y="3950775"/>
              <a:ext cx="2158920" cy="66030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1" name="Straight Connector 852"/>
            <p:cNvCxnSpPr/>
            <p:nvPr/>
          </p:nvCxnSpPr>
          <p:spPr>
            <a:xfrm flipV="1">
              <a:off x="3454333" y="4951395"/>
              <a:ext cx="491866" cy="925994"/>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Connector 853"/>
            <p:cNvCxnSpPr/>
            <p:nvPr/>
          </p:nvCxnSpPr>
          <p:spPr>
            <a:xfrm flipV="1">
              <a:off x="3221956" y="4941237"/>
              <a:ext cx="707418" cy="42060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Connector 854"/>
            <p:cNvCxnSpPr/>
            <p:nvPr/>
          </p:nvCxnSpPr>
          <p:spPr>
            <a:xfrm>
              <a:off x="3938988" y="4956473"/>
              <a:ext cx="1201737" cy="4571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4" name="Straight Connector 855"/>
            <p:cNvCxnSpPr/>
            <p:nvPr/>
          </p:nvCxnSpPr>
          <p:spPr>
            <a:xfrm>
              <a:off x="4398051" y="3473323"/>
              <a:ext cx="737866" cy="153140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5" name="Straight Connector 856"/>
            <p:cNvCxnSpPr/>
            <p:nvPr/>
          </p:nvCxnSpPr>
          <p:spPr>
            <a:xfrm>
              <a:off x="4309122" y="3529195"/>
              <a:ext cx="916610" cy="244724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6" name="Straight Connector 857"/>
            <p:cNvCxnSpPr/>
            <p:nvPr/>
          </p:nvCxnSpPr>
          <p:spPr>
            <a:xfrm>
              <a:off x="4311526" y="3529196"/>
              <a:ext cx="1550240" cy="31237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7" name="Straight Connector 858"/>
            <p:cNvCxnSpPr/>
            <p:nvPr/>
          </p:nvCxnSpPr>
          <p:spPr>
            <a:xfrm>
              <a:off x="4390840" y="3465703"/>
              <a:ext cx="1439679" cy="909191"/>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859"/>
            <p:cNvCxnSpPr/>
            <p:nvPr/>
          </p:nvCxnSpPr>
          <p:spPr>
            <a:xfrm>
              <a:off x="5479613" y="3955855"/>
              <a:ext cx="591818" cy="141360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860"/>
            <p:cNvCxnSpPr/>
            <p:nvPr/>
          </p:nvCxnSpPr>
          <p:spPr>
            <a:xfrm flipH="1">
              <a:off x="4486696" y="5005996"/>
              <a:ext cx="652827" cy="97044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861"/>
            <p:cNvCxnSpPr/>
            <p:nvPr/>
          </p:nvCxnSpPr>
          <p:spPr>
            <a:xfrm>
              <a:off x="5144930" y="5005996"/>
              <a:ext cx="922692" cy="35330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1" name="Straight Connector 862"/>
            <p:cNvCxnSpPr/>
            <p:nvPr/>
          </p:nvCxnSpPr>
          <p:spPr>
            <a:xfrm flipV="1">
              <a:off x="5500013" y="4390770"/>
              <a:ext cx="328105" cy="135709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2" name="Straight Connector 863"/>
            <p:cNvCxnSpPr/>
            <p:nvPr/>
          </p:nvCxnSpPr>
          <p:spPr>
            <a:xfrm flipV="1">
              <a:off x="5823310" y="3831411"/>
              <a:ext cx="24035" cy="556181"/>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3" name="Straight Connector 864"/>
            <p:cNvCxnSpPr/>
            <p:nvPr/>
          </p:nvCxnSpPr>
          <p:spPr>
            <a:xfrm flipH="1" flipV="1">
              <a:off x="4396848" y="3469514"/>
              <a:ext cx="1456504" cy="36697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4" name="Straight Connector 865"/>
            <p:cNvCxnSpPr/>
            <p:nvPr/>
          </p:nvCxnSpPr>
          <p:spPr>
            <a:xfrm>
              <a:off x="4639075" y="2841250"/>
              <a:ext cx="832125" cy="110190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5" name="Straight Connector 866"/>
            <p:cNvCxnSpPr/>
            <p:nvPr/>
          </p:nvCxnSpPr>
          <p:spPr>
            <a:xfrm>
              <a:off x="4639075" y="2837440"/>
              <a:ext cx="1214278" cy="100667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6" name="Straight Connector 867"/>
            <p:cNvCxnSpPr/>
            <p:nvPr/>
          </p:nvCxnSpPr>
          <p:spPr>
            <a:xfrm flipV="1">
              <a:off x="5849748" y="2461395"/>
              <a:ext cx="1324658" cy="137128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7" name="Straight Connector 868"/>
            <p:cNvCxnSpPr/>
            <p:nvPr/>
          </p:nvCxnSpPr>
          <p:spPr>
            <a:xfrm flipH="1" flipV="1">
              <a:off x="7206731" y="2386678"/>
              <a:ext cx="39433" cy="1840919"/>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8" name="Straight Connector 869"/>
            <p:cNvCxnSpPr/>
            <p:nvPr/>
          </p:nvCxnSpPr>
          <p:spPr>
            <a:xfrm flipV="1">
              <a:off x="5828114" y="3876491"/>
              <a:ext cx="277601" cy="504754"/>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9" name="Straight Connector 870"/>
            <p:cNvCxnSpPr/>
            <p:nvPr/>
          </p:nvCxnSpPr>
          <p:spPr>
            <a:xfrm flipH="1" flipV="1">
              <a:off x="6112928" y="3893635"/>
              <a:ext cx="1123022" cy="31999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0" name="Straight Connector 871"/>
            <p:cNvCxnSpPr/>
            <p:nvPr/>
          </p:nvCxnSpPr>
          <p:spPr>
            <a:xfrm flipH="1" flipV="1">
              <a:off x="6747445" y="3834589"/>
              <a:ext cx="591252" cy="130092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1" name="Straight Connector 872"/>
            <p:cNvCxnSpPr/>
            <p:nvPr/>
          </p:nvCxnSpPr>
          <p:spPr>
            <a:xfrm flipH="1">
              <a:off x="5828118" y="4209819"/>
              <a:ext cx="1416844" cy="16761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2" name="Straight Connector 873"/>
            <p:cNvCxnSpPr/>
            <p:nvPr/>
          </p:nvCxnSpPr>
          <p:spPr>
            <a:xfrm flipH="1" flipV="1">
              <a:off x="5802880" y="4366008"/>
              <a:ext cx="710449" cy="146058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3" name="Straight Connector 874"/>
            <p:cNvCxnSpPr/>
            <p:nvPr/>
          </p:nvCxnSpPr>
          <p:spPr>
            <a:xfrm flipV="1">
              <a:off x="7003412" y="4213631"/>
              <a:ext cx="216314" cy="92188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4" name="Straight Connector 875"/>
            <p:cNvCxnSpPr/>
            <p:nvPr/>
          </p:nvCxnSpPr>
          <p:spPr>
            <a:xfrm flipH="1" flipV="1">
              <a:off x="7248567" y="4202202"/>
              <a:ext cx="92684" cy="93107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5" name="Straight Connector 876"/>
            <p:cNvCxnSpPr/>
            <p:nvPr/>
          </p:nvCxnSpPr>
          <p:spPr>
            <a:xfrm flipV="1">
              <a:off x="7006019" y="4190773"/>
              <a:ext cx="873460" cy="947581"/>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6" name="Straight Connector 877"/>
            <p:cNvCxnSpPr/>
            <p:nvPr/>
          </p:nvCxnSpPr>
          <p:spPr>
            <a:xfrm flipV="1">
              <a:off x="7673980" y="4190773"/>
              <a:ext cx="187473" cy="982839"/>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8" name="Straight Connector 878"/>
            <p:cNvCxnSpPr/>
            <p:nvPr/>
          </p:nvCxnSpPr>
          <p:spPr>
            <a:xfrm flipH="1" flipV="1">
              <a:off x="7230540" y="4206009"/>
              <a:ext cx="994506" cy="106694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879"/>
            <p:cNvCxnSpPr/>
            <p:nvPr/>
          </p:nvCxnSpPr>
          <p:spPr>
            <a:xfrm flipH="1" flipV="1">
              <a:off x="7237749" y="4209819"/>
              <a:ext cx="1728871" cy="669492"/>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880"/>
            <p:cNvCxnSpPr/>
            <p:nvPr/>
          </p:nvCxnSpPr>
          <p:spPr>
            <a:xfrm flipH="1" flipV="1">
              <a:off x="7868662" y="4196487"/>
              <a:ext cx="356384" cy="107900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881"/>
            <p:cNvCxnSpPr/>
            <p:nvPr/>
          </p:nvCxnSpPr>
          <p:spPr>
            <a:xfrm flipV="1">
              <a:off x="8578288" y="4194715"/>
              <a:ext cx="404271" cy="62271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882"/>
            <p:cNvCxnSpPr/>
            <p:nvPr/>
          </p:nvCxnSpPr>
          <p:spPr>
            <a:xfrm>
              <a:off x="7872269" y="4179342"/>
              <a:ext cx="1090543" cy="696159"/>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883"/>
            <p:cNvCxnSpPr/>
            <p:nvPr/>
          </p:nvCxnSpPr>
          <p:spPr>
            <a:xfrm>
              <a:off x="7877074" y="4189501"/>
              <a:ext cx="1114236" cy="12564"/>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4" name="Straight Connector 884"/>
            <p:cNvCxnSpPr/>
            <p:nvPr/>
          </p:nvCxnSpPr>
          <p:spPr>
            <a:xfrm>
              <a:off x="8428672" y="2856191"/>
              <a:ext cx="530330" cy="203073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5" name="Straight Connector 885"/>
            <p:cNvCxnSpPr/>
            <p:nvPr/>
          </p:nvCxnSpPr>
          <p:spPr>
            <a:xfrm>
              <a:off x="8576486" y="2719050"/>
              <a:ext cx="378707" cy="2156451"/>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6" name="Straight Connector 886"/>
            <p:cNvCxnSpPr/>
            <p:nvPr/>
          </p:nvCxnSpPr>
          <p:spPr>
            <a:xfrm flipV="1">
              <a:off x="7861451" y="3238196"/>
              <a:ext cx="1931060" cy="94876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7" name="Straight Connector 887"/>
            <p:cNvCxnSpPr/>
            <p:nvPr/>
          </p:nvCxnSpPr>
          <p:spPr>
            <a:xfrm flipH="1" flipV="1">
              <a:off x="7206731" y="2386678"/>
              <a:ext cx="679960" cy="1819332"/>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8" name="Straight Connector 888"/>
            <p:cNvCxnSpPr/>
            <p:nvPr/>
          </p:nvCxnSpPr>
          <p:spPr>
            <a:xfrm>
              <a:off x="5849747" y="3836492"/>
              <a:ext cx="259575" cy="4825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9" name="Straight Connector 889"/>
            <p:cNvCxnSpPr/>
            <p:nvPr/>
          </p:nvCxnSpPr>
          <p:spPr>
            <a:xfrm flipH="1" flipV="1">
              <a:off x="7204112" y="2443796"/>
              <a:ext cx="1381991" cy="27271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0" name="Straight Connector 890"/>
            <p:cNvCxnSpPr/>
            <p:nvPr/>
          </p:nvCxnSpPr>
          <p:spPr>
            <a:xfrm flipH="1" flipV="1">
              <a:off x="8566273" y="2722228"/>
              <a:ext cx="1226238" cy="49158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1" name="Straight Connector 891"/>
            <p:cNvCxnSpPr/>
            <p:nvPr/>
          </p:nvCxnSpPr>
          <p:spPr>
            <a:xfrm flipH="1" flipV="1">
              <a:off x="8575886" y="2717146"/>
              <a:ext cx="558351" cy="1616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2" name="Straight Connector 892"/>
            <p:cNvCxnSpPr/>
            <p:nvPr/>
          </p:nvCxnSpPr>
          <p:spPr>
            <a:xfrm flipH="1" flipV="1">
              <a:off x="8429276" y="2869526"/>
              <a:ext cx="1351046" cy="344289"/>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3" name="Straight Connector 893"/>
            <p:cNvCxnSpPr/>
            <p:nvPr/>
          </p:nvCxnSpPr>
          <p:spPr>
            <a:xfrm>
              <a:off x="4654313" y="2837440"/>
              <a:ext cx="1132111" cy="42395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4" name="Straight Connector 894"/>
            <p:cNvCxnSpPr/>
            <p:nvPr/>
          </p:nvCxnSpPr>
          <p:spPr>
            <a:xfrm>
              <a:off x="5790235" y="3261398"/>
              <a:ext cx="963793" cy="563800"/>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5" name="Straight Connector 895"/>
            <p:cNvCxnSpPr/>
            <p:nvPr/>
          </p:nvCxnSpPr>
          <p:spPr>
            <a:xfrm>
              <a:off x="5797854" y="3257588"/>
              <a:ext cx="605427" cy="8843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6" name="Straight Connector 896"/>
            <p:cNvCxnSpPr/>
            <p:nvPr/>
          </p:nvCxnSpPr>
          <p:spPr>
            <a:xfrm flipH="1" flipV="1">
              <a:off x="3510726" y="3281303"/>
              <a:ext cx="259224" cy="349613"/>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7" name="Straight Connector 897"/>
            <p:cNvCxnSpPr/>
            <p:nvPr/>
          </p:nvCxnSpPr>
          <p:spPr>
            <a:xfrm flipH="1">
              <a:off x="3759793" y="2829820"/>
              <a:ext cx="875473" cy="790936"/>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8" name="Straight Connector 898"/>
            <p:cNvCxnSpPr/>
            <p:nvPr/>
          </p:nvCxnSpPr>
          <p:spPr>
            <a:xfrm flipH="1" flipV="1">
              <a:off x="3522157" y="3281303"/>
              <a:ext cx="862386" cy="18199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9" name="Straight Connector 899"/>
            <p:cNvCxnSpPr/>
            <p:nvPr/>
          </p:nvCxnSpPr>
          <p:spPr>
            <a:xfrm flipH="1">
              <a:off x="3749632" y="3521710"/>
              <a:ext cx="556181" cy="10666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0" name="Straight Connector 900"/>
            <p:cNvCxnSpPr/>
            <p:nvPr/>
          </p:nvCxnSpPr>
          <p:spPr>
            <a:xfrm flipH="1" flipV="1">
              <a:off x="3115993" y="3764246"/>
              <a:ext cx="1189822" cy="180314"/>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1" name="Straight Connector 901"/>
            <p:cNvCxnSpPr/>
            <p:nvPr/>
          </p:nvCxnSpPr>
          <p:spPr>
            <a:xfrm flipH="1">
              <a:off x="3317894" y="3281303"/>
              <a:ext cx="181402" cy="1324834"/>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2" name="Straight Connector 902"/>
            <p:cNvCxnSpPr/>
            <p:nvPr/>
          </p:nvCxnSpPr>
          <p:spPr>
            <a:xfrm flipH="1" flipV="1">
              <a:off x="3464080" y="4250668"/>
              <a:ext cx="1672197" cy="756732"/>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3" name="Straight Connector 903"/>
            <p:cNvCxnSpPr/>
            <p:nvPr/>
          </p:nvCxnSpPr>
          <p:spPr>
            <a:xfrm flipH="1" flipV="1">
              <a:off x="2758565" y="4068450"/>
              <a:ext cx="455773" cy="1294662"/>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4" name="Straight Connector 904"/>
            <p:cNvCxnSpPr/>
            <p:nvPr/>
          </p:nvCxnSpPr>
          <p:spPr>
            <a:xfrm flipV="1">
              <a:off x="2947675" y="5351683"/>
              <a:ext cx="266662" cy="17904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5" name="Straight Connector 905"/>
            <p:cNvCxnSpPr/>
            <p:nvPr/>
          </p:nvCxnSpPr>
          <p:spPr>
            <a:xfrm flipH="1" flipV="1">
              <a:off x="2940058" y="5530728"/>
              <a:ext cx="541601" cy="369275"/>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6" name="Straight Connector 906"/>
            <p:cNvCxnSpPr/>
            <p:nvPr/>
          </p:nvCxnSpPr>
          <p:spPr>
            <a:xfrm flipV="1">
              <a:off x="6071432" y="4211386"/>
              <a:ext cx="1168234" cy="114283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7" name="Straight Connector 907"/>
            <p:cNvCxnSpPr/>
            <p:nvPr/>
          </p:nvCxnSpPr>
          <p:spPr>
            <a:xfrm>
              <a:off x="5492394" y="5745327"/>
              <a:ext cx="1013316" cy="86348"/>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8" name="Straight Connector 908"/>
            <p:cNvCxnSpPr/>
            <p:nvPr/>
          </p:nvCxnSpPr>
          <p:spPr>
            <a:xfrm flipV="1">
              <a:off x="5503822" y="5364381"/>
              <a:ext cx="557451" cy="375867"/>
            </a:xfrm>
            <a:prstGeom prst="line">
              <a:avLst/>
            </a:prstGeom>
            <a:solidFill>
              <a:srgbClr val="243C87"/>
            </a:solidFill>
            <a:ln>
              <a:solidFill>
                <a:schemeClr val="accent2"/>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89" name="Title 1"/>
            <p:cNvSpPr txBox="1"/>
            <p:nvPr/>
          </p:nvSpPr>
          <p:spPr>
            <a:xfrm>
              <a:off x="346077" y="1735025"/>
              <a:ext cx="3294176" cy="627775"/>
            </a:xfrm>
            <a:prstGeom prst="rect">
              <a:avLst/>
            </a:prstGeom>
          </p:spPr>
          <p:txBody>
            <a:bodyPr vert="horz" lIns="91440" tIns="45720" rIns="91440" bIns="45720" rtlCol="0" anchor="b">
              <a:normAutofit fontScale="6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dirty="0"/>
                <a:t>2020 </a:t>
              </a:r>
              <a:r>
                <a:rPr lang="zh-CN" altLang="en-US" dirty="0"/>
                <a:t>年</a:t>
              </a:r>
              <a:r>
                <a:rPr lang="en-US" dirty="0"/>
                <a:t>……</a:t>
              </a:r>
            </a:p>
          </p:txBody>
        </p:sp>
        <p:sp>
          <p:nvSpPr>
            <p:cNvPr id="90" name="Oval 560"/>
            <p:cNvSpPr/>
            <p:nvPr/>
          </p:nvSpPr>
          <p:spPr bwMode="auto">
            <a:xfrm>
              <a:off x="7161017" y="2386678"/>
              <a:ext cx="91427"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1" name="Oval 561"/>
            <p:cNvSpPr/>
            <p:nvPr/>
          </p:nvSpPr>
          <p:spPr bwMode="auto">
            <a:xfrm>
              <a:off x="5790266" y="4352810"/>
              <a:ext cx="59356" cy="6271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2" name="Oval 563"/>
            <p:cNvSpPr/>
            <p:nvPr/>
          </p:nvSpPr>
          <p:spPr bwMode="auto">
            <a:xfrm>
              <a:off x="3296035" y="4580456"/>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3" name="Oval 564"/>
            <p:cNvSpPr/>
            <p:nvPr/>
          </p:nvSpPr>
          <p:spPr bwMode="auto">
            <a:xfrm>
              <a:off x="5451378" y="3926150"/>
              <a:ext cx="54856" cy="52558"/>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4" name="Oval 565"/>
            <p:cNvSpPr/>
            <p:nvPr/>
          </p:nvSpPr>
          <p:spPr bwMode="auto">
            <a:xfrm>
              <a:off x="4281246" y="3927037"/>
              <a:ext cx="48063" cy="4571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5" name="Oval 566"/>
            <p:cNvSpPr/>
            <p:nvPr/>
          </p:nvSpPr>
          <p:spPr bwMode="auto">
            <a:xfrm>
              <a:off x="4600727" y="2788679"/>
              <a:ext cx="82843"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6" name="Oval 568"/>
            <p:cNvSpPr/>
            <p:nvPr/>
          </p:nvSpPr>
          <p:spPr bwMode="auto">
            <a:xfrm>
              <a:off x="7820030" y="4152173"/>
              <a:ext cx="91427"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7" name="Oval 569"/>
            <p:cNvSpPr/>
            <p:nvPr/>
          </p:nvSpPr>
          <p:spPr bwMode="auto">
            <a:xfrm>
              <a:off x="8378838" y="2826482"/>
              <a:ext cx="91427"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8" name="Oval 570"/>
            <p:cNvSpPr/>
            <p:nvPr/>
          </p:nvSpPr>
          <p:spPr bwMode="auto">
            <a:xfrm>
              <a:off x="8530258" y="2674103"/>
              <a:ext cx="82843" cy="82284"/>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99" name="Oval 572"/>
            <p:cNvSpPr/>
            <p:nvPr/>
          </p:nvSpPr>
          <p:spPr bwMode="auto">
            <a:xfrm>
              <a:off x="2433610" y="4604776"/>
              <a:ext cx="60006" cy="634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0" name="Oval 575"/>
            <p:cNvSpPr/>
            <p:nvPr/>
          </p:nvSpPr>
          <p:spPr bwMode="auto">
            <a:xfrm>
              <a:off x="4273626" y="3499945"/>
              <a:ext cx="63301" cy="6688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1" name="Oval 576"/>
            <p:cNvSpPr/>
            <p:nvPr/>
          </p:nvSpPr>
          <p:spPr bwMode="auto">
            <a:xfrm>
              <a:off x="4363325" y="3442348"/>
              <a:ext cx="63999" cy="6017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2" name="Oval 577"/>
            <p:cNvSpPr/>
            <p:nvPr/>
          </p:nvSpPr>
          <p:spPr bwMode="auto">
            <a:xfrm>
              <a:off x="3905775" y="4909319"/>
              <a:ext cx="63539" cy="67139"/>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3" name="Oval 578"/>
            <p:cNvSpPr/>
            <p:nvPr/>
          </p:nvSpPr>
          <p:spPr bwMode="auto">
            <a:xfrm>
              <a:off x="5111618" y="4982227"/>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4" name="Oval 579"/>
            <p:cNvSpPr/>
            <p:nvPr/>
          </p:nvSpPr>
          <p:spPr bwMode="auto">
            <a:xfrm>
              <a:off x="5826893" y="3808663"/>
              <a:ext cx="47152" cy="49821"/>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5" name="Oval 580"/>
            <p:cNvSpPr/>
            <p:nvPr/>
          </p:nvSpPr>
          <p:spPr bwMode="auto">
            <a:xfrm>
              <a:off x="6071474" y="3857579"/>
              <a:ext cx="59116" cy="6246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6" name="Oval 581"/>
            <p:cNvSpPr/>
            <p:nvPr/>
          </p:nvSpPr>
          <p:spPr bwMode="auto">
            <a:xfrm>
              <a:off x="6717559" y="3795519"/>
              <a:ext cx="82843"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7" name="Oval 582"/>
            <p:cNvSpPr/>
            <p:nvPr/>
          </p:nvSpPr>
          <p:spPr bwMode="auto">
            <a:xfrm>
              <a:off x="8526668" y="4765497"/>
              <a:ext cx="82843" cy="82284"/>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8" name="Oval 583"/>
            <p:cNvSpPr/>
            <p:nvPr/>
          </p:nvSpPr>
          <p:spPr bwMode="auto">
            <a:xfrm>
              <a:off x="8920739" y="4838088"/>
              <a:ext cx="91427"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09" name="Oval 597"/>
            <p:cNvSpPr/>
            <p:nvPr/>
          </p:nvSpPr>
          <p:spPr bwMode="auto">
            <a:xfrm>
              <a:off x="5764501" y="3231206"/>
              <a:ext cx="60021" cy="63421"/>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0" name="Oval 598"/>
            <p:cNvSpPr/>
            <p:nvPr/>
          </p:nvSpPr>
          <p:spPr bwMode="auto">
            <a:xfrm>
              <a:off x="6372915" y="3323592"/>
              <a:ext cx="47152" cy="49821"/>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1" name="Oval 601"/>
            <p:cNvSpPr/>
            <p:nvPr/>
          </p:nvSpPr>
          <p:spPr bwMode="auto">
            <a:xfrm flipH="1">
              <a:off x="3709000" y="3583053"/>
              <a:ext cx="88107" cy="9309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2" name="Oval 605"/>
            <p:cNvSpPr/>
            <p:nvPr/>
          </p:nvSpPr>
          <p:spPr bwMode="auto">
            <a:xfrm>
              <a:off x="9749105" y="3182455"/>
              <a:ext cx="82843" cy="82284"/>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3" name="Oval 610"/>
            <p:cNvSpPr/>
            <p:nvPr/>
          </p:nvSpPr>
          <p:spPr bwMode="auto">
            <a:xfrm>
              <a:off x="2081447" y="4873596"/>
              <a:ext cx="82843"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4" name="Oval 608"/>
            <p:cNvSpPr/>
            <p:nvPr/>
          </p:nvSpPr>
          <p:spPr bwMode="auto">
            <a:xfrm>
              <a:off x="3182381" y="5319302"/>
              <a:ext cx="82843" cy="9142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5" name="Oval 615"/>
            <p:cNvSpPr/>
            <p:nvPr/>
          </p:nvSpPr>
          <p:spPr bwMode="auto">
            <a:xfrm flipH="1">
              <a:off x="2922855" y="5506536"/>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6" name="Oval 609"/>
            <p:cNvSpPr/>
            <p:nvPr/>
          </p:nvSpPr>
          <p:spPr bwMode="auto">
            <a:xfrm>
              <a:off x="3410948" y="5829770"/>
              <a:ext cx="82843" cy="82284"/>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7" name="Oval 607"/>
            <p:cNvSpPr/>
            <p:nvPr/>
          </p:nvSpPr>
          <p:spPr bwMode="auto">
            <a:xfrm>
              <a:off x="6031856" y="5319303"/>
              <a:ext cx="82843"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8" name="Oval 606"/>
            <p:cNvSpPr/>
            <p:nvPr/>
          </p:nvSpPr>
          <p:spPr bwMode="auto">
            <a:xfrm>
              <a:off x="6466135" y="5784057"/>
              <a:ext cx="82843"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19" name="Rectangle 439"/>
            <p:cNvSpPr/>
            <p:nvPr/>
          </p:nvSpPr>
          <p:spPr bwMode="auto">
            <a:xfrm>
              <a:off x="1556622" y="2707810"/>
              <a:ext cx="1625099" cy="602743"/>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algn="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智能城市</a:t>
              </a:r>
              <a:endParaRPr lang="en-US" b="1" dirty="0">
                <a:gradFill>
                  <a:gsLst>
                    <a:gs pos="0">
                      <a:srgbClr val="1A1A1A"/>
                    </a:gs>
                    <a:gs pos="100000">
                      <a:srgbClr val="1A1A1A"/>
                    </a:gs>
                  </a:gsLst>
                  <a:lin ang="5400000" scaled="0"/>
                </a:gradFill>
                <a:latin typeface="Segoe UI" panose="020B0502040204020203"/>
                <a:cs typeface="Segoe UI" panose="020B0502040204020203" pitchFamily="34" charset="0"/>
              </a:endParaRPr>
            </a:p>
            <a:p>
              <a:pPr algn="r" defTabSz="889000">
                <a:lnSpc>
                  <a:spcPct val="90000"/>
                </a:lnSpc>
                <a:spcBef>
                  <a:spcPts val="600"/>
                </a:spcBef>
                <a:defRPr/>
              </a:pPr>
              <a:r>
                <a:rPr lang="en-US" sz="1400" b="1" dirty="0">
                  <a:gradFill>
                    <a:gsLst>
                      <a:gs pos="1250">
                        <a:srgbClr val="0078D4"/>
                      </a:gs>
                      <a:gs pos="100000">
                        <a:srgbClr val="0078D4"/>
                      </a:gs>
                    </a:gsLst>
                  </a:gradFill>
                  <a:latin typeface="Segoe UI" panose="020B0502040204020203"/>
                </a:rPr>
                <a:t>250 PB </a:t>
              </a:r>
              <a:r>
                <a:rPr lang="en-US" sz="1400" dirty="0">
                  <a:gradFill>
                    <a:gsLst>
                      <a:gs pos="1250">
                        <a:srgbClr val="1A1A1A"/>
                      </a:gs>
                      <a:gs pos="100000">
                        <a:srgbClr val="1A1A1A"/>
                      </a:gs>
                    </a:gsLst>
                    <a:lin ang="5400000" scaled="0"/>
                  </a:gradFill>
                  <a:latin typeface="Segoe UI" panose="020B0502040204020203"/>
                </a:rPr>
                <a:t>per day </a:t>
              </a:r>
            </a:p>
          </p:txBody>
        </p:sp>
        <p:sp>
          <p:nvSpPr>
            <p:cNvPr id="120" name="Rectangle 441"/>
            <p:cNvSpPr/>
            <p:nvPr/>
          </p:nvSpPr>
          <p:spPr bwMode="auto">
            <a:xfrm>
              <a:off x="9876871" y="2373013"/>
              <a:ext cx="2591913" cy="642115"/>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智能家居</a:t>
              </a:r>
              <a:endParaRPr lang="en-US" b="1" dirty="0">
                <a:gradFill>
                  <a:gsLst>
                    <a:gs pos="0">
                      <a:srgbClr val="1A1A1A"/>
                    </a:gs>
                    <a:gs pos="100000">
                      <a:srgbClr val="1A1A1A"/>
                    </a:gs>
                  </a:gsLst>
                  <a:lin ang="5400000" scaled="0"/>
                </a:gradFill>
                <a:latin typeface="Segoe UI" panose="020B0502040204020203"/>
                <a:cs typeface="Segoe UI" panose="020B0502040204020203" pitchFamily="34" charset="0"/>
              </a:endParaRPr>
            </a:p>
            <a:p>
              <a:pPr marL="44450" defTabSz="889000">
                <a:spcBef>
                  <a:spcPts val="600"/>
                </a:spcBef>
                <a:defRPr/>
              </a:pPr>
              <a:r>
                <a:rPr lang="en-US" sz="1400" b="1" dirty="0">
                  <a:gradFill>
                    <a:gsLst>
                      <a:gs pos="1250">
                        <a:srgbClr val="0078D4"/>
                      </a:gs>
                      <a:gs pos="100000">
                        <a:srgbClr val="0078D4"/>
                      </a:gs>
                    </a:gsLst>
                  </a:gradFill>
                  <a:latin typeface="Segoe UI" panose="020B0502040204020203"/>
                </a:rPr>
                <a:t>50 GB </a:t>
              </a:r>
              <a:r>
                <a:rPr lang="en-US" sz="1400" dirty="0">
                  <a:gradFill>
                    <a:gsLst>
                      <a:gs pos="1250">
                        <a:srgbClr val="1A1A1A"/>
                      </a:gs>
                      <a:gs pos="100000">
                        <a:srgbClr val="1A1A1A"/>
                      </a:gs>
                    </a:gsLst>
                  </a:gradFill>
                  <a:latin typeface="Segoe UI" panose="020B0502040204020203"/>
                </a:rPr>
                <a:t>per day</a:t>
              </a:r>
            </a:p>
          </p:txBody>
        </p:sp>
        <p:sp>
          <p:nvSpPr>
            <p:cNvPr id="121" name="Rectangle 444"/>
            <p:cNvSpPr/>
            <p:nvPr/>
          </p:nvSpPr>
          <p:spPr bwMode="auto">
            <a:xfrm>
              <a:off x="2067111" y="2089614"/>
              <a:ext cx="2591913" cy="642115"/>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algn="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智慧设备</a:t>
              </a:r>
              <a:endParaRPr lang="en-US" b="1" dirty="0">
                <a:gradFill>
                  <a:gsLst>
                    <a:gs pos="0">
                      <a:srgbClr val="1A1A1A"/>
                    </a:gs>
                    <a:gs pos="100000">
                      <a:srgbClr val="1A1A1A"/>
                    </a:gs>
                  </a:gsLst>
                  <a:lin ang="5400000" scaled="0"/>
                </a:gradFill>
                <a:latin typeface="Segoe UI" panose="020B0502040204020203"/>
                <a:cs typeface="Segoe UI" panose="020B0502040204020203" pitchFamily="34" charset="0"/>
              </a:endParaRPr>
            </a:p>
            <a:p>
              <a:pPr marL="44450" algn="r" defTabSz="889000">
                <a:spcBef>
                  <a:spcPts val="600"/>
                </a:spcBef>
                <a:defRPr/>
              </a:pPr>
              <a:r>
                <a:rPr lang="en-US" sz="1400" b="1" dirty="0">
                  <a:gradFill>
                    <a:gsLst>
                      <a:gs pos="1250">
                        <a:srgbClr val="0078D4"/>
                      </a:gs>
                      <a:gs pos="100000">
                        <a:srgbClr val="0078D4"/>
                      </a:gs>
                    </a:gsLst>
                  </a:gradFill>
                  <a:latin typeface="Segoe UI" panose="020B0502040204020203"/>
                </a:rPr>
                <a:t>20B </a:t>
              </a:r>
              <a:r>
                <a:rPr lang="en-US" sz="1400" dirty="0">
                  <a:gradFill>
                    <a:gsLst>
                      <a:gs pos="1250">
                        <a:srgbClr val="1A1A1A"/>
                      </a:gs>
                      <a:gs pos="100000">
                        <a:srgbClr val="1A1A1A"/>
                      </a:gs>
                    </a:gsLst>
                  </a:gradFill>
                  <a:latin typeface="Segoe UI" panose="020B0502040204020203"/>
                </a:rPr>
                <a:t>IoT devices</a:t>
              </a:r>
            </a:p>
          </p:txBody>
        </p:sp>
        <p:sp>
          <p:nvSpPr>
            <p:cNvPr id="122" name="Rectangle 436"/>
            <p:cNvSpPr/>
            <p:nvPr/>
          </p:nvSpPr>
          <p:spPr bwMode="auto">
            <a:xfrm>
              <a:off x="1907175" y="6023716"/>
              <a:ext cx="1685276" cy="474524"/>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algn="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体育场</a:t>
              </a:r>
              <a:endParaRPr lang="en-US" b="1" dirty="0">
                <a:gradFill>
                  <a:gsLst>
                    <a:gs pos="0">
                      <a:srgbClr val="1A1A1A"/>
                    </a:gs>
                    <a:gs pos="100000">
                      <a:srgbClr val="1A1A1A"/>
                    </a:gs>
                  </a:gsLst>
                  <a:lin ang="5400000" scaled="0"/>
                </a:gradFill>
                <a:latin typeface="Segoe UI" panose="020B0502040204020203"/>
                <a:cs typeface="Segoe UI" panose="020B0502040204020203" pitchFamily="34" charset="0"/>
              </a:endParaRPr>
            </a:p>
            <a:p>
              <a:pPr algn="r" defTabSz="889000">
                <a:lnSpc>
                  <a:spcPct val="90000"/>
                </a:lnSpc>
                <a:spcBef>
                  <a:spcPts val="600"/>
                </a:spcBef>
                <a:defRPr/>
              </a:pPr>
              <a:r>
                <a:rPr lang="en-US" sz="1400" b="1" dirty="0">
                  <a:gradFill>
                    <a:gsLst>
                      <a:gs pos="1250">
                        <a:srgbClr val="0078D4"/>
                      </a:gs>
                      <a:gs pos="100000">
                        <a:srgbClr val="0078D4"/>
                      </a:gs>
                    </a:gsLst>
                  </a:gradFill>
                  <a:latin typeface="Segoe UI" panose="020B0502040204020203"/>
                </a:rPr>
                <a:t>200 TB </a:t>
              </a:r>
              <a:r>
                <a:rPr lang="en-US" sz="1400" dirty="0">
                  <a:gradFill>
                    <a:gsLst>
                      <a:gs pos="1250">
                        <a:srgbClr val="1A1A1A"/>
                      </a:gs>
                      <a:gs pos="100000">
                        <a:srgbClr val="1A1A1A"/>
                      </a:gs>
                    </a:gsLst>
                  </a:gradFill>
                  <a:latin typeface="Segoe UI" panose="020B0502040204020203"/>
                </a:rPr>
                <a:t>per game</a:t>
              </a:r>
            </a:p>
          </p:txBody>
        </p:sp>
        <p:sp>
          <p:nvSpPr>
            <p:cNvPr id="123" name="Rectangle 437"/>
            <p:cNvSpPr/>
            <p:nvPr/>
          </p:nvSpPr>
          <p:spPr bwMode="auto">
            <a:xfrm>
              <a:off x="547697" y="4957947"/>
              <a:ext cx="2238314" cy="584209"/>
            </a:xfrm>
            <a:prstGeom prst="rect">
              <a:avLst/>
            </a:prstGeom>
            <a:solidFill>
              <a:schemeClr val="bg1"/>
            </a:solid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algn="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互联工厂</a:t>
              </a:r>
              <a:r>
                <a:rPr lang="en-US" b="1" dirty="0">
                  <a:gradFill>
                    <a:gsLst>
                      <a:gs pos="0">
                        <a:srgbClr val="1A1A1A"/>
                      </a:gs>
                      <a:gs pos="100000">
                        <a:srgbClr val="1A1A1A"/>
                      </a:gs>
                    </a:gsLst>
                    <a:lin ang="5400000" scaled="0"/>
                  </a:gradFill>
                  <a:latin typeface="Segoe UI" panose="020B0502040204020203"/>
                  <a:cs typeface="Segoe UI" panose="020B0502040204020203" pitchFamily="34" charset="0"/>
                </a:rPr>
                <a:t> </a:t>
              </a:r>
            </a:p>
            <a:p>
              <a:pPr algn="r" defTabSz="889000">
                <a:lnSpc>
                  <a:spcPct val="90000"/>
                </a:lnSpc>
                <a:spcBef>
                  <a:spcPts val="600"/>
                </a:spcBef>
                <a:defRPr/>
              </a:pPr>
              <a:r>
                <a:rPr lang="en-US" sz="1400" b="1" dirty="0">
                  <a:gradFill>
                    <a:gsLst>
                      <a:gs pos="1250">
                        <a:srgbClr val="0078D4"/>
                      </a:gs>
                      <a:gs pos="100000">
                        <a:srgbClr val="0078D4"/>
                      </a:gs>
                    </a:gsLst>
                    <a:lin ang="5400000" scaled="0"/>
                  </a:gradFill>
                  <a:latin typeface="Segoe UI" panose="020B0502040204020203"/>
                </a:rPr>
                <a:t>1 PB</a:t>
              </a:r>
              <a:r>
                <a:rPr lang="en-US" sz="1400" dirty="0">
                  <a:gradFill>
                    <a:gsLst>
                      <a:gs pos="1250">
                        <a:srgbClr val="0078D4"/>
                      </a:gs>
                      <a:gs pos="100000">
                        <a:srgbClr val="0078D4"/>
                      </a:gs>
                    </a:gsLst>
                    <a:lin ang="5400000" scaled="0"/>
                  </a:gradFill>
                  <a:latin typeface="Segoe UI" panose="020B0502040204020203"/>
                </a:rPr>
                <a:t> </a:t>
              </a:r>
              <a:r>
                <a:rPr lang="en-US" sz="1400" dirty="0">
                  <a:gradFill>
                    <a:gsLst>
                      <a:gs pos="1250">
                        <a:srgbClr val="1A1A1A"/>
                      </a:gs>
                      <a:gs pos="100000">
                        <a:srgbClr val="1A1A1A"/>
                      </a:gs>
                    </a:gsLst>
                    <a:lin ang="5400000" scaled="0"/>
                  </a:gradFill>
                  <a:latin typeface="Segoe UI" panose="020B0502040204020203"/>
                </a:rPr>
                <a:t>per day</a:t>
              </a:r>
            </a:p>
          </p:txBody>
        </p:sp>
        <p:sp>
          <p:nvSpPr>
            <p:cNvPr id="124" name="Rectangle 443"/>
            <p:cNvSpPr/>
            <p:nvPr/>
          </p:nvSpPr>
          <p:spPr bwMode="auto">
            <a:xfrm>
              <a:off x="6480073" y="1621024"/>
              <a:ext cx="1402951" cy="520348"/>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人</a:t>
              </a:r>
              <a:endParaRPr lang="en-US" b="1" dirty="0">
                <a:gradFill>
                  <a:gsLst>
                    <a:gs pos="0">
                      <a:srgbClr val="1A1A1A"/>
                    </a:gs>
                    <a:gs pos="100000">
                      <a:srgbClr val="1A1A1A"/>
                    </a:gs>
                  </a:gsLst>
                  <a:lin ang="5400000" scaled="0"/>
                </a:gradFill>
                <a:latin typeface="Segoe UI" panose="020B0502040204020203"/>
                <a:cs typeface="Segoe UI" panose="020B0502040204020203" pitchFamily="34" charset="0"/>
              </a:endParaRPr>
            </a:p>
            <a:p>
              <a:pPr defTabSz="889000">
                <a:lnSpc>
                  <a:spcPct val="90000"/>
                </a:lnSpc>
                <a:spcBef>
                  <a:spcPts val="600"/>
                </a:spcBef>
                <a:defRPr/>
              </a:pPr>
              <a:r>
                <a:rPr lang="en-US" sz="1400" b="1" dirty="0">
                  <a:gradFill>
                    <a:gsLst>
                      <a:gs pos="1250">
                        <a:srgbClr val="0078D4"/>
                      </a:gs>
                      <a:gs pos="100000">
                        <a:srgbClr val="0078D4"/>
                      </a:gs>
                    </a:gsLst>
                  </a:gradFill>
                  <a:latin typeface="Segoe UI" panose="020B0502040204020203"/>
                </a:rPr>
                <a:t>1.5 GB </a:t>
              </a:r>
              <a:r>
                <a:rPr lang="en-US" sz="1400" dirty="0">
                  <a:gradFill>
                    <a:gsLst>
                      <a:gs pos="1250">
                        <a:srgbClr val="1A1A1A"/>
                      </a:gs>
                      <a:gs pos="100000">
                        <a:srgbClr val="1A1A1A"/>
                      </a:gs>
                    </a:gsLst>
                  </a:gradFill>
                  <a:latin typeface="Segoe UI" panose="020B0502040204020203"/>
                </a:rPr>
                <a:t>per day</a:t>
              </a:r>
            </a:p>
          </p:txBody>
        </p:sp>
        <p:sp>
          <p:nvSpPr>
            <p:cNvPr id="125" name="Rectangle 438"/>
            <p:cNvSpPr/>
            <p:nvPr/>
          </p:nvSpPr>
          <p:spPr bwMode="auto">
            <a:xfrm>
              <a:off x="6710594" y="6109913"/>
              <a:ext cx="2045156" cy="494180"/>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智慧办公</a:t>
              </a:r>
              <a:endParaRPr lang="en-US" b="1" dirty="0">
                <a:gradFill>
                  <a:gsLst>
                    <a:gs pos="0">
                      <a:srgbClr val="1A1A1A"/>
                    </a:gs>
                    <a:gs pos="100000">
                      <a:srgbClr val="1A1A1A"/>
                    </a:gs>
                  </a:gsLst>
                  <a:lin ang="5400000" scaled="0"/>
                </a:gradFill>
                <a:latin typeface="Segoe UI" panose="020B0502040204020203"/>
                <a:cs typeface="Segoe UI" panose="020B0502040204020203" pitchFamily="34" charset="0"/>
              </a:endParaRPr>
            </a:p>
            <a:p>
              <a:pPr defTabSz="889000">
                <a:lnSpc>
                  <a:spcPct val="90000"/>
                </a:lnSpc>
                <a:spcBef>
                  <a:spcPts val="600"/>
                </a:spcBef>
                <a:defRPr/>
              </a:pPr>
              <a:r>
                <a:rPr lang="en-US" sz="1400" b="1" dirty="0">
                  <a:gradFill>
                    <a:gsLst>
                      <a:gs pos="1250">
                        <a:srgbClr val="0078D4"/>
                      </a:gs>
                      <a:gs pos="100000">
                        <a:srgbClr val="0078D4"/>
                      </a:gs>
                    </a:gsLst>
                  </a:gradFill>
                  <a:latin typeface="Segoe UI" panose="020B0502040204020203"/>
                </a:rPr>
                <a:t>150 GB </a:t>
              </a:r>
              <a:r>
                <a:rPr lang="en-US" sz="1400" dirty="0">
                  <a:gradFill>
                    <a:gsLst>
                      <a:gs pos="1250">
                        <a:srgbClr val="1A1A1A"/>
                      </a:gs>
                      <a:gs pos="100000">
                        <a:srgbClr val="1A1A1A"/>
                      </a:gs>
                    </a:gsLst>
                  </a:gradFill>
                  <a:latin typeface="Segoe UI" panose="020B0502040204020203"/>
                </a:rPr>
                <a:t>per day</a:t>
              </a:r>
            </a:p>
          </p:txBody>
        </p:sp>
        <p:sp>
          <p:nvSpPr>
            <p:cNvPr id="126" name="Rectangle 442"/>
            <p:cNvSpPr/>
            <p:nvPr/>
          </p:nvSpPr>
          <p:spPr bwMode="auto">
            <a:xfrm>
              <a:off x="9565130" y="4755482"/>
              <a:ext cx="2748286" cy="547317"/>
            </a:xfrm>
            <a:prstGeom prst="rect">
              <a:avLst/>
            </a:prstGeom>
            <a:noFill/>
            <a:ln w="9525" cap="flat" cmpd="sng" algn="ctr">
              <a:noFill/>
              <a:prstDash val="solid"/>
              <a:round/>
              <a:headEnd type="none" w="med" len="med"/>
              <a:tailEnd type="none" w="med" len="med"/>
            </a:ln>
            <a:effectLst/>
          </p:spPr>
          <p:txBody>
            <a:bodyPr vert="horz" wrap="square" lIns="63999" tIns="36571" rIns="63999" bIns="36571" numCol="1" rtlCol="0" anchor="t" anchorCtr="0" compatLnSpc="1">
              <a:noAutofit/>
            </a:bodyPr>
            <a:lstStyle/>
            <a:p>
              <a:pPr defTabSz="932180" fontAlgn="base">
                <a:lnSpc>
                  <a:spcPct val="90000"/>
                </a:lnSpc>
                <a:spcBef>
                  <a:spcPts val="600"/>
                </a:spcBef>
                <a:spcAft>
                  <a:spcPct val="0"/>
                </a:spcAft>
                <a:defRPr/>
              </a:pPr>
              <a:r>
                <a:rPr lang="zh-CN" altLang="en-US" b="1" dirty="0">
                  <a:gradFill>
                    <a:gsLst>
                      <a:gs pos="0">
                        <a:srgbClr val="1A1A1A"/>
                      </a:gs>
                      <a:gs pos="100000">
                        <a:srgbClr val="1A1A1A"/>
                      </a:gs>
                    </a:gsLst>
                    <a:lin ang="5400000" scaled="0"/>
                  </a:gradFill>
                  <a:latin typeface="Segoe UI" panose="020B0502040204020203"/>
                  <a:cs typeface="Segoe UI" panose="020B0502040204020203" pitchFamily="34" charset="0"/>
                </a:rPr>
                <a:t>无人驾驶汽车</a:t>
              </a:r>
              <a:r>
                <a:rPr lang="en-US" b="1" dirty="0">
                  <a:gradFill>
                    <a:gsLst>
                      <a:gs pos="0">
                        <a:srgbClr val="1A1A1A"/>
                      </a:gs>
                      <a:gs pos="100000">
                        <a:srgbClr val="1A1A1A"/>
                      </a:gs>
                    </a:gsLst>
                    <a:lin ang="5400000" scaled="0"/>
                  </a:gradFill>
                  <a:latin typeface="Segoe UI" panose="020B0502040204020203"/>
                  <a:cs typeface="Segoe UI" panose="020B0502040204020203" pitchFamily="34" charset="0"/>
                </a:rPr>
                <a:t> </a:t>
              </a:r>
            </a:p>
            <a:p>
              <a:pPr defTabSz="889000">
                <a:lnSpc>
                  <a:spcPct val="90000"/>
                </a:lnSpc>
                <a:spcBef>
                  <a:spcPts val="600"/>
                </a:spcBef>
                <a:defRPr/>
              </a:pPr>
              <a:r>
                <a:rPr lang="en-US" sz="1400" b="1" dirty="0">
                  <a:gradFill>
                    <a:gsLst>
                      <a:gs pos="1250">
                        <a:srgbClr val="0078D4"/>
                      </a:gs>
                      <a:gs pos="100000">
                        <a:srgbClr val="0078D4"/>
                      </a:gs>
                    </a:gsLst>
                  </a:gradFill>
                  <a:latin typeface="Segoe UI" panose="020B0502040204020203"/>
                </a:rPr>
                <a:t>5 TB </a:t>
              </a:r>
              <a:r>
                <a:rPr lang="en-US" sz="1400" dirty="0">
                  <a:gradFill>
                    <a:gsLst>
                      <a:gs pos="1250">
                        <a:srgbClr val="1A1A1A"/>
                      </a:gs>
                      <a:gs pos="100000">
                        <a:srgbClr val="1A1A1A"/>
                      </a:gs>
                    </a:gsLst>
                  </a:gradFill>
                  <a:latin typeface="Segoe UI" panose="020B0502040204020203"/>
                </a:rPr>
                <a:t>per day</a:t>
              </a:r>
            </a:p>
          </p:txBody>
        </p:sp>
        <p:sp>
          <p:nvSpPr>
            <p:cNvPr id="127" name="Oval 567"/>
            <p:cNvSpPr/>
            <p:nvPr/>
          </p:nvSpPr>
          <p:spPr bwMode="auto">
            <a:xfrm>
              <a:off x="7192724" y="4163132"/>
              <a:ext cx="91427" cy="8753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28" name="Oval 638"/>
            <p:cNvSpPr/>
            <p:nvPr/>
          </p:nvSpPr>
          <p:spPr bwMode="auto">
            <a:xfrm>
              <a:off x="5484184" y="5714913"/>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29" name="Oval 639"/>
            <p:cNvSpPr/>
            <p:nvPr/>
          </p:nvSpPr>
          <p:spPr bwMode="auto">
            <a:xfrm>
              <a:off x="5180351" y="5928355"/>
              <a:ext cx="74343" cy="78555"/>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0" name="Oval 640"/>
            <p:cNvSpPr/>
            <p:nvPr/>
          </p:nvSpPr>
          <p:spPr bwMode="auto">
            <a:xfrm>
              <a:off x="4444922" y="5939784"/>
              <a:ext cx="73141" cy="70936"/>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1" name="Oval 643"/>
            <p:cNvSpPr/>
            <p:nvPr/>
          </p:nvSpPr>
          <p:spPr bwMode="auto">
            <a:xfrm>
              <a:off x="2724842" y="4036953"/>
              <a:ext cx="63539" cy="67139"/>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2" name="Oval 644"/>
            <p:cNvSpPr/>
            <p:nvPr/>
          </p:nvSpPr>
          <p:spPr bwMode="auto">
            <a:xfrm>
              <a:off x="3081265" y="3732321"/>
              <a:ext cx="63301" cy="6688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3" name="Oval 645"/>
            <p:cNvSpPr/>
            <p:nvPr/>
          </p:nvSpPr>
          <p:spPr bwMode="auto">
            <a:xfrm>
              <a:off x="3450783" y="4231793"/>
              <a:ext cx="54856" cy="50785"/>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4" name="Oval 646"/>
            <p:cNvSpPr/>
            <p:nvPr/>
          </p:nvSpPr>
          <p:spPr bwMode="auto">
            <a:xfrm>
              <a:off x="3479194" y="3255685"/>
              <a:ext cx="59356" cy="62717"/>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5" name="Oval 648"/>
            <p:cNvSpPr/>
            <p:nvPr/>
          </p:nvSpPr>
          <p:spPr bwMode="auto">
            <a:xfrm>
              <a:off x="9083020" y="2703879"/>
              <a:ext cx="45713" cy="48303"/>
            </a:xfrm>
            <a:prstGeom prst="ellipse">
              <a:avLst/>
            </a:prstGeom>
            <a:solidFill>
              <a:srgbClr val="0078D4">
                <a:alpha val="8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6" name="Oval 650"/>
            <p:cNvSpPr/>
            <p:nvPr/>
          </p:nvSpPr>
          <p:spPr bwMode="auto">
            <a:xfrm>
              <a:off x="8956038" y="4181949"/>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7" name="Oval 653"/>
            <p:cNvSpPr/>
            <p:nvPr/>
          </p:nvSpPr>
          <p:spPr bwMode="auto">
            <a:xfrm>
              <a:off x="8199226" y="5248598"/>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8" name="Oval 655"/>
            <p:cNvSpPr/>
            <p:nvPr/>
          </p:nvSpPr>
          <p:spPr bwMode="auto">
            <a:xfrm>
              <a:off x="7320086" y="5116088"/>
              <a:ext cx="46563" cy="49201"/>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39" name="Oval 656"/>
            <p:cNvSpPr/>
            <p:nvPr/>
          </p:nvSpPr>
          <p:spPr bwMode="auto">
            <a:xfrm>
              <a:off x="7634871" y="5160800"/>
              <a:ext cx="77299" cy="81678"/>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sp>
          <p:nvSpPr>
            <p:cNvPr id="140" name="Oval 657"/>
            <p:cNvSpPr/>
            <p:nvPr/>
          </p:nvSpPr>
          <p:spPr bwMode="auto">
            <a:xfrm>
              <a:off x="6987817" y="5111457"/>
              <a:ext cx="45713" cy="48303"/>
            </a:xfrm>
            <a:prstGeom prst="ellipse">
              <a:avLst/>
            </a:prstGeom>
            <a:solidFill>
              <a:srgbClr val="0078D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noAutofit/>
            </a:bodyPr>
            <a:lstStyle/>
            <a:p>
              <a:pPr defTabSz="932180" fontAlgn="base">
                <a:spcBef>
                  <a:spcPct val="0"/>
                </a:spcBef>
                <a:spcAft>
                  <a:spcPct val="0"/>
                </a:spcAft>
                <a:defRPr/>
              </a:pPr>
              <a:endParaRPr lang="en-US" sz="2000" err="1">
                <a:gradFill>
                  <a:gsLst>
                    <a:gs pos="0">
                      <a:srgbClr val="FFFFFF"/>
                    </a:gs>
                    <a:gs pos="100000">
                      <a:srgbClr val="FFFFFF"/>
                    </a:gs>
                  </a:gsLst>
                  <a:lin ang="5400000" scaled="0"/>
                </a:gradFill>
                <a:latin typeface="Segoe UI" panose="020B0502040204020203"/>
                <a:ea typeface="Segoe UI" panose="020B0502040204020203" pitchFamily="34" charset="0"/>
                <a:cs typeface="Segoe UI" panose="020B0502040204020203" pitchFamily="34" charset="0"/>
              </a:endParaRPr>
            </a:p>
          </p:txBody>
        </p:sp>
        <p:pic>
          <p:nvPicPr>
            <p:cNvPr id="141" name="People"/>
            <p:cNvPicPr>
              <a:picLocks noChangeAspect="1"/>
            </p:cNvPicPr>
            <p:nvPr/>
          </p:nvPicPr>
          <p:blipFill>
            <a:blip r:embed="rId5"/>
            <a:stretch>
              <a:fillRect/>
            </a:stretch>
          </p:blipFill>
          <p:spPr>
            <a:xfrm>
              <a:off x="4859457" y="1559169"/>
              <a:ext cx="1402003" cy="1749456"/>
            </a:xfrm>
            <a:prstGeom prst="rect">
              <a:avLst/>
            </a:prstGeom>
          </p:spPr>
        </p:pic>
        <p:grpSp>
          <p:nvGrpSpPr>
            <p:cNvPr id="142" name="Group 494"/>
            <p:cNvGrpSpPr/>
            <p:nvPr/>
          </p:nvGrpSpPr>
          <p:grpSpPr>
            <a:xfrm>
              <a:off x="5106308" y="2476890"/>
              <a:ext cx="876859" cy="239383"/>
              <a:chOff x="5390465" y="1978104"/>
              <a:chExt cx="840884" cy="229562"/>
            </a:xfrm>
          </p:grpSpPr>
          <p:sp>
            <p:nvSpPr>
              <p:cNvPr id="194" name="headphones"/>
              <p:cNvSpPr>
                <a:spLocks noChangeAspect="1" noEditPoints="1"/>
              </p:cNvSpPr>
              <p:nvPr/>
            </p:nvSpPr>
            <p:spPr bwMode="auto">
              <a:xfrm>
                <a:off x="5390465" y="1988085"/>
                <a:ext cx="188814" cy="209601"/>
              </a:xfrm>
              <a:custGeom>
                <a:avLst/>
                <a:gdLst>
                  <a:gd name="T0" fmla="*/ 0 w 302"/>
                  <a:gd name="T1" fmla="*/ 229 h 334"/>
                  <a:gd name="T2" fmla="*/ 0 w 302"/>
                  <a:gd name="T3" fmla="*/ 151 h 334"/>
                  <a:gd name="T4" fmla="*/ 151 w 302"/>
                  <a:gd name="T5" fmla="*/ 0 h 334"/>
                  <a:gd name="T6" fmla="*/ 302 w 302"/>
                  <a:gd name="T7" fmla="*/ 151 h 334"/>
                  <a:gd name="T8" fmla="*/ 302 w 302"/>
                  <a:gd name="T9" fmla="*/ 239 h 334"/>
                  <a:gd name="T10" fmla="*/ 35 w 302"/>
                  <a:gd name="T11" fmla="*/ 184 h 334"/>
                  <a:gd name="T12" fmla="*/ 0 w 302"/>
                  <a:gd name="T13" fmla="*/ 219 h 334"/>
                  <a:gd name="T14" fmla="*/ 0 w 302"/>
                  <a:gd name="T15" fmla="*/ 300 h 334"/>
                  <a:gd name="T16" fmla="*/ 35 w 302"/>
                  <a:gd name="T17" fmla="*/ 334 h 334"/>
                  <a:gd name="T18" fmla="*/ 58 w 302"/>
                  <a:gd name="T19" fmla="*/ 334 h 334"/>
                  <a:gd name="T20" fmla="*/ 58 w 302"/>
                  <a:gd name="T21" fmla="*/ 184 h 334"/>
                  <a:gd name="T22" fmla="*/ 35 w 302"/>
                  <a:gd name="T23" fmla="*/ 184 h 334"/>
                  <a:gd name="T24" fmla="*/ 244 w 302"/>
                  <a:gd name="T25" fmla="*/ 184 h 334"/>
                  <a:gd name="T26" fmla="*/ 244 w 302"/>
                  <a:gd name="T27" fmla="*/ 334 h 334"/>
                  <a:gd name="T28" fmla="*/ 268 w 302"/>
                  <a:gd name="T29" fmla="*/ 334 h 334"/>
                  <a:gd name="T30" fmla="*/ 302 w 302"/>
                  <a:gd name="T31" fmla="*/ 300 h 334"/>
                  <a:gd name="T32" fmla="*/ 302 w 302"/>
                  <a:gd name="T33" fmla="*/ 219 h 334"/>
                  <a:gd name="T34" fmla="*/ 268 w 302"/>
                  <a:gd name="T35" fmla="*/ 184 h 334"/>
                  <a:gd name="T36" fmla="*/ 244 w 302"/>
                  <a:gd name="T37" fmla="*/ 184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2" h="334">
                    <a:moveTo>
                      <a:pt x="0" y="229"/>
                    </a:moveTo>
                    <a:cubicBezTo>
                      <a:pt x="0" y="151"/>
                      <a:pt x="0" y="151"/>
                      <a:pt x="0" y="151"/>
                    </a:cubicBezTo>
                    <a:cubicBezTo>
                      <a:pt x="0" y="67"/>
                      <a:pt x="68" y="0"/>
                      <a:pt x="151" y="0"/>
                    </a:cubicBezTo>
                    <a:cubicBezTo>
                      <a:pt x="234" y="0"/>
                      <a:pt x="302" y="67"/>
                      <a:pt x="302" y="151"/>
                    </a:cubicBezTo>
                    <a:cubicBezTo>
                      <a:pt x="302" y="239"/>
                      <a:pt x="302" y="239"/>
                      <a:pt x="302" y="239"/>
                    </a:cubicBezTo>
                    <a:moveTo>
                      <a:pt x="35" y="184"/>
                    </a:moveTo>
                    <a:cubicBezTo>
                      <a:pt x="15" y="184"/>
                      <a:pt x="0" y="200"/>
                      <a:pt x="0" y="219"/>
                    </a:cubicBezTo>
                    <a:cubicBezTo>
                      <a:pt x="0" y="300"/>
                      <a:pt x="0" y="300"/>
                      <a:pt x="0" y="300"/>
                    </a:cubicBezTo>
                    <a:cubicBezTo>
                      <a:pt x="0" y="319"/>
                      <a:pt x="15" y="334"/>
                      <a:pt x="35" y="334"/>
                    </a:cubicBezTo>
                    <a:cubicBezTo>
                      <a:pt x="58" y="334"/>
                      <a:pt x="58" y="334"/>
                      <a:pt x="58" y="334"/>
                    </a:cubicBezTo>
                    <a:cubicBezTo>
                      <a:pt x="58" y="184"/>
                      <a:pt x="58" y="184"/>
                      <a:pt x="58" y="184"/>
                    </a:cubicBezTo>
                    <a:lnTo>
                      <a:pt x="35" y="184"/>
                    </a:lnTo>
                    <a:close/>
                    <a:moveTo>
                      <a:pt x="244" y="184"/>
                    </a:moveTo>
                    <a:cubicBezTo>
                      <a:pt x="244" y="334"/>
                      <a:pt x="244" y="334"/>
                      <a:pt x="244" y="334"/>
                    </a:cubicBezTo>
                    <a:cubicBezTo>
                      <a:pt x="268" y="334"/>
                      <a:pt x="268" y="334"/>
                      <a:pt x="268" y="334"/>
                    </a:cubicBezTo>
                    <a:cubicBezTo>
                      <a:pt x="287" y="334"/>
                      <a:pt x="302" y="319"/>
                      <a:pt x="302" y="300"/>
                    </a:cubicBezTo>
                    <a:cubicBezTo>
                      <a:pt x="302" y="219"/>
                      <a:pt x="302" y="219"/>
                      <a:pt x="302" y="219"/>
                    </a:cubicBezTo>
                    <a:cubicBezTo>
                      <a:pt x="302" y="200"/>
                      <a:pt x="287" y="184"/>
                      <a:pt x="268" y="184"/>
                    </a:cubicBezTo>
                    <a:lnTo>
                      <a:pt x="244" y="184"/>
                    </a:lnTo>
                    <a:close/>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95" name="phone"/>
              <p:cNvSpPr>
                <a:spLocks noChangeAspect="1" noEditPoints="1"/>
              </p:cNvSpPr>
              <p:nvPr/>
            </p:nvSpPr>
            <p:spPr bwMode="auto">
              <a:xfrm>
                <a:off x="5720978" y="1982357"/>
                <a:ext cx="138045" cy="221057"/>
              </a:xfrm>
              <a:custGeom>
                <a:avLst/>
                <a:gdLst>
                  <a:gd name="T0" fmla="*/ 148 w 148"/>
                  <a:gd name="T1" fmla="*/ 112 h 237"/>
                  <a:gd name="T2" fmla="*/ 148 w 148"/>
                  <a:gd name="T3" fmla="*/ 237 h 237"/>
                  <a:gd name="T4" fmla="*/ 0 w 148"/>
                  <a:gd name="T5" fmla="*/ 237 h 237"/>
                  <a:gd name="T6" fmla="*/ 0 w 148"/>
                  <a:gd name="T7" fmla="*/ 0 h 237"/>
                  <a:gd name="T8" fmla="*/ 148 w 148"/>
                  <a:gd name="T9" fmla="*/ 0 h 237"/>
                  <a:gd name="T10" fmla="*/ 148 w 148"/>
                  <a:gd name="T11" fmla="*/ 112 h 237"/>
                  <a:gd name="T12" fmla="*/ 0 w 148"/>
                  <a:gd name="T13" fmla="*/ 29 h 237"/>
                  <a:gd name="T14" fmla="*/ 148 w 148"/>
                  <a:gd name="T15" fmla="*/ 29 h 237"/>
                  <a:gd name="T16" fmla="*/ 0 w 148"/>
                  <a:gd name="T17" fmla="*/ 172 h 237"/>
                  <a:gd name="T18" fmla="*/ 148 w 148"/>
                  <a:gd name="T19" fmla="*/ 172 h 237"/>
                  <a:gd name="T20" fmla="*/ 66 w 148"/>
                  <a:gd name="T21" fmla="*/ 204 h 237"/>
                  <a:gd name="T22" fmla="*/ 82 w 148"/>
                  <a:gd name="T23" fmla="*/ 20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7">
                    <a:moveTo>
                      <a:pt x="148" y="112"/>
                    </a:moveTo>
                    <a:lnTo>
                      <a:pt x="148" y="237"/>
                    </a:lnTo>
                    <a:lnTo>
                      <a:pt x="0" y="237"/>
                    </a:lnTo>
                    <a:lnTo>
                      <a:pt x="0" y="0"/>
                    </a:lnTo>
                    <a:lnTo>
                      <a:pt x="148" y="0"/>
                    </a:lnTo>
                    <a:lnTo>
                      <a:pt x="148" y="112"/>
                    </a:lnTo>
                    <a:moveTo>
                      <a:pt x="0" y="29"/>
                    </a:moveTo>
                    <a:lnTo>
                      <a:pt x="148" y="29"/>
                    </a:lnTo>
                    <a:moveTo>
                      <a:pt x="0" y="172"/>
                    </a:moveTo>
                    <a:lnTo>
                      <a:pt x="148" y="172"/>
                    </a:lnTo>
                    <a:moveTo>
                      <a:pt x="66" y="204"/>
                    </a:moveTo>
                    <a:lnTo>
                      <a:pt x="82" y="204"/>
                    </a:ln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96" name="hand_9"/>
              <p:cNvSpPr>
                <a:spLocks noChangeAspect="1" noEditPoints="1"/>
              </p:cNvSpPr>
              <p:nvPr/>
            </p:nvSpPr>
            <p:spPr bwMode="auto">
              <a:xfrm>
                <a:off x="6000722" y="1978104"/>
                <a:ext cx="230627" cy="229562"/>
              </a:xfrm>
              <a:custGeom>
                <a:avLst/>
                <a:gdLst>
                  <a:gd name="T0" fmla="*/ 126 w 315"/>
                  <a:gd name="T1" fmla="*/ 164 h 315"/>
                  <a:gd name="T2" fmla="*/ 85 w 315"/>
                  <a:gd name="T3" fmla="*/ 105 h 315"/>
                  <a:gd name="T4" fmla="*/ 147 w 315"/>
                  <a:gd name="T5" fmla="*/ 43 h 315"/>
                  <a:gd name="T6" fmla="*/ 209 w 315"/>
                  <a:gd name="T7" fmla="*/ 105 h 315"/>
                  <a:gd name="T8" fmla="*/ 168 w 315"/>
                  <a:gd name="T9" fmla="*/ 164 h 315"/>
                  <a:gd name="T10" fmla="*/ 168 w 315"/>
                  <a:gd name="T11" fmla="*/ 185 h 315"/>
                  <a:gd name="T12" fmla="*/ 168 w 315"/>
                  <a:gd name="T13" fmla="*/ 105 h 315"/>
                  <a:gd name="T14" fmla="*/ 147 w 315"/>
                  <a:gd name="T15" fmla="*/ 84 h 315"/>
                  <a:gd name="T16" fmla="*/ 147 w 315"/>
                  <a:gd name="T17" fmla="*/ 84 h 315"/>
                  <a:gd name="T18" fmla="*/ 126 w 315"/>
                  <a:gd name="T19" fmla="*/ 105 h 315"/>
                  <a:gd name="T20" fmla="*/ 126 w 315"/>
                  <a:gd name="T21" fmla="*/ 220 h 315"/>
                  <a:gd name="T22" fmla="*/ 252 w 315"/>
                  <a:gd name="T23" fmla="*/ 211 h 315"/>
                  <a:gd name="T24" fmla="*/ 302 w 315"/>
                  <a:gd name="T25" fmla="*/ 211 h 315"/>
                  <a:gd name="T26" fmla="*/ 315 w 315"/>
                  <a:gd name="T27" fmla="*/ 199 h 315"/>
                  <a:gd name="T28" fmla="*/ 315 w 315"/>
                  <a:gd name="T29" fmla="*/ 13 h 315"/>
                  <a:gd name="T30" fmla="*/ 302 w 315"/>
                  <a:gd name="T31" fmla="*/ 0 h 315"/>
                  <a:gd name="T32" fmla="*/ 12 w 315"/>
                  <a:gd name="T33" fmla="*/ 0 h 315"/>
                  <a:gd name="T34" fmla="*/ 0 w 315"/>
                  <a:gd name="T35" fmla="*/ 13 h 315"/>
                  <a:gd name="T36" fmla="*/ 0 w 315"/>
                  <a:gd name="T37" fmla="*/ 199 h 315"/>
                  <a:gd name="T38" fmla="*/ 12 w 315"/>
                  <a:gd name="T39" fmla="*/ 211 h 315"/>
                  <a:gd name="T40" fmla="*/ 84 w 315"/>
                  <a:gd name="T41" fmla="*/ 211 h 315"/>
                  <a:gd name="T42" fmla="*/ 84 w 315"/>
                  <a:gd name="T43" fmla="*/ 231 h 315"/>
                  <a:gd name="T44" fmla="*/ 168 w 315"/>
                  <a:gd name="T45" fmla="*/ 315 h 315"/>
                  <a:gd name="T46" fmla="*/ 168 w 315"/>
                  <a:gd name="T47" fmla="*/ 315 h 315"/>
                  <a:gd name="T48" fmla="*/ 252 w 315"/>
                  <a:gd name="T49" fmla="*/ 231 h 315"/>
                  <a:gd name="T50" fmla="*/ 252 w 315"/>
                  <a:gd name="T51" fmla="*/ 205 h 315"/>
                  <a:gd name="T52" fmla="*/ 247 w 315"/>
                  <a:gd name="T53" fmla="*/ 186 h 315"/>
                  <a:gd name="T54" fmla="*/ 228 w 315"/>
                  <a:gd name="T55" fmla="*/ 174 h 315"/>
                  <a:gd name="T56" fmla="*/ 179 w 315"/>
                  <a:gd name="T57" fmla="*/ 159 h 315"/>
                  <a:gd name="T58" fmla="*/ 126 w 315"/>
                  <a:gd name="T59" fmla="*/ 183 h 315"/>
                  <a:gd name="T60" fmla="*/ 84 w 315"/>
                  <a:gd name="T61" fmla="*/ 211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5" h="315">
                    <a:moveTo>
                      <a:pt x="126" y="164"/>
                    </a:moveTo>
                    <a:cubicBezTo>
                      <a:pt x="102" y="155"/>
                      <a:pt x="85" y="132"/>
                      <a:pt x="85" y="105"/>
                    </a:cubicBezTo>
                    <a:cubicBezTo>
                      <a:pt x="85" y="71"/>
                      <a:pt x="113" y="43"/>
                      <a:pt x="147" y="43"/>
                    </a:cubicBezTo>
                    <a:cubicBezTo>
                      <a:pt x="182" y="43"/>
                      <a:pt x="209" y="71"/>
                      <a:pt x="209" y="105"/>
                    </a:cubicBezTo>
                    <a:cubicBezTo>
                      <a:pt x="209" y="132"/>
                      <a:pt x="192" y="156"/>
                      <a:pt x="168" y="164"/>
                    </a:cubicBezTo>
                    <a:moveTo>
                      <a:pt x="168" y="185"/>
                    </a:moveTo>
                    <a:cubicBezTo>
                      <a:pt x="168" y="105"/>
                      <a:pt x="168" y="105"/>
                      <a:pt x="168" y="105"/>
                    </a:cubicBezTo>
                    <a:cubicBezTo>
                      <a:pt x="168" y="93"/>
                      <a:pt x="159" y="84"/>
                      <a:pt x="147" y="84"/>
                    </a:cubicBezTo>
                    <a:cubicBezTo>
                      <a:pt x="147" y="84"/>
                      <a:pt x="147" y="84"/>
                      <a:pt x="147" y="84"/>
                    </a:cubicBezTo>
                    <a:cubicBezTo>
                      <a:pt x="135" y="84"/>
                      <a:pt x="126" y="93"/>
                      <a:pt x="126" y="105"/>
                    </a:cubicBezTo>
                    <a:cubicBezTo>
                      <a:pt x="126" y="220"/>
                      <a:pt x="126" y="220"/>
                      <a:pt x="126" y="220"/>
                    </a:cubicBezTo>
                    <a:moveTo>
                      <a:pt x="252" y="211"/>
                    </a:moveTo>
                    <a:cubicBezTo>
                      <a:pt x="302" y="211"/>
                      <a:pt x="302" y="211"/>
                      <a:pt x="302" y="211"/>
                    </a:cubicBezTo>
                    <a:cubicBezTo>
                      <a:pt x="309" y="211"/>
                      <a:pt x="315" y="206"/>
                      <a:pt x="315" y="199"/>
                    </a:cubicBezTo>
                    <a:cubicBezTo>
                      <a:pt x="315" y="13"/>
                      <a:pt x="315" y="13"/>
                      <a:pt x="315" y="13"/>
                    </a:cubicBezTo>
                    <a:cubicBezTo>
                      <a:pt x="315" y="6"/>
                      <a:pt x="309" y="0"/>
                      <a:pt x="302" y="0"/>
                    </a:cubicBezTo>
                    <a:cubicBezTo>
                      <a:pt x="12" y="0"/>
                      <a:pt x="12" y="0"/>
                      <a:pt x="12" y="0"/>
                    </a:cubicBezTo>
                    <a:cubicBezTo>
                      <a:pt x="5" y="0"/>
                      <a:pt x="0" y="6"/>
                      <a:pt x="0" y="13"/>
                    </a:cubicBezTo>
                    <a:cubicBezTo>
                      <a:pt x="0" y="199"/>
                      <a:pt x="0" y="199"/>
                      <a:pt x="0" y="199"/>
                    </a:cubicBezTo>
                    <a:cubicBezTo>
                      <a:pt x="0" y="206"/>
                      <a:pt x="5" y="211"/>
                      <a:pt x="12" y="211"/>
                    </a:cubicBezTo>
                    <a:cubicBezTo>
                      <a:pt x="12" y="211"/>
                      <a:pt x="84" y="211"/>
                      <a:pt x="84" y="211"/>
                    </a:cubicBezTo>
                    <a:cubicBezTo>
                      <a:pt x="84" y="231"/>
                      <a:pt x="84" y="231"/>
                      <a:pt x="84" y="231"/>
                    </a:cubicBezTo>
                    <a:cubicBezTo>
                      <a:pt x="84" y="277"/>
                      <a:pt x="122" y="315"/>
                      <a:pt x="168" y="315"/>
                    </a:cubicBezTo>
                    <a:cubicBezTo>
                      <a:pt x="168" y="315"/>
                      <a:pt x="168" y="315"/>
                      <a:pt x="168" y="315"/>
                    </a:cubicBezTo>
                    <a:cubicBezTo>
                      <a:pt x="215" y="315"/>
                      <a:pt x="252" y="277"/>
                      <a:pt x="252" y="231"/>
                    </a:cubicBezTo>
                    <a:cubicBezTo>
                      <a:pt x="252" y="205"/>
                      <a:pt x="252" y="205"/>
                      <a:pt x="252" y="205"/>
                    </a:cubicBezTo>
                    <a:cubicBezTo>
                      <a:pt x="252" y="205"/>
                      <a:pt x="252" y="191"/>
                      <a:pt x="247" y="186"/>
                    </a:cubicBezTo>
                    <a:cubicBezTo>
                      <a:pt x="240" y="177"/>
                      <a:pt x="228" y="174"/>
                      <a:pt x="228" y="174"/>
                    </a:cubicBezTo>
                    <a:cubicBezTo>
                      <a:pt x="179" y="159"/>
                      <a:pt x="179" y="159"/>
                      <a:pt x="179" y="159"/>
                    </a:cubicBezTo>
                    <a:moveTo>
                      <a:pt x="126" y="183"/>
                    </a:moveTo>
                    <a:cubicBezTo>
                      <a:pt x="87" y="183"/>
                      <a:pt x="84" y="211"/>
                      <a:pt x="84" y="211"/>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pic>
          <p:nvPicPr>
            <p:cNvPr id="143" name="Factory"/>
            <p:cNvPicPr>
              <a:picLocks noChangeAspect="1"/>
            </p:cNvPicPr>
            <p:nvPr/>
          </p:nvPicPr>
          <p:blipFill>
            <a:blip r:embed="rId6"/>
            <a:stretch>
              <a:fillRect/>
            </a:stretch>
          </p:blipFill>
          <p:spPr>
            <a:xfrm>
              <a:off x="1476292" y="3520343"/>
              <a:ext cx="2163961" cy="1286184"/>
            </a:xfrm>
            <a:prstGeom prst="rect">
              <a:avLst/>
            </a:prstGeom>
          </p:spPr>
        </p:pic>
        <p:grpSp>
          <p:nvGrpSpPr>
            <p:cNvPr id="144" name="Group 496"/>
            <p:cNvGrpSpPr/>
            <p:nvPr/>
          </p:nvGrpSpPr>
          <p:grpSpPr>
            <a:xfrm>
              <a:off x="1760764" y="4323509"/>
              <a:ext cx="1589839" cy="285374"/>
              <a:chOff x="1762645" y="3324606"/>
              <a:chExt cx="1590068" cy="285414"/>
            </a:xfrm>
          </p:grpSpPr>
          <p:sp>
            <p:nvSpPr>
              <p:cNvPr id="190" name="ID_2"/>
              <p:cNvSpPr>
                <a:spLocks noChangeAspect="1" noEditPoints="1"/>
              </p:cNvSpPr>
              <p:nvPr/>
            </p:nvSpPr>
            <p:spPr bwMode="auto">
              <a:xfrm>
                <a:off x="1762645" y="3365410"/>
                <a:ext cx="289997" cy="203810"/>
              </a:xfrm>
              <a:custGeom>
                <a:avLst/>
                <a:gdLst>
                  <a:gd name="T0" fmla="*/ 46 w 344"/>
                  <a:gd name="T1" fmla="*/ 88 h 240"/>
                  <a:gd name="T2" fmla="*/ 95 w 344"/>
                  <a:gd name="T3" fmla="*/ 39 h 240"/>
                  <a:gd name="T4" fmla="*/ 144 w 344"/>
                  <a:gd name="T5" fmla="*/ 88 h 240"/>
                  <a:gd name="T6" fmla="*/ 95 w 344"/>
                  <a:gd name="T7" fmla="*/ 137 h 240"/>
                  <a:gd name="T8" fmla="*/ 46 w 344"/>
                  <a:gd name="T9" fmla="*/ 88 h 240"/>
                  <a:gd name="T10" fmla="*/ 159 w 344"/>
                  <a:gd name="T11" fmla="*/ 201 h 240"/>
                  <a:gd name="T12" fmla="*/ 95 w 344"/>
                  <a:gd name="T13" fmla="*/ 137 h 240"/>
                  <a:gd name="T14" fmla="*/ 31 w 344"/>
                  <a:gd name="T15" fmla="*/ 201 h 240"/>
                  <a:gd name="T16" fmla="*/ 189 w 344"/>
                  <a:gd name="T17" fmla="*/ 41 h 240"/>
                  <a:gd name="T18" fmla="*/ 313 w 344"/>
                  <a:gd name="T19" fmla="*/ 41 h 240"/>
                  <a:gd name="T20" fmla="*/ 189 w 344"/>
                  <a:gd name="T21" fmla="*/ 116 h 240"/>
                  <a:gd name="T22" fmla="*/ 313 w 344"/>
                  <a:gd name="T23" fmla="*/ 116 h 240"/>
                  <a:gd name="T24" fmla="*/ 189 w 344"/>
                  <a:gd name="T25" fmla="*/ 192 h 240"/>
                  <a:gd name="T26" fmla="*/ 313 w 344"/>
                  <a:gd name="T27" fmla="*/ 192 h 240"/>
                  <a:gd name="T28" fmla="*/ 344 w 344"/>
                  <a:gd name="T29" fmla="*/ 0 h 240"/>
                  <a:gd name="T30" fmla="*/ 0 w 344"/>
                  <a:gd name="T31" fmla="*/ 0 h 240"/>
                  <a:gd name="T32" fmla="*/ 0 w 344"/>
                  <a:gd name="T33" fmla="*/ 240 h 240"/>
                  <a:gd name="T34" fmla="*/ 344 w 344"/>
                  <a:gd name="T35" fmla="*/ 240 h 240"/>
                  <a:gd name="T36" fmla="*/ 344 w 344"/>
                  <a:gd name="T37"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4" h="240">
                    <a:moveTo>
                      <a:pt x="46" y="88"/>
                    </a:moveTo>
                    <a:cubicBezTo>
                      <a:pt x="46" y="61"/>
                      <a:pt x="68" y="39"/>
                      <a:pt x="95" y="39"/>
                    </a:cubicBezTo>
                    <a:cubicBezTo>
                      <a:pt x="122" y="39"/>
                      <a:pt x="144" y="61"/>
                      <a:pt x="144" y="88"/>
                    </a:cubicBezTo>
                    <a:cubicBezTo>
                      <a:pt x="144" y="115"/>
                      <a:pt x="122" y="137"/>
                      <a:pt x="95" y="137"/>
                    </a:cubicBezTo>
                    <a:cubicBezTo>
                      <a:pt x="68" y="137"/>
                      <a:pt x="46" y="115"/>
                      <a:pt x="46" y="88"/>
                    </a:cubicBezTo>
                    <a:close/>
                    <a:moveTo>
                      <a:pt x="159" y="201"/>
                    </a:moveTo>
                    <a:cubicBezTo>
                      <a:pt x="159" y="166"/>
                      <a:pt x="130" y="137"/>
                      <a:pt x="95" y="137"/>
                    </a:cubicBezTo>
                    <a:cubicBezTo>
                      <a:pt x="59" y="137"/>
                      <a:pt x="31" y="166"/>
                      <a:pt x="31" y="201"/>
                    </a:cubicBezTo>
                    <a:moveTo>
                      <a:pt x="189" y="41"/>
                    </a:moveTo>
                    <a:cubicBezTo>
                      <a:pt x="313" y="41"/>
                      <a:pt x="313" y="41"/>
                      <a:pt x="313" y="41"/>
                    </a:cubicBezTo>
                    <a:moveTo>
                      <a:pt x="189" y="116"/>
                    </a:moveTo>
                    <a:cubicBezTo>
                      <a:pt x="313" y="116"/>
                      <a:pt x="313" y="116"/>
                      <a:pt x="313" y="116"/>
                    </a:cubicBezTo>
                    <a:moveTo>
                      <a:pt x="189" y="192"/>
                    </a:moveTo>
                    <a:cubicBezTo>
                      <a:pt x="313" y="192"/>
                      <a:pt x="313" y="192"/>
                      <a:pt x="313" y="192"/>
                    </a:cubicBezTo>
                    <a:moveTo>
                      <a:pt x="344" y="0"/>
                    </a:moveTo>
                    <a:cubicBezTo>
                      <a:pt x="0" y="0"/>
                      <a:pt x="0" y="0"/>
                      <a:pt x="0" y="0"/>
                    </a:cubicBezTo>
                    <a:cubicBezTo>
                      <a:pt x="0" y="240"/>
                      <a:pt x="0" y="240"/>
                      <a:pt x="0" y="240"/>
                    </a:cubicBezTo>
                    <a:cubicBezTo>
                      <a:pt x="344" y="240"/>
                      <a:pt x="344" y="240"/>
                      <a:pt x="344" y="240"/>
                    </a:cubicBezTo>
                    <a:lnTo>
                      <a:pt x="344" y="0"/>
                    </a:lnTo>
                    <a:close/>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91" name="light_2"/>
              <p:cNvSpPr>
                <a:spLocks noChangeAspect="1" noEditPoints="1"/>
              </p:cNvSpPr>
              <p:nvPr/>
            </p:nvSpPr>
            <p:spPr bwMode="auto">
              <a:xfrm>
                <a:off x="2260549" y="3324606"/>
                <a:ext cx="160764" cy="285414"/>
              </a:xfrm>
              <a:custGeom>
                <a:avLst/>
                <a:gdLst>
                  <a:gd name="T0" fmla="*/ 166 w 190"/>
                  <a:gd name="T1" fmla="*/ 160 h 338"/>
                  <a:gd name="T2" fmla="*/ 143 w 190"/>
                  <a:gd name="T3" fmla="*/ 222 h 338"/>
                  <a:gd name="T4" fmla="*/ 46 w 190"/>
                  <a:gd name="T5" fmla="*/ 222 h 338"/>
                  <a:gd name="T6" fmla="*/ 26 w 190"/>
                  <a:gd name="T7" fmla="*/ 164 h 338"/>
                  <a:gd name="T8" fmla="*/ 20 w 190"/>
                  <a:gd name="T9" fmla="*/ 155 h 338"/>
                  <a:gd name="T10" fmla="*/ 0 w 190"/>
                  <a:gd name="T11" fmla="*/ 95 h 338"/>
                  <a:gd name="T12" fmla="*/ 95 w 190"/>
                  <a:gd name="T13" fmla="*/ 0 h 338"/>
                  <a:gd name="T14" fmla="*/ 190 w 190"/>
                  <a:gd name="T15" fmla="*/ 95 h 338"/>
                  <a:gd name="T16" fmla="*/ 170 w 190"/>
                  <a:gd name="T17" fmla="*/ 153 h 338"/>
                  <a:gd name="T18" fmla="*/ 166 w 190"/>
                  <a:gd name="T19" fmla="*/ 160 h 338"/>
                  <a:gd name="T20" fmla="*/ 46 w 190"/>
                  <a:gd name="T21" fmla="*/ 264 h 338"/>
                  <a:gd name="T22" fmla="*/ 143 w 190"/>
                  <a:gd name="T23" fmla="*/ 264 h 338"/>
                  <a:gd name="T24" fmla="*/ 46 w 190"/>
                  <a:gd name="T25" fmla="*/ 302 h 338"/>
                  <a:gd name="T26" fmla="*/ 143 w 190"/>
                  <a:gd name="T27" fmla="*/ 302 h 338"/>
                  <a:gd name="T28" fmla="*/ 58 w 190"/>
                  <a:gd name="T29" fmla="*/ 338 h 338"/>
                  <a:gd name="T30" fmla="*/ 132 w 190"/>
                  <a:gd name="T31" fmla="*/ 33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338">
                    <a:moveTo>
                      <a:pt x="166" y="160"/>
                    </a:moveTo>
                    <a:cubicBezTo>
                      <a:pt x="144" y="194"/>
                      <a:pt x="143" y="222"/>
                      <a:pt x="143" y="222"/>
                    </a:cubicBezTo>
                    <a:cubicBezTo>
                      <a:pt x="46" y="222"/>
                      <a:pt x="46" y="222"/>
                      <a:pt x="46" y="222"/>
                    </a:cubicBezTo>
                    <a:cubicBezTo>
                      <a:pt x="48" y="205"/>
                      <a:pt x="26" y="164"/>
                      <a:pt x="26" y="164"/>
                    </a:cubicBezTo>
                    <a:cubicBezTo>
                      <a:pt x="20" y="155"/>
                      <a:pt x="20" y="155"/>
                      <a:pt x="20" y="155"/>
                    </a:cubicBezTo>
                    <a:cubicBezTo>
                      <a:pt x="6" y="138"/>
                      <a:pt x="0" y="119"/>
                      <a:pt x="0" y="95"/>
                    </a:cubicBezTo>
                    <a:cubicBezTo>
                      <a:pt x="0" y="42"/>
                      <a:pt x="42" y="0"/>
                      <a:pt x="95" y="0"/>
                    </a:cubicBezTo>
                    <a:cubicBezTo>
                      <a:pt x="148" y="0"/>
                      <a:pt x="190" y="42"/>
                      <a:pt x="190" y="95"/>
                    </a:cubicBezTo>
                    <a:cubicBezTo>
                      <a:pt x="190" y="119"/>
                      <a:pt x="184" y="137"/>
                      <a:pt x="170" y="153"/>
                    </a:cubicBezTo>
                    <a:lnTo>
                      <a:pt x="166" y="160"/>
                    </a:lnTo>
                    <a:close/>
                    <a:moveTo>
                      <a:pt x="46" y="264"/>
                    </a:moveTo>
                    <a:cubicBezTo>
                      <a:pt x="143" y="264"/>
                      <a:pt x="143" y="264"/>
                      <a:pt x="143" y="264"/>
                    </a:cubicBezTo>
                    <a:moveTo>
                      <a:pt x="46" y="302"/>
                    </a:moveTo>
                    <a:cubicBezTo>
                      <a:pt x="143" y="302"/>
                      <a:pt x="143" y="302"/>
                      <a:pt x="143" y="302"/>
                    </a:cubicBezTo>
                    <a:moveTo>
                      <a:pt x="58" y="338"/>
                    </a:moveTo>
                    <a:cubicBezTo>
                      <a:pt x="132" y="338"/>
                      <a:pt x="132" y="338"/>
                      <a:pt x="132" y="338"/>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92" name="website_2"/>
              <p:cNvSpPr>
                <a:spLocks noChangeAspect="1" noEditPoints="1"/>
              </p:cNvSpPr>
              <p:nvPr/>
            </p:nvSpPr>
            <p:spPr bwMode="auto">
              <a:xfrm>
                <a:off x="2629221" y="3362345"/>
                <a:ext cx="251304" cy="209937"/>
              </a:xfrm>
              <a:custGeom>
                <a:avLst/>
                <a:gdLst>
                  <a:gd name="T0" fmla="*/ 334 w 335"/>
                  <a:gd name="T1" fmla="*/ 280 h 280"/>
                  <a:gd name="T2" fmla="*/ 2 w 335"/>
                  <a:gd name="T3" fmla="*/ 280 h 280"/>
                  <a:gd name="T4" fmla="*/ 2 w 335"/>
                  <a:gd name="T5" fmla="*/ 0 h 280"/>
                  <a:gd name="T6" fmla="*/ 334 w 335"/>
                  <a:gd name="T7" fmla="*/ 0 h 280"/>
                  <a:gd name="T8" fmla="*/ 334 w 335"/>
                  <a:gd name="T9" fmla="*/ 280 h 280"/>
                  <a:gd name="T10" fmla="*/ 2 w 335"/>
                  <a:gd name="T11" fmla="*/ 79 h 280"/>
                  <a:gd name="T12" fmla="*/ 334 w 335"/>
                  <a:gd name="T13" fmla="*/ 79 h 280"/>
                  <a:gd name="T14" fmla="*/ 208 w 335"/>
                  <a:gd name="T15" fmla="*/ 45 h 280"/>
                  <a:gd name="T16" fmla="*/ 213 w 335"/>
                  <a:gd name="T17" fmla="*/ 39 h 280"/>
                  <a:gd name="T18" fmla="*/ 208 w 335"/>
                  <a:gd name="T19" fmla="*/ 34 h 280"/>
                  <a:gd name="T20" fmla="*/ 202 w 335"/>
                  <a:gd name="T21" fmla="*/ 39 h 280"/>
                  <a:gd name="T22" fmla="*/ 208 w 335"/>
                  <a:gd name="T23" fmla="*/ 45 h 280"/>
                  <a:gd name="T24" fmla="*/ 246 w 335"/>
                  <a:gd name="T25" fmla="*/ 45 h 280"/>
                  <a:gd name="T26" fmla="*/ 251 w 335"/>
                  <a:gd name="T27" fmla="*/ 39 h 280"/>
                  <a:gd name="T28" fmla="*/ 246 w 335"/>
                  <a:gd name="T29" fmla="*/ 34 h 280"/>
                  <a:gd name="T30" fmla="*/ 240 w 335"/>
                  <a:gd name="T31" fmla="*/ 39 h 280"/>
                  <a:gd name="T32" fmla="*/ 246 w 335"/>
                  <a:gd name="T33" fmla="*/ 45 h 280"/>
                  <a:gd name="T34" fmla="*/ 284 w 335"/>
                  <a:gd name="T35" fmla="*/ 45 h 280"/>
                  <a:gd name="T36" fmla="*/ 289 w 335"/>
                  <a:gd name="T37" fmla="*/ 39 h 280"/>
                  <a:gd name="T38" fmla="*/ 284 w 335"/>
                  <a:gd name="T39" fmla="*/ 34 h 280"/>
                  <a:gd name="T40" fmla="*/ 278 w 335"/>
                  <a:gd name="T41" fmla="*/ 39 h 280"/>
                  <a:gd name="T42" fmla="*/ 284 w 335"/>
                  <a:gd name="T43" fmla="*/ 45 h 280"/>
                  <a:gd name="T44" fmla="*/ 0 w 335"/>
                  <a:gd name="T45" fmla="*/ 146 h 280"/>
                  <a:gd name="T46" fmla="*/ 154 w 335"/>
                  <a:gd name="T47" fmla="*/ 146 h 280"/>
                  <a:gd name="T48" fmla="*/ 126 w 335"/>
                  <a:gd name="T49" fmla="*/ 174 h 280"/>
                  <a:gd name="T50" fmla="*/ 154 w 335"/>
                  <a:gd name="T51" fmla="*/ 146 h 280"/>
                  <a:gd name="T52" fmla="*/ 126 w 335"/>
                  <a:gd name="T53" fmla="*/ 118 h 280"/>
                  <a:gd name="T54" fmla="*/ 335 w 335"/>
                  <a:gd name="T55" fmla="*/ 213 h 280"/>
                  <a:gd name="T56" fmla="*/ 181 w 335"/>
                  <a:gd name="T57" fmla="*/ 213 h 280"/>
                  <a:gd name="T58" fmla="*/ 209 w 335"/>
                  <a:gd name="T59" fmla="*/ 185 h 280"/>
                  <a:gd name="T60" fmla="*/ 181 w 335"/>
                  <a:gd name="T61" fmla="*/ 213 h 280"/>
                  <a:gd name="T62" fmla="*/ 209 w 335"/>
                  <a:gd name="T63" fmla="*/ 24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5" h="280">
                    <a:moveTo>
                      <a:pt x="334" y="280"/>
                    </a:moveTo>
                    <a:cubicBezTo>
                      <a:pt x="2" y="280"/>
                      <a:pt x="2" y="280"/>
                      <a:pt x="2" y="280"/>
                    </a:cubicBezTo>
                    <a:cubicBezTo>
                      <a:pt x="2" y="0"/>
                      <a:pt x="2" y="0"/>
                      <a:pt x="2" y="0"/>
                    </a:cubicBezTo>
                    <a:cubicBezTo>
                      <a:pt x="334" y="0"/>
                      <a:pt x="334" y="0"/>
                      <a:pt x="334" y="0"/>
                    </a:cubicBezTo>
                    <a:lnTo>
                      <a:pt x="334" y="280"/>
                    </a:lnTo>
                    <a:close/>
                    <a:moveTo>
                      <a:pt x="2" y="79"/>
                    </a:moveTo>
                    <a:cubicBezTo>
                      <a:pt x="334" y="79"/>
                      <a:pt x="334" y="79"/>
                      <a:pt x="334" y="79"/>
                    </a:cubicBezTo>
                    <a:moveTo>
                      <a:pt x="208" y="45"/>
                    </a:moveTo>
                    <a:cubicBezTo>
                      <a:pt x="211" y="45"/>
                      <a:pt x="213" y="42"/>
                      <a:pt x="213" y="39"/>
                    </a:cubicBezTo>
                    <a:cubicBezTo>
                      <a:pt x="213" y="36"/>
                      <a:pt x="211" y="34"/>
                      <a:pt x="208" y="34"/>
                    </a:cubicBezTo>
                    <a:cubicBezTo>
                      <a:pt x="205" y="34"/>
                      <a:pt x="202" y="36"/>
                      <a:pt x="202" y="39"/>
                    </a:cubicBezTo>
                    <a:cubicBezTo>
                      <a:pt x="202" y="42"/>
                      <a:pt x="205" y="45"/>
                      <a:pt x="208" y="45"/>
                    </a:cubicBezTo>
                    <a:close/>
                    <a:moveTo>
                      <a:pt x="246" y="45"/>
                    </a:moveTo>
                    <a:cubicBezTo>
                      <a:pt x="249" y="45"/>
                      <a:pt x="251" y="42"/>
                      <a:pt x="251" y="39"/>
                    </a:cubicBezTo>
                    <a:cubicBezTo>
                      <a:pt x="251" y="36"/>
                      <a:pt x="249" y="34"/>
                      <a:pt x="246" y="34"/>
                    </a:cubicBezTo>
                    <a:cubicBezTo>
                      <a:pt x="243" y="34"/>
                      <a:pt x="240" y="36"/>
                      <a:pt x="240" y="39"/>
                    </a:cubicBezTo>
                    <a:cubicBezTo>
                      <a:pt x="240" y="42"/>
                      <a:pt x="243" y="45"/>
                      <a:pt x="246" y="45"/>
                    </a:cubicBezTo>
                    <a:close/>
                    <a:moveTo>
                      <a:pt x="284" y="45"/>
                    </a:moveTo>
                    <a:cubicBezTo>
                      <a:pt x="287" y="45"/>
                      <a:pt x="289" y="42"/>
                      <a:pt x="289" y="39"/>
                    </a:cubicBezTo>
                    <a:cubicBezTo>
                      <a:pt x="289" y="36"/>
                      <a:pt x="287" y="34"/>
                      <a:pt x="284" y="34"/>
                    </a:cubicBezTo>
                    <a:cubicBezTo>
                      <a:pt x="281" y="34"/>
                      <a:pt x="278" y="36"/>
                      <a:pt x="278" y="39"/>
                    </a:cubicBezTo>
                    <a:cubicBezTo>
                      <a:pt x="278" y="42"/>
                      <a:pt x="281" y="45"/>
                      <a:pt x="284" y="45"/>
                    </a:cubicBezTo>
                    <a:close/>
                    <a:moveTo>
                      <a:pt x="0" y="146"/>
                    </a:moveTo>
                    <a:cubicBezTo>
                      <a:pt x="154" y="146"/>
                      <a:pt x="154" y="146"/>
                      <a:pt x="154" y="146"/>
                    </a:cubicBezTo>
                    <a:moveTo>
                      <a:pt x="126" y="174"/>
                    </a:moveTo>
                    <a:cubicBezTo>
                      <a:pt x="154" y="146"/>
                      <a:pt x="154" y="146"/>
                      <a:pt x="154" y="146"/>
                    </a:cubicBezTo>
                    <a:cubicBezTo>
                      <a:pt x="126" y="118"/>
                      <a:pt x="126" y="118"/>
                      <a:pt x="126" y="118"/>
                    </a:cubicBezTo>
                    <a:moveTo>
                      <a:pt x="335" y="213"/>
                    </a:moveTo>
                    <a:cubicBezTo>
                      <a:pt x="181" y="213"/>
                      <a:pt x="181" y="213"/>
                      <a:pt x="181" y="213"/>
                    </a:cubicBezTo>
                    <a:moveTo>
                      <a:pt x="209" y="185"/>
                    </a:moveTo>
                    <a:cubicBezTo>
                      <a:pt x="181" y="213"/>
                      <a:pt x="181" y="213"/>
                      <a:pt x="181" y="213"/>
                    </a:cubicBezTo>
                    <a:cubicBezTo>
                      <a:pt x="209" y="241"/>
                      <a:pt x="209" y="241"/>
                      <a:pt x="209" y="241"/>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93" name="shield"/>
              <p:cNvSpPr>
                <a:spLocks noChangeAspect="1"/>
              </p:cNvSpPr>
              <p:nvPr/>
            </p:nvSpPr>
            <p:spPr bwMode="auto">
              <a:xfrm>
                <a:off x="3088428" y="3334608"/>
                <a:ext cx="264285" cy="265415"/>
              </a:xfrm>
              <a:custGeom>
                <a:avLst/>
                <a:gdLst>
                  <a:gd name="T0" fmla="*/ 161 w 323"/>
                  <a:gd name="T1" fmla="*/ 0 h 323"/>
                  <a:gd name="T2" fmla="*/ 163 w 323"/>
                  <a:gd name="T3" fmla="*/ 0 h 323"/>
                  <a:gd name="T4" fmla="*/ 163 w 323"/>
                  <a:gd name="T5" fmla="*/ 2 h 323"/>
                  <a:gd name="T6" fmla="*/ 213 w 323"/>
                  <a:gd name="T7" fmla="*/ 32 h 323"/>
                  <a:gd name="T8" fmla="*/ 259 w 323"/>
                  <a:gd name="T9" fmla="*/ 9 h 323"/>
                  <a:gd name="T10" fmla="*/ 305 w 323"/>
                  <a:gd name="T11" fmla="*/ 56 h 323"/>
                  <a:gd name="T12" fmla="*/ 280 w 323"/>
                  <a:gd name="T13" fmla="*/ 100 h 323"/>
                  <a:gd name="T14" fmla="*/ 292 w 323"/>
                  <a:gd name="T15" fmla="*/ 133 h 323"/>
                  <a:gd name="T16" fmla="*/ 310 w 323"/>
                  <a:gd name="T17" fmla="*/ 157 h 323"/>
                  <a:gd name="T18" fmla="*/ 323 w 323"/>
                  <a:gd name="T19" fmla="*/ 203 h 323"/>
                  <a:gd name="T20" fmla="*/ 274 w 323"/>
                  <a:gd name="T21" fmla="*/ 278 h 323"/>
                  <a:gd name="T22" fmla="*/ 163 w 323"/>
                  <a:gd name="T23" fmla="*/ 323 h 323"/>
                  <a:gd name="T24" fmla="*/ 162 w 323"/>
                  <a:gd name="T25" fmla="*/ 322 h 323"/>
                  <a:gd name="T26" fmla="*/ 50 w 323"/>
                  <a:gd name="T27" fmla="*/ 277 h 323"/>
                  <a:gd name="T28" fmla="*/ 0 w 323"/>
                  <a:gd name="T29" fmla="*/ 201 h 323"/>
                  <a:gd name="T30" fmla="*/ 14 w 323"/>
                  <a:gd name="T31" fmla="*/ 156 h 323"/>
                  <a:gd name="T32" fmla="*/ 31 w 323"/>
                  <a:gd name="T33" fmla="*/ 132 h 323"/>
                  <a:gd name="T34" fmla="*/ 44 w 323"/>
                  <a:gd name="T35" fmla="*/ 98 h 323"/>
                  <a:gd name="T36" fmla="*/ 18 w 323"/>
                  <a:gd name="T37" fmla="*/ 55 h 323"/>
                  <a:gd name="T38" fmla="*/ 67 w 323"/>
                  <a:gd name="T39" fmla="*/ 7 h 323"/>
                  <a:gd name="T40" fmla="*/ 113 w 323"/>
                  <a:gd name="T41" fmla="*/ 30 h 323"/>
                  <a:gd name="T42" fmla="*/ 160 w 323"/>
                  <a:gd name="T43" fmla="*/ 0 h 323"/>
                  <a:gd name="T44" fmla="*/ 161 w 323"/>
                  <a:gd name="T45" fmla="*/ 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23" h="323">
                    <a:moveTo>
                      <a:pt x="161" y="0"/>
                    </a:moveTo>
                    <a:cubicBezTo>
                      <a:pt x="163" y="0"/>
                      <a:pt x="163" y="0"/>
                      <a:pt x="163" y="0"/>
                    </a:cubicBezTo>
                    <a:cubicBezTo>
                      <a:pt x="163" y="2"/>
                      <a:pt x="163" y="2"/>
                      <a:pt x="163" y="2"/>
                    </a:cubicBezTo>
                    <a:cubicBezTo>
                      <a:pt x="173" y="20"/>
                      <a:pt x="192" y="32"/>
                      <a:pt x="213" y="32"/>
                    </a:cubicBezTo>
                    <a:cubicBezTo>
                      <a:pt x="232" y="32"/>
                      <a:pt x="249" y="23"/>
                      <a:pt x="259" y="9"/>
                    </a:cubicBezTo>
                    <a:cubicBezTo>
                      <a:pt x="305" y="56"/>
                      <a:pt x="305" y="56"/>
                      <a:pt x="305" y="56"/>
                    </a:cubicBezTo>
                    <a:cubicBezTo>
                      <a:pt x="290" y="65"/>
                      <a:pt x="280" y="81"/>
                      <a:pt x="280" y="100"/>
                    </a:cubicBezTo>
                    <a:cubicBezTo>
                      <a:pt x="280" y="113"/>
                      <a:pt x="284" y="121"/>
                      <a:pt x="292" y="133"/>
                    </a:cubicBezTo>
                    <a:cubicBezTo>
                      <a:pt x="310" y="157"/>
                      <a:pt x="310" y="157"/>
                      <a:pt x="310" y="157"/>
                    </a:cubicBezTo>
                    <a:cubicBezTo>
                      <a:pt x="318" y="170"/>
                      <a:pt x="323" y="186"/>
                      <a:pt x="323" y="203"/>
                    </a:cubicBezTo>
                    <a:cubicBezTo>
                      <a:pt x="323" y="237"/>
                      <a:pt x="306" y="268"/>
                      <a:pt x="274" y="278"/>
                    </a:cubicBezTo>
                    <a:cubicBezTo>
                      <a:pt x="274" y="278"/>
                      <a:pt x="183" y="301"/>
                      <a:pt x="163" y="323"/>
                    </a:cubicBezTo>
                    <a:cubicBezTo>
                      <a:pt x="162" y="322"/>
                      <a:pt x="162" y="322"/>
                      <a:pt x="162" y="322"/>
                    </a:cubicBezTo>
                    <a:cubicBezTo>
                      <a:pt x="142" y="301"/>
                      <a:pt x="50" y="277"/>
                      <a:pt x="50" y="277"/>
                    </a:cubicBezTo>
                    <a:cubicBezTo>
                      <a:pt x="17" y="267"/>
                      <a:pt x="0" y="235"/>
                      <a:pt x="0" y="201"/>
                    </a:cubicBezTo>
                    <a:cubicBezTo>
                      <a:pt x="0" y="185"/>
                      <a:pt x="5" y="169"/>
                      <a:pt x="14" y="156"/>
                    </a:cubicBezTo>
                    <a:cubicBezTo>
                      <a:pt x="31" y="132"/>
                      <a:pt x="31" y="132"/>
                      <a:pt x="31" y="132"/>
                    </a:cubicBezTo>
                    <a:cubicBezTo>
                      <a:pt x="39" y="119"/>
                      <a:pt x="44" y="111"/>
                      <a:pt x="44" y="98"/>
                    </a:cubicBezTo>
                    <a:cubicBezTo>
                      <a:pt x="44" y="80"/>
                      <a:pt x="33" y="63"/>
                      <a:pt x="18" y="55"/>
                    </a:cubicBezTo>
                    <a:cubicBezTo>
                      <a:pt x="67" y="7"/>
                      <a:pt x="67" y="7"/>
                      <a:pt x="67" y="7"/>
                    </a:cubicBezTo>
                    <a:cubicBezTo>
                      <a:pt x="77" y="21"/>
                      <a:pt x="94" y="30"/>
                      <a:pt x="113" y="30"/>
                    </a:cubicBezTo>
                    <a:cubicBezTo>
                      <a:pt x="134" y="30"/>
                      <a:pt x="150" y="18"/>
                      <a:pt x="160" y="0"/>
                    </a:cubicBezTo>
                    <a:cubicBezTo>
                      <a:pt x="161" y="0"/>
                      <a:pt x="161" y="0"/>
                      <a:pt x="161" y="0"/>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pic>
          <p:nvPicPr>
            <p:cNvPr id="145" name="Office"/>
            <p:cNvPicPr>
              <a:picLocks noChangeAspect="1"/>
            </p:cNvPicPr>
            <p:nvPr/>
          </p:nvPicPr>
          <p:blipFill>
            <a:blip r:embed="rId7"/>
            <a:stretch>
              <a:fillRect/>
            </a:stretch>
          </p:blipFill>
          <p:spPr>
            <a:xfrm>
              <a:off x="6730308" y="4357047"/>
              <a:ext cx="2231013" cy="1597064"/>
            </a:xfrm>
            <a:prstGeom prst="rect">
              <a:avLst/>
            </a:prstGeom>
          </p:spPr>
        </p:pic>
        <p:grpSp>
          <p:nvGrpSpPr>
            <p:cNvPr id="146" name="Group 66"/>
            <p:cNvGrpSpPr/>
            <p:nvPr/>
          </p:nvGrpSpPr>
          <p:grpSpPr>
            <a:xfrm>
              <a:off x="6954840" y="5477774"/>
              <a:ext cx="1856381" cy="290560"/>
              <a:chOff x="7876803" y="4942400"/>
              <a:chExt cx="1856641" cy="290601"/>
            </a:xfrm>
          </p:grpSpPr>
          <p:sp>
            <p:nvSpPr>
              <p:cNvPr id="185" name="light_2"/>
              <p:cNvSpPr>
                <a:spLocks noChangeAspect="1" noEditPoints="1"/>
              </p:cNvSpPr>
              <p:nvPr/>
            </p:nvSpPr>
            <p:spPr bwMode="auto">
              <a:xfrm>
                <a:off x="7876803" y="4944992"/>
                <a:ext cx="160764" cy="285414"/>
              </a:xfrm>
              <a:custGeom>
                <a:avLst/>
                <a:gdLst>
                  <a:gd name="T0" fmla="*/ 166 w 190"/>
                  <a:gd name="T1" fmla="*/ 160 h 338"/>
                  <a:gd name="T2" fmla="*/ 143 w 190"/>
                  <a:gd name="T3" fmla="*/ 222 h 338"/>
                  <a:gd name="T4" fmla="*/ 46 w 190"/>
                  <a:gd name="T5" fmla="*/ 222 h 338"/>
                  <a:gd name="T6" fmla="*/ 26 w 190"/>
                  <a:gd name="T7" fmla="*/ 164 h 338"/>
                  <a:gd name="T8" fmla="*/ 20 w 190"/>
                  <a:gd name="T9" fmla="*/ 155 h 338"/>
                  <a:gd name="T10" fmla="*/ 0 w 190"/>
                  <a:gd name="T11" fmla="*/ 95 h 338"/>
                  <a:gd name="T12" fmla="*/ 95 w 190"/>
                  <a:gd name="T13" fmla="*/ 0 h 338"/>
                  <a:gd name="T14" fmla="*/ 190 w 190"/>
                  <a:gd name="T15" fmla="*/ 95 h 338"/>
                  <a:gd name="T16" fmla="*/ 170 w 190"/>
                  <a:gd name="T17" fmla="*/ 153 h 338"/>
                  <a:gd name="T18" fmla="*/ 166 w 190"/>
                  <a:gd name="T19" fmla="*/ 160 h 338"/>
                  <a:gd name="T20" fmla="*/ 46 w 190"/>
                  <a:gd name="T21" fmla="*/ 264 h 338"/>
                  <a:gd name="T22" fmla="*/ 143 w 190"/>
                  <a:gd name="T23" fmla="*/ 264 h 338"/>
                  <a:gd name="T24" fmla="*/ 46 w 190"/>
                  <a:gd name="T25" fmla="*/ 302 h 338"/>
                  <a:gd name="T26" fmla="*/ 143 w 190"/>
                  <a:gd name="T27" fmla="*/ 302 h 338"/>
                  <a:gd name="T28" fmla="*/ 58 w 190"/>
                  <a:gd name="T29" fmla="*/ 338 h 338"/>
                  <a:gd name="T30" fmla="*/ 132 w 190"/>
                  <a:gd name="T31" fmla="*/ 33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338">
                    <a:moveTo>
                      <a:pt x="166" y="160"/>
                    </a:moveTo>
                    <a:cubicBezTo>
                      <a:pt x="144" y="194"/>
                      <a:pt x="143" y="222"/>
                      <a:pt x="143" y="222"/>
                    </a:cubicBezTo>
                    <a:cubicBezTo>
                      <a:pt x="46" y="222"/>
                      <a:pt x="46" y="222"/>
                      <a:pt x="46" y="222"/>
                    </a:cubicBezTo>
                    <a:cubicBezTo>
                      <a:pt x="48" y="205"/>
                      <a:pt x="26" y="164"/>
                      <a:pt x="26" y="164"/>
                    </a:cubicBezTo>
                    <a:cubicBezTo>
                      <a:pt x="20" y="155"/>
                      <a:pt x="20" y="155"/>
                      <a:pt x="20" y="155"/>
                    </a:cubicBezTo>
                    <a:cubicBezTo>
                      <a:pt x="6" y="138"/>
                      <a:pt x="0" y="119"/>
                      <a:pt x="0" y="95"/>
                    </a:cubicBezTo>
                    <a:cubicBezTo>
                      <a:pt x="0" y="42"/>
                      <a:pt x="42" y="0"/>
                      <a:pt x="95" y="0"/>
                    </a:cubicBezTo>
                    <a:cubicBezTo>
                      <a:pt x="148" y="0"/>
                      <a:pt x="190" y="42"/>
                      <a:pt x="190" y="95"/>
                    </a:cubicBezTo>
                    <a:cubicBezTo>
                      <a:pt x="190" y="119"/>
                      <a:pt x="184" y="137"/>
                      <a:pt x="170" y="153"/>
                    </a:cubicBezTo>
                    <a:lnTo>
                      <a:pt x="166" y="160"/>
                    </a:lnTo>
                    <a:close/>
                    <a:moveTo>
                      <a:pt x="46" y="264"/>
                    </a:moveTo>
                    <a:cubicBezTo>
                      <a:pt x="143" y="264"/>
                      <a:pt x="143" y="264"/>
                      <a:pt x="143" y="264"/>
                    </a:cubicBezTo>
                    <a:moveTo>
                      <a:pt x="46" y="302"/>
                    </a:moveTo>
                    <a:cubicBezTo>
                      <a:pt x="143" y="302"/>
                      <a:pt x="143" y="302"/>
                      <a:pt x="143" y="302"/>
                    </a:cubicBezTo>
                    <a:moveTo>
                      <a:pt x="58" y="338"/>
                    </a:moveTo>
                    <a:cubicBezTo>
                      <a:pt x="132" y="338"/>
                      <a:pt x="132" y="338"/>
                      <a:pt x="132" y="338"/>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6" name="people_10"/>
              <p:cNvSpPr>
                <a:spLocks noChangeAspect="1" noEditPoints="1"/>
              </p:cNvSpPr>
              <p:nvPr/>
            </p:nvSpPr>
            <p:spPr bwMode="auto">
              <a:xfrm>
                <a:off x="8198433" y="4942400"/>
                <a:ext cx="274726" cy="290601"/>
              </a:xfrm>
              <a:custGeom>
                <a:avLst/>
                <a:gdLst>
                  <a:gd name="T0" fmla="*/ 24 w 310"/>
                  <a:gd name="T1" fmla="*/ 190 h 328"/>
                  <a:gd name="T2" fmla="*/ 80 w 310"/>
                  <a:gd name="T3" fmla="*/ 134 h 328"/>
                  <a:gd name="T4" fmla="*/ 136 w 310"/>
                  <a:gd name="T5" fmla="*/ 190 h 328"/>
                  <a:gd name="T6" fmla="*/ 80 w 310"/>
                  <a:gd name="T7" fmla="*/ 246 h 328"/>
                  <a:gd name="T8" fmla="*/ 24 w 310"/>
                  <a:gd name="T9" fmla="*/ 190 h 328"/>
                  <a:gd name="T10" fmla="*/ 163 w 310"/>
                  <a:gd name="T11" fmla="*/ 328 h 328"/>
                  <a:gd name="T12" fmla="*/ 81 w 310"/>
                  <a:gd name="T13" fmla="*/ 246 h 328"/>
                  <a:gd name="T14" fmla="*/ 0 w 310"/>
                  <a:gd name="T15" fmla="*/ 328 h 328"/>
                  <a:gd name="T16" fmla="*/ 217 w 310"/>
                  <a:gd name="T17" fmla="*/ 112 h 328"/>
                  <a:gd name="T18" fmla="*/ 273 w 310"/>
                  <a:gd name="T19" fmla="*/ 56 h 328"/>
                  <a:gd name="T20" fmla="*/ 217 w 310"/>
                  <a:gd name="T21" fmla="*/ 0 h 328"/>
                  <a:gd name="T22" fmla="*/ 161 w 310"/>
                  <a:gd name="T23" fmla="*/ 56 h 328"/>
                  <a:gd name="T24" fmla="*/ 217 w 310"/>
                  <a:gd name="T25" fmla="*/ 112 h 328"/>
                  <a:gd name="T26" fmla="*/ 300 w 310"/>
                  <a:gd name="T27" fmla="*/ 194 h 328"/>
                  <a:gd name="T28" fmla="*/ 218 w 310"/>
                  <a:gd name="T29" fmla="*/ 112 h 328"/>
                  <a:gd name="T30" fmla="*/ 136 w 310"/>
                  <a:gd name="T31" fmla="*/ 194 h 328"/>
                  <a:gd name="T32" fmla="*/ 247 w 310"/>
                  <a:gd name="T33" fmla="*/ 328 h 328"/>
                  <a:gd name="T34" fmla="*/ 310 w 310"/>
                  <a:gd name="T35" fmla="*/ 265 h 328"/>
                  <a:gd name="T36" fmla="*/ 247 w 310"/>
                  <a:gd name="T37" fmla="*/ 202 h 328"/>
                  <a:gd name="T38" fmla="*/ 184 w 310"/>
                  <a:gd name="T39" fmla="*/ 265 h 328"/>
                  <a:gd name="T40" fmla="*/ 247 w 310"/>
                  <a:gd name="T41" fmla="*/ 328 h 328"/>
                  <a:gd name="T42" fmla="*/ 247 w 310"/>
                  <a:gd name="T43" fmla="*/ 230 h 328"/>
                  <a:gd name="T44" fmla="*/ 247 w 310"/>
                  <a:gd name="T45" fmla="*/ 265 h 328"/>
                  <a:gd name="T46" fmla="*/ 280 w 310"/>
                  <a:gd name="T47" fmla="*/ 26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10" h="328">
                    <a:moveTo>
                      <a:pt x="24" y="190"/>
                    </a:moveTo>
                    <a:cubicBezTo>
                      <a:pt x="24" y="159"/>
                      <a:pt x="49" y="134"/>
                      <a:pt x="80" y="134"/>
                    </a:cubicBezTo>
                    <a:cubicBezTo>
                      <a:pt x="111" y="134"/>
                      <a:pt x="136" y="159"/>
                      <a:pt x="136" y="190"/>
                    </a:cubicBezTo>
                    <a:cubicBezTo>
                      <a:pt x="136" y="221"/>
                      <a:pt x="111" y="246"/>
                      <a:pt x="80" y="246"/>
                    </a:cubicBezTo>
                    <a:cubicBezTo>
                      <a:pt x="49" y="246"/>
                      <a:pt x="24" y="221"/>
                      <a:pt x="24" y="190"/>
                    </a:cubicBezTo>
                    <a:close/>
                    <a:moveTo>
                      <a:pt x="163" y="328"/>
                    </a:moveTo>
                    <a:cubicBezTo>
                      <a:pt x="163" y="283"/>
                      <a:pt x="127" y="246"/>
                      <a:pt x="81" y="246"/>
                    </a:cubicBezTo>
                    <a:cubicBezTo>
                      <a:pt x="36" y="246"/>
                      <a:pt x="0" y="283"/>
                      <a:pt x="0" y="328"/>
                    </a:cubicBezTo>
                    <a:moveTo>
                      <a:pt x="217" y="112"/>
                    </a:moveTo>
                    <a:cubicBezTo>
                      <a:pt x="248" y="112"/>
                      <a:pt x="273" y="87"/>
                      <a:pt x="273" y="56"/>
                    </a:cubicBezTo>
                    <a:cubicBezTo>
                      <a:pt x="273" y="25"/>
                      <a:pt x="248" y="0"/>
                      <a:pt x="217" y="0"/>
                    </a:cubicBezTo>
                    <a:cubicBezTo>
                      <a:pt x="186" y="0"/>
                      <a:pt x="161" y="25"/>
                      <a:pt x="161" y="56"/>
                    </a:cubicBezTo>
                    <a:cubicBezTo>
                      <a:pt x="161" y="87"/>
                      <a:pt x="186" y="112"/>
                      <a:pt x="217" y="112"/>
                    </a:cubicBezTo>
                    <a:close/>
                    <a:moveTo>
                      <a:pt x="300" y="194"/>
                    </a:moveTo>
                    <a:cubicBezTo>
                      <a:pt x="300" y="149"/>
                      <a:pt x="263" y="112"/>
                      <a:pt x="218" y="112"/>
                    </a:cubicBezTo>
                    <a:cubicBezTo>
                      <a:pt x="173" y="112"/>
                      <a:pt x="136" y="149"/>
                      <a:pt x="136" y="194"/>
                    </a:cubicBezTo>
                    <a:moveTo>
                      <a:pt x="247" y="328"/>
                    </a:moveTo>
                    <a:cubicBezTo>
                      <a:pt x="281" y="328"/>
                      <a:pt x="310" y="300"/>
                      <a:pt x="310" y="265"/>
                    </a:cubicBezTo>
                    <a:cubicBezTo>
                      <a:pt x="310" y="230"/>
                      <a:pt x="281" y="202"/>
                      <a:pt x="247" y="202"/>
                    </a:cubicBezTo>
                    <a:cubicBezTo>
                      <a:pt x="212" y="202"/>
                      <a:pt x="184" y="230"/>
                      <a:pt x="184" y="265"/>
                    </a:cubicBezTo>
                    <a:cubicBezTo>
                      <a:pt x="184" y="300"/>
                      <a:pt x="212" y="328"/>
                      <a:pt x="247" y="328"/>
                    </a:cubicBezTo>
                    <a:close/>
                    <a:moveTo>
                      <a:pt x="247" y="230"/>
                    </a:moveTo>
                    <a:cubicBezTo>
                      <a:pt x="247" y="265"/>
                      <a:pt x="247" y="265"/>
                      <a:pt x="247" y="265"/>
                    </a:cubicBezTo>
                    <a:cubicBezTo>
                      <a:pt x="280" y="265"/>
                      <a:pt x="280" y="265"/>
                      <a:pt x="280" y="265"/>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7" name="shield"/>
              <p:cNvSpPr>
                <a:spLocks noChangeAspect="1"/>
              </p:cNvSpPr>
              <p:nvPr/>
            </p:nvSpPr>
            <p:spPr bwMode="auto">
              <a:xfrm>
                <a:off x="8634029" y="4954997"/>
                <a:ext cx="264285" cy="265416"/>
              </a:xfrm>
              <a:custGeom>
                <a:avLst/>
                <a:gdLst>
                  <a:gd name="T0" fmla="*/ 161 w 323"/>
                  <a:gd name="T1" fmla="*/ 0 h 323"/>
                  <a:gd name="T2" fmla="*/ 163 w 323"/>
                  <a:gd name="T3" fmla="*/ 0 h 323"/>
                  <a:gd name="T4" fmla="*/ 163 w 323"/>
                  <a:gd name="T5" fmla="*/ 2 h 323"/>
                  <a:gd name="T6" fmla="*/ 213 w 323"/>
                  <a:gd name="T7" fmla="*/ 32 h 323"/>
                  <a:gd name="T8" fmla="*/ 259 w 323"/>
                  <a:gd name="T9" fmla="*/ 9 h 323"/>
                  <a:gd name="T10" fmla="*/ 305 w 323"/>
                  <a:gd name="T11" fmla="*/ 56 h 323"/>
                  <a:gd name="T12" fmla="*/ 280 w 323"/>
                  <a:gd name="T13" fmla="*/ 100 h 323"/>
                  <a:gd name="T14" fmla="*/ 292 w 323"/>
                  <a:gd name="T15" fmla="*/ 133 h 323"/>
                  <a:gd name="T16" fmla="*/ 310 w 323"/>
                  <a:gd name="T17" fmla="*/ 157 h 323"/>
                  <a:gd name="T18" fmla="*/ 323 w 323"/>
                  <a:gd name="T19" fmla="*/ 203 h 323"/>
                  <a:gd name="T20" fmla="*/ 274 w 323"/>
                  <a:gd name="T21" fmla="*/ 278 h 323"/>
                  <a:gd name="T22" fmla="*/ 163 w 323"/>
                  <a:gd name="T23" fmla="*/ 323 h 323"/>
                  <a:gd name="T24" fmla="*/ 162 w 323"/>
                  <a:gd name="T25" fmla="*/ 322 h 323"/>
                  <a:gd name="T26" fmla="*/ 50 w 323"/>
                  <a:gd name="T27" fmla="*/ 277 h 323"/>
                  <a:gd name="T28" fmla="*/ 0 w 323"/>
                  <a:gd name="T29" fmla="*/ 201 h 323"/>
                  <a:gd name="T30" fmla="*/ 14 w 323"/>
                  <a:gd name="T31" fmla="*/ 156 h 323"/>
                  <a:gd name="T32" fmla="*/ 31 w 323"/>
                  <a:gd name="T33" fmla="*/ 132 h 323"/>
                  <a:gd name="T34" fmla="*/ 44 w 323"/>
                  <a:gd name="T35" fmla="*/ 98 h 323"/>
                  <a:gd name="T36" fmla="*/ 18 w 323"/>
                  <a:gd name="T37" fmla="*/ 55 h 323"/>
                  <a:gd name="T38" fmla="*/ 67 w 323"/>
                  <a:gd name="T39" fmla="*/ 7 h 323"/>
                  <a:gd name="T40" fmla="*/ 113 w 323"/>
                  <a:gd name="T41" fmla="*/ 30 h 323"/>
                  <a:gd name="T42" fmla="*/ 160 w 323"/>
                  <a:gd name="T43" fmla="*/ 0 h 323"/>
                  <a:gd name="T44" fmla="*/ 161 w 323"/>
                  <a:gd name="T45" fmla="*/ 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23" h="323">
                    <a:moveTo>
                      <a:pt x="161" y="0"/>
                    </a:moveTo>
                    <a:cubicBezTo>
                      <a:pt x="163" y="0"/>
                      <a:pt x="163" y="0"/>
                      <a:pt x="163" y="0"/>
                    </a:cubicBezTo>
                    <a:cubicBezTo>
                      <a:pt x="163" y="2"/>
                      <a:pt x="163" y="2"/>
                      <a:pt x="163" y="2"/>
                    </a:cubicBezTo>
                    <a:cubicBezTo>
                      <a:pt x="173" y="20"/>
                      <a:pt x="192" y="32"/>
                      <a:pt x="213" y="32"/>
                    </a:cubicBezTo>
                    <a:cubicBezTo>
                      <a:pt x="232" y="32"/>
                      <a:pt x="249" y="23"/>
                      <a:pt x="259" y="9"/>
                    </a:cubicBezTo>
                    <a:cubicBezTo>
                      <a:pt x="305" y="56"/>
                      <a:pt x="305" y="56"/>
                      <a:pt x="305" y="56"/>
                    </a:cubicBezTo>
                    <a:cubicBezTo>
                      <a:pt x="290" y="65"/>
                      <a:pt x="280" y="81"/>
                      <a:pt x="280" y="100"/>
                    </a:cubicBezTo>
                    <a:cubicBezTo>
                      <a:pt x="280" y="113"/>
                      <a:pt x="284" y="121"/>
                      <a:pt x="292" y="133"/>
                    </a:cubicBezTo>
                    <a:cubicBezTo>
                      <a:pt x="310" y="157"/>
                      <a:pt x="310" y="157"/>
                      <a:pt x="310" y="157"/>
                    </a:cubicBezTo>
                    <a:cubicBezTo>
                      <a:pt x="318" y="170"/>
                      <a:pt x="323" y="186"/>
                      <a:pt x="323" y="203"/>
                    </a:cubicBezTo>
                    <a:cubicBezTo>
                      <a:pt x="323" y="237"/>
                      <a:pt x="306" y="268"/>
                      <a:pt x="274" y="278"/>
                    </a:cubicBezTo>
                    <a:cubicBezTo>
                      <a:pt x="274" y="278"/>
                      <a:pt x="183" y="301"/>
                      <a:pt x="163" y="323"/>
                    </a:cubicBezTo>
                    <a:cubicBezTo>
                      <a:pt x="162" y="322"/>
                      <a:pt x="162" y="322"/>
                      <a:pt x="162" y="322"/>
                    </a:cubicBezTo>
                    <a:cubicBezTo>
                      <a:pt x="142" y="301"/>
                      <a:pt x="50" y="277"/>
                      <a:pt x="50" y="277"/>
                    </a:cubicBezTo>
                    <a:cubicBezTo>
                      <a:pt x="17" y="267"/>
                      <a:pt x="0" y="235"/>
                      <a:pt x="0" y="201"/>
                    </a:cubicBezTo>
                    <a:cubicBezTo>
                      <a:pt x="0" y="185"/>
                      <a:pt x="5" y="169"/>
                      <a:pt x="14" y="156"/>
                    </a:cubicBezTo>
                    <a:cubicBezTo>
                      <a:pt x="31" y="132"/>
                      <a:pt x="31" y="132"/>
                      <a:pt x="31" y="132"/>
                    </a:cubicBezTo>
                    <a:cubicBezTo>
                      <a:pt x="39" y="119"/>
                      <a:pt x="44" y="111"/>
                      <a:pt x="44" y="98"/>
                    </a:cubicBezTo>
                    <a:cubicBezTo>
                      <a:pt x="44" y="80"/>
                      <a:pt x="33" y="63"/>
                      <a:pt x="18" y="55"/>
                    </a:cubicBezTo>
                    <a:cubicBezTo>
                      <a:pt x="67" y="7"/>
                      <a:pt x="67" y="7"/>
                      <a:pt x="67" y="7"/>
                    </a:cubicBezTo>
                    <a:cubicBezTo>
                      <a:pt x="77" y="21"/>
                      <a:pt x="94" y="30"/>
                      <a:pt x="113" y="30"/>
                    </a:cubicBezTo>
                    <a:cubicBezTo>
                      <a:pt x="134" y="30"/>
                      <a:pt x="150" y="18"/>
                      <a:pt x="160" y="0"/>
                    </a:cubicBezTo>
                    <a:cubicBezTo>
                      <a:pt x="161" y="0"/>
                      <a:pt x="161" y="0"/>
                      <a:pt x="161" y="0"/>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8" name="Devices3_EA6C" title="Icon of a cellphone in front of a monitor"/>
              <p:cNvSpPr>
                <a:spLocks noChangeAspect="1" noEditPoints="1"/>
              </p:cNvSpPr>
              <p:nvPr/>
            </p:nvSpPr>
            <p:spPr bwMode="auto">
              <a:xfrm>
                <a:off x="9020102" y="4956334"/>
                <a:ext cx="374561" cy="259488"/>
              </a:xfrm>
              <a:custGeom>
                <a:avLst/>
                <a:gdLst>
                  <a:gd name="T0" fmla="*/ 1320 w 5719"/>
                  <a:gd name="T1" fmla="*/ 3962 h 3962"/>
                  <a:gd name="T2" fmla="*/ 0 w 5719"/>
                  <a:gd name="T3" fmla="*/ 3962 h 3962"/>
                  <a:gd name="T4" fmla="*/ 0 w 5719"/>
                  <a:gd name="T5" fmla="*/ 1761 h 3962"/>
                  <a:gd name="T6" fmla="*/ 1320 w 5719"/>
                  <a:gd name="T7" fmla="*/ 1761 h 3962"/>
                  <a:gd name="T8" fmla="*/ 1320 w 5719"/>
                  <a:gd name="T9" fmla="*/ 3962 h 3962"/>
                  <a:gd name="T10" fmla="*/ 1320 w 5719"/>
                  <a:gd name="T11" fmla="*/ 3081 h 3962"/>
                  <a:gd name="T12" fmla="*/ 5719 w 5719"/>
                  <a:gd name="T13" fmla="*/ 3081 h 3962"/>
                  <a:gd name="T14" fmla="*/ 5719 w 5719"/>
                  <a:gd name="T15" fmla="*/ 0 h 3962"/>
                  <a:gd name="T16" fmla="*/ 440 w 5719"/>
                  <a:gd name="T17" fmla="*/ 0 h 3962"/>
                  <a:gd name="T18" fmla="*/ 440 w 5719"/>
                  <a:gd name="T19" fmla="*/ 1761 h 3962"/>
                  <a:gd name="T20" fmla="*/ 3080 w 5719"/>
                  <a:gd name="T21" fmla="*/ 3962 h 3962"/>
                  <a:gd name="T22" fmla="*/ 3080 w 5719"/>
                  <a:gd name="T23" fmla="*/ 3081 h 3962"/>
                  <a:gd name="T24" fmla="*/ 4180 w 5719"/>
                  <a:gd name="T25" fmla="*/ 3962 h 3962"/>
                  <a:gd name="T26" fmla="*/ 1980 w 5719"/>
                  <a:gd name="T27" fmla="*/ 3962 h 3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19" h="3962">
                    <a:moveTo>
                      <a:pt x="1320" y="3962"/>
                    </a:moveTo>
                    <a:lnTo>
                      <a:pt x="0" y="3962"/>
                    </a:lnTo>
                    <a:lnTo>
                      <a:pt x="0" y="1761"/>
                    </a:lnTo>
                    <a:lnTo>
                      <a:pt x="1320" y="1761"/>
                    </a:lnTo>
                    <a:lnTo>
                      <a:pt x="1320" y="3962"/>
                    </a:lnTo>
                    <a:moveTo>
                      <a:pt x="1320" y="3081"/>
                    </a:moveTo>
                    <a:lnTo>
                      <a:pt x="5719" y="3081"/>
                    </a:lnTo>
                    <a:lnTo>
                      <a:pt x="5719" y="0"/>
                    </a:lnTo>
                    <a:lnTo>
                      <a:pt x="440" y="0"/>
                    </a:lnTo>
                    <a:lnTo>
                      <a:pt x="440" y="1761"/>
                    </a:lnTo>
                    <a:moveTo>
                      <a:pt x="3080" y="3962"/>
                    </a:moveTo>
                    <a:lnTo>
                      <a:pt x="3080" y="3081"/>
                    </a:lnTo>
                    <a:moveTo>
                      <a:pt x="4180" y="3962"/>
                    </a:moveTo>
                    <a:lnTo>
                      <a:pt x="1980" y="3962"/>
                    </a:lnTo>
                  </a:path>
                </a:pathLst>
              </a:custGeom>
              <a:noFill/>
              <a:ln w="15875" cap="sq">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9" name="signal"/>
              <p:cNvSpPr>
                <a:spLocks noChangeAspect="1" noEditPoints="1"/>
              </p:cNvSpPr>
              <p:nvPr/>
            </p:nvSpPr>
            <p:spPr bwMode="auto">
              <a:xfrm>
                <a:off x="9505861" y="4964457"/>
                <a:ext cx="227583" cy="259487"/>
              </a:xfrm>
              <a:custGeom>
                <a:avLst/>
                <a:gdLst>
                  <a:gd name="T0" fmla="*/ 105 w 296"/>
                  <a:gd name="T1" fmla="*/ 225 h 337"/>
                  <a:gd name="T2" fmla="*/ 148 w 296"/>
                  <a:gd name="T3" fmla="*/ 182 h 337"/>
                  <a:gd name="T4" fmla="*/ 190 w 296"/>
                  <a:gd name="T5" fmla="*/ 225 h 337"/>
                  <a:gd name="T6" fmla="*/ 148 w 296"/>
                  <a:gd name="T7" fmla="*/ 267 h 337"/>
                  <a:gd name="T8" fmla="*/ 105 w 296"/>
                  <a:gd name="T9" fmla="*/ 225 h 337"/>
                  <a:gd name="T10" fmla="*/ 148 w 296"/>
                  <a:gd name="T11" fmla="*/ 267 h 337"/>
                  <a:gd name="T12" fmla="*/ 148 w 296"/>
                  <a:gd name="T13" fmla="*/ 337 h 337"/>
                  <a:gd name="T14" fmla="*/ 296 w 296"/>
                  <a:gd name="T15" fmla="*/ 61 h 337"/>
                  <a:gd name="T16" fmla="*/ 148 w 296"/>
                  <a:gd name="T17" fmla="*/ 0 h 337"/>
                  <a:gd name="T18" fmla="*/ 0 w 296"/>
                  <a:gd name="T19" fmla="*/ 62 h 337"/>
                  <a:gd name="T20" fmla="*/ 255 w 296"/>
                  <a:gd name="T21" fmla="*/ 104 h 337"/>
                  <a:gd name="T22" fmla="*/ 149 w 296"/>
                  <a:gd name="T23" fmla="*/ 60 h 337"/>
                  <a:gd name="T24" fmla="*/ 41 w 296"/>
                  <a:gd name="T25" fmla="*/ 105 h 337"/>
                  <a:gd name="T26" fmla="*/ 208 w 296"/>
                  <a:gd name="T27" fmla="*/ 150 h 337"/>
                  <a:gd name="T28" fmla="*/ 148 w 296"/>
                  <a:gd name="T29" fmla="*/ 125 h 337"/>
                  <a:gd name="T30" fmla="*/ 88 w 296"/>
                  <a:gd name="T31" fmla="*/ 149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6" h="337">
                    <a:moveTo>
                      <a:pt x="105" y="225"/>
                    </a:moveTo>
                    <a:cubicBezTo>
                      <a:pt x="105" y="201"/>
                      <a:pt x="124" y="182"/>
                      <a:pt x="148" y="182"/>
                    </a:cubicBezTo>
                    <a:cubicBezTo>
                      <a:pt x="171" y="182"/>
                      <a:pt x="190" y="201"/>
                      <a:pt x="190" y="225"/>
                    </a:cubicBezTo>
                    <a:cubicBezTo>
                      <a:pt x="190" y="248"/>
                      <a:pt x="171" y="267"/>
                      <a:pt x="148" y="267"/>
                    </a:cubicBezTo>
                    <a:cubicBezTo>
                      <a:pt x="124" y="267"/>
                      <a:pt x="105" y="248"/>
                      <a:pt x="105" y="225"/>
                    </a:cubicBezTo>
                    <a:close/>
                    <a:moveTo>
                      <a:pt x="148" y="267"/>
                    </a:moveTo>
                    <a:cubicBezTo>
                      <a:pt x="148" y="337"/>
                      <a:pt x="148" y="337"/>
                      <a:pt x="148" y="337"/>
                    </a:cubicBezTo>
                    <a:moveTo>
                      <a:pt x="296" y="61"/>
                    </a:moveTo>
                    <a:cubicBezTo>
                      <a:pt x="258" y="23"/>
                      <a:pt x="206" y="0"/>
                      <a:pt x="148" y="0"/>
                    </a:cubicBezTo>
                    <a:cubicBezTo>
                      <a:pt x="90" y="0"/>
                      <a:pt x="38" y="24"/>
                      <a:pt x="0" y="62"/>
                    </a:cubicBezTo>
                    <a:moveTo>
                      <a:pt x="255" y="104"/>
                    </a:moveTo>
                    <a:cubicBezTo>
                      <a:pt x="228" y="77"/>
                      <a:pt x="190" y="60"/>
                      <a:pt x="149" y="60"/>
                    </a:cubicBezTo>
                    <a:cubicBezTo>
                      <a:pt x="106" y="60"/>
                      <a:pt x="68" y="77"/>
                      <a:pt x="41" y="105"/>
                    </a:cubicBezTo>
                    <a:moveTo>
                      <a:pt x="208" y="150"/>
                    </a:moveTo>
                    <a:cubicBezTo>
                      <a:pt x="192" y="134"/>
                      <a:pt x="171" y="125"/>
                      <a:pt x="148" y="125"/>
                    </a:cubicBezTo>
                    <a:cubicBezTo>
                      <a:pt x="124" y="125"/>
                      <a:pt x="103" y="134"/>
                      <a:pt x="88" y="149"/>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pic>
          <p:nvPicPr>
            <p:cNvPr id="147" name="Stadium"/>
            <p:cNvPicPr>
              <a:picLocks noChangeAspect="1"/>
            </p:cNvPicPr>
            <p:nvPr/>
          </p:nvPicPr>
          <p:blipFill>
            <a:blip r:embed="rId8"/>
            <a:stretch>
              <a:fillRect/>
            </a:stretch>
          </p:blipFill>
          <p:spPr>
            <a:xfrm>
              <a:off x="3690144" y="5143060"/>
              <a:ext cx="2084717" cy="1414194"/>
            </a:xfrm>
            <a:prstGeom prst="rect">
              <a:avLst/>
            </a:prstGeom>
          </p:spPr>
        </p:pic>
        <p:grpSp>
          <p:nvGrpSpPr>
            <p:cNvPr id="148" name="Group 5"/>
            <p:cNvGrpSpPr/>
            <p:nvPr/>
          </p:nvGrpSpPr>
          <p:grpSpPr>
            <a:xfrm>
              <a:off x="4212326" y="5723046"/>
              <a:ext cx="1102600" cy="708667"/>
              <a:chOff x="4221391" y="5210124"/>
              <a:chExt cx="1102756" cy="708768"/>
            </a:xfrm>
          </p:grpSpPr>
          <p:sp>
            <p:nvSpPr>
              <p:cNvPr id="179" name="light_2"/>
              <p:cNvSpPr>
                <a:spLocks noChangeAspect="1" noEditPoints="1"/>
              </p:cNvSpPr>
              <p:nvPr/>
            </p:nvSpPr>
            <p:spPr bwMode="auto">
              <a:xfrm>
                <a:off x="4984323" y="5633477"/>
                <a:ext cx="160764" cy="285415"/>
              </a:xfrm>
              <a:custGeom>
                <a:avLst/>
                <a:gdLst>
                  <a:gd name="T0" fmla="*/ 166 w 190"/>
                  <a:gd name="T1" fmla="*/ 160 h 338"/>
                  <a:gd name="T2" fmla="*/ 143 w 190"/>
                  <a:gd name="T3" fmla="*/ 222 h 338"/>
                  <a:gd name="T4" fmla="*/ 46 w 190"/>
                  <a:gd name="T5" fmla="*/ 222 h 338"/>
                  <a:gd name="T6" fmla="*/ 26 w 190"/>
                  <a:gd name="T7" fmla="*/ 164 h 338"/>
                  <a:gd name="T8" fmla="*/ 20 w 190"/>
                  <a:gd name="T9" fmla="*/ 155 h 338"/>
                  <a:gd name="T10" fmla="*/ 0 w 190"/>
                  <a:gd name="T11" fmla="*/ 95 h 338"/>
                  <a:gd name="T12" fmla="*/ 95 w 190"/>
                  <a:gd name="T13" fmla="*/ 0 h 338"/>
                  <a:gd name="T14" fmla="*/ 190 w 190"/>
                  <a:gd name="T15" fmla="*/ 95 h 338"/>
                  <a:gd name="T16" fmla="*/ 170 w 190"/>
                  <a:gd name="T17" fmla="*/ 153 h 338"/>
                  <a:gd name="T18" fmla="*/ 166 w 190"/>
                  <a:gd name="T19" fmla="*/ 160 h 338"/>
                  <a:gd name="T20" fmla="*/ 46 w 190"/>
                  <a:gd name="T21" fmla="*/ 264 h 338"/>
                  <a:gd name="T22" fmla="*/ 143 w 190"/>
                  <a:gd name="T23" fmla="*/ 264 h 338"/>
                  <a:gd name="T24" fmla="*/ 46 w 190"/>
                  <a:gd name="T25" fmla="*/ 302 h 338"/>
                  <a:gd name="T26" fmla="*/ 143 w 190"/>
                  <a:gd name="T27" fmla="*/ 302 h 338"/>
                  <a:gd name="T28" fmla="*/ 58 w 190"/>
                  <a:gd name="T29" fmla="*/ 338 h 338"/>
                  <a:gd name="T30" fmla="*/ 132 w 190"/>
                  <a:gd name="T31" fmla="*/ 33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0" h="338">
                    <a:moveTo>
                      <a:pt x="166" y="160"/>
                    </a:moveTo>
                    <a:cubicBezTo>
                      <a:pt x="144" y="194"/>
                      <a:pt x="143" y="222"/>
                      <a:pt x="143" y="222"/>
                    </a:cubicBezTo>
                    <a:cubicBezTo>
                      <a:pt x="46" y="222"/>
                      <a:pt x="46" y="222"/>
                      <a:pt x="46" y="222"/>
                    </a:cubicBezTo>
                    <a:cubicBezTo>
                      <a:pt x="48" y="205"/>
                      <a:pt x="26" y="164"/>
                      <a:pt x="26" y="164"/>
                    </a:cubicBezTo>
                    <a:cubicBezTo>
                      <a:pt x="20" y="155"/>
                      <a:pt x="20" y="155"/>
                      <a:pt x="20" y="155"/>
                    </a:cubicBezTo>
                    <a:cubicBezTo>
                      <a:pt x="6" y="138"/>
                      <a:pt x="0" y="119"/>
                      <a:pt x="0" y="95"/>
                    </a:cubicBezTo>
                    <a:cubicBezTo>
                      <a:pt x="0" y="42"/>
                      <a:pt x="42" y="0"/>
                      <a:pt x="95" y="0"/>
                    </a:cubicBezTo>
                    <a:cubicBezTo>
                      <a:pt x="148" y="0"/>
                      <a:pt x="190" y="42"/>
                      <a:pt x="190" y="95"/>
                    </a:cubicBezTo>
                    <a:cubicBezTo>
                      <a:pt x="190" y="119"/>
                      <a:pt x="184" y="137"/>
                      <a:pt x="170" y="153"/>
                    </a:cubicBezTo>
                    <a:lnTo>
                      <a:pt x="166" y="160"/>
                    </a:lnTo>
                    <a:close/>
                    <a:moveTo>
                      <a:pt x="46" y="264"/>
                    </a:moveTo>
                    <a:cubicBezTo>
                      <a:pt x="143" y="264"/>
                      <a:pt x="143" y="264"/>
                      <a:pt x="143" y="264"/>
                    </a:cubicBezTo>
                    <a:moveTo>
                      <a:pt x="46" y="302"/>
                    </a:moveTo>
                    <a:cubicBezTo>
                      <a:pt x="143" y="302"/>
                      <a:pt x="143" y="302"/>
                      <a:pt x="143" y="302"/>
                    </a:cubicBezTo>
                    <a:moveTo>
                      <a:pt x="58" y="338"/>
                    </a:moveTo>
                    <a:cubicBezTo>
                      <a:pt x="132" y="338"/>
                      <a:pt x="132" y="338"/>
                      <a:pt x="132" y="338"/>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0" name="sound_3"/>
              <p:cNvSpPr>
                <a:spLocks noChangeAspect="1" noEditPoints="1"/>
              </p:cNvSpPr>
              <p:nvPr/>
            </p:nvSpPr>
            <p:spPr bwMode="auto">
              <a:xfrm>
                <a:off x="4398603" y="5669543"/>
                <a:ext cx="343458" cy="213276"/>
              </a:xfrm>
              <a:custGeom>
                <a:avLst/>
                <a:gdLst>
                  <a:gd name="T0" fmla="*/ 208 w 343"/>
                  <a:gd name="T1" fmla="*/ 74 h 210"/>
                  <a:gd name="T2" fmla="*/ 268 w 343"/>
                  <a:gd name="T3" fmla="*/ 15 h 210"/>
                  <a:gd name="T4" fmla="*/ 327 w 343"/>
                  <a:gd name="T5" fmla="*/ 74 h 210"/>
                  <a:gd name="T6" fmla="*/ 268 w 343"/>
                  <a:gd name="T7" fmla="*/ 134 h 210"/>
                  <a:gd name="T8" fmla="*/ 208 w 343"/>
                  <a:gd name="T9" fmla="*/ 74 h 210"/>
                  <a:gd name="T10" fmla="*/ 343 w 343"/>
                  <a:gd name="T11" fmla="*/ 210 h 210"/>
                  <a:gd name="T12" fmla="*/ 268 w 343"/>
                  <a:gd name="T13" fmla="*/ 134 h 210"/>
                  <a:gd name="T14" fmla="*/ 192 w 343"/>
                  <a:gd name="T15" fmla="*/ 210 h 210"/>
                  <a:gd name="T16" fmla="*/ 1 w 343"/>
                  <a:gd name="T17" fmla="*/ 140 h 210"/>
                  <a:gd name="T18" fmla="*/ 15 w 343"/>
                  <a:gd name="T19" fmla="*/ 105 h 210"/>
                  <a:gd name="T20" fmla="*/ 0 w 343"/>
                  <a:gd name="T21" fmla="*/ 69 h 210"/>
                  <a:gd name="T22" fmla="*/ 52 w 343"/>
                  <a:gd name="T23" fmla="*/ 172 h 210"/>
                  <a:gd name="T24" fmla="*/ 75 w 343"/>
                  <a:gd name="T25" fmla="*/ 105 h 210"/>
                  <a:gd name="T26" fmla="*/ 51 w 343"/>
                  <a:gd name="T27" fmla="*/ 36 h 210"/>
                  <a:gd name="T28" fmla="*/ 104 w 343"/>
                  <a:gd name="T29" fmla="*/ 209 h 210"/>
                  <a:gd name="T30" fmla="*/ 139 w 343"/>
                  <a:gd name="T31" fmla="*/ 105 h 210"/>
                  <a:gd name="T32" fmla="*/ 104 w 343"/>
                  <a:gd name="T3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3" h="210">
                    <a:moveTo>
                      <a:pt x="208" y="74"/>
                    </a:moveTo>
                    <a:cubicBezTo>
                      <a:pt x="208" y="42"/>
                      <a:pt x="235" y="15"/>
                      <a:pt x="268" y="15"/>
                    </a:cubicBezTo>
                    <a:cubicBezTo>
                      <a:pt x="301" y="15"/>
                      <a:pt x="327" y="42"/>
                      <a:pt x="327" y="74"/>
                    </a:cubicBezTo>
                    <a:cubicBezTo>
                      <a:pt x="327" y="107"/>
                      <a:pt x="301" y="134"/>
                      <a:pt x="268" y="134"/>
                    </a:cubicBezTo>
                    <a:cubicBezTo>
                      <a:pt x="235" y="134"/>
                      <a:pt x="208" y="107"/>
                      <a:pt x="208" y="74"/>
                    </a:cubicBezTo>
                    <a:close/>
                    <a:moveTo>
                      <a:pt x="343" y="210"/>
                    </a:moveTo>
                    <a:cubicBezTo>
                      <a:pt x="343" y="168"/>
                      <a:pt x="309" y="134"/>
                      <a:pt x="268" y="134"/>
                    </a:cubicBezTo>
                    <a:cubicBezTo>
                      <a:pt x="226" y="134"/>
                      <a:pt x="192" y="168"/>
                      <a:pt x="192" y="210"/>
                    </a:cubicBezTo>
                    <a:moveTo>
                      <a:pt x="1" y="140"/>
                    </a:moveTo>
                    <a:cubicBezTo>
                      <a:pt x="10" y="131"/>
                      <a:pt x="15" y="118"/>
                      <a:pt x="15" y="105"/>
                    </a:cubicBezTo>
                    <a:cubicBezTo>
                      <a:pt x="15" y="91"/>
                      <a:pt x="10" y="78"/>
                      <a:pt x="0" y="69"/>
                    </a:cubicBezTo>
                    <a:moveTo>
                      <a:pt x="52" y="172"/>
                    </a:moveTo>
                    <a:cubicBezTo>
                      <a:pt x="67" y="154"/>
                      <a:pt x="75" y="130"/>
                      <a:pt x="75" y="105"/>
                    </a:cubicBezTo>
                    <a:cubicBezTo>
                      <a:pt x="75" y="79"/>
                      <a:pt x="66" y="55"/>
                      <a:pt x="51" y="36"/>
                    </a:cubicBezTo>
                    <a:moveTo>
                      <a:pt x="104" y="209"/>
                    </a:moveTo>
                    <a:cubicBezTo>
                      <a:pt x="126" y="180"/>
                      <a:pt x="139" y="144"/>
                      <a:pt x="139" y="105"/>
                    </a:cubicBezTo>
                    <a:cubicBezTo>
                      <a:pt x="139" y="65"/>
                      <a:pt x="126" y="29"/>
                      <a:pt x="104" y="0"/>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nvGrpSpPr>
              <p:cNvPr id="181" name="Group 493"/>
              <p:cNvGrpSpPr/>
              <p:nvPr/>
            </p:nvGrpSpPr>
            <p:grpSpPr>
              <a:xfrm>
                <a:off x="4221391" y="5210124"/>
                <a:ext cx="1102756" cy="330476"/>
                <a:chOff x="4524286" y="5196789"/>
                <a:chExt cx="1102756" cy="330476"/>
              </a:xfrm>
            </p:grpSpPr>
            <p:sp>
              <p:nvSpPr>
                <p:cNvPr id="182" name="sports"/>
                <p:cNvSpPr>
                  <a:spLocks noChangeAspect="1" noEditPoints="1"/>
                </p:cNvSpPr>
                <p:nvPr/>
              </p:nvSpPr>
              <p:spPr bwMode="auto">
                <a:xfrm>
                  <a:off x="4524286" y="5196789"/>
                  <a:ext cx="331792" cy="330476"/>
                </a:xfrm>
                <a:custGeom>
                  <a:avLst/>
                  <a:gdLst>
                    <a:gd name="T0" fmla="*/ 75 w 349"/>
                    <a:gd name="T1" fmla="*/ 123 h 348"/>
                    <a:gd name="T2" fmla="*/ 212 w 349"/>
                    <a:gd name="T3" fmla="*/ 0 h 348"/>
                    <a:gd name="T4" fmla="*/ 349 w 349"/>
                    <a:gd name="T5" fmla="*/ 137 h 348"/>
                    <a:gd name="T6" fmla="*/ 222 w 349"/>
                    <a:gd name="T7" fmla="*/ 274 h 348"/>
                    <a:gd name="T8" fmla="*/ 21 w 349"/>
                    <a:gd name="T9" fmla="*/ 139 h 348"/>
                    <a:gd name="T10" fmla="*/ 62 w 349"/>
                    <a:gd name="T11" fmla="*/ 288 h 348"/>
                    <a:gd name="T12" fmla="*/ 212 w 349"/>
                    <a:gd name="T13" fmla="*/ 329 h 348"/>
                    <a:gd name="T14" fmla="*/ 171 w 349"/>
                    <a:gd name="T15" fmla="*/ 180 h 348"/>
                    <a:gd name="T16" fmla="*/ 21 w 349"/>
                    <a:gd name="T17" fmla="*/ 139 h 348"/>
                    <a:gd name="T18" fmla="*/ 92 w 349"/>
                    <a:gd name="T19" fmla="*/ 211 h 348"/>
                    <a:gd name="T20" fmla="*/ 138 w 349"/>
                    <a:gd name="T21" fmla="*/ 256 h 348"/>
                    <a:gd name="T22" fmla="*/ 115 w 349"/>
                    <a:gd name="T23" fmla="*/ 39 h 348"/>
                    <a:gd name="T24" fmla="*/ 310 w 349"/>
                    <a:gd name="T25" fmla="*/ 233 h 348"/>
                    <a:gd name="T26" fmla="*/ 308 w 349"/>
                    <a:gd name="T27" fmla="*/ 39 h 348"/>
                    <a:gd name="T28" fmla="*/ 169 w 349"/>
                    <a:gd name="T29" fmla="*/ 178 h 348"/>
                    <a:gd name="T30" fmla="*/ 233 w 349"/>
                    <a:gd name="T31" fmla="*/ 1 h 348"/>
                    <a:gd name="T32" fmla="*/ 218 w 349"/>
                    <a:gd name="T33" fmla="*/ 48 h 348"/>
                    <a:gd name="T34" fmla="*/ 303 w 349"/>
                    <a:gd name="T35" fmla="*/ 133 h 348"/>
                    <a:gd name="T36" fmla="*/ 348 w 349"/>
                    <a:gd name="T37" fmla="*/ 119 h 348"/>
                    <a:gd name="T38" fmla="*/ 75 w 349"/>
                    <a:gd name="T39" fmla="*/ 123 h 348"/>
                    <a:gd name="T40" fmla="*/ 74 w 349"/>
                    <a:gd name="T41" fmla="*/ 12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9" h="348">
                      <a:moveTo>
                        <a:pt x="75" y="123"/>
                      </a:moveTo>
                      <a:cubicBezTo>
                        <a:pt x="82" y="54"/>
                        <a:pt x="140" y="0"/>
                        <a:pt x="212" y="0"/>
                      </a:cubicBezTo>
                      <a:cubicBezTo>
                        <a:pt x="288" y="0"/>
                        <a:pt x="349" y="61"/>
                        <a:pt x="349" y="137"/>
                      </a:cubicBezTo>
                      <a:cubicBezTo>
                        <a:pt x="349" y="210"/>
                        <a:pt x="293" y="269"/>
                        <a:pt x="222" y="274"/>
                      </a:cubicBezTo>
                      <a:moveTo>
                        <a:pt x="21" y="139"/>
                      </a:moveTo>
                      <a:cubicBezTo>
                        <a:pt x="0" y="160"/>
                        <a:pt x="10" y="236"/>
                        <a:pt x="62" y="288"/>
                      </a:cubicBezTo>
                      <a:cubicBezTo>
                        <a:pt x="115" y="341"/>
                        <a:pt x="192" y="348"/>
                        <a:pt x="212" y="329"/>
                      </a:cubicBezTo>
                      <a:cubicBezTo>
                        <a:pt x="232" y="309"/>
                        <a:pt x="223" y="232"/>
                        <a:pt x="171" y="180"/>
                      </a:cubicBezTo>
                      <a:cubicBezTo>
                        <a:pt x="118" y="127"/>
                        <a:pt x="45" y="115"/>
                        <a:pt x="21" y="139"/>
                      </a:cubicBezTo>
                      <a:close/>
                      <a:moveTo>
                        <a:pt x="92" y="211"/>
                      </a:moveTo>
                      <a:cubicBezTo>
                        <a:pt x="138" y="256"/>
                        <a:pt x="138" y="256"/>
                        <a:pt x="138" y="256"/>
                      </a:cubicBezTo>
                      <a:moveTo>
                        <a:pt x="115" y="39"/>
                      </a:moveTo>
                      <a:cubicBezTo>
                        <a:pt x="310" y="233"/>
                        <a:pt x="310" y="233"/>
                        <a:pt x="310" y="233"/>
                      </a:cubicBezTo>
                      <a:moveTo>
                        <a:pt x="308" y="39"/>
                      </a:moveTo>
                      <a:cubicBezTo>
                        <a:pt x="169" y="178"/>
                        <a:pt x="169" y="178"/>
                        <a:pt x="169" y="178"/>
                      </a:cubicBezTo>
                      <a:moveTo>
                        <a:pt x="233" y="1"/>
                      </a:moveTo>
                      <a:cubicBezTo>
                        <a:pt x="224" y="15"/>
                        <a:pt x="218" y="31"/>
                        <a:pt x="218" y="48"/>
                      </a:cubicBezTo>
                      <a:cubicBezTo>
                        <a:pt x="218" y="95"/>
                        <a:pt x="256" y="133"/>
                        <a:pt x="303" y="133"/>
                      </a:cubicBezTo>
                      <a:cubicBezTo>
                        <a:pt x="319" y="133"/>
                        <a:pt x="336" y="127"/>
                        <a:pt x="348" y="119"/>
                      </a:cubicBezTo>
                      <a:moveTo>
                        <a:pt x="75" y="123"/>
                      </a:moveTo>
                      <a:cubicBezTo>
                        <a:pt x="75" y="125"/>
                        <a:pt x="74" y="128"/>
                        <a:pt x="74" y="128"/>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3" name="film"/>
                <p:cNvSpPr>
                  <a:spLocks noChangeAspect="1" noEditPoints="1"/>
                </p:cNvSpPr>
                <p:nvPr/>
              </p:nvSpPr>
              <p:spPr bwMode="auto">
                <a:xfrm>
                  <a:off x="5048100" y="5252029"/>
                  <a:ext cx="273330" cy="219997"/>
                </a:xfrm>
                <a:custGeom>
                  <a:avLst/>
                  <a:gdLst>
                    <a:gd name="T0" fmla="*/ 246 w 246"/>
                    <a:gd name="T1" fmla="*/ 95 h 198"/>
                    <a:gd name="T2" fmla="*/ 246 w 246"/>
                    <a:gd name="T3" fmla="*/ 198 h 198"/>
                    <a:gd name="T4" fmla="*/ 0 w 246"/>
                    <a:gd name="T5" fmla="*/ 198 h 198"/>
                    <a:gd name="T6" fmla="*/ 0 w 246"/>
                    <a:gd name="T7" fmla="*/ 0 h 198"/>
                    <a:gd name="T8" fmla="*/ 246 w 246"/>
                    <a:gd name="T9" fmla="*/ 0 h 198"/>
                    <a:gd name="T10" fmla="*/ 246 w 246"/>
                    <a:gd name="T11" fmla="*/ 95 h 198"/>
                    <a:gd name="T12" fmla="*/ 33 w 246"/>
                    <a:gd name="T13" fmla="*/ 36 h 198"/>
                    <a:gd name="T14" fmla="*/ 33 w 246"/>
                    <a:gd name="T15" fmla="*/ 54 h 198"/>
                    <a:gd name="T16" fmla="*/ 33 w 246"/>
                    <a:gd name="T17" fmla="*/ 0 h 198"/>
                    <a:gd name="T18" fmla="*/ 33 w 246"/>
                    <a:gd name="T19" fmla="*/ 17 h 198"/>
                    <a:gd name="T20" fmla="*/ 33 w 246"/>
                    <a:gd name="T21" fmla="*/ 72 h 198"/>
                    <a:gd name="T22" fmla="*/ 33 w 246"/>
                    <a:gd name="T23" fmla="*/ 89 h 198"/>
                    <a:gd name="T24" fmla="*/ 33 w 246"/>
                    <a:gd name="T25" fmla="*/ 108 h 198"/>
                    <a:gd name="T26" fmla="*/ 33 w 246"/>
                    <a:gd name="T27" fmla="*/ 126 h 198"/>
                    <a:gd name="T28" fmla="*/ 33 w 246"/>
                    <a:gd name="T29" fmla="*/ 144 h 198"/>
                    <a:gd name="T30" fmla="*/ 33 w 246"/>
                    <a:gd name="T31" fmla="*/ 161 h 198"/>
                    <a:gd name="T32" fmla="*/ 33 w 246"/>
                    <a:gd name="T33" fmla="*/ 180 h 198"/>
                    <a:gd name="T34" fmla="*/ 33 w 246"/>
                    <a:gd name="T35" fmla="*/ 198 h 198"/>
                    <a:gd name="T36" fmla="*/ 214 w 246"/>
                    <a:gd name="T37" fmla="*/ 36 h 198"/>
                    <a:gd name="T38" fmla="*/ 214 w 246"/>
                    <a:gd name="T39" fmla="*/ 54 h 198"/>
                    <a:gd name="T40" fmla="*/ 214 w 246"/>
                    <a:gd name="T41" fmla="*/ 0 h 198"/>
                    <a:gd name="T42" fmla="*/ 214 w 246"/>
                    <a:gd name="T43" fmla="*/ 17 h 198"/>
                    <a:gd name="T44" fmla="*/ 214 w 246"/>
                    <a:gd name="T45" fmla="*/ 72 h 198"/>
                    <a:gd name="T46" fmla="*/ 214 w 246"/>
                    <a:gd name="T47" fmla="*/ 89 h 198"/>
                    <a:gd name="T48" fmla="*/ 214 w 246"/>
                    <a:gd name="T49" fmla="*/ 108 h 198"/>
                    <a:gd name="T50" fmla="*/ 214 w 246"/>
                    <a:gd name="T51" fmla="*/ 126 h 198"/>
                    <a:gd name="T52" fmla="*/ 214 w 246"/>
                    <a:gd name="T53" fmla="*/ 144 h 198"/>
                    <a:gd name="T54" fmla="*/ 214 w 246"/>
                    <a:gd name="T55" fmla="*/ 161 h 198"/>
                    <a:gd name="T56" fmla="*/ 214 w 246"/>
                    <a:gd name="T57" fmla="*/ 180 h 198"/>
                    <a:gd name="T58" fmla="*/ 214 w 246"/>
                    <a:gd name="T59" fmla="*/ 198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6" h="198">
                      <a:moveTo>
                        <a:pt x="246" y="95"/>
                      </a:moveTo>
                      <a:lnTo>
                        <a:pt x="246" y="198"/>
                      </a:lnTo>
                      <a:lnTo>
                        <a:pt x="0" y="198"/>
                      </a:lnTo>
                      <a:lnTo>
                        <a:pt x="0" y="0"/>
                      </a:lnTo>
                      <a:lnTo>
                        <a:pt x="246" y="0"/>
                      </a:lnTo>
                      <a:lnTo>
                        <a:pt x="246" y="95"/>
                      </a:lnTo>
                      <a:moveTo>
                        <a:pt x="33" y="36"/>
                      </a:moveTo>
                      <a:lnTo>
                        <a:pt x="33" y="54"/>
                      </a:lnTo>
                      <a:moveTo>
                        <a:pt x="33" y="0"/>
                      </a:moveTo>
                      <a:lnTo>
                        <a:pt x="33" y="17"/>
                      </a:lnTo>
                      <a:moveTo>
                        <a:pt x="33" y="72"/>
                      </a:moveTo>
                      <a:lnTo>
                        <a:pt x="33" y="89"/>
                      </a:lnTo>
                      <a:moveTo>
                        <a:pt x="33" y="108"/>
                      </a:moveTo>
                      <a:lnTo>
                        <a:pt x="33" y="126"/>
                      </a:lnTo>
                      <a:moveTo>
                        <a:pt x="33" y="144"/>
                      </a:moveTo>
                      <a:lnTo>
                        <a:pt x="33" y="161"/>
                      </a:lnTo>
                      <a:moveTo>
                        <a:pt x="33" y="180"/>
                      </a:moveTo>
                      <a:lnTo>
                        <a:pt x="33" y="198"/>
                      </a:lnTo>
                      <a:moveTo>
                        <a:pt x="214" y="36"/>
                      </a:moveTo>
                      <a:lnTo>
                        <a:pt x="214" y="54"/>
                      </a:lnTo>
                      <a:moveTo>
                        <a:pt x="214" y="0"/>
                      </a:moveTo>
                      <a:lnTo>
                        <a:pt x="214" y="17"/>
                      </a:lnTo>
                      <a:moveTo>
                        <a:pt x="214" y="72"/>
                      </a:moveTo>
                      <a:lnTo>
                        <a:pt x="214" y="89"/>
                      </a:lnTo>
                      <a:moveTo>
                        <a:pt x="214" y="108"/>
                      </a:moveTo>
                      <a:lnTo>
                        <a:pt x="214" y="126"/>
                      </a:lnTo>
                      <a:moveTo>
                        <a:pt x="214" y="144"/>
                      </a:moveTo>
                      <a:lnTo>
                        <a:pt x="214" y="161"/>
                      </a:lnTo>
                      <a:moveTo>
                        <a:pt x="214" y="180"/>
                      </a:moveTo>
                      <a:lnTo>
                        <a:pt x="214" y="198"/>
                      </a:ln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84" name="remote"/>
                <p:cNvSpPr>
                  <a:spLocks noChangeAspect="1" noEditPoints="1"/>
                </p:cNvSpPr>
                <p:nvPr/>
              </p:nvSpPr>
              <p:spPr bwMode="auto">
                <a:xfrm>
                  <a:off x="5513452" y="5226098"/>
                  <a:ext cx="113590" cy="271859"/>
                </a:xfrm>
                <a:custGeom>
                  <a:avLst/>
                  <a:gdLst>
                    <a:gd name="T0" fmla="*/ 87 w 107"/>
                    <a:gd name="T1" fmla="*/ 188 h 261"/>
                    <a:gd name="T2" fmla="*/ 71 w 107"/>
                    <a:gd name="T3" fmla="*/ 261 h 261"/>
                    <a:gd name="T4" fmla="*/ 19 w 107"/>
                    <a:gd name="T5" fmla="*/ 245 h 261"/>
                    <a:gd name="T6" fmla="*/ 0 w 107"/>
                    <a:gd name="T7" fmla="*/ 110 h 261"/>
                    <a:gd name="T8" fmla="*/ 18 w 107"/>
                    <a:gd name="T9" fmla="*/ 0 h 261"/>
                    <a:gd name="T10" fmla="*/ 107 w 107"/>
                    <a:gd name="T11" fmla="*/ 18 h 261"/>
                    <a:gd name="T12" fmla="*/ 54 w 107"/>
                    <a:gd name="T13" fmla="*/ 35 h 261"/>
                    <a:gd name="T14" fmla="*/ 52 w 107"/>
                    <a:gd name="T15" fmla="*/ 36 h 261"/>
                    <a:gd name="T16" fmla="*/ 54 w 107"/>
                    <a:gd name="T17" fmla="*/ 35 h 261"/>
                    <a:gd name="T18" fmla="*/ 70 w 107"/>
                    <a:gd name="T19" fmla="*/ 52 h 261"/>
                    <a:gd name="T20" fmla="*/ 72 w 107"/>
                    <a:gd name="T21" fmla="*/ 54 h 261"/>
                    <a:gd name="T22" fmla="*/ 37 w 107"/>
                    <a:gd name="T23" fmla="*/ 52 h 261"/>
                    <a:gd name="T24" fmla="*/ 35 w 107"/>
                    <a:gd name="T25" fmla="*/ 54 h 261"/>
                    <a:gd name="T26" fmla="*/ 37 w 107"/>
                    <a:gd name="T27" fmla="*/ 52 h 261"/>
                    <a:gd name="T28" fmla="*/ 70 w 107"/>
                    <a:gd name="T29" fmla="*/ 86 h 261"/>
                    <a:gd name="T30" fmla="*/ 72 w 107"/>
                    <a:gd name="T31" fmla="*/ 88 h 261"/>
                    <a:gd name="T32" fmla="*/ 37 w 107"/>
                    <a:gd name="T33" fmla="*/ 86 h 261"/>
                    <a:gd name="T34" fmla="*/ 35 w 107"/>
                    <a:gd name="T35" fmla="*/ 88 h 261"/>
                    <a:gd name="T36" fmla="*/ 37 w 107"/>
                    <a:gd name="T37" fmla="*/ 86 h 261"/>
                    <a:gd name="T38" fmla="*/ 70 w 107"/>
                    <a:gd name="T39" fmla="*/ 121 h 261"/>
                    <a:gd name="T40" fmla="*/ 72 w 107"/>
                    <a:gd name="T41" fmla="*/ 123 h 261"/>
                    <a:gd name="T42" fmla="*/ 37 w 107"/>
                    <a:gd name="T43" fmla="*/ 121 h 261"/>
                    <a:gd name="T44" fmla="*/ 35 w 107"/>
                    <a:gd name="T45" fmla="*/ 123 h 261"/>
                    <a:gd name="T46" fmla="*/ 37 w 107"/>
                    <a:gd name="T47" fmla="*/ 121 h 261"/>
                    <a:gd name="T48" fmla="*/ 52 w 107"/>
                    <a:gd name="T49" fmla="*/ 69 h 261"/>
                    <a:gd name="T50" fmla="*/ 54 w 107"/>
                    <a:gd name="T51" fmla="*/ 71 h 261"/>
                    <a:gd name="T52" fmla="*/ 54 w 107"/>
                    <a:gd name="T53" fmla="*/ 156 h 261"/>
                    <a:gd name="T54" fmla="*/ 52 w 107"/>
                    <a:gd name="T55" fmla="*/ 158 h 261"/>
                    <a:gd name="T56" fmla="*/ 54 w 107"/>
                    <a:gd name="T57" fmla="*/ 156 h 261"/>
                    <a:gd name="T58" fmla="*/ 52 w 107"/>
                    <a:gd name="T59" fmla="*/ 191 h 261"/>
                    <a:gd name="T60" fmla="*/ 54 w 107"/>
                    <a:gd name="T61" fmla="*/ 192 h 261"/>
                    <a:gd name="T62" fmla="*/ 54 w 107"/>
                    <a:gd name="T63" fmla="*/ 226 h 261"/>
                    <a:gd name="T64" fmla="*/ 52 w 107"/>
                    <a:gd name="T65" fmla="*/ 227 h 261"/>
                    <a:gd name="T66" fmla="*/ 54 w 107"/>
                    <a:gd name="T67" fmla="*/ 22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261">
                      <a:moveTo>
                        <a:pt x="106" y="110"/>
                      </a:moveTo>
                      <a:cubicBezTo>
                        <a:pt x="87" y="188"/>
                        <a:pt x="87" y="188"/>
                        <a:pt x="87" y="188"/>
                      </a:cubicBezTo>
                      <a:cubicBezTo>
                        <a:pt x="87" y="245"/>
                        <a:pt x="87" y="245"/>
                        <a:pt x="87" y="245"/>
                      </a:cubicBezTo>
                      <a:cubicBezTo>
                        <a:pt x="87" y="254"/>
                        <a:pt x="80" y="261"/>
                        <a:pt x="71" y="261"/>
                      </a:cubicBezTo>
                      <a:cubicBezTo>
                        <a:pt x="35" y="261"/>
                        <a:pt x="35" y="261"/>
                        <a:pt x="35" y="261"/>
                      </a:cubicBezTo>
                      <a:cubicBezTo>
                        <a:pt x="26" y="261"/>
                        <a:pt x="19" y="254"/>
                        <a:pt x="19" y="245"/>
                      </a:cubicBezTo>
                      <a:cubicBezTo>
                        <a:pt x="19" y="188"/>
                        <a:pt x="19" y="188"/>
                        <a:pt x="19" y="188"/>
                      </a:cubicBezTo>
                      <a:cubicBezTo>
                        <a:pt x="0" y="110"/>
                        <a:pt x="0" y="110"/>
                        <a:pt x="0" y="110"/>
                      </a:cubicBezTo>
                      <a:cubicBezTo>
                        <a:pt x="0" y="18"/>
                        <a:pt x="0" y="18"/>
                        <a:pt x="0" y="18"/>
                      </a:cubicBezTo>
                      <a:cubicBezTo>
                        <a:pt x="0" y="8"/>
                        <a:pt x="8" y="0"/>
                        <a:pt x="18" y="0"/>
                      </a:cubicBezTo>
                      <a:cubicBezTo>
                        <a:pt x="89" y="0"/>
                        <a:pt x="89" y="0"/>
                        <a:pt x="89" y="0"/>
                      </a:cubicBezTo>
                      <a:cubicBezTo>
                        <a:pt x="99" y="0"/>
                        <a:pt x="107" y="8"/>
                        <a:pt x="107" y="18"/>
                      </a:cubicBezTo>
                      <a:lnTo>
                        <a:pt x="106" y="110"/>
                      </a:lnTo>
                      <a:close/>
                      <a:moveTo>
                        <a:pt x="54" y="35"/>
                      </a:moveTo>
                      <a:cubicBezTo>
                        <a:pt x="52" y="35"/>
                        <a:pt x="52" y="35"/>
                        <a:pt x="52" y="35"/>
                      </a:cubicBezTo>
                      <a:cubicBezTo>
                        <a:pt x="52" y="36"/>
                        <a:pt x="52" y="36"/>
                        <a:pt x="52" y="36"/>
                      </a:cubicBezTo>
                      <a:cubicBezTo>
                        <a:pt x="54" y="36"/>
                        <a:pt x="54" y="36"/>
                        <a:pt x="54" y="36"/>
                      </a:cubicBezTo>
                      <a:lnTo>
                        <a:pt x="54" y="35"/>
                      </a:lnTo>
                      <a:close/>
                      <a:moveTo>
                        <a:pt x="72" y="52"/>
                      </a:moveTo>
                      <a:cubicBezTo>
                        <a:pt x="70" y="52"/>
                        <a:pt x="70" y="52"/>
                        <a:pt x="70" y="52"/>
                      </a:cubicBezTo>
                      <a:cubicBezTo>
                        <a:pt x="70" y="54"/>
                        <a:pt x="70" y="54"/>
                        <a:pt x="70" y="54"/>
                      </a:cubicBezTo>
                      <a:cubicBezTo>
                        <a:pt x="72" y="54"/>
                        <a:pt x="72" y="54"/>
                        <a:pt x="72" y="54"/>
                      </a:cubicBezTo>
                      <a:lnTo>
                        <a:pt x="72" y="52"/>
                      </a:lnTo>
                      <a:close/>
                      <a:moveTo>
                        <a:pt x="37" y="52"/>
                      </a:moveTo>
                      <a:cubicBezTo>
                        <a:pt x="35" y="52"/>
                        <a:pt x="35" y="52"/>
                        <a:pt x="35" y="52"/>
                      </a:cubicBezTo>
                      <a:cubicBezTo>
                        <a:pt x="35" y="54"/>
                        <a:pt x="35" y="54"/>
                        <a:pt x="35" y="54"/>
                      </a:cubicBezTo>
                      <a:cubicBezTo>
                        <a:pt x="37" y="54"/>
                        <a:pt x="37" y="54"/>
                        <a:pt x="37" y="54"/>
                      </a:cubicBezTo>
                      <a:lnTo>
                        <a:pt x="37" y="52"/>
                      </a:lnTo>
                      <a:close/>
                      <a:moveTo>
                        <a:pt x="72" y="86"/>
                      </a:moveTo>
                      <a:cubicBezTo>
                        <a:pt x="70" y="86"/>
                        <a:pt x="70" y="86"/>
                        <a:pt x="70" y="86"/>
                      </a:cubicBezTo>
                      <a:cubicBezTo>
                        <a:pt x="70" y="88"/>
                        <a:pt x="70" y="88"/>
                        <a:pt x="70" y="88"/>
                      </a:cubicBezTo>
                      <a:cubicBezTo>
                        <a:pt x="72" y="88"/>
                        <a:pt x="72" y="88"/>
                        <a:pt x="72" y="88"/>
                      </a:cubicBezTo>
                      <a:lnTo>
                        <a:pt x="72" y="86"/>
                      </a:lnTo>
                      <a:close/>
                      <a:moveTo>
                        <a:pt x="37" y="86"/>
                      </a:moveTo>
                      <a:cubicBezTo>
                        <a:pt x="35" y="86"/>
                        <a:pt x="35" y="86"/>
                        <a:pt x="35" y="86"/>
                      </a:cubicBezTo>
                      <a:cubicBezTo>
                        <a:pt x="35" y="88"/>
                        <a:pt x="35" y="88"/>
                        <a:pt x="35" y="88"/>
                      </a:cubicBezTo>
                      <a:cubicBezTo>
                        <a:pt x="37" y="88"/>
                        <a:pt x="37" y="88"/>
                        <a:pt x="37" y="88"/>
                      </a:cubicBezTo>
                      <a:lnTo>
                        <a:pt x="37" y="86"/>
                      </a:lnTo>
                      <a:close/>
                      <a:moveTo>
                        <a:pt x="72" y="121"/>
                      </a:moveTo>
                      <a:cubicBezTo>
                        <a:pt x="70" y="121"/>
                        <a:pt x="70" y="121"/>
                        <a:pt x="70" y="121"/>
                      </a:cubicBezTo>
                      <a:cubicBezTo>
                        <a:pt x="70" y="123"/>
                        <a:pt x="70" y="123"/>
                        <a:pt x="70" y="123"/>
                      </a:cubicBezTo>
                      <a:cubicBezTo>
                        <a:pt x="72" y="123"/>
                        <a:pt x="72" y="123"/>
                        <a:pt x="72" y="123"/>
                      </a:cubicBezTo>
                      <a:lnTo>
                        <a:pt x="72" y="121"/>
                      </a:lnTo>
                      <a:close/>
                      <a:moveTo>
                        <a:pt x="37" y="121"/>
                      </a:moveTo>
                      <a:cubicBezTo>
                        <a:pt x="35" y="121"/>
                        <a:pt x="35" y="121"/>
                        <a:pt x="35" y="121"/>
                      </a:cubicBezTo>
                      <a:cubicBezTo>
                        <a:pt x="35" y="123"/>
                        <a:pt x="35" y="123"/>
                        <a:pt x="35" y="123"/>
                      </a:cubicBezTo>
                      <a:cubicBezTo>
                        <a:pt x="37" y="123"/>
                        <a:pt x="37" y="123"/>
                        <a:pt x="37" y="123"/>
                      </a:cubicBezTo>
                      <a:lnTo>
                        <a:pt x="37" y="121"/>
                      </a:lnTo>
                      <a:close/>
                      <a:moveTo>
                        <a:pt x="54" y="69"/>
                      </a:moveTo>
                      <a:cubicBezTo>
                        <a:pt x="52" y="69"/>
                        <a:pt x="52" y="69"/>
                        <a:pt x="52" y="69"/>
                      </a:cubicBezTo>
                      <a:cubicBezTo>
                        <a:pt x="52" y="71"/>
                        <a:pt x="52" y="71"/>
                        <a:pt x="52" y="71"/>
                      </a:cubicBezTo>
                      <a:cubicBezTo>
                        <a:pt x="54" y="71"/>
                        <a:pt x="54" y="71"/>
                        <a:pt x="54" y="71"/>
                      </a:cubicBezTo>
                      <a:lnTo>
                        <a:pt x="54" y="69"/>
                      </a:lnTo>
                      <a:close/>
                      <a:moveTo>
                        <a:pt x="54" y="156"/>
                      </a:moveTo>
                      <a:cubicBezTo>
                        <a:pt x="52" y="156"/>
                        <a:pt x="52" y="156"/>
                        <a:pt x="52" y="156"/>
                      </a:cubicBezTo>
                      <a:cubicBezTo>
                        <a:pt x="52" y="158"/>
                        <a:pt x="52" y="158"/>
                        <a:pt x="52" y="158"/>
                      </a:cubicBezTo>
                      <a:cubicBezTo>
                        <a:pt x="54" y="158"/>
                        <a:pt x="54" y="158"/>
                        <a:pt x="54" y="158"/>
                      </a:cubicBezTo>
                      <a:lnTo>
                        <a:pt x="54" y="156"/>
                      </a:lnTo>
                      <a:close/>
                      <a:moveTo>
                        <a:pt x="54" y="191"/>
                      </a:moveTo>
                      <a:cubicBezTo>
                        <a:pt x="52" y="191"/>
                        <a:pt x="52" y="191"/>
                        <a:pt x="52" y="191"/>
                      </a:cubicBezTo>
                      <a:cubicBezTo>
                        <a:pt x="52" y="192"/>
                        <a:pt x="52" y="192"/>
                        <a:pt x="52" y="192"/>
                      </a:cubicBezTo>
                      <a:cubicBezTo>
                        <a:pt x="54" y="192"/>
                        <a:pt x="54" y="192"/>
                        <a:pt x="54" y="192"/>
                      </a:cubicBezTo>
                      <a:lnTo>
                        <a:pt x="54" y="191"/>
                      </a:lnTo>
                      <a:close/>
                      <a:moveTo>
                        <a:pt x="54" y="226"/>
                      </a:moveTo>
                      <a:cubicBezTo>
                        <a:pt x="52" y="226"/>
                        <a:pt x="52" y="226"/>
                        <a:pt x="52" y="226"/>
                      </a:cubicBezTo>
                      <a:cubicBezTo>
                        <a:pt x="52" y="227"/>
                        <a:pt x="52" y="227"/>
                        <a:pt x="52" y="227"/>
                      </a:cubicBezTo>
                      <a:cubicBezTo>
                        <a:pt x="54" y="227"/>
                        <a:pt x="54" y="227"/>
                        <a:pt x="54" y="227"/>
                      </a:cubicBezTo>
                      <a:lnTo>
                        <a:pt x="54" y="226"/>
                      </a:lnTo>
                      <a:close/>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grpSp>
        <p:pic>
          <p:nvPicPr>
            <p:cNvPr id="149" name="Car"/>
            <p:cNvPicPr>
              <a:picLocks noChangeAspect="1"/>
            </p:cNvPicPr>
            <p:nvPr/>
          </p:nvPicPr>
          <p:blipFill>
            <a:blip r:embed="rId9"/>
            <a:stretch>
              <a:fillRect/>
            </a:stretch>
          </p:blipFill>
          <p:spPr>
            <a:xfrm>
              <a:off x="8877885" y="3474922"/>
              <a:ext cx="2407788" cy="1176463"/>
            </a:xfrm>
            <a:prstGeom prst="rect">
              <a:avLst/>
            </a:prstGeom>
          </p:spPr>
        </p:pic>
        <p:grpSp>
          <p:nvGrpSpPr>
            <p:cNvPr id="150" name="Group 491"/>
            <p:cNvGrpSpPr/>
            <p:nvPr/>
          </p:nvGrpSpPr>
          <p:grpSpPr>
            <a:xfrm>
              <a:off x="9581129" y="4089901"/>
              <a:ext cx="972084" cy="247199"/>
              <a:chOff x="8467626" y="2540419"/>
              <a:chExt cx="860525" cy="218830"/>
            </a:xfrm>
          </p:grpSpPr>
          <p:sp>
            <p:nvSpPr>
              <p:cNvPr id="176" name="chip"/>
              <p:cNvSpPr>
                <a:spLocks noChangeAspect="1" noEditPoints="1"/>
              </p:cNvSpPr>
              <p:nvPr/>
            </p:nvSpPr>
            <p:spPr bwMode="auto">
              <a:xfrm>
                <a:off x="8467626" y="2540419"/>
                <a:ext cx="214402" cy="218830"/>
              </a:xfrm>
              <a:custGeom>
                <a:avLst/>
                <a:gdLst>
                  <a:gd name="T0" fmla="*/ 267 w 334"/>
                  <a:gd name="T1" fmla="*/ 298 h 341"/>
                  <a:gd name="T2" fmla="*/ 60 w 334"/>
                  <a:gd name="T3" fmla="*/ 298 h 341"/>
                  <a:gd name="T4" fmla="*/ 36 w 334"/>
                  <a:gd name="T5" fmla="*/ 273 h 341"/>
                  <a:gd name="T6" fmla="*/ 36 w 334"/>
                  <a:gd name="T7" fmla="*/ 61 h 341"/>
                  <a:gd name="T8" fmla="*/ 60 w 334"/>
                  <a:gd name="T9" fmla="*/ 36 h 341"/>
                  <a:gd name="T10" fmla="*/ 267 w 334"/>
                  <a:gd name="T11" fmla="*/ 36 h 341"/>
                  <a:gd name="T12" fmla="*/ 291 w 334"/>
                  <a:gd name="T13" fmla="*/ 61 h 341"/>
                  <a:gd name="T14" fmla="*/ 291 w 334"/>
                  <a:gd name="T15" fmla="*/ 273 h 341"/>
                  <a:gd name="T16" fmla="*/ 267 w 334"/>
                  <a:gd name="T17" fmla="*/ 298 h 341"/>
                  <a:gd name="T18" fmla="*/ 78 w 334"/>
                  <a:gd name="T19" fmla="*/ 36 h 341"/>
                  <a:gd name="T20" fmla="*/ 78 w 334"/>
                  <a:gd name="T21" fmla="*/ 0 h 341"/>
                  <a:gd name="T22" fmla="*/ 121 w 334"/>
                  <a:gd name="T23" fmla="*/ 36 h 341"/>
                  <a:gd name="T24" fmla="*/ 121 w 334"/>
                  <a:gd name="T25" fmla="*/ 0 h 341"/>
                  <a:gd name="T26" fmla="*/ 163 w 334"/>
                  <a:gd name="T27" fmla="*/ 0 h 341"/>
                  <a:gd name="T28" fmla="*/ 163 w 334"/>
                  <a:gd name="T29" fmla="*/ 36 h 341"/>
                  <a:gd name="T30" fmla="*/ 206 w 334"/>
                  <a:gd name="T31" fmla="*/ 0 h 341"/>
                  <a:gd name="T32" fmla="*/ 206 w 334"/>
                  <a:gd name="T33" fmla="*/ 36 h 341"/>
                  <a:gd name="T34" fmla="*/ 256 w 334"/>
                  <a:gd name="T35" fmla="*/ 0 h 341"/>
                  <a:gd name="T36" fmla="*/ 256 w 334"/>
                  <a:gd name="T37" fmla="*/ 36 h 341"/>
                  <a:gd name="T38" fmla="*/ 334 w 334"/>
                  <a:gd name="T39" fmla="*/ 78 h 341"/>
                  <a:gd name="T40" fmla="*/ 291 w 334"/>
                  <a:gd name="T41" fmla="*/ 78 h 341"/>
                  <a:gd name="T42" fmla="*/ 334 w 334"/>
                  <a:gd name="T43" fmla="*/ 121 h 341"/>
                  <a:gd name="T44" fmla="*/ 291 w 334"/>
                  <a:gd name="T45" fmla="*/ 121 h 341"/>
                  <a:gd name="T46" fmla="*/ 334 w 334"/>
                  <a:gd name="T47" fmla="*/ 163 h 341"/>
                  <a:gd name="T48" fmla="*/ 291 w 334"/>
                  <a:gd name="T49" fmla="*/ 163 h 341"/>
                  <a:gd name="T50" fmla="*/ 334 w 334"/>
                  <a:gd name="T51" fmla="*/ 213 h 341"/>
                  <a:gd name="T52" fmla="*/ 291 w 334"/>
                  <a:gd name="T53" fmla="*/ 213 h 341"/>
                  <a:gd name="T54" fmla="*/ 334 w 334"/>
                  <a:gd name="T55" fmla="*/ 256 h 341"/>
                  <a:gd name="T56" fmla="*/ 291 w 334"/>
                  <a:gd name="T57" fmla="*/ 256 h 341"/>
                  <a:gd name="T58" fmla="*/ 36 w 334"/>
                  <a:gd name="T59" fmla="*/ 78 h 341"/>
                  <a:gd name="T60" fmla="*/ 0 w 334"/>
                  <a:gd name="T61" fmla="*/ 78 h 341"/>
                  <a:gd name="T62" fmla="*/ 36 w 334"/>
                  <a:gd name="T63" fmla="*/ 121 h 341"/>
                  <a:gd name="T64" fmla="*/ 0 w 334"/>
                  <a:gd name="T65" fmla="*/ 121 h 341"/>
                  <a:gd name="T66" fmla="*/ 36 w 334"/>
                  <a:gd name="T67" fmla="*/ 163 h 341"/>
                  <a:gd name="T68" fmla="*/ 0 w 334"/>
                  <a:gd name="T69" fmla="*/ 163 h 341"/>
                  <a:gd name="T70" fmla="*/ 36 w 334"/>
                  <a:gd name="T71" fmla="*/ 213 h 341"/>
                  <a:gd name="T72" fmla="*/ 0 w 334"/>
                  <a:gd name="T73" fmla="*/ 213 h 341"/>
                  <a:gd name="T74" fmla="*/ 36 w 334"/>
                  <a:gd name="T75" fmla="*/ 256 h 341"/>
                  <a:gd name="T76" fmla="*/ 0 w 334"/>
                  <a:gd name="T77" fmla="*/ 256 h 341"/>
                  <a:gd name="T78" fmla="*/ 78 w 334"/>
                  <a:gd name="T79" fmla="*/ 298 h 341"/>
                  <a:gd name="T80" fmla="*/ 78 w 334"/>
                  <a:gd name="T81" fmla="*/ 341 h 341"/>
                  <a:gd name="T82" fmla="*/ 121 w 334"/>
                  <a:gd name="T83" fmla="*/ 298 h 341"/>
                  <a:gd name="T84" fmla="*/ 121 w 334"/>
                  <a:gd name="T85" fmla="*/ 341 h 341"/>
                  <a:gd name="T86" fmla="*/ 163 w 334"/>
                  <a:gd name="T87" fmla="*/ 341 h 341"/>
                  <a:gd name="T88" fmla="*/ 163 w 334"/>
                  <a:gd name="T89" fmla="*/ 298 h 341"/>
                  <a:gd name="T90" fmla="*/ 206 w 334"/>
                  <a:gd name="T91" fmla="*/ 298 h 341"/>
                  <a:gd name="T92" fmla="*/ 206 w 334"/>
                  <a:gd name="T93" fmla="*/ 341 h 341"/>
                  <a:gd name="T94" fmla="*/ 256 w 334"/>
                  <a:gd name="T95" fmla="*/ 298 h 341"/>
                  <a:gd name="T96" fmla="*/ 256 w 334"/>
                  <a:gd name="T9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4" h="341">
                    <a:moveTo>
                      <a:pt x="267" y="298"/>
                    </a:moveTo>
                    <a:cubicBezTo>
                      <a:pt x="60" y="298"/>
                      <a:pt x="60" y="298"/>
                      <a:pt x="60" y="298"/>
                    </a:cubicBezTo>
                    <a:cubicBezTo>
                      <a:pt x="48" y="298"/>
                      <a:pt x="36" y="286"/>
                      <a:pt x="36" y="273"/>
                    </a:cubicBezTo>
                    <a:cubicBezTo>
                      <a:pt x="36" y="61"/>
                      <a:pt x="36" y="61"/>
                      <a:pt x="36" y="61"/>
                    </a:cubicBezTo>
                    <a:cubicBezTo>
                      <a:pt x="36" y="45"/>
                      <a:pt x="48" y="36"/>
                      <a:pt x="60" y="36"/>
                    </a:cubicBezTo>
                    <a:cubicBezTo>
                      <a:pt x="267" y="36"/>
                      <a:pt x="267" y="36"/>
                      <a:pt x="267" y="36"/>
                    </a:cubicBezTo>
                    <a:cubicBezTo>
                      <a:pt x="282" y="36"/>
                      <a:pt x="291" y="45"/>
                      <a:pt x="291" y="61"/>
                    </a:cubicBezTo>
                    <a:cubicBezTo>
                      <a:pt x="291" y="273"/>
                      <a:pt x="291" y="273"/>
                      <a:pt x="291" y="273"/>
                    </a:cubicBezTo>
                    <a:cubicBezTo>
                      <a:pt x="291" y="286"/>
                      <a:pt x="282" y="298"/>
                      <a:pt x="267" y="298"/>
                    </a:cubicBezTo>
                    <a:close/>
                    <a:moveTo>
                      <a:pt x="78" y="36"/>
                    </a:moveTo>
                    <a:cubicBezTo>
                      <a:pt x="78" y="0"/>
                      <a:pt x="78" y="0"/>
                      <a:pt x="78" y="0"/>
                    </a:cubicBezTo>
                    <a:moveTo>
                      <a:pt x="121" y="36"/>
                    </a:moveTo>
                    <a:cubicBezTo>
                      <a:pt x="121" y="0"/>
                      <a:pt x="121" y="0"/>
                      <a:pt x="121" y="0"/>
                    </a:cubicBezTo>
                    <a:moveTo>
                      <a:pt x="163" y="0"/>
                    </a:moveTo>
                    <a:cubicBezTo>
                      <a:pt x="163" y="36"/>
                      <a:pt x="163" y="36"/>
                      <a:pt x="163" y="36"/>
                    </a:cubicBezTo>
                    <a:moveTo>
                      <a:pt x="206" y="0"/>
                    </a:moveTo>
                    <a:cubicBezTo>
                      <a:pt x="206" y="36"/>
                      <a:pt x="206" y="36"/>
                      <a:pt x="206" y="36"/>
                    </a:cubicBezTo>
                    <a:moveTo>
                      <a:pt x="256" y="0"/>
                    </a:moveTo>
                    <a:cubicBezTo>
                      <a:pt x="256" y="36"/>
                      <a:pt x="256" y="36"/>
                      <a:pt x="256" y="36"/>
                    </a:cubicBezTo>
                    <a:moveTo>
                      <a:pt x="334" y="78"/>
                    </a:moveTo>
                    <a:cubicBezTo>
                      <a:pt x="291" y="78"/>
                      <a:pt x="291" y="78"/>
                      <a:pt x="291" y="78"/>
                    </a:cubicBezTo>
                    <a:moveTo>
                      <a:pt x="334" y="121"/>
                    </a:moveTo>
                    <a:cubicBezTo>
                      <a:pt x="291" y="121"/>
                      <a:pt x="291" y="121"/>
                      <a:pt x="291" y="121"/>
                    </a:cubicBezTo>
                    <a:moveTo>
                      <a:pt x="334" y="163"/>
                    </a:moveTo>
                    <a:cubicBezTo>
                      <a:pt x="291" y="163"/>
                      <a:pt x="291" y="163"/>
                      <a:pt x="291" y="163"/>
                    </a:cubicBezTo>
                    <a:moveTo>
                      <a:pt x="334" y="213"/>
                    </a:moveTo>
                    <a:cubicBezTo>
                      <a:pt x="291" y="213"/>
                      <a:pt x="291" y="213"/>
                      <a:pt x="291" y="213"/>
                    </a:cubicBezTo>
                    <a:moveTo>
                      <a:pt x="334" y="256"/>
                    </a:moveTo>
                    <a:cubicBezTo>
                      <a:pt x="291" y="256"/>
                      <a:pt x="291" y="256"/>
                      <a:pt x="291" y="256"/>
                    </a:cubicBezTo>
                    <a:moveTo>
                      <a:pt x="36" y="78"/>
                    </a:moveTo>
                    <a:cubicBezTo>
                      <a:pt x="0" y="78"/>
                      <a:pt x="0" y="78"/>
                      <a:pt x="0" y="78"/>
                    </a:cubicBezTo>
                    <a:moveTo>
                      <a:pt x="36" y="121"/>
                    </a:moveTo>
                    <a:cubicBezTo>
                      <a:pt x="0" y="121"/>
                      <a:pt x="0" y="121"/>
                      <a:pt x="0" y="121"/>
                    </a:cubicBezTo>
                    <a:moveTo>
                      <a:pt x="36" y="163"/>
                    </a:moveTo>
                    <a:cubicBezTo>
                      <a:pt x="0" y="163"/>
                      <a:pt x="0" y="163"/>
                      <a:pt x="0" y="163"/>
                    </a:cubicBezTo>
                    <a:moveTo>
                      <a:pt x="36" y="213"/>
                    </a:moveTo>
                    <a:cubicBezTo>
                      <a:pt x="0" y="213"/>
                      <a:pt x="0" y="213"/>
                      <a:pt x="0" y="213"/>
                    </a:cubicBezTo>
                    <a:moveTo>
                      <a:pt x="36" y="256"/>
                    </a:moveTo>
                    <a:cubicBezTo>
                      <a:pt x="0" y="256"/>
                      <a:pt x="0" y="256"/>
                      <a:pt x="0" y="256"/>
                    </a:cubicBezTo>
                    <a:moveTo>
                      <a:pt x="78" y="298"/>
                    </a:moveTo>
                    <a:cubicBezTo>
                      <a:pt x="78" y="341"/>
                      <a:pt x="78" y="341"/>
                      <a:pt x="78" y="341"/>
                    </a:cubicBezTo>
                    <a:moveTo>
                      <a:pt x="121" y="298"/>
                    </a:moveTo>
                    <a:cubicBezTo>
                      <a:pt x="121" y="341"/>
                      <a:pt x="121" y="341"/>
                      <a:pt x="121" y="341"/>
                    </a:cubicBezTo>
                    <a:moveTo>
                      <a:pt x="163" y="341"/>
                    </a:moveTo>
                    <a:cubicBezTo>
                      <a:pt x="163" y="298"/>
                      <a:pt x="163" y="298"/>
                      <a:pt x="163" y="298"/>
                    </a:cubicBezTo>
                    <a:moveTo>
                      <a:pt x="206" y="298"/>
                    </a:moveTo>
                    <a:cubicBezTo>
                      <a:pt x="206" y="341"/>
                      <a:pt x="206" y="341"/>
                      <a:pt x="206" y="341"/>
                    </a:cubicBezTo>
                    <a:moveTo>
                      <a:pt x="256" y="298"/>
                    </a:moveTo>
                    <a:cubicBezTo>
                      <a:pt x="256" y="341"/>
                      <a:pt x="256" y="341"/>
                      <a:pt x="256" y="341"/>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77" name="signal"/>
              <p:cNvSpPr>
                <a:spLocks noChangeAspect="1" noEditPoints="1"/>
              </p:cNvSpPr>
              <p:nvPr/>
            </p:nvSpPr>
            <p:spPr bwMode="auto">
              <a:xfrm>
                <a:off x="8807364" y="2546860"/>
                <a:ext cx="180626" cy="205947"/>
              </a:xfrm>
              <a:custGeom>
                <a:avLst/>
                <a:gdLst>
                  <a:gd name="T0" fmla="*/ 105 w 296"/>
                  <a:gd name="T1" fmla="*/ 225 h 337"/>
                  <a:gd name="T2" fmla="*/ 148 w 296"/>
                  <a:gd name="T3" fmla="*/ 182 h 337"/>
                  <a:gd name="T4" fmla="*/ 190 w 296"/>
                  <a:gd name="T5" fmla="*/ 225 h 337"/>
                  <a:gd name="T6" fmla="*/ 148 w 296"/>
                  <a:gd name="T7" fmla="*/ 267 h 337"/>
                  <a:gd name="T8" fmla="*/ 105 w 296"/>
                  <a:gd name="T9" fmla="*/ 225 h 337"/>
                  <a:gd name="T10" fmla="*/ 148 w 296"/>
                  <a:gd name="T11" fmla="*/ 267 h 337"/>
                  <a:gd name="T12" fmla="*/ 148 w 296"/>
                  <a:gd name="T13" fmla="*/ 337 h 337"/>
                  <a:gd name="T14" fmla="*/ 296 w 296"/>
                  <a:gd name="T15" fmla="*/ 61 h 337"/>
                  <a:gd name="T16" fmla="*/ 148 w 296"/>
                  <a:gd name="T17" fmla="*/ 0 h 337"/>
                  <a:gd name="T18" fmla="*/ 0 w 296"/>
                  <a:gd name="T19" fmla="*/ 62 h 337"/>
                  <a:gd name="T20" fmla="*/ 255 w 296"/>
                  <a:gd name="T21" fmla="*/ 104 h 337"/>
                  <a:gd name="T22" fmla="*/ 149 w 296"/>
                  <a:gd name="T23" fmla="*/ 60 h 337"/>
                  <a:gd name="T24" fmla="*/ 41 w 296"/>
                  <a:gd name="T25" fmla="*/ 105 h 337"/>
                  <a:gd name="T26" fmla="*/ 208 w 296"/>
                  <a:gd name="T27" fmla="*/ 150 h 337"/>
                  <a:gd name="T28" fmla="*/ 148 w 296"/>
                  <a:gd name="T29" fmla="*/ 125 h 337"/>
                  <a:gd name="T30" fmla="*/ 88 w 296"/>
                  <a:gd name="T31" fmla="*/ 149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6" h="337">
                    <a:moveTo>
                      <a:pt x="105" y="225"/>
                    </a:moveTo>
                    <a:cubicBezTo>
                      <a:pt x="105" y="201"/>
                      <a:pt x="124" y="182"/>
                      <a:pt x="148" y="182"/>
                    </a:cubicBezTo>
                    <a:cubicBezTo>
                      <a:pt x="171" y="182"/>
                      <a:pt x="190" y="201"/>
                      <a:pt x="190" y="225"/>
                    </a:cubicBezTo>
                    <a:cubicBezTo>
                      <a:pt x="190" y="248"/>
                      <a:pt x="171" y="267"/>
                      <a:pt x="148" y="267"/>
                    </a:cubicBezTo>
                    <a:cubicBezTo>
                      <a:pt x="124" y="267"/>
                      <a:pt x="105" y="248"/>
                      <a:pt x="105" y="225"/>
                    </a:cubicBezTo>
                    <a:close/>
                    <a:moveTo>
                      <a:pt x="148" y="267"/>
                    </a:moveTo>
                    <a:cubicBezTo>
                      <a:pt x="148" y="337"/>
                      <a:pt x="148" y="337"/>
                      <a:pt x="148" y="337"/>
                    </a:cubicBezTo>
                    <a:moveTo>
                      <a:pt x="296" y="61"/>
                    </a:moveTo>
                    <a:cubicBezTo>
                      <a:pt x="258" y="23"/>
                      <a:pt x="206" y="0"/>
                      <a:pt x="148" y="0"/>
                    </a:cubicBezTo>
                    <a:cubicBezTo>
                      <a:pt x="90" y="0"/>
                      <a:pt x="38" y="24"/>
                      <a:pt x="0" y="62"/>
                    </a:cubicBezTo>
                    <a:moveTo>
                      <a:pt x="255" y="104"/>
                    </a:moveTo>
                    <a:cubicBezTo>
                      <a:pt x="228" y="77"/>
                      <a:pt x="190" y="60"/>
                      <a:pt x="149" y="60"/>
                    </a:cubicBezTo>
                    <a:cubicBezTo>
                      <a:pt x="106" y="60"/>
                      <a:pt x="68" y="77"/>
                      <a:pt x="41" y="105"/>
                    </a:cubicBezTo>
                    <a:moveTo>
                      <a:pt x="208" y="150"/>
                    </a:moveTo>
                    <a:cubicBezTo>
                      <a:pt x="192" y="134"/>
                      <a:pt x="171" y="125"/>
                      <a:pt x="148" y="125"/>
                    </a:cubicBezTo>
                    <a:cubicBezTo>
                      <a:pt x="124" y="125"/>
                      <a:pt x="103" y="134"/>
                      <a:pt x="88" y="149"/>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78" name="shield_3"/>
              <p:cNvSpPr>
                <a:spLocks noChangeAspect="1" noEditPoints="1"/>
              </p:cNvSpPr>
              <p:nvPr/>
            </p:nvSpPr>
            <p:spPr bwMode="auto">
              <a:xfrm>
                <a:off x="9113333" y="2540971"/>
                <a:ext cx="214818" cy="217721"/>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pic>
          <p:nvPicPr>
            <p:cNvPr id="151" name="House"/>
            <p:cNvPicPr>
              <a:picLocks noChangeAspect="1"/>
            </p:cNvPicPr>
            <p:nvPr/>
          </p:nvPicPr>
          <p:blipFill>
            <a:blip r:embed="rId10"/>
            <a:stretch>
              <a:fillRect/>
            </a:stretch>
          </p:blipFill>
          <p:spPr>
            <a:xfrm>
              <a:off x="7818544" y="1701499"/>
              <a:ext cx="1920133" cy="1371524"/>
            </a:xfrm>
            <a:prstGeom prst="rect">
              <a:avLst/>
            </a:prstGeom>
          </p:spPr>
        </p:pic>
        <p:grpSp>
          <p:nvGrpSpPr>
            <p:cNvPr id="152" name="Group 4"/>
            <p:cNvGrpSpPr/>
            <p:nvPr/>
          </p:nvGrpSpPr>
          <p:grpSpPr>
            <a:xfrm>
              <a:off x="8222454" y="2365669"/>
              <a:ext cx="1148656" cy="580119"/>
              <a:chOff x="8232095" y="1852265"/>
              <a:chExt cx="1148820" cy="580203"/>
            </a:xfrm>
          </p:grpSpPr>
          <p:grpSp>
            <p:nvGrpSpPr>
              <p:cNvPr id="153" name="Group 518"/>
              <p:cNvGrpSpPr>
                <a:grpSpLocks noChangeAspect="1"/>
              </p:cNvGrpSpPr>
              <p:nvPr/>
            </p:nvGrpSpPr>
            <p:grpSpPr>
              <a:xfrm>
                <a:off x="8891498" y="1852265"/>
                <a:ext cx="368763" cy="215324"/>
                <a:chOff x="11030366" y="2382953"/>
                <a:chExt cx="397040" cy="231838"/>
              </a:xfrm>
              <a:noFill/>
            </p:grpSpPr>
            <p:sp>
              <p:nvSpPr>
                <p:cNvPr id="174" name="Freeform 77"/>
                <p:cNvSpPr/>
                <p:nvPr/>
              </p:nvSpPr>
              <p:spPr bwMode="auto">
                <a:xfrm>
                  <a:off x="11030366" y="2382953"/>
                  <a:ext cx="397040" cy="231838"/>
                </a:xfrm>
                <a:custGeom>
                  <a:avLst/>
                  <a:gdLst>
                    <a:gd name="T0" fmla="*/ 308 w 395"/>
                    <a:gd name="T1" fmla="*/ 36 h 230"/>
                    <a:gd name="T2" fmla="*/ 270 w 395"/>
                    <a:gd name="T3" fmla="*/ 5 h 230"/>
                    <a:gd name="T4" fmla="*/ 234 w 395"/>
                    <a:gd name="T5" fmla="*/ 20 h 230"/>
                    <a:gd name="T6" fmla="*/ 200 w 395"/>
                    <a:gd name="T7" fmla="*/ 20 h 230"/>
                    <a:gd name="T8" fmla="*/ 196 w 395"/>
                    <a:gd name="T9" fmla="*/ 20 h 230"/>
                    <a:gd name="T10" fmla="*/ 161 w 395"/>
                    <a:gd name="T11" fmla="*/ 20 h 230"/>
                    <a:gd name="T12" fmla="*/ 126 w 395"/>
                    <a:gd name="T13" fmla="*/ 5 h 230"/>
                    <a:gd name="T14" fmla="*/ 87 w 395"/>
                    <a:gd name="T15" fmla="*/ 36 h 230"/>
                    <a:gd name="T16" fmla="*/ 48 w 395"/>
                    <a:gd name="T17" fmla="*/ 216 h 230"/>
                    <a:gd name="T18" fmla="*/ 75 w 395"/>
                    <a:gd name="T19" fmla="*/ 230 h 230"/>
                    <a:gd name="T20" fmla="*/ 113 w 395"/>
                    <a:gd name="T21" fmla="*/ 189 h 230"/>
                    <a:gd name="T22" fmla="*/ 162 w 395"/>
                    <a:gd name="T23" fmla="*/ 169 h 230"/>
                    <a:gd name="T24" fmla="*/ 233 w 395"/>
                    <a:gd name="T25" fmla="*/ 169 h 230"/>
                    <a:gd name="T26" fmla="*/ 283 w 395"/>
                    <a:gd name="T27" fmla="*/ 189 h 230"/>
                    <a:gd name="T28" fmla="*/ 320 w 395"/>
                    <a:gd name="T29" fmla="*/ 230 h 230"/>
                    <a:gd name="T30" fmla="*/ 347 w 395"/>
                    <a:gd name="T31" fmla="*/ 216 h 230"/>
                    <a:gd name="T32" fmla="*/ 308 w 395"/>
                    <a:gd name="T33"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5" h="230">
                      <a:moveTo>
                        <a:pt x="308" y="36"/>
                      </a:moveTo>
                      <a:cubicBezTo>
                        <a:pt x="312" y="17"/>
                        <a:pt x="299" y="11"/>
                        <a:pt x="270" y="5"/>
                      </a:cubicBezTo>
                      <a:cubicBezTo>
                        <a:pt x="240" y="0"/>
                        <a:pt x="234" y="20"/>
                        <a:pt x="234" y="20"/>
                      </a:cubicBezTo>
                      <a:cubicBezTo>
                        <a:pt x="200" y="20"/>
                        <a:pt x="200" y="20"/>
                        <a:pt x="200" y="20"/>
                      </a:cubicBezTo>
                      <a:cubicBezTo>
                        <a:pt x="196" y="20"/>
                        <a:pt x="196" y="20"/>
                        <a:pt x="196" y="20"/>
                      </a:cubicBezTo>
                      <a:cubicBezTo>
                        <a:pt x="161" y="20"/>
                        <a:pt x="161" y="20"/>
                        <a:pt x="161" y="20"/>
                      </a:cubicBezTo>
                      <a:cubicBezTo>
                        <a:pt x="161" y="20"/>
                        <a:pt x="156" y="0"/>
                        <a:pt x="126" y="5"/>
                      </a:cubicBezTo>
                      <a:cubicBezTo>
                        <a:pt x="96" y="11"/>
                        <a:pt x="84" y="17"/>
                        <a:pt x="87" y="36"/>
                      </a:cubicBezTo>
                      <a:cubicBezTo>
                        <a:pt x="87" y="36"/>
                        <a:pt x="0" y="165"/>
                        <a:pt x="48" y="216"/>
                      </a:cubicBezTo>
                      <a:cubicBezTo>
                        <a:pt x="64" y="230"/>
                        <a:pt x="68" y="230"/>
                        <a:pt x="75" y="230"/>
                      </a:cubicBezTo>
                      <a:cubicBezTo>
                        <a:pt x="82" y="230"/>
                        <a:pt x="95" y="203"/>
                        <a:pt x="113" y="189"/>
                      </a:cubicBezTo>
                      <a:cubicBezTo>
                        <a:pt x="131" y="174"/>
                        <a:pt x="148" y="170"/>
                        <a:pt x="162" y="169"/>
                      </a:cubicBezTo>
                      <a:cubicBezTo>
                        <a:pt x="173" y="169"/>
                        <a:pt x="223" y="169"/>
                        <a:pt x="233" y="169"/>
                      </a:cubicBezTo>
                      <a:cubicBezTo>
                        <a:pt x="248" y="170"/>
                        <a:pt x="265" y="174"/>
                        <a:pt x="283" y="189"/>
                      </a:cubicBezTo>
                      <a:cubicBezTo>
                        <a:pt x="301" y="203"/>
                        <a:pt x="313" y="230"/>
                        <a:pt x="320" y="230"/>
                      </a:cubicBezTo>
                      <a:cubicBezTo>
                        <a:pt x="327" y="230"/>
                        <a:pt x="332" y="230"/>
                        <a:pt x="347" y="216"/>
                      </a:cubicBezTo>
                      <a:cubicBezTo>
                        <a:pt x="395" y="165"/>
                        <a:pt x="308" y="36"/>
                        <a:pt x="308" y="36"/>
                      </a:cubicBezTo>
                      <a:close/>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sp>
              <p:nvSpPr>
                <p:cNvPr id="175" name="Freeform 78"/>
                <p:cNvSpPr/>
                <p:nvPr/>
              </p:nvSpPr>
              <p:spPr bwMode="auto">
                <a:xfrm>
                  <a:off x="11219168" y="2439871"/>
                  <a:ext cx="19436" cy="20824"/>
                </a:xfrm>
                <a:custGeom>
                  <a:avLst/>
                  <a:gdLst>
                    <a:gd name="T0" fmla="*/ 9 w 20"/>
                    <a:gd name="T1" fmla="*/ 20 h 20"/>
                    <a:gd name="T2" fmla="*/ 0 w 20"/>
                    <a:gd name="T3" fmla="*/ 10 h 20"/>
                    <a:gd name="T4" fmla="*/ 10 w 20"/>
                    <a:gd name="T5" fmla="*/ 0 h 20"/>
                    <a:gd name="T6" fmla="*/ 20 w 20"/>
                    <a:gd name="T7" fmla="*/ 11 h 20"/>
                    <a:gd name="T8" fmla="*/ 9 w 20"/>
                    <a:gd name="T9" fmla="*/ 20 h 20"/>
                  </a:gdLst>
                  <a:ahLst/>
                  <a:cxnLst>
                    <a:cxn ang="0">
                      <a:pos x="T0" y="T1"/>
                    </a:cxn>
                    <a:cxn ang="0">
                      <a:pos x="T2" y="T3"/>
                    </a:cxn>
                    <a:cxn ang="0">
                      <a:pos x="T4" y="T5"/>
                    </a:cxn>
                    <a:cxn ang="0">
                      <a:pos x="T6" y="T7"/>
                    </a:cxn>
                    <a:cxn ang="0">
                      <a:pos x="T8" y="T9"/>
                    </a:cxn>
                  </a:cxnLst>
                  <a:rect l="0" t="0" r="r" b="b"/>
                  <a:pathLst>
                    <a:path w="20" h="20">
                      <a:moveTo>
                        <a:pt x="9" y="20"/>
                      </a:moveTo>
                      <a:cubicBezTo>
                        <a:pt x="4" y="20"/>
                        <a:pt x="0" y="15"/>
                        <a:pt x="0" y="10"/>
                      </a:cubicBezTo>
                      <a:cubicBezTo>
                        <a:pt x="0" y="4"/>
                        <a:pt x="5" y="0"/>
                        <a:pt x="10" y="0"/>
                      </a:cubicBezTo>
                      <a:cubicBezTo>
                        <a:pt x="16" y="0"/>
                        <a:pt x="20" y="5"/>
                        <a:pt x="20" y="11"/>
                      </a:cubicBezTo>
                      <a:cubicBezTo>
                        <a:pt x="19" y="16"/>
                        <a:pt x="15" y="20"/>
                        <a:pt x="9" y="20"/>
                      </a:cubicBezTo>
                      <a:close/>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grpSp>
            <p:nvGrpSpPr>
              <p:cNvPr id="154" name="Group 105"/>
              <p:cNvGrpSpPr/>
              <p:nvPr/>
            </p:nvGrpSpPr>
            <p:grpSpPr>
              <a:xfrm>
                <a:off x="8232095" y="2110225"/>
                <a:ext cx="1148820" cy="322243"/>
                <a:chOff x="8282886" y="2110222"/>
                <a:chExt cx="1148819" cy="322242"/>
              </a:xfrm>
            </p:grpSpPr>
            <p:grpSp>
              <p:nvGrpSpPr>
                <p:cNvPr id="156" name="Group 511"/>
                <p:cNvGrpSpPr/>
                <p:nvPr/>
              </p:nvGrpSpPr>
              <p:grpSpPr>
                <a:xfrm>
                  <a:off x="8282886" y="2243932"/>
                  <a:ext cx="274408" cy="188532"/>
                  <a:chOff x="1083478" y="4352857"/>
                  <a:chExt cx="545310" cy="374652"/>
                </a:xfrm>
              </p:grpSpPr>
              <p:grpSp>
                <p:nvGrpSpPr>
                  <p:cNvPr id="170" name="Group 512"/>
                  <p:cNvGrpSpPr/>
                  <p:nvPr/>
                </p:nvGrpSpPr>
                <p:grpSpPr>
                  <a:xfrm>
                    <a:off x="1083478" y="4352857"/>
                    <a:ext cx="545310" cy="374652"/>
                    <a:chOff x="1691236" y="428617"/>
                    <a:chExt cx="707044" cy="485778"/>
                  </a:xfrm>
                </p:grpSpPr>
                <p:sp>
                  <p:nvSpPr>
                    <p:cNvPr id="172" name="Rectangle 514"/>
                    <p:cNvSpPr/>
                    <p:nvPr/>
                  </p:nvSpPr>
                  <p:spPr bwMode="auto">
                    <a:xfrm>
                      <a:off x="1743076" y="428617"/>
                      <a:ext cx="614363" cy="409574"/>
                    </a:xfrm>
                    <a:prstGeom prst="rect">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none" lIns="0" tIns="0" rIns="18285" bIns="0" numCol="1" anchor="ctr" anchorCtr="0" compatLnSpc="1"/>
                    <a:lstStyle/>
                    <a:p>
                      <a:pPr algn="ctr" defTabSz="914400">
                        <a:defRPr/>
                      </a:pPr>
                      <a:r>
                        <a:rPr lang="en-US" sz="500" dirty="0">
                          <a:solidFill>
                            <a:srgbClr val="0078D4"/>
                          </a:solidFill>
                          <a:latin typeface="Segoe UI" panose="020B0502040204020203"/>
                        </a:rPr>
                        <a:t>68</a:t>
                      </a:r>
                    </a:p>
                  </p:txBody>
                </p:sp>
                <p:sp>
                  <p:nvSpPr>
                    <p:cNvPr id="173" name="Rectangle 7"/>
                    <p:cNvSpPr/>
                    <p:nvPr/>
                  </p:nvSpPr>
                  <p:spPr bwMode="auto">
                    <a:xfrm>
                      <a:off x="1691236" y="839275"/>
                      <a:ext cx="707044" cy="75120"/>
                    </a:xfrm>
                    <a:custGeom>
                      <a:avLst/>
                      <a:gdLst>
                        <a:gd name="connsiteX0" fmla="*/ 0 w 800594"/>
                        <a:gd name="connsiteY0" fmla="*/ 0 h 148615"/>
                        <a:gd name="connsiteX1" fmla="*/ 800594 w 800594"/>
                        <a:gd name="connsiteY1" fmla="*/ 0 h 148615"/>
                        <a:gd name="connsiteX2" fmla="*/ 800594 w 800594"/>
                        <a:gd name="connsiteY2" fmla="*/ 148615 h 148615"/>
                        <a:gd name="connsiteX3" fmla="*/ 0 w 800594"/>
                        <a:gd name="connsiteY3" fmla="*/ 148615 h 148615"/>
                        <a:gd name="connsiteX4" fmla="*/ 0 w 800594"/>
                        <a:gd name="connsiteY4" fmla="*/ 0 h 148615"/>
                        <a:gd name="connsiteX0-1" fmla="*/ 0 w 800594"/>
                        <a:gd name="connsiteY0-2" fmla="*/ 0 h 154965"/>
                        <a:gd name="connsiteX1-3" fmla="*/ 800594 w 800594"/>
                        <a:gd name="connsiteY1-4" fmla="*/ 0 h 154965"/>
                        <a:gd name="connsiteX2-5" fmla="*/ 800594 w 800594"/>
                        <a:gd name="connsiteY2-6" fmla="*/ 148615 h 154965"/>
                        <a:gd name="connsiteX3-7" fmla="*/ 101600 w 800594"/>
                        <a:gd name="connsiteY3-8" fmla="*/ 154965 h 154965"/>
                        <a:gd name="connsiteX4-9" fmla="*/ 0 w 800594"/>
                        <a:gd name="connsiteY4-10" fmla="*/ 0 h 154965"/>
                        <a:gd name="connsiteX0-11" fmla="*/ 0 w 800594"/>
                        <a:gd name="connsiteY0-12" fmla="*/ 0 h 154965"/>
                        <a:gd name="connsiteX1-13" fmla="*/ 800594 w 800594"/>
                        <a:gd name="connsiteY1-14" fmla="*/ 0 h 154965"/>
                        <a:gd name="connsiteX2-15" fmla="*/ 679944 w 800594"/>
                        <a:gd name="connsiteY2-16" fmla="*/ 142265 h 154965"/>
                        <a:gd name="connsiteX3-17" fmla="*/ 101600 w 800594"/>
                        <a:gd name="connsiteY3-18" fmla="*/ 154965 h 154965"/>
                        <a:gd name="connsiteX4-19" fmla="*/ 0 w 800594"/>
                        <a:gd name="connsiteY4-20" fmla="*/ 0 h 154965"/>
                        <a:gd name="connsiteX0-21" fmla="*/ 0 w 800594"/>
                        <a:gd name="connsiteY0-22" fmla="*/ 0 h 161315"/>
                        <a:gd name="connsiteX1-23" fmla="*/ 800594 w 800594"/>
                        <a:gd name="connsiteY1-24" fmla="*/ 0 h 161315"/>
                        <a:gd name="connsiteX2-25" fmla="*/ 692644 w 800594"/>
                        <a:gd name="connsiteY2-26" fmla="*/ 161315 h 161315"/>
                        <a:gd name="connsiteX3-27" fmla="*/ 101600 w 800594"/>
                        <a:gd name="connsiteY3-28" fmla="*/ 154965 h 161315"/>
                        <a:gd name="connsiteX4-29" fmla="*/ 0 w 800594"/>
                        <a:gd name="connsiteY4-30" fmla="*/ 0 h 16131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00594" h="161315">
                          <a:moveTo>
                            <a:pt x="0" y="0"/>
                          </a:moveTo>
                          <a:lnTo>
                            <a:pt x="800594" y="0"/>
                          </a:lnTo>
                          <a:lnTo>
                            <a:pt x="692644" y="161315"/>
                          </a:lnTo>
                          <a:lnTo>
                            <a:pt x="101600" y="154965"/>
                          </a:lnTo>
                          <a:lnTo>
                            <a:pt x="0" y="0"/>
                          </a:lnTo>
                          <a:close/>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grpSp>
              <p:sp>
                <p:nvSpPr>
                  <p:cNvPr id="171" name="Oval 513"/>
                  <p:cNvSpPr/>
                  <p:nvPr/>
                </p:nvSpPr>
                <p:spPr bwMode="auto">
                  <a:xfrm>
                    <a:off x="1453409" y="4463182"/>
                    <a:ext cx="27434" cy="27431"/>
                  </a:xfrm>
                  <a:prstGeom prst="ellipse">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grpSp>
            <p:grpSp>
              <p:nvGrpSpPr>
                <p:cNvPr id="157" name="Group 525"/>
                <p:cNvGrpSpPr/>
                <p:nvPr/>
              </p:nvGrpSpPr>
              <p:grpSpPr>
                <a:xfrm>
                  <a:off x="8788364" y="2110222"/>
                  <a:ext cx="113232" cy="322242"/>
                  <a:chOff x="4990745" y="2685821"/>
                  <a:chExt cx="144221" cy="410434"/>
                </a:xfrm>
              </p:grpSpPr>
              <p:sp>
                <p:nvSpPr>
                  <p:cNvPr id="166" name="Freeform 5"/>
                  <p:cNvSpPr>
                    <a:spLocks noEditPoints="1"/>
                  </p:cNvSpPr>
                  <p:nvPr/>
                </p:nvSpPr>
                <p:spPr bwMode="auto">
                  <a:xfrm>
                    <a:off x="5001398" y="2802730"/>
                    <a:ext cx="122914" cy="293525"/>
                  </a:xfrm>
                  <a:custGeom>
                    <a:avLst/>
                    <a:gdLst>
                      <a:gd name="T0" fmla="*/ 470 w 540"/>
                      <a:gd name="T1" fmla="*/ 84 h 1296"/>
                      <a:gd name="T2" fmla="*/ 266 w 540"/>
                      <a:gd name="T3" fmla="*/ 154 h 1296"/>
                      <a:gd name="T4" fmla="*/ 62 w 540"/>
                      <a:gd name="T5" fmla="*/ 84 h 1296"/>
                      <a:gd name="T6" fmla="*/ 266 w 540"/>
                      <a:gd name="T7" fmla="*/ 14 h 1296"/>
                      <a:gd name="T8" fmla="*/ 470 w 540"/>
                      <a:gd name="T9" fmla="*/ 84 h 1296"/>
                      <a:gd name="T10" fmla="*/ 266 w 540"/>
                      <a:gd name="T11" fmla="*/ 0 h 1296"/>
                      <a:gd name="T12" fmla="*/ 36 w 540"/>
                      <a:gd name="T13" fmla="*/ 82 h 1296"/>
                      <a:gd name="T14" fmla="*/ 266 w 540"/>
                      <a:gd name="T15" fmla="*/ 164 h 1296"/>
                      <a:gd name="T16" fmla="*/ 496 w 540"/>
                      <a:gd name="T17" fmla="*/ 82 h 1296"/>
                      <a:gd name="T18" fmla="*/ 266 w 540"/>
                      <a:gd name="T19" fmla="*/ 0 h 1296"/>
                      <a:gd name="T20" fmla="*/ 36 w 540"/>
                      <a:gd name="T21" fmla="*/ 80 h 1296"/>
                      <a:gd name="T22" fmla="*/ 36 w 540"/>
                      <a:gd name="T23" fmla="*/ 708 h 1296"/>
                      <a:gd name="T24" fmla="*/ 0 w 540"/>
                      <a:gd name="T25" fmla="*/ 1170 h 1296"/>
                      <a:gd name="T26" fmla="*/ 270 w 540"/>
                      <a:gd name="T27" fmla="*/ 1296 h 1296"/>
                      <a:gd name="T28" fmla="*/ 540 w 540"/>
                      <a:gd name="T29" fmla="*/ 1170 h 1296"/>
                      <a:gd name="T30" fmla="*/ 504 w 540"/>
                      <a:gd name="T31" fmla="*/ 652 h 1296"/>
                      <a:gd name="T32" fmla="*/ 496 w 540"/>
                      <a:gd name="T33" fmla="*/ 80 h 1296"/>
                      <a:gd name="T34" fmla="*/ 10 w 540"/>
                      <a:gd name="T35" fmla="*/ 1040 h 1296"/>
                      <a:gd name="T36" fmla="*/ 267 w 540"/>
                      <a:gd name="T37" fmla="*/ 1164 h 1296"/>
                      <a:gd name="T38" fmla="*/ 524 w 540"/>
                      <a:gd name="T39" fmla="*/ 1040 h 1296"/>
                      <a:gd name="T40" fmla="*/ 38 w 540"/>
                      <a:gd name="T41" fmla="*/ 164 h 1296"/>
                      <a:gd name="T42" fmla="*/ 267 w 540"/>
                      <a:gd name="T43" fmla="*/ 250 h 1296"/>
                      <a:gd name="T44" fmla="*/ 496 w 540"/>
                      <a:gd name="T45" fmla="*/ 164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40" h="1296">
                        <a:moveTo>
                          <a:pt x="470" y="84"/>
                        </a:moveTo>
                        <a:cubicBezTo>
                          <a:pt x="470" y="123"/>
                          <a:pt x="379" y="154"/>
                          <a:pt x="266" y="154"/>
                        </a:cubicBezTo>
                        <a:cubicBezTo>
                          <a:pt x="153" y="154"/>
                          <a:pt x="62" y="123"/>
                          <a:pt x="62" y="84"/>
                        </a:cubicBezTo>
                        <a:cubicBezTo>
                          <a:pt x="62" y="45"/>
                          <a:pt x="153" y="14"/>
                          <a:pt x="266" y="14"/>
                        </a:cubicBezTo>
                        <a:cubicBezTo>
                          <a:pt x="379" y="14"/>
                          <a:pt x="470" y="45"/>
                          <a:pt x="470" y="84"/>
                        </a:cubicBezTo>
                        <a:close/>
                        <a:moveTo>
                          <a:pt x="266" y="0"/>
                        </a:moveTo>
                        <a:cubicBezTo>
                          <a:pt x="139" y="0"/>
                          <a:pt x="36" y="37"/>
                          <a:pt x="36" y="82"/>
                        </a:cubicBezTo>
                        <a:cubicBezTo>
                          <a:pt x="36" y="127"/>
                          <a:pt x="139" y="164"/>
                          <a:pt x="266" y="164"/>
                        </a:cubicBezTo>
                        <a:cubicBezTo>
                          <a:pt x="393" y="164"/>
                          <a:pt x="496" y="127"/>
                          <a:pt x="496" y="82"/>
                        </a:cubicBezTo>
                        <a:cubicBezTo>
                          <a:pt x="496" y="37"/>
                          <a:pt x="393" y="0"/>
                          <a:pt x="266" y="0"/>
                        </a:cubicBezTo>
                        <a:close/>
                        <a:moveTo>
                          <a:pt x="36" y="80"/>
                        </a:moveTo>
                        <a:cubicBezTo>
                          <a:pt x="36" y="80"/>
                          <a:pt x="40" y="640"/>
                          <a:pt x="36" y="708"/>
                        </a:cubicBezTo>
                        <a:cubicBezTo>
                          <a:pt x="32" y="776"/>
                          <a:pt x="0" y="1170"/>
                          <a:pt x="0" y="1170"/>
                        </a:cubicBezTo>
                        <a:cubicBezTo>
                          <a:pt x="0" y="1240"/>
                          <a:pt x="121" y="1296"/>
                          <a:pt x="270" y="1296"/>
                        </a:cubicBezTo>
                        <a:cubicBezTo>
                          <a:pt x="419" y="1296"/>
                          <a:pt x="540" y="1240"/>
                          <a:pt x="540" y="1170"/>
                        </a:cubicBezTo>
                        <a:cubicBezTo>
                          <a:pt x="540" y="1170"/>
                          <a:pt x="504" y="748"/>
                          <a:pt x="504" y="652"/>
                        </a:cubicBezTo>
                        <a:cubicBezTo>
                          <a:pt x="504" y="556"/>
                          <a:pt x="496" y="80"/>
                          <a:pt x="496" y="80"/>
                        </a:cubicBezTo>
                        <a:moveTo>
                          <a:pt x="10" y="1040"/>
                        </a:moveTo>
                        <a:cubicBezTo>
                          <a:pt x="10" y="1108"/>
                          <a:pt x="125" y="1164"/>
                          <a:pt x="267" y="1164"/>
                        </a:cubicBezTo>
                        <a:cubicBezTo>
                          <a:pt x="409" y="1164"/>
                          <a:pt x="524" y="1108"/>
                          <a:pt x="524" y="1040"/>
                        </a:cubicBezTo>
                        <a:moveTo>
                          <a:pt x="38" y="164"/>
                        </a:moveTo>
                        <a:cubicBezTo>
                          <a:pt x="38" y="211"/>
                          <a:pt x="141" y="250"/>
                          <a:pt x="267" y="250"/>
                        </a:cubicBezTo>
                        <a:cubicBezTo>
                          <a:pt x="393" y="250"/>
                          <a:pt x="496" y="211"/>
                          <a:pt x="496" y="164"/>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nvGrpSpPr>
                  <p:cNvPr id="167" name="Group 527"/>
                  <p:cNvGrpSpPr/>
                  <p:nvPr/>
                </p:nvGrpSpPr>
                <p:grpSpPr>
                  <a:xfrm rot="16200000">
                    <a:off x="5024487" y="2652079"/>
                    <a:ext cx="76737" cy="144221"/>
                    <a:chOff x="2866921" y="3947319"/>
                    <a:chExt cx="103684" cy="194866"/>
                  </a:xfrm>
                </p:grpSpPr>
                <p:sp>
                  <p:nvSpPr>
                    <p:cNvPr id="168" name="Oval 5"/>
                    <p:cNvSpPr/>
                    <p:nvPr/>
                  </p:nvSpPr>
                  <p:spPr bwMode="auto">
                    <a:xfrm>
                      <a:off x="2904207" y="3947319"/>
                      <a:ext cx="66398" cy="194866"/>
                    </a:xfrm>
                    <a:custGeom>
                      <a:avLst/>
                      <a:gdLst>
                        <a:gd name="connsiteX0" fmla="*/ 0 w 442913"/>
                        <a:gd name="connsiteY0" fmla="*/ 221457 h 442913"/>
                        <a:gd name="connsiteX1" fmla="*/ 221457 w 442913"/>
                        <a:gd name="connsiteY1" fmla="*/ 0 h 442913"/>
                        <a:gd name="connsiteX2" fmla="*/ 442914 w 442913"/>
                        <a:gd name="connsiteY2" fmla="*/ 221457 h 442913"/>
                        <a:gd name="connsiteX3" fmla="*/ 221457 w 442913"/>
                        <a:gd name="connsiteY3" fmla="*/ 442914 h 442913"/>
                        <a:gd name="connsiteX4" fmla="*/ 0 w 442913"/>
                        <a:gd name="connsiteY4" fmla="*/ 221457 h 442913"/>
                        <a:gd name="connsiteX0-1" fmla="*/ 0 w 442914"/>
                        <a:gd name="connsiteY0-2" fmla="*/ 221457 h 442914"/>
                        <a:gd name="connsiteX1-3" fmla="*/ 221457 w 442914"/>
                        <a:gd name="connsiteY1-4" fmla="*/ 0 h 442914"/>
                        <a:gd name="connsiteX2-5" fmla="*/ 442914 w 442914"/>
                        <a:gd name="connsiteY2-6" fmla="*/ 221457 h 442914"/>
                        <a:gd name="connsiteX3-7" fmla="*/ 221457 w 442914"/>
                        <a:gd name="connsiteY3-8" fmla="*/ 442914 h 442914"/>
                        <a:gd name="connsiteX4-9" fmla="*/ 91440 w 442914"/>
                        <a:gd name="connsiteY4-10" fmla="*/ 312897 h 442914"/>
                        <a:gd name="connsiteX0-11" fmla="*/ 165700 w 387157"/>
                        <a:gd name="connsiteY0-12" fmla="*/ 0 h 442914"/>
                        <a:gd name="connsiteX1-13" fmla="*/ 387157 w 387157"/>
                        <a:gd name="connsiteY1-14" fmla="*/ 221457 h 442914"/>
                        <a:gd name="connsiteX2-15" fmla="*/ 165700 w 387157"/>
                        <a:gd name="connsiteY2-16" fmla="*/ 442914 h 442914"/>
                        <a:gd name="connsiteX3-17" fmla="*/ 35683 w 387157"/>
                        <a:gd name="connsiteY3-18" fmla="*/ 312897 h 442914"/>
                        <a:gd name="connsiteX0-19" fmla="*/ 0 w 221457"/>
                        <a:gd name="connsiteY0-20" fmla="*/ 0 h 442914"/>
                        <a:gd name="connsiteX1-21" fmla="*/ 221457 w 221457"/>
                        <a:gd name="connsiteY1-22" fmla="*/ 221457 h 442914"/>
                        <a:gd name="connsiteX2-23" fmla="*/ 0 w 221457"/>
                        <a:gd name="connsiteY2-24" fmla="*/ 442914 h 442914"/>
                        <a:gd name="connsiteX0-25" fmla="*/ 0 w 221457"/>
                        <a:gd name="connsiteY0-26" fmla="*/ 0 h 221457"/>
                        <a:gd name="connsiteX1-27" fmla="*/ 221457 w 221457"/>
                        <a:gd name="connsiteY1-28" fmla="*/ 221457 h 221457"/>
                        <a:gd name="connsiteX0-29" fmla="*/ 0 w 73648"/>
                        <a:gd name="connsiteY0-30" fmla="*/ 0 h 482457"/>
                        <a:gd name="connsiteX1-31" fmla="*/ 55366 w 73648"/>
                        <a:gd name="connsiteY1-32" fmla="*/ 482457 h 482457"/>
                        <a:gd name="connsiteX0-33" fmla="*/ 0 w 122368"/>
                        <a:gd name="connsiteY0-34" fmla="*/ 0 h 482457"/>
                        <a:gd name="connsiteX1-35" fmla="*/ 55366 w 122368"/>
                        <a:gd name="connsiteY1-36" fmla="*/ 482457 h 482457"/>
                        <a:gd name="connsiteX0-37" fmla="*/ 0 w 102960"/>
                        <a:gd name="connsiteY0-38" fmla="*/ 0 h 482457"/>
                        <a:gd name="connsiteX1-39" fmla="*/ 23730 w 102960"/>
                        <a:gd name="connsiteY1-40" fmla="*/ 482457 h 482457"/>
                        <a:gd name="connsiteX0-41" fmla="*/ 0 w 133079"/>
                        <a:gd name="connsiteY0-42" fmla="*/ 0 h 500253"/>
                        <a:gd name="connsiteX1-43" fmla="*/ 71184 w 133079"/>
                        <a:gd name="connsiteY1-44" fmla="*/ 500253 h 500253"/>
                        <a:gd name="connsiteX0-45" fmla="*/ 0 w 162077"/>
                        <a:gd name="connsiteY0-46" fmla="*/ 0 h 500253"/>
                        <a:gd name="connsiteX1-47" fmla="*/ 71184 w 162077"/>
                        <a:gd name="connsiteY1-48" fmla="*/ 500253 h 500253"/>
                        <a:gd name="connsiteX0-49" fmla="*/ 0 w 141200"/>
                        <a:gd name="connsiteY0-50" fmla="*/ 0 h 485421"/>
                        <a:gd name="connsiteX1-51" fmla="*/ 29661 w 141200"/>
                        <a:gd name="connsiteY1-52" fmla="*/ 485421 h 485421"/>
                        <a:gd name="connsiteX0-53" fmla="*/ 0 w 165401"/>
                        <a:gd name="connsiteY0-54" fmla="*/ 0 h 485421"/>
                        <a:gd name="connsiteX1-55" fmla="*/ 29661 w 165401"/>
                        <a:gd name="connsiteY1-56" fmla="*/ 485421 h 485421"/>
                      </a:gdLst>
                      <a:ahLst/>
                      <a:cxnLst>
                        <a:cxn ang="0">
                          <a:pos x="connsiteX0-1" y="connsiteY0-2"/>
                        </a:cxn>
                        <a:cxn ang="0">
                          <a:pos x="connsiteX1-3" y="connsiteY1-4"/>
                        </a:cxn>
                      </a:cxnLst>
                      <a:rect l="l" t="t" r="r" b="b"/>
                      <a:pathLst>
                        <a:path w="165401" h="485421">
                          <a:moveTo>
                            <a:pt x="0" y="0"/>
                          </a:moveTo>
                          <a:cubicBezTo>
                            <a:pt x="217216" y="100840"/>
                            <a:pt x="213547" y="361138"/>
                            <a:pt x="29661" y="485421"/>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sp>
                  <p:nvSpPr>
                    <p:cNvPr id="169" name="Oval 5"/>
                    <p:cNvSpPr/>
                    <p:nvPr/>
                  </p:nvSpPr>
                  <p:spPr bwMode="auto">
                    <a:xfrm>
                      <a:off x="2866921" y="3977662"/>
                      <a:ext cx="45720" cy="134180"/>
                    </a:xfrm>
                    <a:custGeom>
                      <a:avLst/>
                      <a:gdLst>
                        <a:gd name="connsiteX0" fmla="*/ 0 w 442913"/>
                        <a:gd name="connsiteY0" fmla="*/ 221457 h 442913"/>
                        <a:gd name="connsiteX1" fmla="*/ 221457 w 442913"/>
                        <a:gd name="connsiteY1" fmla="*/ 0 h 442913"/>
                        <a:gd name="connsiteX2" fmla="*/ 442914 w 442913"/>
                        <a:gd name="connsiteY2" fmla="*/ 221457 h 442913"/>
                        <a:gd name="connsiteX3" fmla="*/ 221457 w 442913"/>
                        <a:gd name="connsiteY3" fmla="*/ 442914 h 442913"/>
                        <a:gd name="connsiteX4" fmla="*/ 0 w 442913"/>
                        <a:gd name="connsiteY4" fmla="*/ 221457 h 442913"/>
                        <a:gd name="connsiteX0-1" fmla="*/ 0 w 442914"/>
                        <a:gd name="connsiteY0-2" fmla="*/ 221457 h 442914"/>
                        <a:gd name="connsiteX1-3" fmla="*/ 221457 w 442914"/>
                        <a:gd name="connsiteY1-4" fmla="*/ 0 h 442914"/>
                        <a:gd name="connsiteX2-5" fmla="*/ 442914 w 442914"/>
                        <a:gd name="connsiteY2-6" fmla="*/ 221457 h 442914"/>
                        <a:gd name="connsiteX3-7" fmla="*/ 221457 w 442914"/>
                        <a:gd name="connsiteY3-8" fmla="*/ 442914 h 442914"/>
                        <a:gd name="connsiteX4-9" fmla="*/ 91440 w 442914"/>
                        <a:gd name="connsiteY4-10" fmla="*/ 312897 h 442914"/>
                        <a:gd name="connsiteX0-11" fmla="*/ 165700 w 387157"/>
                        <a:gd name="connsiteY0-12" fmla="*/ 0 h 442914"/>
                        <a:gd name="connsiteX1-13" fmla="*/ 387157 w 387157"/>
                        <a:gd name="connsiteY1-14" fmla="*/ 221457 h 442914"/>
                        <a:gd name="connsiteX2-15" fmla="*/ 165700 w 387157"/>
                        <a:gd name="connsiteY2-16" fmla="*/ 442914 h 442914"/>
                        <a:gd name="connsiteX3-17" fmla="*/ 35683 w 387157"/>
                        <a:gd name="connsiteY3-18" fmla="*/ 312897 h 442914"/>
                        <a:gd name="connsiteX0-19" fmla="*/ 0 w 221457"/>
                        <a:gd name="connsiteY0-20" fmla="*/ 0 h 442914"/>
                        <a:gd name="connsiteX1-21" fmla="*/ 221457 w 221457"/>
                        <a:gd name="connsiteY1-22" fmla="*/ 221457 h 442914"/>
                        <a:gd name="connsiteX2-23" fmla="*/ 0 w 221457"/>
                        <a:gd name="connsiteY2-24" fmla="*/ 442914 h 442914"/>
                        <a:gd name="connsiteX0-25" fmla="*/ 0 w 221457"/>
                        <a:gd name="connsiteY0-26" fmla="*/ 0 h 221457"/>
                        <a:gd name="connsiteX1-27" fmla="*/ 221457 w 221457"/>
                        <a:gd name="connsiteY1-28" fmla="*/ 221457 h 221457"/>
                        <a:gd name="connsiteX0-29" fmla="*/ 0 w 73648"/>
                        <a:gd name="connsiteY0-30" fmla="*/ 0 h 482457"/>
                        <a:gd name="connsiteX1-31" fmla="*/ 55366 w 73648"/>
                        <a:gd name="connsiteY1-32" fmla="*/ 482457 h 482457"/>
                        <a:gd name="connsiteX0-33" fmla="*/ 0 w 122368"/>
                        <a:gd name="connsiteY0-34" fmla="*/ 0 h 482457"/>
                        <a:gd name="connsiteX1-35" fmla="*/ 55366 w 122368"/>
                        <a:gd name="connsiteY1-36" fmla="*/ 482457 h 482457"/>
                        <a:gd name="connsiteX0-37" fmla="*/ 0 w 102960"/>
                        <a:gd name="connsiteY0-38" fmla="*/ 0 h 482457"/>
                        <a:gd name="connsiteX1-39" fmla="*/ 23730 w 102960"/>
                        <a:gd name="connsiteY1-40" fmla="*/ 482457 h 482457"/>
                        <a:gd name="connsiteX0-41" fmla="*/ 0 w 133079"/>
                        <a:gd name="connsiteY0-42" fmla="*/ 0 h 500253"/>
                        <a:gd name="connsiteX1-43" fmla="*/ 71184 w 133079"/>
                        <a:gd name="connsiteY1-44" fmla="*/ 500253 h 500253"/>
                        <a:gd name="connsiteX0-45" fmla="*/ 0 w 162077"/>
                        <a:gd name="connsiteY0-46" fmla="*/ 0 h 500253"/>
                        <a:gd name="connsiteX1-47" fmla="*/ 71184 w 162077"/>
                        <a:gd name="connsiteY1-48" fmla="*/ 500253 h 500253"/>
                        <a:gd name="connsiteX0-49" fmla="*/ 0 w 141200"/>
                        <a:gd name="connsiteY0-50" fmla="*/ 0 h 485421"/>
                        <a:gd name="connsiteX1-51" fmla="*/ 29661 w 141200"/>
                        <a:gd name="connsiteY1-52" fmla="*/ 485421 h 485421"/>
                        <a:gd name="connsiteX0-53" fmla="*/ 0 w 165401"/>
                        <a:gd name="connsiteY0-54" fmla="*/ 0 h 485421"/>
                        <a:gd name="connsiteX1-55" fmla="*/ 29661 w 165401"/>
                        <a:gd name="connsiteY1-56" fmla="*/ 485421 h 485421"/>
                      </a:gdLst>
                      <a:ahLst/>
                      <a:cxnLst>
                        <a:cxn ang="0">
                          <a:pos x="connsiteX0-1" y="connsiteY0-2"/>
                        </a:cxn>
                        <a:cxn ang="0">
                          <a:pos x="connsiteX1-3" y="connsiteY1-4"/>
                        </a:cxn>
                      </a:cxnLst>
                      <a:rect l="l" t="t" r="r" b="b"/>
                      <a:pathLst>
                        <a:path w="165401" h="485421">
                          <a:moveTo>
                            <a:pt x="0" y="0"/>
                          </a:moveTo>
                          <a:cubicBezTo>
                            <a:pt x="217216" y="100840"/>
                            <a:pt x="213547" y="361138"/>
                            <a:pt x="29661" y="485421"/>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grpSp>
            </p:grpSp>
            <p:grpSp>
              <p:nvGrpSpPr>
                <p:cNvPr id="158" name="Group 104"/>
                <p:cNvGrpSpPr/>
                <p:nvPr/>
              </p:nvGrpSpPr>
              <p:grpSpPr>
                <a:xfrm>
                  <a:off x="9132666" y="2191164"/>
                  <a:ext cx="299039" cy="241300"/>
                  <a:chOff x="12756927" y="4506685"/>
                  <a:chExt cx="2622773" cy="2116365"/>
                </a:xfrm>
              </p:grpSpPr>
              <p:sp>
                <p:nvSpPr>
                  <p:cNvPr id="159" name="Rectangle 91"/>
                  <p:cNvSpPr/>
                  <p:nvPr/>
                </p:nvSpPr>
                <p:spPr bwMode="auto">
                  <a:xfrm>
                    <a:off x="12756927" y="5029200"/>
                    <a:ext cx="2606898" cy="1581150"/>
                  </a:xfrm>
                  <a:prstGeom prst="rect">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cxnSp>
                <p:nvCxnSpPr>
                  <p:cNvPr id="160" name="Straight Connector 93"/>
                  <p:cNvCxnSpPr/>
                  <p:nvPr/>
                </p:nvCxnSpPr>
                <p:spPr>
                  <a:xfrm>
                    <a:off x="14060376" y="5029200"/>
                    <a:ext cx="0" cy="1593850"/>
                  </a:xfrm>
                  <a:prstGeom prst="line">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cxnSp>
              <p:cxnSp>
                <p:nvCxnSpPr>
                  <p:cNvPr id="161" name="Straight Connector 95"/>
                  <p:cNvCxnSpPr/>
                  <p:nvPr/>
                </p:nvCxnSpPr>
                <p:spPr>
                  <a:xfrm>
                    <a:off x="14058900" y="5422900"/>
                    <a:ext cx="1320800" cy="0"/>
                  </a:xfrm>
                  <a:prstGeom prst="line">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cxnSp>
              <p:cxnSp>
                <p:nvCxnSpPr>
                  <p:cNvPr id="162" name="Straight Connector 530"/>
                  <p:cNvCxnSpPr/>
                  <p:nvPr/>
                </p:nvCxnSpPr>
                <p:spPr>
                  <a:xfrm>
                    <a:off x="14268450" y="5683250"/>
                    <a:ext cx="869950" cy="0"/>
                  </a:xfrm>
                  <a:prstGeom prst="line">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cxnSp>
              <p:sp>
                <p:nvSpPr>
                  <p:cNvPr id="163" name="Rectangle 531"/>
                  <p:cNvSpPr/>
                  <p:nvPr/>
                </p:nvSpPr>
                <p:spPr bwMode="auto">
                  <a:xfrm>
                    <a:off x="14280927" y="5861050"/>
                    <a:ext cx="871987" cy="528882"/>
                  </a:xfrm>
                  <a:prstGeom prst="rect">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sp>
                <p:nvSpPr>
                  <p:cNvPr id="164" name="Oval 101"/>
                  <p:cNvSpPr/>
                  <p:nvPr/>
                </p:nvSpPr>
                <p:spPr bwMode="auto">
                  <a:xfrm>
                    <a:off x="13099041" y="4506685"/>
                    <a:ext cx="454821" cy="254723"/>
                  </a:xfrm>
                  <a:custGeom>
                    <a:avLst/>
                    <a:gdLst>
                      <a:gd name="connsiteX0" fmla="*/ 0 w 868680"/>
                      <a:gd name="connsiteY0" fmla="*/ 434340 h 868680"/>
                      <a:gd name="connsiteX1" fmla="*/ 434340 w 868680"/>
                      <a:gd name="connsiteY1" fmla="*/ 0 h 868680"/>
                      <a:gd name="connsiteX2" fmla="*/ 868680 w 868680"/>
                      <a:gd name="connsiteY2" fmla="*/ 434340 h 868680"/>
                      <a:gd name="connsiteX3" fmla="*/ 434340 w 868680"/>
                      <a:gd name="connsiteY3" fmla="*/ 868680 h 868680"/>
                      <a:gd name="connsiteX4" fmla="*/ 0 w 868680"/>
                      <a:gd name="connsiteY4" fmla="*/ 434340 h 868680"/>
                      <a:gd name="connsiteX0-1" fmla="*/ 434340 w 868680"/>
                      <a:gd name="connsiteY0-2" fmla="*/ 868680 h 960120"/>
                      <a:gd name="connsiteX1-3" fmla="*/ 0 w 868680"/>
                      <a:gd name="connsiteY1-4" fmla="*/ 434340 h 960120"/>
                      <a:gd name="connsiteX2-5" fmla="*/ 434340 w 868680"/>
                      <a:gd name="connsiteY2-6" fmla="*/ 0 h 960120"/>
                      <a:gd name="connsiteX3-7" fmla="*/ 868680 w 868680"/>
                      <a:gd name="connsiteY3-8" fmla="*/ 434340 h 960120"/>
                      <a:gd name="connsiteX4-9" fmla="*/ 525780 w 868680"/>
                      <a:gd name="connsiteY4-10" fmla="*/ 960120 h 960120"/>
                      <a:gd name="connsiteX0-11" fmla="*/ 434340 w 868680"/>
                      <a:gd name="connsiteY0-12" fmla="*/ 868680 h 868680"/>
                      <a:gd name="connsiteX1-13" fmla="*/ 0 w 868680"/>
                      <a:gd name="connsiteY1-14" fmla="*/ 434340 h 868680"/>
                      <a:gd name="connsiteX2-15" fmla="*/ 434340 w 868680"/>
                      <a:gd name="connsiteY2-16" fmla="*/ 0 h 868680"/>
                      <a:gd name="connsiteX3-17" fmla="*/ 868680 w 868680"/>
                      <a:gd name="connsiteY3-18" fmla="*/ 434340 h 868680"/>
                      <a:gd name="connsiteX0-19" fmla="*/ 0 w 868680"/>
                      <a:gd name="connsiteY0-20" fmla="*/ 434340 h 434340"/>
                      <a:gd name="connsiteX1-21" fmla="*/ 434340 w 868680"/>
                      <a:gd name="connsiteY1-22" fmla="*/ 0 h 434340"/>
                      <a:gd name="connsiteX2-23" fmla="*/ 868680 w 868680"/>
                      <a:gd name="connsiteY2-24" fmla="*/ 434340 h 434340"/>
                    </a:gdLst>
                    <a:ahLst/>
                    <a:cxnLst>
                      <a:cxn ang="0">
                        <a:pos x="connsiteX0-1" y="connsiteY0-2"/>
                      </a:cxn>
                      <a:cxn ang="0">
                        <a:pos x="connsiteX1-3" y="connsiteY1-4"/>
                      </a:cxn>
                      <a:cxn ang="0">
                        <a:pos x="connsiteX2-5" y="connsiteY2-6"/>
                      </a:cxn>
                    </a:cxnLst>
                    <a:rect l="l" t="t" r="r" b="b"/>
                    <a:pathLst>
                      <a:path w="868680" h="434340">
                        <a:moveTo>
                          <a:pt x="0" y="434340"/>
                        </a:moveTo>
                        <a:cubicBezTo>
                          <a:pt x="0" y="194461"/>
                          <a:pt x="194461" y="0"/>
                          <a:pt x="434340" y="0"/>
                        </a:cubicBezTo>
                        <a:cubicBezTo>
                          <a:pt x="674219" y="0"/>
                          <a:pt x="868680" y="194461"/>
                          <a:pt x="868680" y="434340"/>
                        </a:cubicBez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err="1">
                      <a:gradFill>
                        <a:gsLst>
                          <a:gs pos="0">
                            <a:srgbClr val="505050"/>
                          </a:gs>
                          <a:gs pos="100000">
                            <a:srgbClr val="505050"/>
                          </a:gs>
                        </a:gsLst>
                      </a:gradFill>
                      <a:latin typeface="Segoe UI" panose="020B0502040204020203"/>
                    </a:endParaRPr>
                  </a:p>
                </p:txBody>
              </p:sp>
              <p:cxnSp>
                <p:nvCxnSpPr>
                  <p:cNvPr id="165" name="Straight Connector 103"/>
                  <p:cNvCxnSpPr>
                    <a:stCxn id="164" idx="0"/>
                  </p:cNvCxnSpPr>
                  <p:nvPr/>
                </p:nvCxnSpPr>
                <p:spPr>
                  <a:xfrm flipH="1">
                    <a:off x="13096658" y="4761408"/>
                    <a:ext cx="2383" cy="270167"/>
                  </a:xfrm>
                  <a:prstGeom prst="line">
                    <a:avLst/>
                  </a:pr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cxnSp>
            </p:grpSp>
          </p:grpSp>
          <p:sp>
            <p:nvSpPr>
              <p:cNvPr id="155" name="monitor_2"/>
              <p:cNvSpPr>
                <a:spLocks noChangeAspect="1" noEditPoints="1"/>
              </p:cNvSpPr>
              <p:nvPr/>
            </p:nvSpPr>
            <p:spPr bwMode="auto">
              <a:xfrm>
                <a:off x="8418534" y="1852707"/>
                <a:ext cx="279793" cy="214432"/>
              </a:xfrm>
              <a:custGeom>
                <a:avLst/>
                <a:gdLst>
                  <a:gd name="T0" fmla="*/ 244 w 244"/>
                  <a:gd name="T1" fmla="*/ 67 h 187"/>
                  <a:gd name="T2" fmla="*/ 244 w 244"/>
                  <a:gd name="T3" fmla="*/ 151 h 187"/>
                  <a:gd name="T4" fmla="*/ 0 w 244"/>
                  <a:gd name="T5" fmla="*/ 151 h 187"/>
                  <a:gd name="T6" fmla="*/ 0 w 244"/>
                  <a:gd name="T7" fmla="*/ 0 h 187"/>
                  <a:gd name="T8" fmla="*/ 244 w 244"/>
                  <a:gd name="T9" fmla="*/ 0 h 187"/>
                  <a:gd name="T10" fmla="*/ 244 w 244"/>
                  <a:gd name="T11" fmla="*/ 67 h 187"/>
                  <a:gd name="T12" fmla="*/ 122 w 244"/>
                  <a:gd name="T13" fmla="*/ 151 h 187"/>
                  <a:gd name="T14" fmla="*/ 122 w 244"/>
                  <a:gd name="T15" fmla="*/ 187 h 187"/>
                  <a:gd name="T16" fmla="*/ 73 w 244"/>
                  <a:gd name="T17" fmla="*/ 187 h 187"/>
                  <a:gd name="T18" fmla="*/ 171 w 244"/>
                  <a:gd name="T19" fmla="*/ 187 h 187"/>
                  <a:gd name="T20" fmla="*/ 23 w 244"/>
                  <a:gd name="T21" fmla="*/ 126 h 187"/>
                  <a:gd name="T22" fmla="*/ 221 w 244"/>
                  <a:gd name="T23" fmla="*/ 12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4" h="187">
                    <a:moveTo>
                      <a:pt x="244" y="67"/>
                    </a:moveTo>
                    <a:lnTo>
                      <a:pt x="244" y="151"/>
                    </a:lnTo>
                    <a:lnTo>
                      <a:pt x="0" y="151"/>
                    </a:lnTo>
                    <a:lnTo>
                      <a:pt x="0" y="0"/>
                    </a:lnTo>
                    <a:lnTo>
                      <a:pt x="244" y="0"/>
                    </a:lnTo>
                    <a:lnTo>
                      <a:pt x="244" y="67"/>
                    </a:lnTo>
                    <a:moveTo>
                      <a:pt x="122" y="151"/>
                    </a:moveTo>
                    <a:lnTo>
                      <a:pt x="122" y="187"/>
                    </a:lnTo>
                    <a:moveTo>
                      <a:pt x="73" y="187"/>
                    </a:moveTo>
                    <a:lnTo>
                      <a:pt x="171" y="187"/>
                    </a:lnTo>
                    <a:moveTo>
                      <a:pt x="23" y="126"/>
                    </a:moveTo>
                    <a:lnTo>
                      <a:pt x="221" y="126"/>
                    </a:lnTo>
                  </a:path>
                </a:pathLst>
              </a:custGeom>
              <a:noFill/>
              <a:ln w="15875" cap="flat">
                <a:solidFill>
                  <a:srgbClr val="0078D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lstStyle/>
              <a:p>
                <a:pPr defTabSz="914400">
                  <a:defRPr/>
                </a:pPr>
                <a:endParaRPr lang="en-US">
                  <a:gradFill>
                    <a:gsLst>
                      <a:gs pos="0">
                        <a:srgbClr val="505050"/>
                      </a:gs>
                      <a:gs pos="100000">
                        <a:srgbClr val="505050"/>
                      </a:gs>
                    </a:gsLst>
                  </a:gradFill>
                  <a:latin typeface="Segoe UI" panose="020B0502040204020203"/>
                </a:endParaRPr>
              </a:p>
            </p:txBody>
          </p:sp>
        </p:grpSp>
      </p:grpSp>
    </p:spTree>
    <p:custDataLst>
      <p:tags r:id="rId1"/>
    </p:custDataLst>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íślíḋè-Rectangle 4"/>
          <p:cNvSpPr/>
          <p:nvPr/>
        </p:nvSpPr>
        <p:spPr bwMode="auto">
          <a:xfrm>
            <a:off x="993879" y="0"/>
            <a:ext cx="648072" cy="6858000"/>
          </a:xfrm>
          <a:prstGeom prst="rect">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组合 8"/>
          <p:cNvGrpSpPr/>
          <p:nvPr/>
        </p:nvGrpSpPr>
        <p:grpSpPr>
          <a:xfrm>
            <a:off x="564776" y="623190"/>
            <a:ext cx="1417535" cy="1369261"/>
            <a:chOff x="627797" y="1522841"/>
            <a:chExt cx="1369261" cy="1369261"/>
          </a:xfrm>
        </p:grpSpPr>
        <p:grpSp>
          <p:nvGrpSpPr>
            <p:cNvPr id="2" name="组合 1"/>
            <p:cNvGrpSpPr/>
            <p:nvPr/>
          </p:nvGrpSpPr>
          <p:grpSpPr>
            <a:xfrm>
              <a:off x="627797" y="1522841"/>
              <a:ext cx="1369261" cy="1369261"/>
              <a:chOff x="880785" y="1772986"/>
              <a:chExt cx="1083575" cy="1083575"/>
            </a:xfrm>
          </p:grpSpPr>
          <p:grpSp>
            <p:nvGrpSpPr>
              <p:cNvPr id="3" name="组合 2"/>
              <p:cNvGrpSpPr/>
              <p:nvPr/>
            </p:nvGrpSpPr>
            <p:grpSpPr>
              <a:xfrm>
                <a:off x="880785" y="1772986"/>
                <a:ext cx="1083575" cy="1083575"/>
                <a:chOff x="131076" y="1709431"/>
                <a:chExt cx="1500216" cy="1500216"/>
              </a:xfrm>
            </p:grpSpPr>
            <p:sp>
              <p:nvSpPr>
                <p:cNvPr id="6" name="MH_Other_1"/>
                <p:cNvSpPr/>
                <p:nvPr>
                  <p:custDataLst>
                    <p:tags r:id="rId2"/>
                  </p:custDataLst>
                </p:nvPr>
              </p:nvSpPr>
              <p:spPr>
                <a:xfrm>
                  <a:off x="131076" y="1709431"/>
                  <a:ext cx="1500216" cy="150021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endParaRPr lang="zh-HK" altLang="en-US">
                    <a:solidFill>
                      <a:srgbClr val="FFFFFF"/>
                    </a:solidFill>
                    <a:ea typeface="PMingLiU" panose="02020500000000000000" pitchFamily="18" charset="-120"/>
                  </a:endParaRPr>
                </a:p>
              </p:txBody>
            </p:sp>
            <p:sp>
              <p:nvSpPr>
                <p:cNvPr id="7" name="MH_Other_1"/>
                <p:cNvSpPr/>
                <p:nvPr>
                  <p:custDataLst>
                    <p:tags r:id="rId3"/>
                  </p:custDataLst>
                </p:nvPr>
              </p:nvSpPr>
              <p:spPr>
                <a:xfrm>
                  <a:off x="246470" y="1824825"/>
                  <a:ext cx="1269428" cy="12694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endParaRPr lang="zh-HK" altLang="en-US">
                    <a:solidFill>
                      <a:srgbClr val="FFFFFF"/>
                    </a:solidFill>
                    <a:ea typeface="PMingLiU" panose="02020500000000000000" pitchFamily="18" charset="-120"/>
                  </a:endParaRPr>
                </a:p>
              </p:txBody>
            </p:sp>
          </p:grpSp>
          <p:cxnSp>
            <p:nvCxnSpPr>
              <p:cNvPr id="4" name="直接连接符 3"/>
              <p:cNvCxnSpPr>
                <a:stCxn id="6" idx="6"/>
                <a:endCxn id="6" idx="6"/>
              </p:cNvCxnSpPr>
              <p:nvPr/>
            </p:nvCxnSpPr>
            <p:spPr>
              <a:xfrm>
                <a:off x="1964360" y="2314774"/>
                <a:ext cx="0"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8" name="图片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81214" y="1754078"/>
              <a:ext cx="622299" cy="971027"/>
            </a:xfrm>
            <a:prstGeom prst="rect">
              <a:avLst/>
            </a:prstGeom>
          </p:spPr>
        </p:pic>
      </p:grpSp>
      <p:grpSp>
        <p:nvGrpSpPr>
          <p:cNvPr id="28" name="组合 27"/>
          <p:cNvGrpSpPr/>
          <p:nvPr/>
        </p:nvGrpSpPr>
        <p:grpSpPr>
          <a:xfrm>
            <a:off x="1583651" y="939952"/>
            <a:ext cx="1826140" cy="584775"/>
            <a:chOff x="1598401" y="1839603"/>
            <a:chExt cx="1155039" cy="584775"/>
          </a:xfrm>
        </p:grpSpPr>
        <p:sp>
          <p:nvSpPr>
            <p:cNvPr id="12" name="íślíḋè-Rectangle 19"/>
            <p:cNvSpPr/>
            <p:nvPr/>
          </p:nvSpPr>
          <p:spPr>
            <a:xfrm>
              <a:off x="1698948" y="1895060"/>
              <a:ext cx="977991" cy="503584"/>
            </a:xfrm>
            <a:prstGeom prst="rect">
              <a:avLst/>
            </a:prstGeom>
            <a:solidFill>
              <a:schemeClr val="bg1">
                <a:lumMod val="100000"/>
              </a:schemeClr>
            </a:solidFill>
          </p:spPr>
          <p:txBody>
            <a:bodyPr wrap="none" lIns="0" tIns="0" rIns="0" bIns="0" anchor="ctr">
              <a:normAutofit/>
            </a:bodyPr>
            <a:lstStyle/>
            <a:p>
              <a:endParaRPr lang="zh-CN" altLang="en-US" sz="3200" b="1" dirty="0">
                <a:solidFill>
                  <a:schemeClr val="tx1">
                    <a:lumMod val="7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1598401" y="1839603"/>
              <a:ext cx="1155039" cy="584775"/>
            </a:xfrm>
            <a:prstGeom prst="rect">
              <a:avLst/>
            </a:prstGeom>
          </p:spPr>
          <p:txBody>
            <a:bodyPr wrap="none">
              <a:spAutoFit/>
            </a:bodyPr>
            <a:lstStyle/>
            <a:p>
              <a:r>
                <a:rPr lang="zh-CN" altLang="en-US" sz="3200" b="1" dirty="0">
                  <a:solidFill>
                    <a:schemeClr val="tx1">
                      <a:lumMod val="75000"/>
                    </a:schemeClr>
                  </a:solidFill>
                  <a:latin typeface="微软雅黑" panose="020B0503020204020204" pitchFamily="34" charset="-122"/>
                  <a:ea typeface="微软雅黑" panose="020B0503020204020204" pitchFamily="34" charset="-122"/>
                </a:rPr>
                <a:t>课后拓展</a:t>
              </a:r>
            </a:p>
          </p:txBody>
        </p:sp>
      </p:grpSp>
      <p:grpSp>
        <p:nvGrpSpPr>
          <p:cNvPr id="30" name="组合 29"/>
          <p:cNvGrpSpPr/>
          <p:nvPr/>
        </p:nvGrpSpPr>
        <p:grpSpPr>
          <a:xfrm>
            <a:off x="3047417" y="3146960"/>
            <a:ext cx="2394735" cy="624349"/>
            <a:chOff x="3047417" y="3146960"/>
            <a:chExt cx="2394735" cy="624349"/>
          </a:xfrm>
        </p:grpSpPr>
        <p:sp>
          <p:nvSpPr>
            <p:cNvPr id="16" name="íślíḋè-Diamond 9"/>
            <p:cNvSpPr/>
            <p:nvPr/>
          </p:nvSpPr>
          <p:spPr>
            <a:xfrm>
              <a:off x="3047417" y="3146960"/>
              <a:ext cx="624349" cy="624349"/>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b="1" dirty="0">
                  <a:solidFill>
                    <a:schemeClr val="bg1"/>
                  </a:solidFill>
                  <a:latin typeface="Impact" panose="020B0806030902050204" pitchFamily="34" charset="0"/>
                </a:rPr>
                <a:t>02</a:t>
              </a:r>
            </a:p>
          </p:txBody>
        </p:sp>
        <p:sp>
          <p:nvSpPr>
            <p:cNvPr id="17" name="íślíḋè-文本框 13"/>
            <p:cNvSpPr txBox="1"/>
            <p:nvPr/>
          </p:nvSpPr>
          <p:spPr>
            <a:xfrm>
              <a:off x="3288842" y="3192150"/>
              <a:ext cx="2153310" cy="452197"/>
            </a:xfrm>
            <a:prstGeom prst="rect">
              <a:avLst/>
            </a:prstGeom>
            <a:noFill/>
          </p:spPr>
          <p:txBody>
            <a:bodyPr wrap="none" lIns="360000" tIns="0" rIns="0" bIns="0" anchor="b" anchorCtr="0">
              <a:noAutofit/>
            </a:bodyPr>
            <a:lstStyle/>
            <a:p>
              <a:r>
                <a:rPr lang="zh-CN" altLang="en-US" sz="2800" b="1" dirty="0">
                  <a:solidFill>
                    <a:schemeClr val="accent2"/>
                  </a:solidFill>
                  <a:latin typeface="微软雅黑" panose="020B0503020204020204" pitchFamily="34" charset="-122"/>
                  <a:ea typeface="微软雅黑" panose="020B0503020204020204" pitchFamily="34" charset="-122"/>
                </a:rPr>
                <a:t> 巩固提升</a:t>
              </a:r>
            </a:p>
          </p:txBody>
        </p:sp>
      </p:grpSp>
      <p:grpSp>
        <p:nvGrpSpPr>
          <p:cNvPr id="29" name="组合 28"/>
          <p:cNvGrpSpPr/>
          <p:nvPr/>
        </p:nvGrpSpPr>
        <p:grpSpPr>
          <a:xfrm>
            <a:off x="3011342" y="1375235"/>
            <a:ext cx="2492988" cy="696166"/>
            <a:chOff x="3011341" y="1375235"/>
            <a:chExt cx="2391057" cy="696166"/>
          </a:xfrm>
        </p:grpSpPr>
        <p:sp>
          <p:nvSpPr>
            <p:cNvPr id="19" name="íślíḋè-Diamond 11"/>
            <p:cNvSpPr/>
            <p:nvPr/>
          </p:nvSpPr>
          <p:spPr>
            <a:xfrm>
              <a:off x="3011341" y="1447052"/>
              <a:ext cx="624349" cy="624349"/>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b="1">
                  <a:solidFill>
                    <a:schemeClr val="bg1"/>
                  </a:solidFill>
                  <a:latin typeface="Impact" panose="020B0806030902050204" pitchFamily="34" charset="0"/>
                </a:rPr>
                <a:t>01</a:t>
              </a:r>
            </a:p>
          </p:txBody>
        </p:sp>
        <p:sp>
          <p:nvSpPr>
            <p:cNvPr id="20" name="íślíḋè-文本框 17"/>
            <p:cNvSpPr txBox="1"/>
            <p:nvPr/>
          </p:nvSpPr>
          <p:spPr>
            <a:xfrm>
              <a:off x="3288845" y="1375235"/>
              <a:ext cx="2113553" cy="448265"/>
            </a:xfrm>
            <a:prstGeom prst="rect">
              <a:avLst/>
            </a:prstGeom>
            <a:noFill/>
          </p:spPr>
          <p:txBody>
            <a:bodyPr wrap="none" lIns="360000" tIns="0" rIns="0" bIns="0" anchor="b" anchorCtr="0">
              <a:noAutofit/>
            </a:bodyPr>
            <a:lstStyle/>
            <a:p>
              <a:r>
                <a:rPr lang="zh-CN" altLang="en-US" sz="2800" b="1" dirty="0">
                  <a:solidFill>
                    <a:schemeClr val="accent1">
                      <a:lumMod val="100000"/>
                    </a:schemeClr>
                  </a:solidFill>
                  <a:latin typeface="微软雅黑" panose="020B0503020204020204" pitchFamily="34" charset="-122"/>
                  <a:ea typeface="微软雅黑" panose="020B0503020204020204" pitchFamily="34" charset="-122"/>
                </a:rPr>
                <a:t> 延伸学习</a:t>
              </a:r>
            </a:p>
          </p:txBody>
        </p:sp>
      </p:grpSp>
      <p:sp>
        <p:nvSpPr>
          <p:cNvPr id="21" name="íślíḋè-文本框 18"/>
          <p:cNvSpPr txBox="1"/>
          <p:nvPr/>
        </p:nvSpPr>
        <p:spPr>
          <a:xfrm>
            <a:off x="3359592" y="1693969"/>
            <a:ext cx="8832408" cy="1422238"/>
          </a:xfrm>
          <a:prstGeom prst="rect">
            <a:avLst/>
          </a:prstGeom>
        </p:spPr>
        <p:txBody>
          <a:bodyPr vert="horz" wrap="square" lIns="360000" tIns="0" rIns="0" bIns="0" anchor="ctr" anchorCtr="0">
            <a:noAutofit/>
          </a:bodyPr>
          <a:lstStyle/>
          <a:p>
            <a:pPr>
              <a:lnSpc>
                <a:spcPct val="125000"/>
              </a:lnSpc>
            </a:pPr>
            <a:r>
              <a:rPr lang="zh-CN" altLang="en-US" sz="2000" b="1" dirty="0"/>
              <a:t>观察身边案例并上网收集信息，了解都有哪些信息系统，是如何运作的</a:t>
            </a:r>
          </a:p>
          <a:p>
            <a:pPr>
              <a:lnSpc>
                <a:spcPct val="125000"/>
              </a:lnSpc>
            </a:pPr>
            <a:r>
              <a:rPr lang="zh-CN" altLang="en-US" sz="2000" b="1" dirty="0"/>
              <a:t>上网查询信息，了解视频、图像等其他信息是如何进行的存储编码的，产生的数据量是多少，大数据时代各领域会需要多大的数据容量</a:t>
            </a:r>
          </a:p>
        </p:txBody>
      </p:sp>
      <p:sp>
        <p:nvSpPr>
          <p:cNvPr id="22" name="íślíḋè-文本框 18"/>
          <p:cNvSpPr txBox="1"/>
          <p:nvPr/>
        </p:nvSpPr>
        <p:spPr>
          <a:xfrm>
            <a:off x="3359592" y="3662882"/>
            <a:ext cx="6261486" cy="1624735"/>
          </a:xfrm>
          <a:prstGeom prst="rect">
            <a:avLst/>
          </a:prstGeom>
        </p:spPr>
        <p:txBody>
          <a:bodyPr vert="horz" wrap="square" lIns="360000" tIns="0" rIns="0" bIns="0" anchor="ctr" anchorCtr="0">
            <a:noAutofit/>
          </a:bodyPr>
          <a:lstStyle/>
          <a:p>
            <a:pPr>
              <a:lnSpc>
                <a:spcPct val="125000"/>
              </a:lnSpc>
            </a:pPr>
            <a:r>
              <a:rPr lang="zh-CN" altLang="en-US" sz="2000" b="1" dirty="0">
                <a:latin typeface="+mn-ea"/>
                <a:ea typeface="+mn-ea"/>
              </a:rPr>
              <a:t>完成单元测试任务</a:t>
            </a:r>
          </a:p>
          <a:p>
            <a:pPr>
              <a:lnSpc>
                <a:spcPct val="125000"/>
              </a:lnSpc>
            </a:pPr>
            <a:r>
              <a:rPr lang="zh-CN" altLang="en-US" sz="2000" b="1" dirty="0">
                <a:latin typeface="+mn-ea"/>
                <a:ea typeface="+mn-ea"/>
              </a:rPr>
              <a:t>   选择题</a:t>
            </a:r>
            <a:r>
              <a:rPr lang="en-US" altLang="zh-CN" sz="2000" b="1" dirty="0">
                <a:latin typeface="+mn-ea"/>
                <a:ea typeface="+mn-ea"/>
              </a:rPr>
              <a:t>3-10</a:t>
            </a:r>
            <a:r>
              <a:rPr lang="zh-CN" altLang="en-US" sz="2000" b="1" dirty="0">
                <a:latin typeface="+mn-ea"/>
                <a:ea typeface="+mn-ea"/>
              </a:rPr>
              <a:t>、</a:t>
            </a:r>
            <a:r>
              <a:rPr lang="en-US" altLang="zh-CN" sz="2000" b="1" dirty="0">
                <a:latin typeface="+mn-ea"/>
                <a:ea typeface="+mn-ea"/>
              </a:rPr>
              <a:t>24</a:t>
            </a:r>
            <a:r>
              <a:rPr lang="zh-CN" altLang="en-US" sz="2000" b="1" dirty="0">
                <a:latin typeface="+mn-ea"/>
                <a:ea typeface="+mn-ea"/>
              </a:rPr>
              <a:t>，填空题</a:t>
            </a:r>
            <a:r>
              <a:rPr lang="en-US" altLang="zh-CN" sz="2000" b="1" dirty="0">
                <a:latin typeface="+mn-ea"/>
                <a:ea typeface="+mn-ea"/>
              </a:rPr>
              <a:t>4-6</a:t>
            </a:r>
            <a:r>
              <a:rPr lang="zh-CN" altLang="en-US" sz="2000" b="1" dirty="0">
                <a:latin typeface="+mn-ea"/>
                <a:ea typeface="+mn-ea"/>
              </a:rPr>
              <a:t>，简答题</a:t>
            </a:r>
            <a:r>
              <a:rPr lang="en-US" altLang="zh-CN" sz="2000" b="1" dirty="0">
                <a:latin typeface="+mn-ea"/>
                <a:ea typeface="+mn-ea"/>
              </a:rPr>
              <a:t>3</a:t>
            </a:r>
          </a:p>
          <a:p>
            <a:pPr>
              <a:lnSpc>
                <a:spcPct val="125000"/>
              </a:lnSpc>
            </a:pPr>
            <a:r>
              <a:rPr lang="zh-CN" altLang="en-US" sz="2000" b="1" dirty="0">
                <a:latin typeface="+mn-ea"/>
                <a:ea typeface="+mn-ea"/>
              </a:rPr>
              <a:t>整理本课学习内容思维导图</a:t>
            </a:r>
          </a:p>
        </p:txBody>
      </p:sp>
      <p:cxnSp>
        <p:nvCxnSpPr>
          <p:cNvPr id="26" name="直接连接符 25"/>
          <p:cNvCxnSpPr/>
          <p:nvPr/>
        </p:nvCxnSpPr>
        <p:spPr>
          <a:xfrm>
            <a:off x="1574891" y="3116208"/>
            <a:ext cx="10561983" cy="0"/>
          </a:xfrm>
          <a:prstGeom prst="line">
            <a:avLst/>
          </a:prstGeom>
          <a:ln w="12700">
            <a:solidFill>
              <a:schemeClr val="accent1">
                <a:lumMod val="60000"/>
                <a:lumOff val="40000"/>
              </a:schemeClr>
            </a:solidFill>
            <a:prstDash val="sysDash"/>
            <a:headEnd type="oval" w="lg" len="lg"/>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630017" y="5327148"/>
            <a:ext cx="10561983" cy="0"/>
          </a:xfrm>
          <a:prstGeom prst="line">
            <a:avLst/>
          </a:prstGeom>
          <a:ln w="12700">
            <a:solidFill>
              <a:schemeClr val="accent1">
                <a:lumMod val="60000"/>
                <a:lumOff val="40000"/>
              </a:schemeClr>
            </a:solidFill>
            <a:prstDash val="sysDash"/>
            <a:headEnd type="oval" w="lg" len="lg"/>
          </a:ln>
        </p:spPr>
        <p:style>
          <a:lnRef idx="1">
            <a:schemeClr val="accent1"/>
          </a:lnRef>
          <a:fillRef idx="0">
            <a:schemeClr val="accent1"/>
          </a:fillRef>
          <a:effectRef idx="0">
            <a:schemeClr val="accent1"/>
          </a:effectRef>
          <a:fontRef idx="minor">
            <a:schemeClr val="tx1"/>
          </a:fontRef>
        </p:style>
      </p:cxnSp>
      <p:sp>
        <p:nvSpPr>
          <p:cNvPr id="32" name="KSO_Shape"/>
          <p:cNvSpPr/>
          <p:nvPr/>
        </p:nvSpPr>
        <p:spPr>
          <a:xfrm flipH="1">
            <a:off x="10058401" y="3644347"/>
            <a:ext cx="414019" cy="432351"/>
          </a:xfrm>
          <a:custGeom>
            <a:avLst/>
            <a:gdLst>
              <a:gd name="connsiteX0" fmla="*/ 4461768 w 5394523"/>
              <a:gd name="connsiteY0" fmla="*/ 3204655 h 5658773"/>
              <a:gd name="connsiteX1" fmla="*/ 932755 w 5394523"/>
              <a:gd name="connsiteY1" fmla="*/ 3204655 h 5658773"/>
              <a:gd name="connsiteX2" fmla="*/ 932755 w 5394523"/>
              <a:gd name="connsiteY2" fmla="*/ 3680451 h 5658773"/>
              <a:gd name="connsiteX3" fmla="*/ 935888 w 5394523"/>
              <a:gd name="connsiteY3" fmla="*/ 3730118 h 5658773"/>
              <a:gd name="connsiteX4" fmla="*/ 933854 w 5394523"/>
              <a:gd name="connsiteY4" fmla="*/ 3730118 h 5658773"/>
              <a:gd name="connsiteX5" fmla="*/ 919576 w 5394523"/>
              <a:gd name="connsiteY5" fmla="*/ 3878377 h 5658773"/>
              <a:gd name="connsiteX6" fmla="*/ 25312 w 5394523"/>
              <a:gd name="connsiteY6" fmla="*/ 4724735 h 5658773"/>
              <a:gd name="connsiteX7" fmla="*/ 0 w 5394523"/>
              <a:gd name="connsiteY7" fmla="*/ 4726073 h 5658773"/>
              <a:gd name="connsiteX8" fmla="*/ 0 w 5394523"/>
              <a:gd name="connsiteY8" fmla="*/ 4987418 h 5658773"/>
              <a:gd name="connsiteX9" fmla="*/ 1696229 w 5394523"/>
              <a:gd name="connsiteY9" fmla="*/ 4987418 h 5658773"/>
              <a:gd name="connsiteX10" fmla="*/ 1708125 w 5394523"/>
              <a:gd name="connsiteY10" fmla="*/ 5046603 h 5658773"/>
              <a:gd name="connsiteX11" fmla="*/ 2697262 w 5394523"/>
              <a:gd name="connsiteY11" fmla="*/ 5658773 h 5658773"/>
              <a:gd name="connsiteX12" fmla="*/ 3686400 w 5394523"/>
              <a:gd name="connsiteY12" fmla="*/ 5046603 h 5658773"/>
              <a:gd name="connsiteX13" fmla="*/ 3698295 w 5394523"/>
              <a:gd name="connsiteY13" fmla="*/ 4987418 h 5658773"/>
              <a:gd name="connsiteX14" fmla="*/ 5394523 w 5394523"/>
              <a:gd name="connsiteY14" fmla="*/ 4987418 h 5658773"/>
              <a:gd name="connsiteX15" fmla="*/ 5394523 w 5394523"/>
              <a:gd name="connsiteY15" fmla="*/ 4726073 h 5658773"/>
              <a:gd name="connsiteX16" fmla="*/ 5369211 w 5394523"/>
              <a:gd name="connsiteY16" fmla="*/ 4724735 h 5658773"/>
              <a:gd name="connsiteX17" fmla="*/ 4474947 w 5394523"/>
              <a:gd name="connsiteY17" fmla="*/ 3878377 h 5658773"/>
              <a:gd name="connsiteX18" fmla="*/ 4460669 w 5394523"/>
              <a:gd name="connsiteY18" fmla="*/ 3730118 h 5658773"/>
              <a:gd name="connsiteX19" fmla="*/ 4458635 w 5394523"/>
              <a:gd name="connsiteY19" fmla="*/ 3730118 h 5658773"/>
              <a:gd name="connsiteX20" fmla="*/ 4461768 w 5394523"/>
              <a:gd name="connsiteY20" fmla="*/ 3680451 h 5658773"/>
              <a:gd name="connsiteX21" fmla="*/ 4461768 w 5394523"/>
              <a:gd name="connsiteY21" fmla="*/ 2315655 h 5658773"/>
              <a:gd name="connsiteX22" fmla="*/ 932755 w 5394523"/>
              <a:gd name="connsiteY22" fmla="*/ 2315655 h 5658773"/>
              <a:gd name="connsiteX23" fmla="*/ 932755 w 5394523"/>
              <a:gd name="connsiteY23" fmla="*/ 2963355 h 5658773"/>
              <a:gd name="connsiteX24" fmla="*/ 4461768 w 5394523"/>
              <a:gd name="connsiteY24" fmla="*/ 2963355 h 5658773"/>
              <a:gd name="connsiteX25" fmla="*/ 2697262 w 5394523"/>
              <a:gd name="connsiteY25" fmla="*/ 0 h 5658773"/>
              <a:gd name="connsiteX26" fmla="*/ 2006732 w 5394523"/>
              <a:gd name="connsiteY26" fmla="*/ 562798 h 5658773"/>
              <a:gd name="connsiteX27" fmla="*/ 1994361 w 5394523"/>
              <a:gd name="connsiteY27" fmla="*/ 685515 h 5658773"/>
              <a:gd name="connsiteX28" fmla="*/ 1968717 w 5394523"/>
              <a:gd name="connsiteY28" fmla="*/ 689428 h 5658773"/>
              <a:gd name="connsiteX29" fmla="*/ 932755 w 5394523"/>
              <a:gd name="connsiteY29" fmla="*/ 1960511 h 5658773"/>
              <a:gd name="connsiteX30" fmla="*/ 932755 w 5394523"/>
              <a:gd name="connsiteY30" fmla="*/ 2074355 h 5658773"/>
              <a:gd name="connsiteX31" fmla="*/ 4461768 w 5394523"/>
              <a:gd name="connsiteY31" fmla="*/ 2074355 h 5658773"/>
              <a:gd name="connsiteX32" fmla="*/ 4461768 w 5394523"/>
              <a:gd name="connsiteY32" fmla="*/ 1960511 h 5658773"/>
              <a:gd name="connsiteX33" fmla="*/ 3425806 w 5394523"/>
              <a:gd name="connsiteY33" fmla="*/ 689428 h 5658773"/>
              <a:gd name="connsiteX34" fmla="*/ 3400163 w 5394523"/>
              <a:gd name="connsiteY34" fmla="*/ 685515 h 5658773"/>
              <a:gd name="connsiteX35" fmla="*/ 3387792 w 5394523"/>
              <a:gd name="connsiteY35" fmla="*/ 562798 h 5658773"/>
              <a:gd name="connsiteX36" fmla="*/ 2697262 w 5394523"/>
              <a:gd name="connsiteY36" fmla="*/ 0 h 565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394523" h="5658773">
                <a:moveTo>
                  <a:pt x="4461768" y="3204655"/>
                </a:moveTo>
                <a:lnTo>
                  <a:pt x="932755" y="3204655"/>
                </a:lnTo>
                <a:lnTo>
                  <a:pt x="932755" y="3680451"/>
                </a:lnTo>
                <a:lnTo>
                  <a:pt x="935888" y="3730118"/>
                </a:lnTo>
                <a:lnTo>
                  <a:pt x="933854" y="3730118"/>
                </a:lnTo>
                <a:lnTo>
                  <a:pt x="919576" y="3878377"/>
                </a:lnTo>
                <a:cubicBezTo>
                  <a:pt x="831330" y="4329811"/>
                  <a:pt x="470714" y="4677385"/>
                  <a:pt x="25312" y="4724735"/>
                </a:cubicBezTo>
                <a:lnTo>
                  <a:pt x="0" y="4726073"/>
                </a:lnTo>
                <a:lnTo>
                  <a:pt x="0" y="4987418"/>
                </a:lnTo>
                <a:lnTo>
                  <a:pt x="1696229" y="4987418"/>
                </a:lnTo>
                <a:lnTo>
                  <a:pt x="1708125" y="5046603"/>
                </a:lnTo>
                <a:cubicBezTo>
                  <a:pt x="1802271" y="5395968"/>
                  <a:pt x="2209350" y="5658773"/>
                  <a:pt x="2697262" y="5658773"/>
                </a:cubicBezTo>
                <a:cubicBezTo>
                  <a:pt x="3185174" y="5658773"/>
                  <a:pt x="3592254" y="5395968"/>
                  <a:pt x="3686400" y="5046603"/>
                </a:cubicBezTo>
                <a:lnTo>
                  <a:pt x="3698295" y="4987418"/>
                </a:lnTo>
                <a:lnTo>
                  <a:pt x="5394523" y="4987418"/>
                </a:lnTo>
                <a:lnTo>
                  <a:pt x="5394523" y="4726073"/>
                </a:lnTo>
                <a:lnTo>
                  <a:pt x="5369211" y="4724735"/>
                </a:lnTo>
                <a:cubicBezTo>
                  <a:pt x="4923809" y="4677385"/>
                  <a:pt x="4563193" y="4329811"/>
                  <a:pt x="4474947" y="3878377"/>
                </a:cubicBezTo>
                <a:lnTo>
                  <a:pt x="4460669" y="3730118"/>
                </a:lnTo>
                <a:lnTo>
                  <a:pt x="4458635" y="3730118"/>
                </a:lnTo>
                <a:lnTo>
                  <a:pt x="4461768" y="3680451"/>
                </a:lnTo>
                <a:close/>
                <a:moveTo>
                  <a:pt x="4461768" y="2315655"/>
                </a:moveTo>
                <a:lnTo>
                  <a:pt x="932755" y="2315655"/>
                </a:lnTo>
                <a:lnTo>
                  <a:pt x="932755" y="2963355"/>
                </a:lnTo>
                <a:lnTo>
                  <a:pt x="4461768" y="2963355"/>
                </a:lnTo>
                <a:close/>
                <a:moveTo>
                  <a:pt x="2697262" y="0"/>
                </a:moveTo>
                <a:cubicBezTo>
                  <a:pt x="2356644" y="0"/>
                  <a:pt x="2072457" y="241610"/>
                  <a:pt x="2006732" y="562798"/>
                </a:cubicBezTo>
                <a:lnTo>
                  <a:pt x="1994361" y="685515"/>
                </a:lnTo>
                <a:lnTo>
                  <a:pt x="1968717" y="689428"/>
                </a:lnTo>
                <a:cubicBezTo>
                  <a:pt x="1377495" y="810410"/>
                  <a:pt x="932755" y="1333524"/>
                  <a:pt x="932755" y="1960511"/>
                </a:cubicBezTo>
                <a:lnTo>
                  <a:pt x="932755" y="2074355"/>
                </a:lnTo>
                <a:lnTo>
                  <a:pt x="4461768" y="2074355"/>
                </a:lnTo>
                <a:lnTo>
                  <a:pt x="4461768" y="1960511"/>
                </a:lnTo>
                <a:cubicBezTo>
                  <a:pt x="4461768" y="1333524"/>
                  <a:pt x="4017028" y="810410"/>
                  <a:pt x="3425806" y="689428"/>
                </a:cubicBezTo>
                <a:lnTo>
                  <a:pt x="3400163" y="685515"/>
                </a:lnTo>
                <a:lnTo>
                  <a:pt x="3387792" y="562798"/>
                </a:lnTo>
                <a:cubicBezTo>
                  <a:pt x="3322067" y="241610"/>
                  <a:pt x="3037880" y="0"/>
                  <a:pt x="26972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KSO_WM_TEMPLATE_THUMBS_INDEX" val="1、8、12、15、19、20、25、27"/>
  <p:tag name="KSO_WM_TEMPLATE_CATEGORY" val="custom"/>
  <p:tag name="KSO_WM_TEMPLATE_INDEX" val="160473"/>
  <p:tag name="KSO_WM_SLIDE_ID" val="custom160473_1"/>
  <p:tag name="KSO_WM_SLIDE_INDEX" val="1"/>
  <p:tag name="KSO_WM_SLIDE_ITEM_CNT" val="2"/>
  <p:tag name="KSO_WM_SLIDE_LAYOUT" val="a_b"/>
  <p:tag name="KSO_WM_SLIDE_LAYOUT_CNT" val="1_1"/>
  <p:tag name="KSO_WM_SLIDE_TYPE" val="title"/>
  <p:tag name="KSO_WM_BEAUTIFY_FLAG" val="#wm#"/>
  <p:tag name="KSO_WM_TAG_VERSION" val="1.0"/>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1*a*1"/>
  <p:tag name="KSO_WM_UNIT_CLEAR" val="1"/>
  <p:tag name="KSO_WM_UNIT_LAYERLEVEL" val="1"/>
  <p:tag name="KSO_WM_UNIT_VALUE" val="32"/>
  <p:tag name="KSO_WM_UNIT_ISCONTENTSTITLE" val="0"/>
  <p:tag name="KSO_WM_UNIT_HIGHLIGHT" val="0"/>
  <p:tag name="KSO_WM_UNIT_COMPATIBLE" val="0"/>
  <p:tag name="KSO_WM_UNIT_PRESET_TEXT_INDEX" val="3"/>
  <p:tag name="KSO_WM_UNIT_PRESET_TEXT_LEN" val="17"/>
</p:tagLst>
</file>

<file path=ppt/tags/tag3.xml><?xml version="1.0" encoding="utf-8"?>
<p:tagLst xmlns:a="http://schemas.openxmlformats.org/drawingml/2006/main" xmlns:r="http://schemas.openxmlformats.org/officeDocument/2006/relationships" xmlns:p="http://schemas.openxmlformats.org/presentationml/2006/main">
  <p:tag name="RESOURCELIBID_SLIDE" val="307815"/>
  <p:tag name="RESOURCELIB_SLIDETYPE" val="12"/>
  <p:tag name="POCKET_APPLY_TIME" val="2020年9月30日"/>
  <p:tag name="POCKET_APPLY_TYPE" val="Slide"/>
</p:tagLst>
</file>

<file path=ppt/tags/tag4.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5.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6.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7.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1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12.xml><?xml version="1.0" encoding="utf-8"?>
<p:tagLst xmlns:a="http://schemas.openxmlformats.org/drawingml/2006/main" xmlns:r="http://schemas.openxmlformats.org/officeDocument/2006/relationships" xmlns:p="http://schemas.openxmlformats.org/presentationml/2006/main">
  <p:tag name="MH" val="20151015155527"/>
  <p:tag name="MH_LIBRARY" val="GRAPHIC"/>
  <p:tag name="MH_TYPE" val="Text"/>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1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1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1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2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2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2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2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2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3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3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33.xml><?xml version="1.0" encoding="utf-8"?>
<p:tagLst xmlns:a="http://schemas.openxmlformats.org/drawingml/2006/main" xmlns:r="http://schemas.openxmlformats.org/officeDocument/2006/relationships" xmlns:p="http://schemas.openxmlformats.org/presentationml/2006/main">
  <p:tag name="PA" val="v5.2.3"/>
  <p:tag name="PAMAINTYPE" val="5"/>
  <p:tag name="PATYPE" val="205"/>
  <p:tag name="PASUBTYPE" val="211"/>
  <p:tag name="RESOURCELIBID_SHAPE" val="9861"/>
  <p:tag name="RESOURCELIB_SHAPETYPE" val="5"/>
</p:tagLst>
</file>

<file path=ppt/tags/tag34.xml><?xml version="1.0" encoding="utf-8"?>
<p:tagLst xmlns:a="http://schemas.openxmlformats.org/drawingml/2006/main" xmlns:r="http://schemas.openxmlformats.org/officeDocument/2006/relationships" xmlns:p="http://schemas.openxmlformats.org/presentationml/2006/main">
  <p:tag name="PA" val="v5.2.3"/>
  <p:tag name="PAMAINTYPE" val="5"/>
  <p:tag name="PATYPE" val="205"/>
  <p:tag name="PASUBTYPE" val="211"/>
  <p:tag name="RESOURCELIBID_SHAPE" val="7851"/>
  <p:tag name="RESOURCELIB_SHAPETYPE" val="5"/>
</p:tagLst>
</file>

<file path=ppt/tags/tag35.xml><?xml version="1.0" encoding="utf-8"?>
<p:tagLst xmlns:a="http://schemas.openxmlformats.org/drawingml/2006/main" xmlns:r="http://schemas.openxmlformats.org/officeDocument/2006/relationships" xmlns:p="http://schemas.openxmlformats.org/presentationml/2006/main">
  <p:tag name="PA" val="v5.2.3"/>
  <p:tag name="PAMAINTYPE" val="5"/>
  <p:tag name="PATYPE" val="205"/>
  <p:tag name="PASUBTYPE" val="208"/>
  <p:tag name="RESOURCELIBID_SHAPE" val="9881"/>
  <p:tag name="RESOURCELIB_SHAPETYPE" val="5"/>
</p:tagLst>
</file>

<file path=ppt/tags/tag36.xml><?xml version="1.0" encoding="utf-8"?>
<p:tagLst xmlns:a="http://schemas.openxmlformats.org/drawingml/2006/main" xmlns:r="http://schemas.openxmlformats.org/officeDocument/2006/relationships" xmlns:p="http://schemas.openxmlformats.org/presentationml/2006/main">
  <p:tag name="PA" val="v5.2.3"/>
  <p:tag name="PAMAINTYPE" val="4"/>
  <p:tag name="PATYPE" val="176"/>
  <p:tag name="PASUBTYPE" val="181"/>
  <p:tag name="RESOURCELIBID_SHAPE" val="279496"/>
  <p:tag name="RESOURCELIB_SHAPETYPE" val="4"/>
</p:tagLst>
</file>

<file path=ppt/tags/tag37.xml><?xml version="1.0" encoding="utf-8"?>
<p:tagLst xmlns:a="http://schemas.openxmlformats.org/drawingml/2006/main" xmlns:r="http://schemas.openxmlformats.org/officeDocument/2006/relationships" xmlns:p="http://schemas.openxmlformats.org/presentationml/2006/main">
  <p:tag name="PA" val="v5.2.3"/>
  <p:tag name="PAMAINTYPE" val="4"/>
  <p:tag name="PATYPE" val="159"/>
  <p:tag name="PASUBTYPE" val="162"/>
  <p:tag name="RESOURCELIBID_SHAPE" val="545465"/>
  <p:tag name="RESOURCELIB_SHAPETYPE" val="4"/>
</p:tagLst>
</file>

<file path=ppt/tags/tag38.xml><?xml version="1.0" encoding="utf-8"?>
<p:tagLst xmlns:a="http://schemas.openxmlformats.org/drawingml/2006/main" xmlns:r="http://schemas.openxmlformats.org/officeDocument/2006/relationships" xmlns:p="http://schemas.openxmlformats.org/presentationml/2006/main">
  <p:tag name="PA" val="v5.2.3"/>
  <p:tag name="PAMAINTYPE" val="5"/>
  <p:tag name="PATYPE" val="255"/>
  <p:tag name="PASUBTYPE" val="257"/>
  <p:tag name="RESOURCELIBID_SHAPE" val="239612"/>
  <p:tag name="RESOURCELIB_SHAPETYPE" val="5"/>
</p:tagLst>
</file>

<file path=ppt/tags/tag39.xml><?xml version="1.0" encoding="utf-8"?>
<p:tagLst xmlns:a="http://schemas.openxmlformats.org/drawingml/2006/main" xmlns:r="http://schemas.openxmlformats.org/officeDocument/2006/relationships" xmlns:p="http://schemas.openxmlformats.org/presentationml/2006/main">
  <p:tag name="PA" val="v5.2.3"/>
  <p:tag name="PAMAINTYPE" val="5"/>
  <p:tag name="PATYPE" val="205"/>
  <p:tag name="PASUBTYPE" val="206"/>
  <p:tag name="RESOURCELIBID_SHAPE" val="19294"/>
  <p:tag name="RESOURCELIB_SHAPETYPE" val="5"/>
</p:tagLst>
</file>

<file path=ppt/tags/tag40.xml><?xml version="1.0" encoding="utf-8"?>
<p:tagLst xmlns:a="http://schemas.openxmlformats.org/drawingml/2006/main" xmlns:r="http://schemas.openxmlformats.org/officeDocument/2006/relationships" xmlns:p="http://schemas.openxmlformats.org/presentationml/2006/main">
  <p:tag name="PA" val="v5.2.3"/>
  <p:tag name="PAMAINTYPE" val="5"/>
  <p:tag name="PATYPE" val="205"/>
  <p:tag name="PASUBTYPE" val="208"/>
  <p:tag name="RESOURCELIBID_SHAPE" val="6479"/>
  <p:tag name="RESOURCELIB_SHAPETYPE" val="5"/>
</p:tagLst>
</file>

<file path=ppt/tags/tag4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4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4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4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4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4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4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49.xml><?xml version="1.0" encoding="utf-8"?>
<p:tagLst xmlns:a="http://schemas.openxmlformats.org/drawingml/2006/main" xmlns:r="http://schemas.openxmlformats.org/officeDocument/2006/relationships" xmlns:p="http://schemas.openxmlformats.org/presentationml/2006/main">
  <p:tag name="RESOURCELIBID_SLIDE" val="307815"/>
  <p:tag name="RESOURCELIB_SLIDETYPE" val="12"/>
  <p:tag name="POCKET_APPLY_TIME" val="2020年9月30日"/>
  <p:tag name="POCKET_APPLY_TYPE" val="Slide"/>
</p:tagLst>
</file>

<file path=ppt/tags/tag50.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51.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52.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53.xml><?xml version="1.0" encoding="utf-8"?>
<p:tagLst xmlns:a="http://schemas.openxmlformats.org/drawingml/2006/main" xmlns:r="http://schemas.openxmlformats.org/officeDocument/2006/relationships" xmlns:p="http://schemas.openxmlformats.org/presentationml/2006/main">
  <p:tag name="POCKET_APPLY_TIME" val="2020年9月30日"/>
  <p:tag name="POCKET_APPLY_TYPE" val="Slide"/>
</p:tagLst>
</file>

<file path=ppt/tags/tag5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5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5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6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6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6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6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6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7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7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7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7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7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7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7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7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8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8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8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8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8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Lst>
</file>

<file path=ppt/tags/tag8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8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 name="ISLIDE.PICTURE" val="#124683;"/>
</p:tagLst>
</file>

<file path=ppt/tags/tag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8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73"/>
  <p:tag name="KSO_WM_SLIDE_ID" val="custom16047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119"/>
  <p:tag name="KSO_WM_SLIDE_SIZE" val="828*368"/>
  <p:tag name="ISLIDE.PICTURE" val="#124683;"/>
</p:tagLst>
</file>

<file path=ppt/tags/tag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73"/>
  <p:tag name="KSO_WM_UNIT_TYPE" val="a"/>
  <p:tag name="KSO_WM_UNIT_INDEX" val="1"/>
  <p:tag name="KSO_WM_UNIT_ID" val="custom160473_2*a*1"/>
  <p:tag name="KSO_WM_UNIT_CLEAR" val="1"/>
  <p:tag name="KSO_WM_UNIT_LAYERLEVEL" val="1"/>
  <p:tag name="KSO_WM_UNIT_VALUE" val="50"/>
  <p:tag name="KSO_WM_UNIT_ISCONTENTSTITLE" val="0"/>
  <p:tag name="KSO_WM_UNIT_HIGHLIGHT" val="0"/>
  <p:tag name="KSO_WM_UNIT_COMPATIBLE" val="0"/>
  <p:tag name="KSO_WM_UNIT_PRESET_TEXT_INDEX" val="3"/>
  <p:tag name="KSO_WM_UNIT_PRESET_TEXT_LEN" val="17"/>
</p:tagLst>
</file>

<file path=ppt/tags/tag90.xml><?xml version="1.0" encoding="utf-8"?>
<p:tagLst xmlns:a="http://schemas.openxmlformats.org/drawingml/2006/main" xmlns:r="http://schemas.openxmlformats.org/officeDocument/2006/relationships" xmlns:p="http://schemas.openxmlformats.org/presentationml/2006/main">
  <p:tag name="MH" val="20170910180833"/>
  <p:tag name="MH_LIBRARY" val="GRAPHIC"/>
  <p:tag name="MH_TYPE" val="Other"/>
  <p:tag name="MH_ORDER" val="1"/>
</p:tagLst>
</file>

<file path=ppt/tags/tag91.xml><?xml version="1.0" encoding="utf-8"?>
<p:tagLst xmlns:a="http://schemas.openxmlformats.org/drawingml/2006/main" xmlns:r="http://schemas.openxmlformats.org/officeDocument/2006/relationships" xmlns:p="http://schemas.openxmlformats.org/presentationml/2006/main">
  <p:tag name="MH" val="20170910180833"/>
  <p:tag name="MH_LIBRARY" val="GRAPHIC"/>
  <p:tag name="MH_TYPE" val="Other"/>
  <p:tag name="MH_ORDER" val="1"/>
</p:tagLst>
</file>

<file path=ppt/theme/theme1.xml><?xml version="1.0" encoding="utf-8"?>
<a:theme xmlns:a="http://schemas.openxmlformats.org/drawingml/2006/main" name="A000120140530A43PPBG">
  <a:themeElements>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fontScheme name="自定义 19">
      <a:majorFont>
        <a:latin typeface="Arial Rounded MT Bold"/>
        <a:ea typeface="微软雅黑"/>
        <a:cs typeface=""/>
      </a:majorFont>
      <a:minorFont>
        <a:latin typeface="Calibri"/>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w="12700" cap="flat" cmpd="sng" algn="ctr">
          <a:noFill/>
          <a:prstDash val="solid"/>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3.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4.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5.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6.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7.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8.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9.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0.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1.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2.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3.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4.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5.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6.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7.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8.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19.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0.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1.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2.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3.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4.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5.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6.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7.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8.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29.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30.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31.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32.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33.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ppt/theme/themeOverride34.xml><?xml version="1.0" encoding="utf-8"?>
<a:themeOverride xmlns:a="http://schemas.openxmlformats.org/drawingml/2006/main">
  <a:clrScheme name="自定义 217">
    <a:dk1>
      <a:srgbClr val="000000"/>
    </a:dk1>
    <a:lt1>
      <a:srgbClr val="FFFFFF"/>
    </a:lt1>
    <a:dk2>
      <a:srgbClr val="778495"/>
    </a:dk2>
    <a:lt2>
      <a:srgbClr val="F0F0F0"/>
    </a:lt2>
    <a:accent1>
      <a:srgbClr val="4C69FC"/>
    </a:accent1>
    <a:accent2>
      <a:srgbClr val="21A2FF"/>
    </a:accent2>
    <a:accent3>
      <a:srgbClr val="2CC6F2"/>
    </a:accent3>
    <a:accent4>
      <a:srgbClr val="FE7A66"/>
    </a:accent4>
    <a:accent5>
      <a:srgbClr val="FEB06F"/>
    </a:accent5>
    <a:accent6>
      <a:srgbClr val="F6D653"/>
    </a:accent6>
    <a:hlink>
      <a:srgbClr val="4C69FC"/>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A000120140530A43KPBG</Template>
  <TotalTime>4</TotalTime>
  <Words>1636</Words>
  <Application>Microsoft Office PowerPoint</Application>
  <PresentationFormat>宽屏</PresentationFormat>
  <Paragraphs>404</Paragraphs>
  <Slides>38</Slides>
  <Notes>35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38</vt:i4>
      </vt:variant>
    </vt:vector>
  </HeadingPairs>
  <TitlesOfParts>
    <vt:vector size="49" baseType="lpstr">
      <vt:lpstr>微软雅黑</vt:lpstr>
      <vt:lpstr>叶根友毛笔行书</vt:lpstr>
      <vt:lpstr>幼圆</vt:lpstr>
      <vt:lpstr>Arial</vt:lpstr>
      <vt:lpstr>Arial Rounded MT Bold</vt:lpstr>
      <vt:lpstr>Calibri</vt:lpstr>
      <vt:lpstr>Impact</vt:lpstr>
      <vt:lpstr>Segoe UI</vt:lpstr>
      <vt:lpstr>Segoe UI Semilight</vt:lpstr>
      <vt:lpstr>Times New Roman</vt:lpstr>
      <vt:lpstr>A000120140530A43PPBG</vt:lpstr>
      <vt:lpstr>PowerPoint 演示文稿</vt:lpstr>
      <vt:lpstr>PowerPoint 演示文稿</vt:lpstr>
      <vt:lpstr>了解信息系统 =&gt; 身边的信息系统</vt:lpstr>
      <vt:lpstr>了解信息系统 =&gt; 身边的信息系统</vt:lpstr>
      <vt:lpstr>信息系统的定义</vt:lpstr>
      <vt:lpstr>信息系统组成的基本要素</vt:lpstr>
      <vt:lpstr>信息系统组成的结构</vt:lpstr>
      <vt:lpstr>计算机的主要硬件</vt:lpstr>
      <vt:lpstr>计算机的主要硬件 =&gt; 中央处理器</vt:lpstr>
      <vt:lpstr>计算机的主要硬件 =&gt; 内存</vt:lpstr>
      <vt:lpstr>计算机的主要硬件 =&gt; 外存</vt:lpstr>
      <vt:lpstr>计算机的主要硬件 =&gt; 输入设备</vt:lpstr>
      <vt:lpstr>计算机的主要硬件 =&gt; 输出设备</vt:lpstr>
      <vt:lpstr>计算机中信息处理的基本流程</vt:lpstr>
      <vt:lpstr>【实践体验】观察计算机等信息技术设备的硬件组成</vt:lpstr>
      <vt:lpstr>【实践体验】观察计算机等信息技术设备的硬件组成</vt:lpstr>
      <vt:lpstr>【实践体验】观察计算机等信息技术设备的硬件组成</vt:lpstr>
      <vt:lpstr>【实践体验】观察计算机等信息技术设备的硬件组成</vt:lpstr>
      <vt:lpstr>PowerPoint 演示文稿</vt:lpstr>
      <vt:lpstr>数制及转换 =&gt; 二进制 </vt:lpstr>
      <vt:lpstr>数制及转换 =&gt; 不同进制的数</vt:lpstr>
      <vt:lpstr>数制及转换 =&gt; 不同进制数的表示</vt:lpstr>
      <vt:lpstr>数制及转换 =&gt; 二进制数与十进制数的转换 </vt:lpstr>
      <vt:lpstr>数制及转换 =&gt; 二进制数与十进制数的转换 </vt:lpstr>
      <vt:lpstr>数制及转换 =&gt; 二进制数与十六进制数的转换 </vt:lpstr>
      <vt:lpstr>数制及转换 =&gt; 十进制数与十六进制数的转换 </vt:lpstr>
      <vt:lpstr>数制及转换 =&gt; 使用计算器进行数制转换</vt:lpstr>
      <vt:lpstr>数制及转换 =&gt; 使用计算器进行数制转换</vt:lpstr>
      <vt:lpstr>信息编码 =&gt; 字符编码</vt:lpstr>
      <vt:lpstr>信息编码 =&gt; 图形码</vt:lpstr>
      <vt:lpstr>信息编码 =&gt; 制作专属二维码</vt:lpstr>
      <vt:lpstr>信息存储</vt:lpstr>
      <vt:lpstr>信息存储</vt:lpstr>
      <vt:lpstr>信息存储</vt:lpstr>
      <vt:lpstr>信息存储</vt:lpstr>
      <vt:lpstr>信息存储 =&gt; 硬盘的标注容量 </vt:lpstr>
      <vt:lpstr>信息存储 =&gt; 大数据及对应的数据容量</vt:lpstr>
      <vt:lpstr>PowerPoint 演示文稿</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chengquan huang</dc:creator>
  <cp:lastModifiedBy>翁 晓杰</cp:lastModifiedBy>
  <cp:revision>1281</cp:revision>
  <dcterms:created xsi:type="dcterms:W3CDTF">2015-03-31T02:33:00Z</dcterms:created>
  <dcterms:modified xsi:type="dcterms:W3CDTF">2021-08-16T08:15:14Z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2052-11.1.0.10700</vt:lpwstr>
  </property>
  <property fmtid="{D5CDD505-2E9C-101B-9397-08002B2CF9AE}" pid="3" name="ICV">
    <vt:lpwstr>4A8673F17F30433CAA8442A0C168C774</vt:lpwstr>
  </property>
</Properties>
</file>