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</p:sldMasterIdLst>
  <p:notesMasterIdLst>
    <p:notesMasterId r:id="rId25"/>
  </p:notesMasterIdLst>
  <p:handoutMasterIdLst>
    <p:handoutMasterId r:id="rId26"/>
  </p:handoutMasterIdLst>
  <p:sldIdLst>
    <p:sldId id="274" r:id="rId6"/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6" r:id="rId23"/>
    <p:sldId id="275" r:id="rId24"/>
  </p:sldIdLst>
  <p:sldSz cx="9144000" cy="6858000" type="screen4x3"/>
  <p:notesSz cx="6761163" cy="99425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1716" y="-2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zh-CN" altLang="en-US" smtClean="0"/>
              <a:t>岳阳广播电视大学 邹欣欣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29761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479B71-1DB5-4C03-972F-4E6E1A236311}" type="datetimeFigureOut">
              <a:rPr lang="zh-CN" altLang="en-US" smtClean="0"/>
              <a:t>2019/1/14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29761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3DECA0-DB32-4119-B689-B76FF06F17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8039917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zh-CN" altLang="en-US" smtClean="0"/>
              <a:t>岳阳广播电视大学 邹欣欣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AF5CBC-BE19-4CA9-9CBB-662261BC5E05}" type="datetimeFigureOut">
              <a:rPr lang="zh-CN" altLang="en-US" smtClean="0"/>
              <a:t>2019/1/14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5CFB21-A384-4D63-8219-928FF8C9ED6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5338620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5CFB21-A384-4D63-8219-928FF8C9ED69}" type="slidenum">
              <a:rPr lang="zh-CN" altLang="en-US" smtClean="0"/>
              <a:t>7</a:t>
            </a:fld>
            <a:endParaRPr lang="zh-CN" altLang="en-US"/>
          </a:p>
        </p:txBody>
      </p:sp>
      <p:sp>
        <p:nvSpPr>
          <p:cNvPr id="5" name="页眉占位符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zh-CN" altLang="en-US" smtClean="0"/>
              <a:t>岳阳广播电视大学 邹欣欣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039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B88A-6537-4123-B112-8CBD35614D9D}" type="datetimeFigureOut">
              <a:rPr lang="zh-CN" altLang="en-US" smtClean="0"/>
              <a:t>2019/1/14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A3808-5B2A-4166-A62A-6AF09D684F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7125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B88A-6537-4123-B112-8CBD35614D9D}" type="datetimeFigureOut">
              <a:rPr lang="zh-CN" altLang="en-US" smtClean="0"/>
              <a:t>2019/1/14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A3808-5B2A-4166-A62A-6AF09D684F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6989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B88A-6537-4123-B112-8CBD35614D9D}" type="datetimeFigureOut">
              <a:rPr lang="zh-CN" altLang="en-US" smtClean="0"/>
              <a:t>2019/1/14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A3808-5B2A-4166-A62A-6AF09D684F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90555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B88A-6537-4123-B112-8CBD35614D9D}" type="datetimeFigureOut">
              <a:rPr lang="zh-CN" altLang="en-US" smtClean="0"/>
              <a:t>2019/1/14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A3808-5B2A-4166-A62A-6AF09D684F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8815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B88A-6537-4123-B112-8CBD35614D9D}" type="datetimeFigureOut">
              <a:rPr lang="zh-CN" altLang="en-US" smtClean="0"/>
              <a:t>2019/1/14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A3808-5B2A-4166-A62A-6AF09D684F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743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B88A-6537-4123-B112-8CBD35614D9D}" type="datetimeFigureOut">
              <a:rPr lang="zh-CN" altLang="en-US" smtClean="0"/>
              <a:t>2019/1/14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A3808-5B2A-4166-A62A-6AF09D684F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5527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B88A-6537-4123-B112-8CBD35614D9D}" type="datetimeFigureOut">
              <a:rPr lang="zh-CN" altLang="en-US" smtClean="0"/>
              <a:t>2019/1/14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A3808-5B2A-4166-A62A-6AF09D684F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1581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B88A-6537-4123-B112-8CBD35614D9D}" type="datetimeFigureOut">
              <a:rPr lang="zh-CN" altLang="en-US" smtClean="0"/>
              <a:t>2019/1/14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A3808-5B2A-4166-A62A-6AF09D684F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2918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B88A-6537-4123-B112-8CBD35614D9D}" type="datetimeFigureOut">
              <a:rPr lang="zh-CN" altLang="en-US" smtClean="0"/>
              <a:t>2019/1/14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A3808-5B2A-4166-A62A-6AF09D684F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3914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B88A-6537-4123-B112-8CBD35614D9D}" type="datetimeFigureOut">
              <a:rPr lang="zh-CN" altLang="en-US" smtClean="0"/>
              <a:t>2019/1/14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A3808-5B2A-4166-A62A-6AF09D684F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7000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B88A-6537-4123-B112-8CBD35614D9D}" type="datetimeFigureOut">
              <a:rPr lang="zh-CN" altLang="en-US" smtClean="0"/>
              <a:t>2019/1/14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A3808-5B2A-4166-A62A-6AF09D684F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58131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401F9B-8DD0-458D-BE77-7E0950C0850E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911172318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D695B5-052A-45DF-B8FF-BEC255995D1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180945058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653438-1524-4985-966E-C9DC71C981C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43829782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68313" y="162877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9313" y="162877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CBA764-C469-482F-936E-5E602F64AD99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63741624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98D39D-352C-46C6-8E43-E40A8A7B7346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899004586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15B8D6-6F25-4AA1-9447-08938E3E1426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758001073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52A28B-D28D-4551-A173-E95010974706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48524227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85EFED-4EB4-4FDA-ADE4-E87D803DFB42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253999321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4C3276-EC0B-4151-99F3-58A41F6D77E1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470950981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96BE01-E500-445F-9FB9-B4030ED7ECF9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210542662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3050" y="76200"/>
            <a:ext cx="2074863" cy="60785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95288" y="76200"/>
            <a:ext cx="6075362" cy="60785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2B6722-14AB-4FF9-8A87-16618317140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655907418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27D72BC2-BDB5-4449-B34E-C20E7C87F3E8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1123346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DDB4856C-7A65-43D5-B5FE-ED81DA6C8984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0402026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5A35818A-AC54-4F80-9E32-E1CC018193D3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5604977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562C66E7-8CE6-4D59-A6D8-4171D930B542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2956143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842357E5-D811-4A24-BF86-9A9316247CD4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47431526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693067E7-512C-4A65-9098-6C046D4CF17C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98437939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8CB5831C-DCF1-45CB-A00E-61AD50940368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1768393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6A0812A3-1EA4-48E1-918C-5A5D3346D9B4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78129437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251615F4-DE3F-4CCF-B545-5C36230495F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5307828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57363941-E245-4D12-95D4-E2A5DB45849F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686909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96CA1FC2-4012-4DBD-B5EA-D8569E5E6B80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84046730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800F6AE2-66B8-4329-B3F5-53E12E9D8E41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34228153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238114E5-55A1-4AB6-9750-671929E80CF4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019435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262A4BB7-1163-4A3A-8215-17FB49237BD4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42802951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896DE0DF-EF4B-4B1C-8D18-D42C04B04201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5819706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8F8575A6-B4BB-4DF8-8961-17348BD1C604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90126745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D4E63AA9-F9E5-439A-9E45-773A00C64C22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27133942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F630AF64-CFD1-4687-9994-723AA0AFF86A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23335821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9EBD198A-73F9-43AE-AEC4-F371C6B328A3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62996308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EAB4F538-F3C2-426F-8CB0-8490D08D4E90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81273017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745D991A-0512-4BC9-973C-0B360BF2395E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9950421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5520ED7C-0061-46A2-88DF-717423E006A9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19078254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800F6AE2-66B8-4329-B3F5-53E12E9D8E41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38302795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238114E5-55A1-4AB6-9750-671929E80CF4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75919158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262A4BB7-1163-4A3A-8215-17FB49237BD4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8479191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896DE0DF-EF4B-4B1C-8D18-D42C04B04201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75537965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8F8575A6-B4BB-4DF8-8961-17348BD1C604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01588132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D4E63AA9-F9E5-439A-9E45-773A00C64C22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08544908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F630AF64-CFD1-4687-9994-723AA0AFF86A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57847964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9EBD198A-73F9-43AE-AEC4-F371C6B328A3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06596315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EAB4F538-F3C2-426F-8CB0-8490D08D4E90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61135365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745D991A-0512-4BC9-973C-0B360BF2395E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03333429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PanRoman" pitchFamily="2" charset="2"/>
              </a:defRPr>
            </a:lvl1pPr>
          </a:lstStyle>
          <a:p>
            <a:pPr>
              <a:defRPr/>
            </a:pPr>
            <a:fld id="{5520ED7C-0061-46A2-88DF-717423E006A9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352571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D1B88A-6537-4123-B112-8CBD35614D9D}" type="datetimeFigureOut">
              <a:rPr lang="zh-CN" altLang="en-US" smtClean="0"/>
              <a:t>2019/1/14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4A3808-5B2A-4166-A62A-6AF09D684F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6750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76200"/>
            <a:ext cx="6337300" cy="6159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此处编辑母版标题样式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5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grpSp>
        <p:nvGrpSpPr>
          <p:cNvPr id="3077" name="Group 5"/>
          <p:cNvGrpSpPr>
            <a:grpSpLocks/>
          </p:cNvGrpSpPr>
          <p:nvPr/>
        </p:nvGrpSpPr>
        <p:grpSpPr bwMode="auto">
          <a:xfrm>
            <a:off x="755650" y="333375"/>
            <a:ext cx="5976938" cy="360363"/>
            <a:chOff x="0" y="0"/>
            <a:chExt cx="3168" cy="576"/>
          </a:xfrm>
        </p:grpSpPr>
        <p:sp>
          <p:nvSpPr>
            <p:cNvPr id="3082" name="Line 6"/>
            <p:cNvSpPr>
              <a:spLocks noChangeShapeType="1"/>
            </p:cNvSpPr>
            <p:nvPr userDrawn="1"/>
          </p:nvSpPr>
          <p:spPr bwMode="auto">
            <a:xfrm>
              <a:off x="0" y="0"/>
              <a:ext cx="3168" cy="0"/>
            </a:xfrm>
            <a:prstGeom prst="line">
              <a:avLst/>
            </a:prstGeom>
            <a:noFill/>
            <a:ln w="9525">
              <a:solidFill>
                <a:srgbClr val="FFFFD9">
                  <a:alpha val="50195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4000">
                <a:solidFill>
                  <a:srgbClr val="000000"/>
                </a:solidFill>
                <a:latin typeface="PanRoman" pitchFamily="2" charset="2"/>
              </a:endParaRPr>
            </a:p>
          </p:txBody>
        </p:sp>
        <p:sp>
          <p:nvSpPr>
            <p:cNvPr id="3083" name="Line 7"/>
            <p:cNvSpPr>
              <a:spLocks noChangeShapeType="1"/>
            </p:cNvSpPr>
            <p:nvPr userDrawn="1"/>
          </p:nvSpPr>
          <p:spPr bwMode="auto">
            <a:xfrm>
              <a:off x="0" y="145"/>
              <a:ext cx="3168" cy="0"/>
            </a:xfrm>
            <a:prstGeom prst="line">
              <a:avLst/>
            </a:prstGeom>
            <a:noFill/>
            <a:ln w="9525">
              <a:solidFill>
                <a:srgbClr val="FFFFD9">
                  <a:alpha val="50195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4000">
                <a:solidFill>
                  <a:srgbClr val="000000"/>
                </a:solidFill>
                <a:latin typeface="PanRoman" pitchFamily="2" charset="2"/>
              </a:endParaRPr>
            </a:p>
          </p:txBody>
        </p:sp>
        <p:sp>
          <p:nvSpPr>
            <p:cNvPr id="3084" name="Line 8"/>
            <p:cNvSpPr>
              <a:spLocks noChangeShapeType="1"/>
            </p:cNvSpPr>
            <p:nvPr userDrawn="1"/>
          </p:nvSpPr>
          <p:spPr bwMode="auto">
            <a:xfrm>
              <a:off x="0" y="289"/>
              <a:ext cx="3168" cy="0"/>
            </a:xfrm>
            <a:prstGeom prst="line">
              <a:avLst/>
            </a:prstGeom>
            <a:noFill/>
            <a:ln w="9525">
              <a:solidFill>
                <a:srgbClr val="FFFFD9">
                  <a:alpha val="50195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4000">
                <a:solidFill>
                  <a:srgbClr val="000000"/>
                </a:solidFill>
                <a:latin typeface="PanRoman" pitchFamily="2" charset="2"/>
              </a:endParaRPr>
            </a:p>
          </p:txBody>
        </p:sp>
        <p:sp>
          <p:nvSpPr>
            <p:cNvPr id="3085" name="Line 9"/>
            <p:cNvSpPr>
              <a:spLocks noChangeShapeType="1"/>
            </p:cNvSpPr>
            <p:nvPr userDrawn="1"/>
          </p:nvSpPr>
          <p:spPr bwMode="auto">
            <a:xfrm>
              <a:off x="0" y="431"/>
              <a:ext cx="3168" cy="0"/>
            </a:xfrm>
            <a:prstGeom prst="line">
              <a:avLst/>
            </a:prstGeom>
            <a:noFill/>
            <a:ln w="9525">
              <a:solidFill>
                <a:srgbClr val="FFFFD9">
                  <a:alpha val="50195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4000">
                <a:solidFill>
                  <a:srgbClr val="000000"/>
                </a:solidFill>
                <a:latin typeface="PanRoman" pitchFamily="2" charset="2"/>
              </a:endParaRPr>
            </a:p>
          </p:txBody>
        </p:sp>
        <p:sp>
          <p:nvSpPr>
            <p:cNvPr id="3086" name="Line 10"/>
            <p:cNvSpPr>
              <a:spLocks noChangeShapeType="1"/>
            </p:cNvSpPr>
            <p:nvPr userDrawn="1"/>
          </p:nvSpPr>
          <p:spPr bwMode="auto">
            <a:xfrm>
              <a:off x="0" y="576"/>
              <a:ext cx="3168" cy="0"/>
            </a:xfrm>
            <a:prstGeom prst="line">
              <a:avLst/>
            </a:prstGeom>
            <a:noFill/>
            <a:ln w="9525">
              <a:solidFill>
                <a:srgbClr val="FFFFD9">
                  <a:alpha val="50195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4000">
                <a:solidFill>
                  <a:srgbClr val="000000"/>
                </a:solidFill>
                <a:latin typeface="PanRoman" pitchFamily="2" charset="2"/>
              </a:endParaRPr>
            </a:p>
          </p:txBody>
        </p:sp>
      </p:grpSp>
      <p:sp>
        <p:nvSpPr>
          <p:cNvPr id="103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819400" y="6477000"/>
            <a:ext cx="2133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zh-CN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029200" y="6477000"/>
            <a:ext cx="19812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zh-CN"/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52400" y="6477000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6CC28C6-16A5-49D1-BA14-75CA9BB0674A}" type="slidenum">
              <a:rPr lang="zh-CN" altLang="zh-CN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zh-CN"/>
          </a:p>
        </p:txBody>
      </p:sp>
      <p:pic>
        <p:nvPicPr>
          <p:cNvPr id="3081" name="Picture 14" descr="spymac_icon0225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41988"/>
            <a:ext cx="1116013" cy="111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6974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8000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800000"/>
          </a:solidFill>
          <a:latin typeface="Arial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800000"/>
          </a:solidFill>
          <a:latin typeface="Arial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800000"/>
          </a:solidFill>
          <a:latin typeface="Arial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800000"/>
          </a:solidFill>
          <a:latin typeface="Arial" pitchFamily="34" charset="0"/>
          <a:ea typeface="宋体" pitchFamily="2" charset="-122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800000"/>
          </a:solidFill>
          <a:latin typeface="Arial" pitchFamily="34" charset="0"/>
          <a:ea typeface="宋体" pitchFamily="2" charset="-122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800000"/>
          </a:solidFill>
          <a:latin typeface="Arial" pitchFamily="34" charset="0"/>
          <a:ea typeface="宋体" pitchFamily="2" charset="-122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800000"/>
          </a:solidFill>
          <a:latin typeface="Arial" pitchFamily="34" charset="0"/>
          <a:ea typeface="宋体" pitchFamily="2" charset="-122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800000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 typeface="Arial" pitchFamily="34" charset="0"/>
              <a:buNone/>
              <a:defRPr sz="140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buFont typeface="Arial" pitchFamily="34" charset="0"/>
              <a:buNone/>
              <a:defRPr sz="140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40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AD99286-073B-4EAC-BF1C-B439CBAE574E}" type="slidenum">
              <a:rPr lang="zh-CN" altLang="zh-CN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045171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 typeface="Arial" pitchFamily="34" charset="0"/>
              <a:buNone/>
              <a:defRPr sz="140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buFont typeface="Arial" pitchFamily="34" charset="0"/>
              <a:buNone/>
              <a:defRPr sz="140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40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45FA0EB-CCE0-476F-BC24-B969BBA8E570}" type="slidenum">
              <a:rPr lang="zh-CN" altLang="zh-CN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90577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 typeface="Arial" pitchFamily="34" charset="0"/>
              <a:buNone/>
              <a:defRPr sz="140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buFont typeface="Arial" pitchFamily="34" charset="0"/>
              <a:buNone/>
              <a:defRPr sz="140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40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45FA0EB-CCE0-476F-BC24-B969BBA8E570}" type="slidenum">
              <a:rPr lang="zh-CN" altLang="zh-CN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982727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Layout" Target="../slideLayouts/slideLayout7.xml"/><Relationship Id="rId1" Type="http://schemas.openxmlformats.org/officeDocument/2006/relationships/audio" Target="1-C-R.mp3" TargetMode="Externa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audio" Target="1-C-N.mp3" TargetMode="External"/><Relationship Id="rId6" Type="http://schemas.openxmlformats.org/officeDocument/2006/relationships/image" Target="../media/image6.gif"/><Relationship Id="rId5" Type="http://schemas.openxmlformats.org/officeDocument/2006/relationships/image" Target="../media/image10.gif"/><Relationship Id="rId4" Type="http://schemas.openxmlformats.org/officeDocument/2006/relationships/hyperlink" Target="http://freequick.myrice.com/rw/xc/06.gif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freequick.myrice.com/rw/xc/06.gif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10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hyperlink" Target="http://freequick.myrice.com/rw/xc/06.gif" TargetMode="Externa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1-C-P.mp3" TargetMode="External"/><Relationship Id="rId6" Type="http://schemas.openxmlformats.org/officeDocument/2006/relationships/image" Target="../media/image11.png"/><Relationship Id="rId5" Type="http://schemas.openxmlformats.org/officeDocument/2006/relationships/image" Target="../media/image6.gif"/><Relationship Id="rId10" Type="http://schemas.openxmlformats.org/officeDocument/2006/relationships/image" Target="../media/image8.png"/><Relationship Id="rId4" Type="http://schemas.openxmlformats.org/officeDocument/2006/relationships/image" Target="../media/image10.gif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6.xml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beijing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-50482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7516813" cy="1319213"/>
          </a:xfrm>
        </p:spPr>
        <p:txBody>
          <a:bodyPr/>
          <a:lstStyle/>
          <a:p>
            <a:pPr algn="l" eaLnBrk="1" hangingPunct="1"/>
            <a:r>
              <a:rPr lang="en-US" altLang="zh-CN" sz="4800" dirty="0" smtClean="0">
                <a:solidFill>
                  <a:srgbClr val="FF0000"/>
                </a:solidFill>
              </a:rPr>
              <a:t> </a:t>
            </a:r>
            <a:r>
              <a:rPr lang="en-US" altLang="zh-CN" sz="4800" dirty="0" smtClean="0"/>
              <a:t> </a:t>
            </a:r>
            <a:br>
              <a:rPr lang="en-US" altLang="zh-CN" sz="4800" dirty="0" smtClean="0"/>
            </a:br>
            <a:r>
              <a:rPr lang="en-US" altLang="zh-CN" sz="4800" dirty="0" smtClean="0"/>
              <a:t/>
            </a:r>
            <a:br>
              <a:rPr lang="en-US" altLang="zh-CN" sz="4800" dirty="0" smtClean="0"/>
            </a:br>
            <a:r>
              <a:rPr lang="en-US" altLang="zh-CN" sz="4800" dirty="0" smtClean="0"/>
              <a:t>     </a:t>
            </a:r>
            <a:r>
              <a:rPr lang="en-US" altLang="zh-CN" sz="4800" dirty="0" smtClean="0">
                <a:solidFill>
                  <a:srgbClr val="FF0000"/>
                </a:solidFill>
              </a:rPr>
              <a:t>Unit 1(2)</a:t>
            </a:r>
            <a:br>
              <a:rPr lang="en-US" altLang="zh-CN" sz="4800" dirty="0" smtClean="0">
                <a:solidFill>
                  <a:srgbClr val="FF0000"/>
                </a:solidFill>
              </a:rPr>
            </a:br>
            <a:endParaRPr lang="zh-CN" altLang="zh-CN" sz="4800" dirty="0" smtClean="0">
              <a:solidFill>
                <a:srgbClr val="FF0000"/>
              </a:solidFill>
            </a:endParaRP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214313" y="1317625"/>
            <a:ext cx="914400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zh-CN" altLang="zh-CN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zh-CN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en-US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n-US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n-US" sz="4000" dirty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endParaRPr lang="en-US" sz="4000" dirty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en-US" sz="4000" dirty="0">
                <a:solidFill>
                  <a:srgbClr val="000000"/>
                </a:solidFill>
              </a:rPr>
              <a:t> </a:t>
            </a:r>
            <a:endParaRPr lang="zh-CN" altLang="zh-CN" sz="4400" dirty="0">
              <a:solidFill>
                <a:srgbClr val="FF0000"/>
              </a:solidFill>
            </a:endParaRP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1187450" y="4508500"/>
            <a:ext cx="62642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zh-CN" sz="1800">
              <a:solidFill>
                <a:srgbClr val="000000"/>
              </a:solidFill>
            </a:endParaRPr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323850" y="2924175"/>
            <a:ext cx="16695738" cy="272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Aft>
                <a:spcPct val="0"/>
              </a:spcAft>
              <a:buFontTx/>
              <a:buNone/>
            </a:pPr>
            <a:r>
              <a:rPr lang="en-US" altLang="zh-CN" sz="4000">
                <a:solidFill>
                  <a:srgbClr val="7030A0"/>
                </a:solidFill>
              </a:rPr>
              <a:t/>
            </a:r>
            <a:br>
              <a:rPr lang="en-US" altLang="zh-CN" sz="4000">
                <a:solidFill>
                  <a:srgbClr val="7030A0"/>
                </a:solidFill>
              </a:rPr>
            </a:br>
            <a:endParaRPr lang="en-US" altLang="zh-CN" sz="4000">
              <a:solidFill>
                <a:srgbClr val="7030A0"/>
              </a:solidFill>
            </a:endParaRPr>
          </a:p>
          <a:p>
            <a:pPr eaLnBrk="1" fontAlgn="base" hangingPunct="1">
              <a:spcAft>
                <a:spcPct val="0"/>
              </a:spcAft>
              <a:buFontTx/>
              <a:buNone/>
            </a:pPr>
            <a:endParaRPr lang="en-US" altLang="zh-CN" sz="4000">
              <a:solidFill>
                <a:srgbClr val="7030A0"/>
              </a:solidFill>
            </a:endParaRPr>
          </a:p>
          <a:p>
            <a:pPr eaLnBrk="1" fontAlgn="base" hangingPunct="1">
              <a:spcAft>
                <a:spcPct val="0"/>
              </a:spcAft>
              <a:buFontTx/>
              <a:buNone/>
            </a:pPr>
            <a:endParaRPr lang="zh-CN" altLang="zh-CN" sz="3600">
              <a:solidFill>
                <a:srgbClr val="9900CC"/>
              </a:solidFill>
              <a:latin typeface="Arial Rounded MT Bold"/>
            </a:endParaRP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395288" y="4868863"/>
            <a:ext cx="81010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zh-CN" sz="3600">
              <a:solidFill>
                <a:srgbClr val="9900CC"/>
              </a:solidFill>
              <a:latin typeface="Arial Rounded MT Bold"/>
            </a:endParaRPr>
          </a:p>
        </p:txBody>
      </p:sp>
      <p:pic>
        <p:nvPicPr>
          <p:cNvPr id="11272" name="Picture 8" descr="gifbj0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0"/>
            <a:ext cx="1368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366713" y="1470025"/>
            <a:ext cx="9144000" cy="4967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indent="1244600" algn="just" fontAlgn="base">
              <a:spcBef>
                <a:spcPct val="0"/>
              </a:spcBef>
              <a:defRPr/>
            </a:pPr>
            <a:endParaRPr lang="en-US" altLang="zh-CN" sz="3200" b="1" dirty="0">
              <a:solidFill>
                <a:srgbClr val="3366CC"/>
              </a:solidFill>
              <a:cs typeface="+mj-cs"/>
            </a:endParaRPr>
          </a:p>
          <a:p>
            <a:pPr indent="1244600" algn="just" fontAlgn="base">
              <a:spcBef>
                <a:spcPct val="0"/>
              </a:spcBef>
              <a:defRPr/>
            </a:pPr>
            <a:r>
              <a:rPr lang="en-US" altLang="zh-CN" sz="4800" b="1" dirty="0" smtClean="0">
                <a:solidFill>
                  <a:srgbClr val="3366CC"/>
                </a:solidFill>
                <a:cs typeface="+mj-cs"/>
              </a:rPr>
              <a:t>Receptionist</a:t>
            </a:r>
          </a:p>
          <a:p>
            <a:pPr indent="1244600" algn="just" fontAlgn="base">
              <a:spcBef>
                <a:spcPct val="0"/>
              </a:spcBef>
              <a:defRPr/>
            </a:pPr>
            <a:endParaRPr lang="en-US" altLang="zh-CN" sz="4800" b="1" dirty="0">
              <a:solidFill>
                <a:srgbClr val="3366CC"/>
              </a:solidFill>
              <a:cs typeface="+mj-cs"/>
            </a:endParaRPr>
          </a:p>
          <a:p>
            <a:pPr lvl="0" indent="1244600" algn="just" fontAlgn="base">
              <a:lnSpc>
                <a:spcPct val="150000"/>
              </a:lnSpc>
              <a:spcBef>
                <a:spcPct val="0"/>
              </a:spcBef>
              <a:spcAft>
                <a:spcPct val="60000"/>
              </a:spcAft>
              <a:defRPr/>
            </a:pPr>
            <a:r>
              <a:rPr lang="zh-CN" altLang="zh-CN" sz="4800" b="1" dirty="0">
                <a:solidFill>
                  <a:srgbClr val="3366CC"/>
                </a:solidFill>
                <a:cs typeface="+mj-cs"/>
              </a:rPr>
              <a:t>Reading</a:t>
            </a:r>
            <a:r>
              <a:rPr lang="en-US" altLang="zh-CN" sz="4800" b="1" dirty="0">
                <a:solidFill>
                  <a:srgbClr val="3366CC"/>
                </a:solidFill>
                <a:cs typeface="+mj-cs"/>
              </a:rPr>
              <a:t> and Writing</a:t>
            </a:r>
            <a:endParaRPr lang="zh-CN" altLang="zh-CN" sz="4800" b="1" dirty="0">
              <a:solidFill>
                <a:srgbClr val="3366CC"/>
              </a:solidFill>
              <a:cs typeface="+mj-cs"/>
            </a:endParaRPr>
          </a:p>
          <a:p>
            <a:pPr indent="1244600" algn="just" fontAlgn="base">
              <a:spcBef>
                <a:spcPct val="0"/>
              </a:spcBef>
              <a:defRPr/>
            </a:pPr>
            <a:endParaRPr lang="zh-CN" altLang="zh-CN" sz="4800" dirty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000" dirty="0">
                <a:solidFill>
                  <a:srgbClr val="000000"/>
                </a:solidFill>
              </a:rPr>
              <a:t> </a:t>
            </a:r>
            <a:endParaRPr lang="zh-CN" altLang="zh-CN" sz="4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8452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utoUpdateAnimBg="0"/>
      <p:bldP spid="11270" grpId="0" autoUpdateAnimBg="0"/>
      <p:bldP spid="11271" grpId="0" autoUpdateAnimBg="0"/>
      <p:bldP spid="9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2"/>
          <p:cNvGrpSpPr>
            <a:grpSpLocks/>
          </p:cNvGrpSpPr>
          <p:nvPr/>
        </p:nvGrpSpPr>
        <p:grpSpPr bwMode="auto">
          <a:xfrm>
            <a:off x="6156325" y="2636838"/>
            <a:ext cx="2163763" cy="3192462"/>
            <a:chOff x="0" y="0"/>
            <a:chExt cx="1363" cy="2011"/>
          </a:xfrm>
        </p:grpSpPr>
        <p:sp>
          <p:nvSpPr>
            <p:cNvPr id="40994" name="AutoShape 39"/>
            <p:cNvSpPr>
              <a:spLocks noChangeArrowheads="1"/>
            </p:cNvSpPr>
            <p:nvPr/>
          </p:nvSpPr>
          <p:spPr bwMode="auto">
            <a:xfrm>
              <a:off x="0" y="211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B59F43"/>
                </a:gs>
                <a:gs pos="100000">
                  <a:srgbClr val="8F8849"/>
                </a:gs>
              </a:gsLst>
              <a:lin ang="18900000" scaled="1"/>
            </a:gradFill>
            <a:ln>
              <a:noFill/>
            </a:ln>
            <a:effectLst>
              <a:prstShdw prst="shdw11">
                <a:srgbClr val="000000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2800" b="1">
                <a:solidFill>
                  <a:srgbClr val="000000"/>
                </a:solidFill>
                <a:ea typeface="楷体_GB2312" pitchFamily="1" charset="-122"/>
              </a:endParaRPr>
            </a:p>
          </p:txBody>
        </p:sp>
        <p:sp>
          <p:nvSpPr>
            <p:cNvPr id="40995" name="AutoShape 40">
              <a:hlinkClick r:id="" action="ppaction://noaction" highlightClick="1"/>
            </p:cNvPr>
            <p:cNvSpPr>
              <a:spLocks noChangeArrowheads="1"/>
            </p:cNvSpPr>
            <p:nvPr/>
          </p:nvSpPr>
          <p:spPr bwMode="auto">
            <a:xfrm>
              <a:off x="21" y="216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E9E0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ct val="0"/>
                </a:spcBef>
                <a:buFontTx/>
                <a:buNone/>
              </a:pPr>
              <a:r>
                <a:rPr lang="zh-CN" altLang="zh-CN" b="1">
                  <a:solidFill>
                    <a:schemeClr val="bg1"/>
                  </a:solidFill>
                  <a:latin typeface="Times New Roman" pitchFamily="18" charset="0"/>
                  <a:hlinkClick r:id="" action="ppaction://noaction"/>
                </a:rPr>
                <a:t>Post-</a:t>
              </a:r>
            </a:p>
            <a:p>
              <a:pPr algn="ctr" eaLnBrk="1" hangingPunct="1">
                <a:lnSpc>
                  <a:spcPct val="90000"/>
                </a:lnSpc>
                <a:spcBef>
                  <a:spcPct val="0"/>
                </a:spcBef>
                <a:buFontTx/>
                <a:buNone/>
              </a:pPr>
              <a:r>
                <a:rPr lang="zh-CN" altLang="zh-CN" b="1">
                  <a:solidFill>
                    <a:schemeClr val="bg1"/>
                  </a:solidFill>
                  <a:latin typeface="Times New Roman" pitchFamily="18" charset="0"/>
                  <a:hlinkClick r:id="" action="ppaction://noaction"/>
                </a:rPr>
                <a:t>Reading </a:t>
              </a:r>
              <a:endParaRPr lang="zh-CN" altLang="zh-CN" b="1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  <p:sp>
          <p:nvSpPr>
            <p:cNvPr id="40996" name="AutoShape 41"/>
            <p:cNvSpPr>
              <a:spLocks noChangeArrowheads="1"/>
            </p:cNvSpPr>
            <p:nvPr/>
          </p:nvSpPr>
          <p:spPr bwMode="auto">
            <a:xfrm>
              <a:off x="32" y="1516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9E065">
                    <a:alpha val="0"/>
                  </a:srgbClr>
                </a:gs>
                <a:gs pos="100000">
                  <a:srgbClr val="F2EDA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2800" b="1">
                <a:solidFill>
                  <a:srgbClr val="000000"/>
                </a:solidFill>
                <a:ea typeface="楷体_GB2312" pitchFamily="1" charset="-122"/>
              </a:endParaRPr>
            </a:p>
          </p:txBody>
        </p:sp>
        <p:sp>
          <p:nvSpPr>
            <p:cNvPr id="40997" name="AutoShape 42"/>
            <p:cNvSpPr>
              <a:spLocks noChangeArrowheads="1"/>
            </p:cNvSpPr>
            <p:nvPr/>
          </p:nvSpPr>
          <p:spPr bwMode="auto">
            <a:xfrm>
              <a:off x="32" y="230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8F5CC"/>
                </a:gs>
                <a:gs pos="100000">
                  <a:srgbClr val="E9E065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2800" b="1">
                <a:solidFill>
                  <a:srgbClr val="000000"/>
                </a:solidFill>
                <a:ea typeface="楷体_GB2312" pitchFamily="1" charset="-122"/>
              </a:endParaRPr>
            </a:p>
          </p:txBody>
        </p:sp>
        <p:grpSp>
          <p:nvGrpSpPr>
            <p:cNvPr id="40998" name="Group 7"/>
            <p:cNvGrpSpPr>
              <a:grpSpLocks/>
            </p:cNvGrpSpPr>
            <p:nvPr/>
          </p:nvGrpSpPr>
          <p:grpSpPr bwMode="auto">
            <a:xfrm>
              <a:off x="470" y="0"/>
              <a:ext cx="404" cy="438"/>
              <a:chOff x="0" y="0"/>
              <a:chExt cx="666" cy="722"/>
            </a:xfrm>
          </p:grpSpPr>
          <p:sp>
            <p:nvSpPr>
              <p:cNvPr id="41000" name="Oval 4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66" cy="722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800" b="1">
                  <a:solidFill>
                    <a:srgbClr val="000000"/>
                  </a:solidFill>
                  <a:ea typeface="楷体_GB2312" pitchFamily="1" charset="-122"/>
                </a:endParaRPr>
              </a:p>
            </p:txBody>
          </p:sp>
          <p:sp>
            <p:nvSpPr>
              <p:cNvPr id="41001" name="Oval 45"/>
              <p:cNvSpPr>
                <a:spLocks noChangeArrowheads="1"/>
              </p:cNvSpPr>
              <p:nvPr/>
            </p:nvSpPr>
            <p:spPr bwMode="auto">
              <a:xfrm>
                <a:off x="5" y="33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800" b="1">
                  <a:solidFill>
                    <a:srgbClr val="000000"/>
                  </a:solidFill>
                  <a:ea typeface="楷体_GB2312" pitchFamily="1" charset="-122"/>
                </a:endParaRPr>
              </a:p>
            </p:txBody>
          </p:sp>
          <p:sp>
            <p:nvSpPr>
              <p:cNvPr id="41002" name="Oval 46"/>
              <p:cNvSpPr>
                <a:spLocks noChangeArrowheads="1"/>
              </p:cNvSpPr>
              <p:nvPr/>
            </p:nvSpPr>
            <p:spPr bwMode="auto">
              <a:xfrm>
                <a:off x="13" y="37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800" b="1">
                  <a:solidFill>
                    <a:srgbClr val="000000"/>
                  </a:solidFill>
                  <a:ea typeface="楷体_GB2312" pitchFamily="1" charset="-122"/>
                </a:endParaRPr>
              </a:p>
            </p:txBody>
          </p:sp>
          <p:sp>
            <p:nvSpPr>
              <p:cNvPr id="41003" name="Oval 47"/>
              <p:cNvSpPr>
                <a:spLocks noChangeArrowheads="1"/>
              </p:cNvSpPr>
              <p:nvPr/>
            </p:nvSpPr>
            <p:spPr bwMode="auto">
              <a:xfrm>
                <a:off x="20" y="43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800" b="1">
                  <a:solidFill>
                    <a:srgbClr val="000000"/>
                  </a:solidFill>
                  <a:ea typeface="楷体_GB2312" pitchFamily="1" charset="-122"/>
                </a:endParaRPr>
              </a:p>
            </p:txBody>
          </p:sp>
          <p:sp>
            <p:nvSpPr>
              <p:cNvPr id="41004" name="Oval 48"/>
              <p:cNvSpPr>
                <a:spLocks noChangeArrowheads="1"/>
              </p:cNvSpPr>
              <p:nvPr/>
            </p:nvSpPr>
            <p:spPr bwMode="auto">
              <a:xfrm>
                <a:off x="55" y="59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800" b="1">
                  <a:solidFill>
                    <a:srgbClr val="000000"/>
                  </a:solidFill>
                  <a:ea typeface="楷体_GB2312" pitchFamily="1" charset="-122"/>
                </a:endParaRPr>
              </a:p>
            </p:txBody>
          </p:sp>
        </p:grpSp>
        <p:sp>
          <p:nvSpPr>
            <p:cNvPr id="40999" name="Text Box 49"/>
            <p:cNvSpPr txBox="1">
              <a:spLocks noChangeArrowheads="1"/>
            </p:cNvSpPr>
            <p:nvPr/>
          </p:nvSpPr>
          <p:spPr bwMode="auto">
            <a:xfrm>
              <a:off x="556" y="75"/>
              <a:ext cx="22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zh-CN" altLang="zh-CN" sz="2400">
                  <a:solidFill>
                    <a:srgbClr val="000000"/>
                  </a:solidFill>
                </a:rPr>
                <a:t>3</a:t>
              </a:r>
            </a:p>
          </p:txBody>
        </p:sp>
      </p:grpSp>
      <p:grpSp>
        <p:nvGrpSpPr>
          <p:cNvPr id="25614" name="Group 14"/>
          <p:cNvGrpSpPr>
            <a:grpSpLocks/>
          </p:cNvGrpSpPr>
          <p:nvPr/>
        </p:nvGrpSpPr>
        <p:grpSpPr bwMode="auto">
          <a:xfrm>
            <a:off x="1116013" y="2636838"/>
            <a:ext cx="2163762" cy="3192462"/>
            <a:chOff x="0" y="0"/>
            <a:chExt cx="1363" cy="2011"/>
          </a:xfrm>
        </p:grpSpPr>
        <p:sp>
          <p:nvSpPr>
            <p:cNvPr id="40983" name="AutoShape 26"/>
            <p:cNvSpPr>
              <a:spLocks noChangeArrowheads="1"/>
            </p:cNvSpPr>
            <p:nvPr/>
          </p:nvSpPr>
          <p:spPr bwMode="auto">
            <a:xfrm>
              <a:off x="0" y="211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18900000" scaled="1"/>
            </a:gradFill>
            <a:ln>
              <a:noFill/>
            </a:ln>
            <a:effectLst>
              <a:prstShdw prst="shdw12">
                <a:srgbClr val="000000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2800" b="1">
                <a:solidFill>
                  <a:srgbClr val="000000"/>
                </a:solidFill>
                <a:ea typeface="楷体_GB2312" pitchFamily="1" charset="-122"/>
              </a:endParaRPr>
            </a:p>
          </p:txBody>
        </p:sp>
        <p:sp>
          <p:nvSpPr>
            <p:cNvPr id="40984" name="AutoShape 27">
              <a:hlinkClick r:id="" action="ppaction://hlinkshowjump?jump=nextslide" highlightClick="1"/>
            </p:cNvPr>
            <p:cNvSpPr>
              <a:spLocks noChangeArrowheads="1"/>
            </p:cNvSpPr>
            <p:nvPr/>
          </p:nvSpPr>
          <p:spPr bwMode="auto">
            <a:xfrm>
              <a:off x="21" y="216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3CA1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>
                <a:lnSpc>
                  <a:spcPct val="160000"/>
                </a:lnSpc>
                <a:spcBef>
                  <a:spcPct val="0"/>
                </a:spcBef>
                <a:buFontTx/>
                <a:buNone/>
              </a:pPr>
              <a:r>
                <a:rPr lang="zh-CN" altLang="zh-CN" b="1">
                  <a:solidFill>
                    <a:schemeClr val="bg1"/>
                  </a:solidFill>
                  <a:latin typeface="Times New Roman" pitchFamily="18" charset="0"/>
                  <a:hlinkClick r:id="" action="ppaction://noaction"/>
                </a:rPr>
                <a:t>Pre-</a:t>
              </a:r>
            </a:p>
            <a:p>
              <a:pPr algn="ctr">
                <a:lnSpc>
                  <a:spcPct val="160000"/>
                </a:lnSpc>
                <a:spcBef>
                  <a:spcPct val="0"/>
                </a:spcBef>
                <a:buFontTx/>
                <a:buNone/>
              </a:pPr>
              <a:r>
                <a:rPr lang="zh-CN" altLang="zh-CN" b="1">
                  <a:solidFill>
                    <a:schemeClr val="bg1"/>
                  </a:solidFill>
                  <a:latin typeface="Times New Roman" pitchFamily="18" charset="0"/>
                  <a:hlinkClick r:id="" action="ppaction://noaction"/>
                </a:rPr>
                <a:t>Reading</a:t>
              </a:r>
              <a:endParaRPr lang="zh-CN" altLang="zh-CN" b="1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  <p:sp>
          <p:nvSpPr>
            <p:cNvPr id="40985" name="AutoShape 28"/>
            <p:cNvSpPr>
              <a:spLocks noChangeArrowheads="1"/>
            </p:cNvSpPr>
            <p:nvPr/>
          </p:nvSpPr>
          <p:spPr bwMode="auto">
            <a:xfrm>
              <a:off x="32" y="1516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alpha val="0"/>
                  </a:srgbClr>
                </a:gs>
                <a:gs pos="100000">
                  <a:srgbClr val="9BCFF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2800" b="1">
                <a:solidFill>
                  <a:srgbClr val="000000"/>
                </a:solidFill>
                <a:ea typeface="楷体_GB2312" pitchFamily="1" charset="-122"/>
              </a:endParaRPr>
            </a:p>
          </p:txBody>
        </p:sp>
        <p:sp>
          <p:nvSpPr>
            <p:cNvPr id="40986" name="AutoShape 29"/>
            <p:cNvSpPr>
              <a:spLocks noChangeArrowheads="1"/>
            </p:cNvSpPr>
            <p:nvPr/>
          </p:nvSpPr>
          <p:spPr bwMode="auto">
            <a:xfrm>
              <a:off x="32" y="230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EE0F7"/>
                </a:gs>
                <a:gs pos="100000">
                  <a:srgbClr val="3CA1E6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2800" b="1">
                <a:solidFill>
                  <a:srgbClr val="000000"/>
                </a:solidFill>
                <a:ea typeface="楷体_GB2312" pitchFamily="1" charset="-122"/>
              </a:endParaRPr>
            </a:p>
          </p:txBody>
        </p:sp>
        <p:grpSp>
          <p:nvGrpSpPr>
            <p:cNvPr id="40987" name="Group 19"/>
            <p:cNvGrpSpPr>
              <a:grpSpLocks/>
            </p:cNvGrpSpPr>
            <p:nvPr/>
          </p:nvGrpSpPr>
          <p:grpSpPr bwMode="auto">
            <a:xfrm>
              <a:off x="470" y="0"/>
              <a:ext cx="404" cy="438"/>
              <a:chOff x="0" y="0"/>
              <a:chExt cx="666" cy="722"/>
            </a:xfrm>
          </p:grpSpPr>
          <p:sp>
            <p:nvSpPr>
              <p:cNvPr id="40989" name="Oval 3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66" cy="722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800" b="1">
                  <a:solidFill>
                    <a:srgbClr val="000000"/>
                  </a:solidFill>
                  <a:ea typeface="楷体_GB2312" pitchFamily="1" charset="-122"/>
                </a:endParaRPr>
              </a:p>
            </p:txBody>
          </p:sp>
          <p:sp>
            <p:nvSpPr>
              <p:cNvPr id="40990" name="Oval 32"/>
              <p:cNvSpPr>
                <a:spLocks noChangeArrowheads="1"/>
              </p:cNvSpPr>
              <p:nvPr/>
            </p:nvSpPr>
            <p:spPr bwMode="auto">
              <a:xfrm>
                <a:off x="5" y="33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800" b="1">
                  <a:solidFill>
                    <a:srgbClr val="000000"/>
                  </a:solidFill>
                  <a:ea typeface="楷体_GB2312" pitchFamily="1" charset="-122"/>
                </a:endParaRPr>
              </a:p>
            </p:txBody>
          </p:sp>
          <p:sp>
            <p:nvSpPr>
              <p:cNvPr id="40991" name="Oval 33"/>
              <p:cNvSpPr>
                <a:spLocks noChangeArrowheads="1"/>
              </p:cNvSpPr>
              <p:nvPr/>
            </p:nvSpPr>
            <p:spPr bwMode="auto">
              <a:xfrm>
                <a:off x="13" y="37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800" b="1">
                  <a:solidFill>
                    <a:srgbClr val="000000"/>
                  </a:solidFill>
                  <a:ea typeface="楷体_GB2312" pitchFamily="1" charset="-122"/>
                </a:endParaRPr>
              </a:p>
            </p:txBody>
          </p:sp>
          <p:sp>
            <p:nvSpPr>
              <p:cNvPr id="40992" name="Oval 34"/>
              <p:cNvSpPr>
                <a:spLocks noChangeArrowheads="1"/>
              </p:cNvSpPr>
              <p:nvPr/>
            </p:nvSpPr>
            <p:spPr bwMode="auto">
              <a:xfrm>
                <a:off x="20" y="43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800" b="1">
                  <a:solidFill>
                    <a:srgbClr val="000000"/>
                  </a:solidFill>
                  <a:ea typeface="楷体_GB2312" pitchFamily="1" charset="-122"/>
                </a:endParaRPr>
              </a:p>
            </p:txBody>
          </p:sp>
          <p:sp>
            <p:nvSpPr>
              <p:cNvPr id="40993" name="Oval 35"/>
              <p:cNvSpPr>
                <a:spLocks noChangeArrowheads="1"/>
              </p:cNvSpPr>
              <p:nvPr/>
            </p:nvSpPr>
            <p:spPr bwMode="auto">
              <a:xfrm>
                <a:off x="55" y="59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800" b="1">
                  <a:solidFill>
                    <a:srgbClr val="000000"/>
                  </a:solidFill>
                  <a:ea typeface="楷体_GB2312" pitchFamily="1" charset="-122"/>
                </a:endParaRPr>
              </a:p>
            </p:txBody>
          </p:sp>
        </p:grpSp>
        <p:sp>
          <p:nvSpPr>
            <p:cNvPr id="40988" name="Text Box 36"/>
            <p:cNvSpPr txBox="1">
              <a:spLocks noChangeArrowheads="1"/>
            </p:cNvSpPr>
            <p:nvPr/>
          </p:nvSpPr>
          <p:spPr bwMode="auto">
            <a:xfrm>
              <a:off x="556" y="75"/>
              <a:ext cx="22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zh-CN" altLang="zh-CN" sz="2400">
                  <a:solidFill>
                    <a:srgbClr val="000000"/>
                  </a:solidFill>
                </a:rPr>
                <a:t>1</a:t>
              </a:r>
            </a:p>
          </p:txBody>
        </p:sp>
      </p:grpSp>
      <p:grpSp>
        <p:nvGrpSpPr>
          <p:cNvPr id="25626" name="Group 26"/>
          <p:cNvGrpSpPr>
            <a:grpSpLocks/>
          </p:cNvGrpSpPr>
          <p:nvPr/>
        </p:nvGrpSpPr>
        <p:grpSpPr bwMode="auto">
          <a:xfrm>
            <a:off x="3635375" y="2636838"/>
            <a:ext cx="2163763" cy="3192462"/>
            <a:chOff x="0" y="0"/>
            <a:chExt cx="1363" cy="2011"/>
          </a:xfrm>
        </p:grpSpPr>
        <p:sp>
          <p:nvSpPr>
            <p:cNvPr id="40973" name="AutoShape 52"/>
            <p:cNvSpPr>
              <a:spLocks noChangeArrowheads="1"/>
            </p:cNvSpPr>
            <p:nvPr/>
          </p:nvSpPr>
          <p:spPr bwMode="auto">
            <a:xfrm>
              <a:off x="0" y="211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34B034"/>
                </a:gs>
                <a:gs pos="100000">
                  <a:srgbClr val="3F8B4A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2800" b="1">
                <a:solidFill>
                  <a:srgbClr val="000000"/>
                </a:solidFill>
                <a:ea typeface="楷体_GB2312" pitchFamily="1" charset="-122"/>
              </a:endParaRPr>
            </a:p>
          </p:txBody>
        </p:sp>
        <p:sp>
          <p:nvSpPr>
            <p:cNvPr id="40974" name="AutoShape 53">
              <a:hlinkClick r:id="" action="ppaction://noaction" highlightClick="1"/>
            </p:cNvPr>
            <p:cNvSpPr>
              <a:spLocks noChangeArrowheads="1"/>
            </p:cNvSpPr>
            <p:nvPr/>
          </p:nvSpPr>
          <p:spPr bwMode="auto">
            <a:xfrm>
              <a:off x="21" y="216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73E7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>
                <a:lnSpc>
                  <a:spcPct val="160000"/>
                </a:lnSpc>
                <a:spcBef>
                  <a:spcPct val="0"/>
                </a:spcBef>
                <a:buFontTx/>
                <a:buNone/>
              </a:pPr>
              <a:r>
                <a:rPr lang="zh-CN" altLang="zh-CN" b="1">
                  <a:solidFill>
                    <a:schemeClr val="bg1"/>
                  </a:solidFill>
                  <a:latin typeface="Times New Roman" pitchFamily="18" charset="0"/>
                  <a:hlinkClick r:id="" action="ppaction://noaction"/>
                </a:rPr>
                <a:t>While-</a:t>
              </a:r>
            </a:p>
            <a:p>
              <a:pPr algn="ctr">
                <a:lnSpc>
                  <a:spcPct val="160000"/>
                </a:lnSpc>
                <a:spcBef>
                  <a:spcPct val="0"/>
                </a:spcBef>
                <a:buFontTx/>
                <a:buNone/>
              </a:pPr>
              <a:r>
                <a:rPr lang="zh-CN" altLang="zh-CN" b="1">
                  <a:solidFill>
                    <a:schemeClr val="bg1"/>
                  </a:solidFill>
                  <a:latin typeface="Times New Roman" pitchFamily="18" charset="0"/>
                  <a:hlinkClick r:id="" action="ppaction://noaction"/>
                </a:rPr>
                <a:t>Reading</a:t>
              </a:r>
              <a:endParaRPr lang="zh-CN" altLang="zh-CN" b="1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  <p:sp>
          <p:nvSpPr>
            <p:cNvPr id="40975" name="AutoShape 54"/>
            <p:cNvSpPr>
              <a:spLocks noChangeArrowheads="1"/>
            </p:cNvSpPr>
            <p:nvPr/>
          </p:nvSpPr>
          <p:spPr bwMode="auto">
            <a:xfrm>
              <a:off x="32" y="1516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>
                    <a:alpha val="0"/>
                  </a:srgbClr>
                </a:gs>
                <a:gs pos="100000">
                  <a:srgbClr val="B3F2B9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2800" b="1">
                <a:solidFill>
                  <a:srgbClr val="000000"/>
                </a:solidFill>
                <a:ea typeface="楷体_GB2312" pitchFamily="1" charset="-122"/>
              </a:endParaRPr>
            </a:p>
          </p:txBody>
        </p:sp>
        <p:sp>
          <p:nvSpPr>
            <p:cNvPr id="40976" name="AutoShape 55"/>
            <p:cNvSpPr>
              <a:spLocks noChangeArrowheads="1"/>
            </p:cNvSpPr>
            <p:nvPr/>
          </p:nvSpPr>
          <p:spPr bwMode="auto">
            <a:xfrm>
              <a:off x="32" y="230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D0F7D4"/>
                </a:gs>
                <a:gs pos="100000">
                  <a:srgbClr val="73E77E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2800" b="1">
                <a:solidFill>
                  <a:srgbClr val="000000"/>
                </a:solidFill>
                <a:ea typeface="楷体_GB2312" pitchFamily="1" charset="-122"/>
              </a:endParaRPr>
            </a:p>
          </p:txBody>
        </p:sp>
        <p:sp>
          <p:nvSpPr>
            <p:cNvPr id="40977" name="Oval 56"/>
            <p:cNvSpPr>
              <a:spLocks noChangeArrowheads="1"/>
            </p:cNvSpPr>
            <p:nvPr/>
          </p:nvSpPr>
          <p:spPr bwMode="auto">
            <a:xfrm>
              <a:off x="470" y="0"/>
              <a:ext cx="404" cy="438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2800" b="1">
                <a:solidFill>
                  <a:srgbClr val="000000"/>
                </a:solidFill>
                <a:ea typeface="楷体_GB2312" pitchFamily="1" charset="-122"/>
              </a:endParaRPr>
            </a:p>
          </p:txBody>
        </p:sp>
        <p:sp>
          <p:nvSpPr>
            <p:cNvPr id="40978" name="Oval 57"/>
            <p:cNvSpPr>
              <a:spLocks noChangeArrowheads="1"/>
            </p:cNvSpPr>
            <p:nvPr/>
          </p:nvSpPr>
          <p:spPr bwMode="auto">
            <a:xfrm>
              <a:off x="473" y="20"/>
              <a:ext cx="392" cy="392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2800" b="1">
                <a:solidFill>
                  <a:srgbClr val="000000"/>
                </a:solidFill>
                <a:ea typeface="楷体_GB2312" pitchFamily="1" charset="-122"/>
              </a:endParaRPr>
            </a:p>
          </p:txBody>
        </p:sp>
        <p:sp>
          <p:nvSpPr>
            <p:cNvPr id="40979" name="Oval 58"/>
            <p:cNvSpPr>
              <a:spLocks noChangeArrowheads="1"/>
            </p:cNvSpPr>
            <p:nvPr/>
          </p:nvSpPr>
          <p:spPr bwMode="auto">
            <a:xfrm>
              <a:off x="478" y="22"/>
              <a:ext cx="383" cy="383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2800" b="1">
                <a:solidFill>
                  <a:srgbClr val="000000"/>
                </a:solidFill>
                <a:ea typeface="楷体_GB2312" pitchFamily="1" charset="-122"/>
              </a:endParaRPr>
            </a:p>
          </p:txBody>
        </p:sp>
        <p:sp>
          <p:nvSpPr>
            <p:cNvPr id="40980" name="Oval 59"/>
            <p:cNvSpPr>
              <a:spLocks noChangeArrowheads="1"/>
            </p:cNvSpPr>
            <p:nvPr/>
          </p:nvSpPr>
          <p:spPr bwMode="auto">
            <a:xfrm>
              <a:off x="482" y="26"/>
              <a:ext cx="364" cy="357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2800" b="1">
                <a:solidFill>
                  <a:srgbClr val="000000"/>
                </a:solidFill>
                <a:ea typeface="楷体_GB2312" pitchFamily="1" charset="-122"/>
              </a:endParaRPr>
            </a:p>
          </p:txBody>
        </p:sp>
        <p:sp>
          <p:nvSpPr>
            <p:cNvPr id="40981" name="Oval 60"/>
            <p:cNvSpPr>
              <a:spLocks noChangeArrowheads="1"/>
            </p:cNvSpPr>
            <p:nvPr/>
          </p:nvSpPr>
          <p:spPr bwMode="auto">
            <a:xfrm>
              <a:off x="504" y="36"/>
              <a:ext cx="323" cy="290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2800" b="1">
                <a:solidFill>
                  <a:srgbClr val="000000"/>
                </a:solidFill>
                <a:ea typeface="楷体_GB2312" pitchFamily="1" charset="-122"/>
              </a:endParaRPr>
            </a:p>
          </p:txBody>
        </p:sp>
        <p:sp>
          <p:nvSpPr>
            <p:cNvPr id="40982" name="Text Box 61"/>
            <p:cNvSpPr txBox="1">
              <a:spLocks noChangeArrowheads="1"/>
            </p:cNvSpPr>
            <p:nvPr/>
          </p:nvSpPr>
          <p:spPr bwMode="auto">
            <a:xfrm>
              <a:off x="556" y="75"/>
              <a:ext cx="22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zh-CN" altLang="zh-CN" sz="2400">
                  <a:solidFill>
                    <a:srgbClr val="000000"/>
                  </a:solidFill>
                </a:rPr>
                <a:t>2</a:t>
              </a:r>
            </a:p>
          </p:txBody>
        </p:sp>
      </p:grpSp>
      <p:pic>
        <p:nvPicPr>
          <p:cNvPr id="40965" name="Picture 135" descr="200551422326148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147638"/>
            <a:ext cx="757237" cy="54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0966" name="Group 38"/>
          <p:cNvGrpSpPr>
            <a:grpSpLocks/>
          </p:cNvGrpSpPr>
          <p:nvPr/>
        </p:nvGrpSpPr>
        <p:grpSpPr bwMode="auto">
          <a:xfrm>
            <a:off x="900113" y="765175"/>
            <a:ext cx="7488237" cy="1133475"/>
            <a:chOff x="0" y="0"/>
            <a:chExt cx="4717" cy="714"/>
          </a:xfrm>
        </p:grpSpPr>
        <p:grpSp>
          <p:nvGrpSpPr>
            <p:cNvPr id="40967" name="Group 39"/>
            <p:cNvGrpSpPr>
              <a:grpSpLocks/>
            </p:cNvGrpSpPr>
            <p:nvPr/>
          </p:nvGrpSpPr>
          <p:grpSpPr bwMode="auto">
            <a:xfrm>
              <a:off x="0" y="45"/>
              <a:ext cx="4717" cy="669"/>
              <a:chOff x="0" y="0"/>
              <a:chExt cx="4717" cy="669"/>
            </a:xfrm>
          </p:grpSpPr>
          <p:sp>
            <p:nvSpPr>
              <p:cNvPr id="40969" name="AutoShape 1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717" cy="669"/>
              </a:xfrm>
              <a:prstGeom prst="roundRect">
                <a:avLst>
                  <a:gd name="adj" fmla="val 10889"/>
                </a:avLst>
              </a:prstGeom>
              <a:gradFill rotWithShape="1">
                <a:gsLst>
                  <a:gs pos="0">
                    <a:srgbClr val="F2F2F2"/>
                  </a:gs>
                  <a:gs pos="50000">
                    <a:srgbClr val="DDDDDD"/>
                  </a:gs>
                  <a:gs pos="100000">
                    <a:srgbClr val="F2F2F2"/>
                  </a:gs>
                </a:gsLst>
                <a:lin ang="18900000" scaled="1"/>
              </a:gra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89803" dir="2700000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zh-CN" sz="1800">
                  <a:latin typeface="Verdana" pitchFamily="34" charset="0"/>
                </a:endParaRPr>
              </a:p>
            </p:txBody>
          </p:sp>
          <p:sp>
            <p:nvSpPr>
              <p:cNvPr id="40970" name="AutoShape 21"/>
              <p:cNvSpPr>
                <a:spLocks noChangeArrowheads="1"/>
              </p:cNvSpPr>
              <p:nvPr/>
            </p:nvSpPr>
            <p:spPr bwMode="auto">
              <a:xfrm>
                <a:off x="45" y="45"/>
                <a:ext cx="1161" cy="547"/>
              </a:xfrm>
              <a:prstGeom prst="roundRect">
                <a:avLst>
                  <a:gd name="adj" fmla="val 11921"/>
                </a:avLst>
              </a:prstGeom>
              <a:gradFill rotWithShape="1">
                <a:gsLst>
                  <a:gs pos="0">
                    <a:srgbClr val="FF8080"/>
                  </a:gs>
                  <a:gs pos="100000">
                    <a:schemeClr val="hlink"/>
                  </a:gs>
                </a:gsLst>
                <a:lin ang="5400000" scaled="1"/>
              </a:gradFill>
              <a:ln w="3810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zh-CN" sz="1800">
                  <a:latin typeface="Verdana" pitchFamily="34" charset="0"/>
                </a:endParaRPr>
              </a:p>
            </p:txBody>
          </p:sp>
          <p:sp>
            <p:nvSpPr>
              <p:cNvPr id="40971" name="Freeform 22"/>
              <p:cNvSpPr>
                <a:spLocks noChangeArrowheads="1"/>
              </p:cNvSpPr>
              <p:nvPr/>
            </p:nvSpPr>
            <p:spPr bwMode="auto">
              <a:xfrm>
                <a:off x="350" y="115"/>
                <a:ext cx="580" cy="273"/>
              </a:xfrm>
              <a:custGeom>
                <a:avLst/>
                <a:gdLst>
                  <a:gd name="T0" fmla="*/ 109 w 596"/>
                  <a:gd name="T1" fmla="*/ 0 h 598"/>
                  <a:gd name="T2" fmla="*/ 0 w 596"/>
                  <a:gd name="T3" fmla="*/ 11 h 598"/>
                  <a:gd name="T4" fmla="*/ 0 w 596"/>
                  <a:gd name="T5" fmla="*/ 56 h 598"/>
                  <a:gd name="T6" fmla="*/ 149 w 596"/>
                  <a:gd name="T7" fmla="*/ 16 h 598"/>
                  <a:gd name="T8" fmla="*/ 543 w 596"/>
                  <a:gd name="T9" fmla="*/ 0 h 598"/>
                  <a:gd name="T10" fmla="*/ 109 w 596"/>
                  <a:gd name="T11" fmla="*/ 0 h 59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96"/>
                  <a:gd name="T19" fmla="*/ 0 h 598"/>
                  <a:gd name="T20" fmla="*/ 596 w 596"/>
                  <a:gd name="T21" fmla="*/ 598 h 59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B5B5"/>
                  </a:gs>
                  <a:gs pos="100000">
                    <a:schemeClr val="hlink">
                      <a:alpha val="0"/>
                    </a:schemeClr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643" name="Text Box 23"/>
              <p:cNvSpPr txBox="1">
                <a:spLocks noChangeArrowheads="1"/>
              </p:cNvSpPr>
              <p:nvPr/>
            </p:nvSpPr>
            <p:spPr bwMode="auto">
              <a:xfrm>
                <a:off x="90" y="136"/>
                <a:ext cx="1150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algn="ctr">
                  <a:defRPr/>
                </a:pPr>
                <a:r>
                  <a:rPr lang="zh-CN" altLang="zh-CN" sz="2800" b="1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Section C</a:t>
                </a:r>
              </a:p>
            </p:txBody>
          </p:sp>
        </p:grpSp>
        <p:sp>
          <p:nvSpPr>
            <p:cNvPr id="40968" name="Text Box 24"/>
            <p:cNvSpPr txBox="1">
              <a:spLocks noChangeArrowheads="1"/>
            </p:cNvSpPr>
            <p:nvPr/>
          </p:nvSpPr>
          <p:spPr bwMode="auto">
            <a:xfrm>
              <a:off x="1315" y="0"/>
              <a:ext cx="3213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spcAft>
                  <a:spcPct val="60000"/>
                </a:spcAft>
                <a:buFontTx/>
                <a:buNone/>
              </a:pPr>
              <a:r>
                <a:rPr lang="zh-CN" altLang="zh-CN" sz="4000" b="1" dirty="0">
                  <a:solidFill>
                    <a:srgbClr val="CC3300"/>
                  </a:solidFill>
                  <a:latin typeface="Times New Roman" pitchFamily="18" charset="0"/>
                </a:rPr>
                <a:t>           </a:t>
              </a:r>
              <a:r>
                <a:rPr lang="zh-CN" altLang="zh-CN" sz="4000" b="1" dirty="0">
                  <a:solidFill>
                    <a:srgbClr val="CC6600"/>
                  </a:solidFill>
                  <a:latin typeface="Times New Roman" pitchFamily="18" charset="0"/>
                </a:rPr>
                <a:t>Reading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7640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986" name="Group 2"/>
          <p:cNvGrpSpPr>
            <a:grpSpLocks/>
          </p:cNvGrpSpPr>
          <p:nvPr/>
        </p:nvGrpSpPr>
        <p:grpSpPr bwMode="auto">
          <a:xfrm>
            <a:off x="395288" y="549275"/>
            <a:ext cx="2192337" cy="647700"/>
            <a:chOff x="0" y="0"/>
            <a:chExt cx="1225" cy="408"/>
          </a:xfrm>
        </p:grpSpPr>
        <p:sp>
          <p:nvSpPr>
            <p:cNvPr id="41995" name="Rectangle 8"/>
            <p:cNvSpPr>
              <a:spLocks noChangeArrowheads="1"/>
            </p:cNvSpPr>
            <p:nvPr/>
          </p:nvSpPr>
          <p:spPr bwMode="auto">
            <a:xfrm>
              <a:off x="0" y="0"/>
              <a:ext cx="1167" cy="356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PanRoman" pitchFamily="2" charset="2"/>
              </a:endParaRPr>
            </a:p>
          </p:txBody>
        </p:sp>
        <p:sp>
          <p:nvSpPr>
            <p:cNvPr id="41996" name="Rectangle 9"/>
            <p:cNvSpPr>
              <a:spLocks noChangeArrowheads="1"/>
            </p:cNvSpPr>
            <p:nvPr/>
          </p:nvSpPr>
          <p:spPr bwMode="auto">
            <a:xfrm>
              <a:off x="58" y="52"/>
              <a:ext cx="1167" cy="356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PanRoman" pitchFamily="2" charset="2"/>
              </a:endParaRPr>
            </a:p>
          </p:txBody>
        </p:sp>
        <p:sp>
          <p:nvSpPr>
            <p:cNvPr id="41997" name="Rectangle 10"/>
            <p:cNvSpPr>
              <a:spLocks noChangeArrowheads="1"/>
            </p:cNvSpPr>
            <p:nvPr/>
          </p:nvSpPr>
          <p:spPr bwMode="auto">
            <a:xfrm>
              <a:off x="45" y="47"/>
              <a:ext cx="111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zh-CN" altLang="zh-CN" sz="2800" b="1">
                  <a:solidFill>
                    <a:schemeClr val="folHlink"/>
                  </a:solidFill>
                  <a:latin typeface="Times New Roman" pitchFamily="18" charset="0"/>
                </a:rPr>
                <a:t>Pre-reading</a:t>
              </a:r>
            </a:p>
          </p:txBody>
        </p:sp>
      </p:grpSp>
      <p:grpSp>
        <p:nvGrpSpPr>
          <p:cNvPr id="41987" name="Group 6"/>
          <p:cNvGrpSpPr>
            <a:grpSpLocks/>
          </p:cNvGrpSpPr>
          <p:nvPr/>
        </p:nvGrpSpPr>
        <p:grpSpPr bwMode="auto">
          <a:xfrm>
            <a:off x="900113" y="1628775"/>
            <a:ext cx="7131050" cy="457200"/>
            <a:chOff x="0" y="0"/>
            <a:chExt cx="4492" cy="288"/>
          </a:xfrm>
        </p:grpSpPr>
        <p:sp>
          <p:nvSpPr>
            <p:cNvPr id="26631" name="AutoShape 194">
              <a:hlinkClick r:id="" action="ppaction://hlinkshowjump?jump=nextslide"/>
            </p:cNvPr>
            <p:cNvSpPr>
              <a:spLocks noChangeArrowheads="1"/>
            </p:cNvSpPr>
            <p:nvPr/>
          </p:nvSpPr>
          <p:spPr bwMode="auto">
            <a:xfrm>
              <a:off x="0" y="45"/>
              <a:ext cx="4445" cy="238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CC99FF">
                    <a:alpha val="54999"/>
                  </a:srgbClr>
                </a:gs>
              </a:gsLst>
              <a:lin ang="5400000" scaled="1"/>
            </a:gra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>
                <a:lnSpc>
                  <a:spcPct val="130000"/>
                </a:lnSpc>
                <a:defRPr/>
              </a:pPr>
              <a:endParaRPr lang="zh-CN" altLang="en-US" sz="140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41994" name="Rectangle 8"/>
            <p:cNvSpPr>
              <a:spLocks noChangeArrowheads="1"/>
            </p:cNvSpPr>
            <p:nvPr/>
          </p:nvSpPr>
          <p:spPr bwMode="auto">
            <a:xfrm>
              <a:off x="46" y="0"/>
              <a:ext cx="444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zh-CN" sz="2400" b="1">
                  <a:solidFill>
                    <a:srgbClr val="0099FF"/>
                  </a:solidFill>
                  <a:latin typeface="Times New Roman" pitchFamily="18" charset="0"/>
                </a:rPr>
                <a:t>Work in groups to discuss the following questions.</a:t>
              </a:r>
            </a:p>
          </p:txBody>
        </p:sp>
      </p:grpSp>
      <p:grpSp>
        <p:nvGrpSpPr>
          <p:cNvPr id="41988" name="Group 9"/>
          <p:cNvGrpSpPr>
            <a:grpSpLocks/>
          </p:cNvGrpSpPr>
          <p:nvPr/>
        </p:nvGrpSpPr>
        <p:grpSpPr bwMode="auto">
          <a:xfrm>
            <a:off x="827088" y="2492375"/>
            <a:ext cx="6985000" cy="2520950"/>
            <a:chOff x="0" y="0"/>
            <a:chExt cx="4400" cy="1588"/>
          </a:xfrm>
        </p:grpSpPr>
        <p:sp>
          <p:nvSpPr>
            <p:cNvPr id="41991" name="Rectangle 10"/>
            <p:cNvSpPr>
              <a:spLocks noChangeArrowheads="1"/>
            </p:cNvSpPr>
            <p:nvPr/>
          </p:nvSpPr>
          <p:spPr bwMode="auto">
            <a:xfrm>
              <a:off x="136" y="136"/>
              <a:ext cx="3946" cy="1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800100" indent="-34290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257300" indent="-3429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714500" indent="-3429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171700" indent="-3429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628900" indent="-3429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3086100" indent="-3429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543300" indent="-3429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4000500" indent="-3429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AutoNum type="arabicPeriod"/>
              </a:pPr>
              <a:r>
                <a:rPr lang="zh-CN" altLang="zh-CN" sz="2800">
                  <a:latin typeface="Times New Roman" pitchFamily="18" charset="0"/>
                </a:rPr>
                <a:t> What are the basic rules in business introductions?</a:t>
              </a:r>
            </a:p>
            <a:p>
              <a:pPr eaLnBrk="1" hangingPunct="1">
                <a:spcBef>
                  <a:spcPct val="0"/>
                </a:spcBef>
                <a:buFontTx/>
                <a:buAutoNum type="arabicPeriod"/>
              </a:pPr>
              <a:endParaRPr lang="zh-CN" altLang="zh-CN" sz="2800">
                <a:latin typeface="Times New Roman" pitchFamily="18" charset="0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zh-CN" sz="2800">
                  <a:latin typeface="Times New Roman" pitchFamily="18" charset="0"/>
                </a:rPr>
                <a:t>2. What should you do to respond to the introductions properly?</a:t>
              </a:r>
            </a:p>
          </p:txBody>
        </p:sp>
        <p:sp>
          <p:nvSpPr>
            <p:cNvPr id="41992" name="AutoShape 24"/>
            <p:cNvSpPr>
              <a:spLocks noChangeArrowheads="1"/>
            </p:cNvSpPr>
            <p:nvPr/>
          </p:nvSpPr>
          <p:spPr bwMode="auto">
            <a:xfrm>
              <a:off x="0" y="0"/>
              <a:ext cx="4400" cy="1588"/>
            </a:xfrm>
            <a:prstGeom prst="flowChartAlternateProcess">
              <a:avLst/>
            </a:prstGeom>
            <a:noFill/>
            <a:ln w="25400" cap="rnd">
              <a:solidFill>
                <a:schemeClr val="hlink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PanRoman" pitchFamily="2" charset="2"/>
              </a:endParaRPr>
            </a:p>
          </p:txBody>
        </p:sp>
      </p:grpSp>
      <p:pic>
        <p:nvPicPr>
          <p:cNvPr id="41989" name="Picture 12" descr="10S20G2G1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15888"/>
            <a:ext cx="863600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0" name="Picture 13" descr="question_float_from_box_hg_cl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3789363"/>
            <a:ext cx="1554163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3685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010" name="Group 2"/>
          <p:cNvGrpSpPr>
            <a:grpSpLocks/>
          </p:cNvGrpSpPr>
          <p:nvPr/>
        </p:nvGrpSpPr>
        <p:grpSpPr bwMode="auto">
          <a:xfrm>
            <a:off x="323850" y="404813"/>
            <a:ext cx="2592388" cy="647700"/>
            <a:chOff x="0" y="0"/>
            <a:chExt cx="1225" cy="408"/>
          </a:xfrm>
        </p:grpSpPr>
        <p:sp>
          <p:nvSpPr>
            <p:cNvPr id="43024" name="Rectangle 8"/>
            <p:cNvSpPr>
              <a:spLocks noChangeArrowheads="1"/>
            </p:cNvSpPr>
            <p:nvPr/>
          </p:nvSpPr>
          <p:spPr bwMode="auto">
            <a:xfrm>
              <a:off x="0" y="0"/>
              <a:ext cx="1167" cy="356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PanRoman" pitchFamily="2" charset="2"/>
              </a:endParaRPr>
            </a:p>
          </p:txBody>
        </p:sp>
        <p:sp>
          <p:nvSpPr>
            <p:cNvPr id="43025" name="Rectangle 9"/>
            <p:cNvSpPr>
              <a:spLocks noChangeArrowheads="1"/>
            </p:cNvSpPr>
            <p:nvPr/>
          </p:nvSpPr>
          <p:spPr bwMode="auto">
            <a:xfrm>
              <a:off x="58" y="52"/>
              <a:ext cx="1167" cy="356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PanRoman" pitchFamily="2" charset="2"/>
              </a:endParaRPr>
            </a:p>
          </p:txBody>
        </p:sp>
        <p:sp>
          <p:nvSpPr>
            <p:cNvPr id="43026" name="Rectangle 10"/>
            <p:cNvSpPr>
              <a:spLocks noChangeArrowheads="1"/>
            </p:cNvSpPr>
            <p:nvPr/>
          </p:nvSpPr>
          <p:spPr bwMode="auto">
            <a:xfrm>
              <a:off x="45" y="47"/>
              <a:ext cx="112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zh-CN" altLang="zh-CN" sz="2800" b="1">
                  <a:solidFill>
                    <a:schemeClr val="folHlink"/>
                  </a:solidFill>
                  <a:latin typeface="Times New Roman" pitchFamily="18" charset="0"/>
                </a:rPr>
                <a:t>While-reading</a:t>
              </a:r>
            </a:p>
          </p:txBody>
        </p:sp>
      </p:grpSp>
      <p:sp>
        <p:nvSpPr>
          <p:cNvPr id="43011" name="Rectangle 7"/>
          <p:cNvSpPr>
            <a:spLocks noChangeArrowheads="1"/>
          </p:cNvSpPr>
          <p:nvPr/>
        </p:nvSpPr>
        <p:spPr bwMode="auto">
          <a:xfrm>
            <a:off x="900113" y="2133600"/>
            <a:ext cx="7416800" cy="283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zh-CN" sz="2000" b="1">
              <a:latin typeface="Times New Roman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zh-CN" sz="2000">
                <a:latin typeface="Times New Roman" pitchFamily="18" charset="0"/>
              </a:rPr>
              <a:t>         The proper introduction can be a good beginning for future communication.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zh-CN" sz="2000">
                <a:latin typeface="Times New Roman" pitchFamily="18" charset="0"/>
              </a:rPr>
              <a:t>      Don’t use first names in business introductions, unless it is the office customer, a business client or customer who requests to do so.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zh-CN" sz="2000">
                <a:latin typeface="Times New Roman" pitchFamily="18" charset="0"/>
              </a:rPr>
              <a:t>In business introductions, there is one basic rule: a less important person is introduced to a more important person, whether male or female. Once you are introduced, you’ll attract other’s attention. Now,  you should respond properly.</a:t>
            </a:r>
          </a:p>
        </p:txBody>
      </p:sp>
      <p:sp>
        <p:nvSpPr>
          <p:cNvPr id="43012" name="Rectangle 8"/>
          <p:cNvSpPr>
            <a:spLocks noChangeArrowheads="1"/>
          </p:cNvSpPr>
          <p:nvPr/>
        </p:nvSpPr>
        <p:spPr bwMode="auto">
          <a:xfrm>
            <a:off x="3276600" y="1628775"/>
            <a:ext cx="28067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zh-CN" sz="2000" b="1">
                <a:latin typeface="Times New Roman" pitchFamily="18" charset="0"/>
              </a:rPr>
              <a:t>Making an Introduction</a:t>
            </a:r>
          </a:p>
        </p:txBody>
      </p:sp>
      <p:grpSp>
        <p:nvGrpSpPr>
          <p:cNvPr id="43013" name="Group 8"/>
          <p:cNvGrpSpPr>
            <a:grpSpLocks/>
          </p:cNvGrpSpPr>
          <p:nvPr/>
        </p:nvGrpSpPr>
        <p:grpSpPr bwMode="auto">
          <a:xfrm>
            <a:off x="1476375" y="5949950"/>
            <a:ext cx="1511300" cy="433388"/>
            <a:chOff x="0" y="0"/>
            <a:chExt cx="1270" cy="369"/>
          </a:xfrm>
        </p:grpSpPr>
        <p:sp>
          <p:nvSpPr>
            <p:cNvPr id="43022" name="Oval 72"/>
            <p:cNvSpPr>
              <a:spLocks noChangeArrowheads="1"/>
            </p:cNvSpPr>
            <p:nvPr/>
          </p:nvSpPr>
          <p:spPr bwMode="auto">
            <a:xfrm rot="5400000">
              <a:off x="449" y="-450"/>
              <a:ext cx="369" cy="1270"/>
            </a:xfrm>
            <a:prstGeom prst="ellipse">
              <a:avLst/>
            </a:prstGeom>
            <a:solidFill>
              <a:schemeClr val="accent2"/>
            </a:solidFill>
            <a:ln w="19050">
              <a:solidFill>
                <a:srgbClr val="F8F8F8"/>
              </a:solidFill>
              <a:round/>
              <a:headEnd/>
              <a:tailEnd/>
            </a:ln>
            <a:effectLst>
              <a:outerShdw sy="50000" rotWithShape="0">
                <a:srgbClr val="000000">
                  <a:alpha val="50000"/>
                </a:srgbClr>
              </a:outerShdw>
            </a:effectLst>
          </p:spPr>
          <p:txBody>
            <a:bodyPr rot="10800000" vert="eaVert"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zh-CN" sz="1800">
                <a:latin typeface="PanRoman" pitchFamily="2" charset="2"/>
              </a:endParaRPr>
            </a:p>
          </p:txBody>
        </p:sp>
        <p:sp>
          <p:nvSpPr>
            <p:cNvPr id="43023" name="Rectangle 73"/>
            <p:cNvSpPr>
              <a:spLocks noChangeArrowheads="1"/>
            </p:cNvSpPr>
            <p:nvPr/>
          </p:nvSpPr>
          <p:spPr bwMode="auto">
            <a:xfrm>
              <a:off x="91" y="45"/>
              <a:ext cx="1176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zh-CN" sz="1800" b="1">
                  <a:latin typeface="Times New Roman" pitchFamily="18" charset="0"/>
                  <a:hlinkClick r:id="" action="ppaction://noaction"/>
                </a:rPr>
                <a:t>New Words</a:t>
              </a:r>
              <a:endParaRPr lang="zh-CN" altLang="zh-CN" sz="1800" b="1">
                <a:latin typeface="Times New Roman" pitchFamily="18" charset="0"/>
              </a:endParaRPr>
            </a:p>
          </p:txBody>
        </p:sp>
      </p:grpSp>
      <p:grpSp>
        <p:nvGrpSpPr>
          <p:cNvPr id="43014" name="Group 11"/>
          <p:cNvGrpSpPr>
            <a:grpSpLocks/>
          </p:cNvGrpSpPr>
          <p:nvPr/>
        </p:nvGrpSpPr>
        <p:grpSpPr bwMode="auto">
          <a:xfrm>
            <a:off x="3924300" y="5949950"/>
            <a:ext cx="1511300" cy="433388"/>
            <a:chOff x="0" y="0"/>
            <a:chExt cx="1270" cy="369"/>
          </a:xfrm>
        </p:grpSpPr>
        <p:sp>
          <p:nvSpPr>
            <p:cNvPr id="43020" name="Oval 72"/>
            <p:cNvSpPr>
              <a:spLocks noChangeArrowheads="1"/>
            </p:cNvSpPr>
            <p:nvPr/>
          </p:nvSpPr>
          <p:spPr bwMode="auto">
            <a:xfrm rot="5400000">
              <a:off x="449" y="-450"/>
              <a:ext cx="369" cy="1270"/>
            </a:xfrm>
            <a:prstGeom prst="ellipse">
              <a:avLst/>
            </a:prstGeom>
            <a:solidFill>
              <a:schemeClr val="accent2"/>
            </a:solidFill>
            <a:ln w="19050">
              <a:solidFill>
                <a:srgbClr val="F8F8F8"/>
              </a:solidFill>
              <a:round/>
              <a:headEnd/>
              <a:tailEnd/>
            </a:ln>
            <a:effectLst>
              <a:outerShdw sy="50000" rotWithShape="0">
                <a:srgbClr val="000000">
                  <a:alpha val="50000"/>
                </a:srgbClr>
              </a:outerShdw>
            </a:effectLst>
          </p:spPr>
          <p:txBody>
            <a:bodyPr rot="10800000" vert="eaVert"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zh-CN" sz="1800">
                <a:latin typeface="PanRoman" pitchFamily="2" charset="2"/>
              </a:endParaRPr>
            </a:p>
          </p:txBody>
        </p:sp>
        <p:sp>
          <p:nvSpPr>
            <p:cNvPr id="43021" name="Rectangle 73"/>
            <p:cNvSpPr>
              <a:spLocks noChangeArrowheads="1"/>
            </p:cNvSpPr>
            <p:nvPr/>
          </p:nvSpPr>
          <p:spPr bwMode="auto">
            <a:xfrm>
              <a:off x="91" y="45"/>
              <a:ext cx="1176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zh-CN" sz="1800" b="1">
                  <a:latin typeface="Times New Roman" pitchFamily="18" charset="0"/>
                </a:rPr>
                <a:t>    </a:t>
              </a:r>
              <a:r>
                <a:rPr lang="zh-CN" altLang="zh-CN" sz="1800" b="1">
                  <a:latin typeface="Times New Roman" pitchFamily="18" charset="0"/>
                  <a:hlinkClick r:id="" action="ppaction://noaction"/>
                </a:rPr>
                <a:t>Phrases</a:t>
              </a:r>
              <a:endParaRPr lang="zh-CN" altLang="zh-CN" sz="1800" b="1">
                <a:latin typeface="Times New Roman" pitchFamily="18" charset="0"/>
              </a:endParaRPr>
            </a:p>
          </p:txBody>
        </p:sp>
      </p:grpSp>
      <p:grpSp>
        <p:nvGrpSpPr>
          <p:cNvPr id="43015" name="Group 14"/>
          <p:cNvGrpSpPr>
            <a:grpSpLocks/>
          </p:cNvGrpSpPr>
          <p:nvPr/>
        </p:nvGrpSpPr>
        <p:grpSpPr bwMode="auto">
          <a:xfrm>
            <a:off x="6156325" y="5949950"/>
            <a:ext cx="1511300" cy="433388"/>
            <a:chOff x="0" y="0"/>
            <a:chExt cx="1270" cy="369"/>
          </a:xfrm>
        </p:grpSpPr>
        <p:sp>
          <p:nvSpPr>
            <p:cNvPr id="43018" name="Oval 72"/>
            <p:cNvSpPr>
              <a:spLocks noChangeArrowheads="1"/>
            </p:cNvSpPr>
            <p:nvPr/>
          </p:nvSpPr>
          <p:spPr bwMode="auto">
            <a:xfrm rot="5400000">
              <a:off x="449" y="-450"/>
              <a:ext cx="369" cy="1270"/>
            </a:xfrm>
            <a:prstGeom prst="ellipse">
              <a:avLst/>
            </a:prstGeom>
            <a:solidFill>
              <a:schemeClr val="accent2"/>
            </a:solidFill>
            <a:ln w="19050">
              <a:solidFill>
                <a:srgbClr val="F8F8F8"/>
              </a:solidFill>
              <a:round/>
              <a:headEnd/>
              <a:tailEnd/>
            </a:ln>
            <a:effectLst>
              <a:outerShdw sy="50000" rotWithShape="0">
                <a:srgbClr val="000000">
                  <a:alpha val="50000"/>
                </a:srgbClr>
              </a:outerShdw>
            </a:effectLst>
          </p:spPr>
          <p:txBody>
            <a:bodyPr rot="10800000" vert="eaVert"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zh-CN" sz="1800">
                <a:latin typeface="PanRoman" pitchFamily="2" charset="2"/>
              </a:endParaRPr>
            </a:p>
          </p:txBody>
        </p:sp>
        <p:sp>
          <p:nvSpPr>
            <p:cNvPr id="43019" name="Rectangle 73"/>
            <p:cNvSpPr>
              <a:spLocks noChangeArrowheads="1"/>
            </p:cNvSpPr>
            <p:nvPr/>
          </p:nvSpPr>
          <p:spPr bwMode="auto">
            <a:xfrm>
              <a:off x="91" y="45"/>
              <a:ext cx="1176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zh-CN" sz="1800" b="1">
                  <a:latin typeface="Times New Roman" pitchFamily="18" charset="0"/>
                  <a:hlinkClick r:id="" action="ppaction://noaction"/>
                </a:rPr>
                <a:t>     Notes</a:t>
              </a:r>
              <a:endParaRPr lang="zh-CN" altLang="zh-CN" sz="1800" b="1">
                <a:latin typeface="Times New Roman" pitchFamily="18" charset="0"/>
              </a:endParaRPr>
            </a:p>
          </p:txBody>
        </p:sp>
      </p:grpSp>
      <p:pic>
        <p:nvPicPr>
          <p:cNvPr id="43016" name="Picture 18" descr="10S20G2G1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15888"/>
            <a:ext cx="863600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6" name="1-C-R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476250"/>
            <a:ext cx="792162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5557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6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294" fill="hold"/>
                                        <p:tgtEl>
                                          <p:spTgt spid="2766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666"/>
                  </p:tgtEl>
                </p:cond>
              </p:nextCondLst>
            </p:seq>
            <p:audio>
              <p:cMediaNode>
                <p:cTn id="7" fill="hold" display="0" nodeType="clickEffect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66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034" name="Group 2"/>
          <p:cNvGrpSpPr>
            <a:grpSpLocks/>
          </p:cNvGrpSpPr>
          <p:nvPr/>
        </p:nvGrpSpPr>
        <p:grpSpPr bwMode="auto">
          <a:xfrm>
            <a:off x="323850" y="404813"/>
            <a:ext cx="2592388" cy="647700"/>
            <a:chOff x="0" y="0"/>
            <a:chExt cx="1225" cy="408"/>
          </a:xfrm>
        </p:grpSpPr>
        <p:sp>
          <p:nvSpPr>
            <p:cNvPr id="44048" name="Rectangle 8"/>
            <p:cNvSpPr>
              <a:spLocks noChangeArrowheads="1"/>
            </p:cNvSpPr>
            <p:nvPr/>
          </p:nvSpPr>
          <p:spPr bwMode="auto">
            <a:xfrm>
              <a:off x="0" y="0"/>
              <a:ext cx="1167" cy="356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PanRoman" pitchFamily="2" charset="2"/>
              </a:endParaRPr>
            </a:p>
          </p:txBody>
        </p:sp>
        <p:sp>
          <p:nvSpPr>
            <p:cNvPr id="44049" name="Rectangle 9"/>
            <p:cNvSpPr>
              <a:spLocks noChangeArrowheads="1"/>
            </p:cNvSpPr>
            <p:nvPr/>
          </p:nvSpPr>
          <p:spPr bwMode="auto">
            <a:xfrm>
              <a:off x="58" y="52"/>
              <a:ext cx="1167" cy="356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PanRoman" pitchFamily="2" charset="2"/>
              </a:endParaRPr>
            </a:p>
          </p:txBody>
        </p:sp>
        <p:sp>
          <p:nvSpPr>
            <p:cNvPr id="44050" name="Rectangle 10"/>
            <p:cNvSpPr>
              <a:spLocks noChangeArrowheads="1"/>
            </p:cNvSpPr>
            <p:nvPr/>
          </p:nvSpPr>
          <p:spPr bwMode="auto">
            <a:xfrm>
              <a:off x="45" y="47"/>
              <a:ext cx="112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zh-CN" altLang="zh-CN" sz="2800" b="1">
                  <a:solidFill>
                    <a:schemeClr val="folHlink"/>
                  </a:solidFill>
                  <a:latin typeface="Times New Roman" pitchFamily="18" charset="0"/>
                </a:rPr>
                <a:t>While-reading</a:t>
              </a:r>
            </a:p>
          </p:txBody>
        </p:sp>
      </p:grpSp>
      <p:grpSp>
        <p:nvGrpSpPr>
          <p:cNvPr id="44035" name="Group 6"/>
          <p:cNvGrpSpPr>
            <a:grpSpLocks/>
          </p:cNvGrpSpPr>
          <p:nvPr/>
        </p:nvGrpSpPr>
        <p:grpSpPr bwMode="auto">
          <a:xfrm>
            <a:off x="1258888" y="1341438"/>
            <a:ext cx="7416800" cy="4462462"/>
            <a:chOff x="0" y="0"/>
            <a:chExt cx="4672" cy="2487"/>
          </a:xfrm>
        </p:grpSpPr>
        <p:sp>
          <p:nvSpPr>
            <p:cNvPr id="44046" name="Rectangle 7"/>
            <p:cNvSpPr>
              <a:spLocks noChangeArrowheads="1"/>
            </p:cNvSpPr>
            <p:nvPr/>
          </p:nvSpPr>
          <p:spPr bwMode="auto">
            <a:xfrm>
              <a:off x="0" y="227"/>
              <a:ext cx="4672" cy="2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zh-CN" sz="2000" b="1">
                <a:latin typeface="Times New Roman" pitchFamily="18" charset="0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zh-CN" sz="1800">
                  <a:latin typeface="Times New Roman" pitchFamily="18" charset="0"/>
                </a:rPr>
                <a:t> </a:t>
              </a:r>
              <a:r>
                <a:rPr lang="zh-CN" altLang="zh-CN" sz="2000">
                  <a:latin typeface="Times New Roman" pitchFamily="18" charset="0"/>
                </a:rPr>
                <a:t>1. Stand up. No matter you are a lady or gentleman, you should follow this rule. Approach and look at the other person with a smile to show respect to the party.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zh-CN" sz="2000">
                  <a:latin typeface="Times New Roman" pitchFamily="18" charset="0"/>
                </a:rPr>
                <a:t>2. Shake hands. Shaking hands is to show your trust and respect to the other party.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zh-CN" sz="2000">
                  <a:latin typeface="Times New Roman" pitchFamily="18" charset="0"/>
                </a:rPr>
                <a:t>3. Greet the other party by repeating the other party’s name. You can say, “Nice to meet you, Mr. Brown.” Or “It’s a pleasure, Mr. Brown.” or “How do you do, Mr. Brown?”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zh-CN" sz="2000">
                  <a:latin typeface="Times New Roman" pitchFamily="18" charset="0"/>
                </a:rPr>
                <a:t>4. Say goodbye when you finish your conversation. You can say, “Goodbye. I enjoyed meeting you.” or “Goodbye. It was nice meeting you and talking to you.” Or “Goodbye. I look forward to seeing you again.”</a:t>
              </a:r>
            </a:p>
          </p:txBody>
        </p:sp>
        <p:sp>
          <p:nvSpPr>
            <p:cNvPr id="44047" name="Rectangle 8"/>
            <p:cNvSpPr>
              <a:spLocks noChangeArrowheads="1"/>
            </p:cNvSpPr>
            <p:nvPr/>
          </p:nvSpPr>
          <p:spPr bwMode="auto">
            <a:xfrm>
              <a:off x="1089" y="0"/>
              <a:ext cx="1808" cy="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zh-CN" sz="2000" b="1">
                  <a:latin typeface="Times New Roman" pitchFamily="18" charset="0"/>
                </a:rPr>
                <a:t> Making an Introduction</a:t>
              </a:r>
            </a:p>
          </p:txBody>
        </p:sp>
      </p:grpSp>
      <p:grpSp>
        <p:nvGrpSpPr>
          <p:cNvPr id="44036" name="Group 9"/>
          <p:cNvGrpSpPr>
            <a:grpSpLocks/>
          </p:cNvGrpSpPr>
          <p:nvPr/>
        </p:nvGrpSpPr>
        <p:grpSpPr bwMode="auto">
          <a:xfrm>
            <a:off x="1476375" y="5949950"/>
            <a:ext cx="1511300" cy="433388"/>
            <a:chOff x="0" y="0"/>
            <a:chExt cx="1270" cy="369"/>
          </a:xfrm>
        </p:grpSpPr>
        <p:sp>
          <p:nvSpPr>
            <p:cNvPr id="44044" name="Oval 72"/>
            <p:cNvSpPr>
              <a:spLocks noChangeArrowheads="1"/>
            </p:cNvSpPr>
            <p:nvPr/>
          </p:nvSpPr>
          <p:spPr bwMode="auto">
            <a:xfrm rot="5400000">
              <a:off x="449" y="-450"/>
              <a:ext cx="369" cy="1270"/>
            </a:xfrm>
            <a:prstGeom prst="ellipse">
              <a:avLst/>
            </a:prstGeom>
            <a:solidFill>
              <a:schemeClr val="accent2"/>
            </a:solidFill>
            <a:ln w="19050">
              <a:solidFill>
                <a:srgbClr val="F8F8F8"/>
              </a:solidFill>
              <a:round/>
              <a:headEnd/>
              <a:tailEnd/>
            </a:ln>
            <a:effectLst>
              <a:outerShdw sy="50000" rotWithShape="0">
                <a:srgbClr val="000000">
                  <a:alpha val="50000"/>
                </a:srgbClr>
              </a:outerShdw>
            </a:effectLst>
          </p:spPr>
          <p:txBody>
            <a:bodyPr rot="10800000" vert="eaVert"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zh-CN" sz="1800">
                <a:latin typeface="PanRoman" pitchFamily="2" charset="2"/>
              </a:endParaRPr>
            </a:p>
          </p:txBody>
        </p:sp>
        <p:sp>
          <p:nvSpPr>
            <p:cNvPr id="44045" name="Rectangle 73"/>
            <p:cNvSpPr>
              <a:spLocks noChangeArrowheads="1"/>
            </p:cNvSpPr>
            <p:nvPr/>
          </p:nvSpPr>
          <p:spPr bwMode="auto">
            <a:xfrm>
              <a:off x="91" y="45"/>
              <a:ext cx="1176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zh-CN" sz="1800" b="1">
                  <a:latin typeface="Times New Roman" pitchFamily="18" charset="0"/>
                  <a:hlinkClick r:id="" action="ppaction://noaction"/>
                </a:rPr>
                <a:t>New Words</a:t>
              </a:r>
              <a:endParaRPr lang="zh-CN" altLang="zh-CN" sz="1800" b="1">
                <a:latin typeface="Times New Roman" pitchFamily="18" charset="0"/>
              </a:endParaRPr>
            </a:p>
          </p:txBody>
        </p:sp>
      </p:grpSp>
      <p:grpSp>
        <p:nvGrpSpPr>
          <p:cNvPr id="44037" name="Group 12"/>
          <p:cNvGrpSpPr>
            <a:grpSpLocks/>
          </p:cNvGrpSpPr>
          <p:nvPr/>
        </p:nvGrpSpPr>
        <p:grpSpPr bwMode="auto">
          <a:xfrm>
            <a:off x="3924300" y="5949950"/>
            <a:ext cx="1511300" cy="433388"/>
            <a:chOff x="0" y="0"/>
            <a:chExt cx="1270" cy="369"/>
          </a:xfrm>
        </p:grpSpPr>
        <p:sp>
          <p:nvSpPr>
            <p:cNvPr id="44042" name="Oval 72"/>
            <p:cNvSpPr>
              <a:spLocks noChangeArrowheads="1"/>
            </p:cNvSpPr>
            <p:nvPr/>
          </p:nvSpPr>
          <p:spPr bwMode="auto">
            <a:xfrm rot="5400000">
              <a:off x="449" y="-450"/>
              <a:ext cx="369" cy="1270"/>
            </a:xfrm>
            <a:prstGeom prst="ellipse">
              <a:avLst/>
            </a:prstGeom>
            <a:solidFill>
              <a:schemeClr val="accent2"/>
            </a:solidFill>
            <a:ln w="19050">
              <a:solidFill>
                <a:srgbClr val="F8F8F8"/>
              </a:solidFill>
              <a:round/>
              <a:headEnd/>
              <a:tailEnd/>
            </a:ln>
            <a:effectLst>
              <a:outerShdw sy="50000" rotWithShape="0">
                <a:srgbClr val="000000">
                  <a:alpha val="50000"/>
                </a:srgbClr>
              </a:outerShdw>
            </a:effectLst>
          </p:spPr>
          <p:txBody>
            <a:bodyPr rot="10800000" vert="eaVert"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zh-CN" sz="1800">
                <a:latin typeface="PanRoman" pitchFamily="2" charset="2"/>
              </a:endParaRPr>
            </a:p>
          </p:txBody>
        </p:sp>
        <p:sp>
          <p:nvSpPr>
            <p:cNvPr id="44043" name="Rectangle 73"/>
            <p:cNvSpPr>
              <a:spLocks noChangeArrowheads="1"/>
            </p:cNvSpPr>
            <p:nvPr/>
          </p:nvSpPr>
          <p:spPr bwMode="auto">
            <a:xfrm>
              <a:off x="91" y="45"/>
              <a:ext cx="1176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zh-CN" sz="1800" b="1">
                  <a:latin typeface="Times New Roman" pitchFamily="18" charset="0"/>
                </a:rPr>
                <a:t>    </a:t>
              </a:r>
              <a:r>
                <a:rPr lang="zh-CN" altLang="zh-CN" sz="1800" b="1">
                  <a:latin typeface="Times New Roman" pitchFamily="18" charset="0"/>
                  <a:hlinkClick r:id="" action="ppaction://noaction"/>
                </a:rPr>
                <a:t>Phrases</a:t>
              </a:r>
              <a:endParaRPr lang="zh-CN" altLang="zh-CN" sz="1800" b="1">
                <a:latin typeface="Times New Roman" pitchFamily="18" charset="0"/>
              </a:endParaRPr>
            </a:p>
          </p:txBody>
        </p:sp>
      </p:grpSp>
      <p:grpSp>
        <p:nvGrpSpPr>
          <p:cNvPr id="44038" name="Group 15"/>
          <p:cNvGrpSpPr>
            <a:grpSpLocks/>
          </p:cNvGrpSpPr>
          <p:nvPr/>
        </p:nvGrpSpPr>
        <p:grpSpPr bwMode="auto">
          <a:xfrm>
            <a:off x="6156325" y="5949950"/>
            <a:ext cx="1511300" cy="433388"/>
            <a:chOff x="0" y="0"/>
            <a:chExt cx="1270" cy="369"/>
          </a:xfrm>
        </p:grpSpPr>
        <p:sp>
          <p:nvSpPr>
            <p:cNvPr id="44040" name="Oval 72"/>
            <p:cNvSpPr>
              <a:spLocks noChangeArrowheads="1"/>
            </p:cNvSpPr>
            <p:nvPr/>
          </p:nvSpPr>
          <p:spPr bwMode="auto">
            <a:xfrm rot="5400000">
              <a:off x="449" y="-450"/>
              <a:ext cx="369" cy="1270"/>
            </a:xfrm>
            <a:prstGeom prst="ellipse">
              <a:avLst/>
            </a:prstGeom>
            <a:solidFill>
              <a:schemeClr val="accent2"/>
            </a:solidFill>
            <a:ln w="19050">
              <a:solidFill>
                <a:srgbClr val="F8F8F8"/>
              </a:solidFill>
              <a:round/>
              <a:headEnd/>
              <a:tailEnd/>
            </a:ln>
            <a:effectLst>
              <a:outerShdw sy="50000" rotWithShape="0">
                <a:srgbClr val="000000">
                  <a:alpha val="50000"/>
                </a:srgbClr>
              </a:outerShdw>
            </a:effectLst>
          </p:spPr>
          <p:txBody>
            <a:bodyPr rot="10800000" vert="eaVert"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zh-CN" sz="1800">
                <a:latin typeface="PanRoman" pitchFamily="2" charset="2"/>
              </a:endParaRPr>
            </a:p>
          </p:txBody>
        </p:sp>
        <p:sp>
          <p:nvSpPr>
            <p:cNvPr id="44041" name="Rectangle 73"/>
            <p:cNvSpPr>
              <a:spLocks noChangeArrowheads="1"/>
            </p:cNvSpPr>
            <p:nvPr/>
          </p:nvSpPr>
          <p:spPr bwMode="auto">
            <a:xfrm>
              <a:off x="91" y="45"/>
              <a:ext cx="1176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zh-CN" sz="1800" b="1">
                  <a:latin typeface="Times New Roman" pitchFamily="18" charset="0"/>
                </a:rPr>
                <a:t>     </a:t>
              </a:r>
              <a:r>
                <a:rPr lang="zh-CN" altLang="zh-CN" sz="1800" b="1">
                  <a:latin typeface="Times New Roman" pitchFamily="18" charset="0"/>
                  <a:hlinkClick r:id="" action="ppaction://noaction"/>
                </a:rPr>
                <a:t>Notes</a:t>
              </a:r>
              <a:endParaRPr lang="zh-CN" altLang="zh-CN" sz="1800" b="1">
                <a:latin typeface="Times New Roman" pitchFamily="18" charset="0"/>
              </a:endParaRPr>
            </a:p>
          </p:txBody>
        </p:sp>
      </p:grpSp>
      <p:pic>
        <p:nvPicPr>
          <p:cNvPr id="44039" name="Picture 18" descr="10S20G2G1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15888"/>
            <a:ext cx="863600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7221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Group 2"/>
          <p:cNvGrpSpPr>
            <a:grpSpLocks/>
          </p:cNvGrpSpPr>
          <p:nvPr/>
        </p:nvGrpSpPr>
        <p:grpSpPr bwMode="auto">
          <a:xfrm>
            <a:off x="6372225" y="6021388"/>
            <a:ext cx="2236788" cy="503237"/>
            <a:chOff x="0" y="0"/>
            <a:chExt cx="1409" cy="317"/>
          </a:xfrm>
        </p:grpSpPr>
        <p:pic>
          <p:nvPicPr>
            <p:cNvPr id="45109" name="Picture 80" descr="BTN_0150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" y="0"/>
              <a:ext cx="1381" cy="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110" name="Text Box 81">
              <a:hlinkClick r:id="" action="ppaction://hlinkshowjump?jump=nextslide"/>
            </p:cNvPr>
            <p:cNvSpPr txBox="1">
              <a:spLocks noChangeArrowheads="1"/>
            </p:cNvSpPr>
            <p:nvPr/>
          </p:nvSpPr>
          <p:spPr bwMode="auto">
            <a:xfrm>
              <a:off x="0" y="66"/>
              <a:ext cx="1182" cy="231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999999"/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50000"/>
                </a:spcBef>
                <a:buFontTx/>
                <a:buNone/>
              </a:pPr>
              <a:r>
                <a:rPr lang="zh-CN" altLang="zh-CN" sz="2000" b="1" i="1">
                  <a:solidFill>
                    <a:srgbClr val="00FF00"/>
                  </a:solidFill>
                  <a:latin typeface="Times New Roman" pitchFamily="18" charset="0"/>
                </a:rPr>
                <a:t>To be continued</a:t>
              </a:r>
            </a:p>
          </p:txBody>
        </p:sp>
      </p:grpSp>
      <p:pic>
        <p:nvPicPr>
          <p:cNvPr id="45059" name="Picture 5" descr="06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88" y="0"/>
            <a:ext cx="2735263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0" name="Picture 6" descr="10S20G2G1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15888"/>
            <a:ext cx="863600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9703" name="Group 7"/>
          <p:cNvGraphicFramePr>
            <a:graphicFrameLocks noGrp="1"/>
          </p:cNvGraphicFramePr>
          <p:nvPr>
            <p:ph idx="4294967295"/>
          </p:nvPr>
        </p:nvGraphicFramePr>
        <p:xfrm>
          <a:off x="1476375" y="1412875"/>
          <a:ext cx="6696075" cy="4375152"/>
        </p:xfrm>
        <a:graphic>
          <a:graphicData uri="http://schemas.openxmlformats.org/drawingml/2006/table">
            <a:tbl>
              <a:tblPr/>
              <a:tblGrid>
                <a:gridCol w="2508250"/>
                <a:gridCol w="1081088"/>
                <a:gridCol w="3106737"/>
              </a:tblGrid>
              <a:tr h="7635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proper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adj.</a:t>
                      </a: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 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4CC">
                        <a:alpha val="7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        恰当的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79999"/>
                      </a:schemeClr>
                    </a:solidFill>
                  </a:tcPr>
                </a:tc>
              </a:tr>
              <a:tr h="3968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communication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n.</a:t>
                      </a:r>
                      <a:endParaRPr kumimoji="0" lang="zh-CN" altLang="zh-CN" sz="2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4CC">
                        <a:alpha val="48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交流，交际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48000"/>
                      </a:schemeClr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unless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conj. </a:t>
                      </a:r>
                      <a:endParaRPr kumimoji="0" lang="zh-CN" altLang="zh-CN" sz="2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4CC">
                        <a:alpha val="7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除非，如果不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79999"/>
                      </a:schemeClr>
                    </a:solidFill>
                  </a:tcPr>
                </a:tc>
              </a:tr>
              <a:tr h="4333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client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n.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4CC">
                        <a:alpha val="48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客户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48000"/>
                      </a:schemeClr>
                    </a:solidFill>
                  </a:tcPr>
                </a:tc>
              </a:tr>
              <a:tr h="3968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request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v.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4CC">
                        <a:alpha val="7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要求，请求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79999"/>
                      </a:schemeClr>
                    </a:solidFill>
                  </a:tcPr>
                </a:tc>
              </a:tr>
              <a:tr h="3968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basic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adj.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4CC">
                        <a:alpha val="48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基本的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48000"/>
                      </a:schemeClr>
                    </a:solidFill>
                  </a:tcPr>
                </a:tc>
              </a:tr>
              <a:tr h="3968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introduce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v.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4CC">
                        <a:alpha val="48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介绍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48000"/>
                      </a:schemeClr>
                    </a:solidFill>
                  </a:tcPr>
                </a:tc>
              </a:tr>
              <a:tr h="3968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male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n.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4CC">
                        <a:alpha val="7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男性；雄性动物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79999"/>
                      </a:schemeClr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female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n.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4CC">
                        <a:alpha val="48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女性；雌性动物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48000"/>
                      </a:schemeClr>
                    </a:solidFill>
                  </a:tcPr>
                </a:tc>
              </a:tr>
              <a:tr h="3968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attract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v. 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4CC">
                        <a:alpha val="7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放松，休息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79999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5107" name="WordArt 2"/>
          <p:cNvSpPr>
            <a:spLocks noChangeArrowheads="1" noChangeShapeType="1" noTextEdit="1"/>
          </p:cNvSpPr>
          <p:nvPr/>
        </p:nvSpPr>
        <p:spPr bwMode="auto">
          <a:xfrm>
            <a:off x="3276600" y="549275"/>
            <a:ext cx="2520950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4800" kern="10">
                <a:ln w="2540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760000"/>
                    </a:gs>
                  </a:gsLst>
                  <a:lin ang="5400000" scaled="1"/>
                </a:gradFill>
                <a:effectLst>
                  <a:outerShdw dist="107763" dir="2700000" algn="ctr" rotWithShape="0">
                    <a:schemeClr val="tx1">
                      <a:alpha val="50000"/>
                    </a:schemeClr>
                  </a:outerShdw>
                </a:effectLst>
                <a:latin typeface="Arial Black"/>
              </a:rPr>
              <a:t>New Words</a:t>
            </a:r>
            <a:endParaRPr lang="zh-CN" altLang="en-US" sz="4800" kern="10">
              <a:ln w="25400">
                <a:solidFill>
                  <a:schemeClr val="bg1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0000"/>
                  </a:gs>
                  <a:gs pos="100000">
                    <a:srgbClr val="760000"/>
                  </a:gs>
                </a:gsLst>
                <a:lin ang="5400000" scaled="1"/>
              </a:gradFill>
              <a:effectLst>
                <a:outerShdw dist="107763" dir="2700000" algn="ctr" rotWithShape="0">
                  <a:schemeClr val="tx1">
                    <a:alpha val="50000"/>
                  </a:schemeClr>
                </a:outerShdw>
              </a:effectLst>
              <a:latin typeface="Arial Black"/>
            </a:endParaRPr>
          </a:p>
        </p:txBody>
      </p:sp>
      <p:pic>
        <p:nvPicPr>
          <p:cNvPr id="29758" name="1-C-N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476250"/>
            <a:ext cx="792162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2109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97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56765" fill="hold"/>
                                        <p:tgtEl>
                                          <p:spTgt spid="297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758"/>
                  </p:tgtEl>
                </p:cond>
              </p:nextCondLst>
            </p:seq>
            <p:audio>
              <p:cMediaNode>
                <p:cTn id="15" fill="hold" display="0" nodeType="clickEffect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75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5" descr="06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88" y="0"/>
            <a:ext cx="2735263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3" name="Picture 6" descr="10S20G2G1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15888"/>
            <a:ext cx="863600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0724" name="Group 4"/>
          <p:cNvGraphicFramePr>
            <a:graphicFrameLocks noGrp="1"/>
          </p:cNvGraphicFramePr>
          <p:nvPr>
            <p:ph idx="4294967295"/>
          </p:nvPr>
        </p:nvGraphicFramePr>
        <p:xfrm>
          <a:off x="1476375" y="1412875"/>
          <a:ext cx="6696075" cy="4278314"/>
        </p:xfrm>
        <a:graphic>
          <a:graphicData uri="http://schemas.openxmlformats.org/drawingml/2006/table">
            <a:tbl>
              <a:tblPr/>
              <a:tblGrid>
                <a:gridCol w="2508250"/>
                <a:gridCol w="1081088"/>
                <a:gridCol w="3106737"/>
              </a:tblGrid>
              <a:tr h="5762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respond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v. </a:t>
                      </a:r>
                      <a:endParaRPr kumimoji="0" lang="zh-CN" altLang="zh-CN" sz="2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4CC">
                        <a:alpha val="7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回答；回应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79999"/>
                      </a:schemeClr>
                    </a:solidFill>
                  </a:tcPr>
                </a:tc>
              </a:tr>
              <a:tr h="10080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approach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v.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n. 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4CC">
                        <a:alpha val="48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          走近，靠近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          方法；步骤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48000"/>
                      </a:schemeClr>
                    </a:solidFill>
                  </a:tcPr>
                </a:tc>
              </a:tr>
              <a:tr h="7620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trust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n.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v.</a:t>
                      </a:r>
                      <a:endParaRPr kumimoji="0" lang="zh-CN" altLang="zh-CN" sz="2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4CC">
                        <a:alpha val="7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信任，信赖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相信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79999"/>
                      </a:schemeClr>
                    </a:solidFill>
                  </a:tcPr>
                </a:tc>
              </a:tr>
              <a:tr h="4333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respect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n.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4CC">
                        <a:alpha val="48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尊重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48000"/>
                      </a:schemeClr>
                    </a:solidFill>
                  </a:tcPr>
                </a:tc>
              </a:tr>
              <a:tr h="3968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party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n.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4CC">
                        <a:alpha val="7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一方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79999"/>
                      </a:schemeClr>
                    </a:solidFill>
                  </a:tcPr>
                </a:tc>
              </a:tr>
              <a:tr h="7048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repeat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v.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4CC">
                        <a:alpha val="48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重复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48000"/>
                      </a:schemeClr>
                    </a:solidFill>
                  </a:tcPr>
                </a:tc>
              </a:tr>
              <a:tr h="3968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conversation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n.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4CC">
                        <a:alpha val="7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pitchFamily="34" charset="0"/>
                          <a:ea typeface="黑体" pitchFamily="49" charset="-122"/>
                        </a:rPr>
                        <a:t>交谈，会话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79999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6118" name="WordArt 2"/>
          <p:cNvSpPr>
            <a:spLocks noChangeArrowheads="1" noChangeShapeType="1" noTextEdit="1"/>
          </p:cNvSpPr>
          <p:nvPr/>
        </p:nvSpPr>
        <p:spPr bwMode="auto">
          <a:xfrm>
            <a:off x="3276600" y="620713"/>
            <a:ext cx="2520950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4800" kern="10">
                <a:ln w="2540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760000"/>
                    </a:gs>
                  </a:gsLst>
                  <a:lin ang="5400000" scaled="1"/>
                </a:gradFill>
                <a:effectLst>
                  <a:outerShdw dist="107763" dir="2700000" algn="ctr" rotWithShape="0">
                    <a:schemeClr val="tx1">
                      <a:alpha val="50000"/>
                    </a:schemeClr>
                  </a:outerShdw>
                </a:effectLst>
                <a:latin typeface="Arial Black"/>
              </a:rPr>
              <a:t>New Words</a:t>
            </a:r>
            <a:endParaRPr lang="zh-CN" altLang="en-US" sz="4800" kern="10">
              <a:ln w="25400">
                <a:solidFill>
                  <a:schemeClr val="bg1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0000"/>
                  </a:gs>
                  <a:gs pos="100000">
                    <a:srgbClr val="760000"/>
                  </a:gs>
                </a:gsLst>
                <a:lin ang="5400000" scaled="1"/>
              </a:gradFill>
              <a:effectLst>
                <a:outerShdw dist="107763" dir="2700000" algn="ctr" rotWithShape="0">
                  <a:schemeClr val="tx1">
                    <a:alpha val="50000"/>
                  </a:schemeClr>
                </a:outerShdw>
              </a:effectLst>
              <a:latin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7411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06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9863"/>
            <a:ext cx="2736850" cy="213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7" name="Picture 3" descr="10S20G2G1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15888"/>
            <a:ext cx="863600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8" name="Picture 31" descr="2-50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412875"/>
            <a:ext cx="3146425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9" name="WordArt 3"/>
          <p:cNvSpPr>
            <a:spLocks noChangeArrowheads="1" noChangeShapeType="1" noTextEdit="1"/>
          </p:cNvSpPr>
          <p:nvPr/>
        </p:nvSpPr>
        <p:spPr bwMode="auto">
          <a:xfrm>
            <a:off x="1692275" y="1484313"/>
            <a:ext cx="2058988" cy="2873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4800" kern="10">
                <a:ln w="15875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760000"/>
                    </a:gs>
                  </a:gsLst>
                  <a:lin ang="5400000" scaled="1"/>
                </a:gradFill>
                <a:effectLst>
                  <a:outerShdw dist="28398" dir="1593903" algn="ctr" rotWithShape="0">
                    <a:schemeClr val="tx1">
                      <a:alpha val="50000"/>
                    </a:schemeClr>
                  </a:outerShdw>
                </a:effectLst>
                <a:latin typeface="Arial Black"/>
              </a:rPr>
              <a:t>Phrases</a:t>
            </a:r>
            <a:endParaRPr lang="zh-CN" altLang="en-US" sz="4800" kern="10">
              <a:ln w="15875">
                <a:solidFill>
                  <a:schemeClr val="bg1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0000"/>
                  </a:gs>
                  <a:gs pos="100000">
                    <a:srgbClr val="760000"/>
                  </a:gs>
                </a:gsLst>
                <a:lin ang="5400000" scaled="1"/>
              </a:gradFill>
              <a:effectLst>
                <a:outerShdw dist="28398" dir="1593903" algn="ctr" rotWithShape="0">
                  <a:schemeClr val="tx1">
                    <a:alpha val="50000"/>
                  </a:schemeClr>
                </a:outerShdw>
              </a:effectLst>
              <a:latin typeface="Arial Black"/>
            </a:endParaRPr>
          </a:p>
        </p:txBody>
      </p:sp>
      <p:sp>
        <p:nvSpPr>
          <p:cNvPr id="47110" name="Text Box 7"/>
          <p:cNvSpPr txBox="1">
            <a:spLocks noChangeArrowheads="1"/>
          </p:cNvSpPr>
          <p:nvPr/>
        </p:nvSpPr>
        <p:spPr bwMode="auto">
          <a:xfrm>
            <a:off x="2124075" y="2565400"/>
            <a:ext cx="48958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zh-CN" altLang="en-US" sz="4000">
              <a:latin typeface="PanRoman" pitchFamily="2" charset="2"/>
            </a:endParaRPr>
          </a:p>
        </p:txBody>
      </p:sp>
      <p:pic>
        <p:nvPicPr>
          <p:cNvPr id="47111" name="Picture 30" descr="2-50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844675"/>
            <a:ext cx="7129463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2" name="Rectangle 37"/>
          <p:cNvSpPr>
            <a:spLocks noChangeArrowheads="1"/>
          </p:cNvSpPr>
          <p:nvPr/>
        </p:nvSpPr>
        <p:spPr bwMode="auto">
          <a:xfrm>
            <a:off x="1692275" y="2420938"/>
            <a:ext cx="5640388" cy="19208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3600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000" b="1">
                <a:solidFill>
                  <a:srgbClr val="003366"/>
                </a:solidFill>
              </a:rPr>
              <a:t>first name </a:t>
            </a:r>
            <a:r>
              <a:rPr lang="zh-CN" altLang="en-US" sz="2000" b="1">
                <a:solidFill>
                  <a:srgbClr val="003366"/>
                </a:solidFill>
              </a:rPr>
              <a:t>                                 </a:t>
            </a:r>
            <a:r>
              <a:rPr lang="en-US" altLang="zh-CN" sz="2000" b="1">
                <a:solidFill>
                  <a:srgbClr val="800000"/>
                </a:solidFill>
                <a:ea typeface="黑体" pitchFamily="49" charset="-122"/>
              </a:rPr>
              <a:t>姓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000" b="1">
                <a:solidFill>
                  <a:srgbClr val="003366"/>
                </a:solidFill>
              </a:rPr>
              <a:t>stand up </a:t>
            </a:r>
            <a:r>
              <a:rPr lang="zh-CN" altLang="en-US" sz="2000" b="1">
                <a:solidFill>
                  <a:srgbClr val="003366"/>
                </a:solidFill>
              </a:rPr>
              <a:t>                                   </a:t>
            </a:r>
            <a:r>
              <a:rPr lang="en-US" altLang="zh-CN" sz="2000" b="1">
                <a:solidFill>
                  <a:srgbClr val="800000"/>
                </a:solidFill>
                <a:ea typeface="黑体" pitchFamily="49" charset="-122"/>
              </a:rPr>
              <a:t>站起来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000" b="1">
                <a:solidFill>
                  <a:srgbClr val="003366"/>
                </a:solidFill>
              </a:rPr>
              <a:t>shake hands </a:t>
            </a:r>
            <a:r>
              <a:rPr lang="zh-CN" altLang="en-US" sz="2000" b="1">
                <a:solidFill>
                  <a:srgbClr val="003366"/>
                </a:solidFill>
              </a:rPr>
              <a:t>                            </a:t>
            </a:r>
            <a:r>
              <a:rPr lang="en-US" altLang="zh-CN" sz="2000" b="1">
                <a:solidFill>
                  <a:srgbClr val="800000"/>
                </a:solidFill>
                <a:ea typeface="黑体" pitchFamily="49" charset="-122"/>
              </a:rPr>
              <a:t>握手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000" b="1">
                <a:solidFill>
                  <a:srgbClr val="003366"/>
                </a:solidFill>
              </a:rPr>
              <a:t>talk to sb. </a:t>
            </a:r>
            <a:r>
              <a:rPr lang="zh-CN" altLang="en-US" sz="2000" b="1">
                <a:solidFill>
                  <a:srgbClr val="003366"/>
                </a:solidFill>
              </a:rPr>
              <a:t>                                 </a:t>
            </a:r>
            <a:r>
              <a:rPr lang="en-US" altLang="zh-CN" sz="2000" b="1">
                <a:solidFill>
                  <a:srgbClr val="800000"/>
                </a:solidFill>
                <a:ea typeface="黑体" pitchFamily="49" charset="-122"/>
              </a:rPr>
              <a:t>和某人谈话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000" b="1">
                <a:solidFill>
                  <a:srgbClr val="003366"/>
                </a:solidFill>
              </a:rPr>
              <a:t>look forward to doing sth. </a:t>
            </a:r>
            <a:r>
              <a:rPr lang="zh-CN" altLang="en-US" sz="2000" b="1">
                <a:solidFill>
                  <a:srgbClr val="003366"/>
                </a:solidFill>
              </a:rPr>
              <a:t>     </a:t>
            </a:r>
            <a:r>
              <a:rPr lang="zh-CN" altLang="en-US" sz="2000" b="1">
                <a:solidFill>
                  <a:srgbClr val="800000"/>
                </a:solidFill>
                <a:ea typeface="黑体" pitchFamily="49" charset="-122"/>
              </a:rPr>
              <a:t> </a:t>
            </a:r>
            <a:r>
              <a:rPr lang="en-US" altLang="zh-CN" sz="2000" b="1">
                <a:solidFill>
                  <a:srgbClr val="800000"/>
                </a:solidFill>
                <a:ea typeface="黑体" pitchFamily="49" charset="-122"/>
              </a:rPr>
              <a:t>期待做某事</a:t>
            </a:r>
            <a:endParaRPr lang="zh-CN" altLang="en-US" sz="2000" b="1">
              <a:solidFill>
                <a:srgbClr val="800000"/>
              </a:solidFill>
              <a:ea typeface="黑体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000" b="1">
              <a:solidFill>
                <a:srgbClr val="800000"/>
              </a:solidFill>
              <a:ea typeface="黑体" pitchFamily="49" charset="-122"/>
            </a:endParaRPr>
          </a:p>
        </p:txBody>
      </p:sp>
      <p:pic>
        <p:nvPicPr>
          <p:cNvPr id="47113" name="Picture 32" descr="2-50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1773238"/>
            <a:ext cx="2952750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4" name="Picture 33" descr="2-50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3789363"/>
            <a:ext cx="2952750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5" name="1-C-P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547688"/>
            <a:ext cx="865187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375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7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824" fill="hold"/>
                                        <p:tgtEl>
                                          <p:spTgt spid="317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55"/>
                  </p:tgtEl>
                </p:cond>
              </p:nextCondLst>
            </p:seq>
            <p:audio>
              <p:cMediaNode>
                <p:cTn id="7" fill="hold" display="0" nodeType="clickEffect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75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5" descr="10S20G2G1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15888"/>
            <a:ext cx="863600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AutoShape 6"/>
          <p:cNvSpPr>
            <a:spLocks noChangeArrowheads="1"/>
          </p:cNvSpPr>
          <p:nvPr/>
        </p:nvSpPr>
        <p:spPr bwMode="auto">
          <a:xfrm>
            <a:off x="1042988" y="836613"/>
            <a:ext cx="7632700" cy="5616575"/>
          </a:xfrm>
          <a:prstGeom prst="roundRect">
            <a:avLst>
              <a:gd name="adj" fmla="val 4639"/>
            </a:avLst>
          </a:prstGeom>
          <a:gradFill rotWithShape="1">
            <a:gsLst>
              <a:gs pos="0">
                <a:srgbClr val="FDFDFD"/>
              </a:gs>
              <a:gs pos="100000">
                <a:srgbClr val="D7D7D7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zh-CN" sz="4000">
              <a:latin typeface="PanRoman" pitchFamily="2" charset="2"/>
            </a:endParaRPr>
          </a:p>
        </p:txBody>
      </p:sp>
      <p:sp>
        <p:nvSpPr>
          <p:cNvPr id="32772" name="Text Box 7"/>
          <p:cNvSpPr txBox="1">
            <a:spLocks noChangeArrowheads="1"/>
          </p:cNvSpPr>
          <p:nvPr/>
        </p:nvSpPr>
        <p:spPr bwMode="auto">
          <a:xfrm>
            <a:off x="1331913" y="1628775"/>
            <a:ext cx="6697662" cy="476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zh-CN" altLang="en-US" sz="1800" b="1" smtClean="0">
                <a:solidFill>
                  <a:srgbClr val="F68C2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方正少儿_GBK" pitchFamily="1" charset="-122"/>
              </a:rPr>
              <a:t>In business introductions, there is one basic rule</a:t>
            </a:r>
            <a:r>
              <a:rPr lang="en-US" altLang="zh-CN" sz="1800" b="1" smtClean="0">
                <a:solidFill>
                  <a:srgbClr val="F68C2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方正少儿_GBK" pitchFamily="1" charset="-122"/>
              </a:rPr>
              <a:t>.</a:t>
            </a:r>
            <a:r>
              <a:rPr lang="zh-CN" altLang="en-US" sz="1800" smtClean="0">
                <a:solidFill>
                  <a:srgbClr val="F68C2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方正少儿_GBK" pitchFamily="1" charset="-122"/>
              </a:rPr>
              <a:t> </a:t>
            </a:r>
            <a:r>
              <a:rPr lang="zh-CN" altLang="en-US" sz="1800" smtClean="0">
                <a:latin typeface="Times New Roman" pitchFamily="18" charset="0"/>
              </a:rPr>
              <a:t>工作往来时介绍他人有一条根本原则。</a:t>
            </a:r>
          </a:p>
          <a:p>
            <a:pPr eaLnBrk="1" hangingPunct="1">
              <a:defRPr/>
            </a:pPr>
            <a:r>
              <a:rPr lang="zh-CN" altLang="en-US" sz="1800" smtClean="0">
                <a:latin typeface="Times New Roman" pitchFamily="18" charset="0"/>
              </a:rPr>
              <a:t>     There be ...句型表示的是 “某处有(存在)某人或某物”，其结构为There be (is，are，was, were  )+名词+地点状语。例如：</a:t>
            </a:r>
          </a:p>
          <a:p>
            <a:pPr eaLnBrk="1" hangingPunct="1">
              <a:defRPr/>
            </a:pPr>
            <a:r>
              <a:rPr lang="zh-CN" altLang="en-US" sz="1800" smtClean="0">
                <a:latin typeface="Times New Roman" pitchFamily="18" charset="0"/>
              </a:rPr>
              <a:t>     There are fifty-two students in our class. 我们班有52名学生。</a:t>
            </a:r>
          </a:p>
          <a:p>
            <a:pPr eaLnBrk="1" hangingPunct="1">
              <a:defRPr/>
            </a:pPr>
            <a:r>
              <a:rPr lang="zh-CN" altLang="en-US" sz="1800" b="1" smtClean="0">
                <a:latin typeface="Times New Roman" pitchFamily="18" charset="0"/>
              </a:rPr>
              <a:t>注意：</a:t>
            </a:r>
          </a:p>
          <a:p>
            <a:pPr eaLnBrk="1" hangingPunct="1">
              <a:defRPr/>
            </a:pPr>
            <a:r>
              <a:rPr lang="zh-CN" altLang="en-US" sz="1800" smtClean="0">
                <a:latin typeface="Times New Roman" pitchFamily="18" charset="0"/>
              </a:rPr>
              <a:t> There be句型中be动词的形式要和其后的主语在人称和数上保持一致。如果句子的主语是单数的可数名词，或是不可数名词，be动词用“is” “was”。例如：</a:t>
            </a:r>
            <a:br>
              <a:rPr lang="zh-CN" altLang="en-US" sz="1800" smtClean="0">
                <a:latin typeface="Times New Roman" pitchFamily="18" charset="0"/>
              </a:rPr>
            </a:br>
            <a:r>
              <a:rPr lang="zh-CN" altLang="en-US" sz="1800" smtClean="0">
                <a:latin typeface="Times New Roman" pitchFamily="18" charset="0"/>
              </a:rPr>
              <a:t>There is a basketball in the box. 篮球在箱子里。</a:t>
            </a:r>
          </a:p>
          <a:p>
            <a:pPr eaLnBrk="1" hangingPunct="1">
              <a:defRPr/>
            </a:pPr>
            <a:r>
              <a:rPr lang="zh-CN" altLang="en-US" sz="1800" smtClean="0">
                <a:latin typeface="Times New Roman" pitchFamily="18" charset="0"/>
              </a:rPr>
              <a:t>如果句子的主语是复数名词，be动词就用“are” “were”。例如：</a:t>
            </a:r>
            <a:br>
              <a:rPr lang="zh-CN" altLang="en-US" sz="1800" smtClean="0">
                <a:latin typeface="Times New Roman" pitchFamily="18" charset="0"/>
              </a:rPr>
            </a:br>
            <a:r>
              <a:rPr lang="zh-CN" altLang="en-US" sz="1800" smtClean="0">
                <a:latin typeface="Times New Roman" pitchFamily="18" charset="0"/>
              </a:rPr>
              <a:t>There are many birds in the tree. 书上有很多鸟。　 　 </a:t>
            </a:r>
          </a:p>
          <a:p>
            <a:pPr eaLnBrk="1" hangingPunct="1">
              <a:defRPr/>
            </a:pPr>
            <a:r>
              <a:rPr lang="zh-CN" altLang="en-US" sz="1800" smtClean="0">
                <a:latin typeface="Times New Roman" pitchFamily="18" charset="0"/>
              </a:rPr>
              <a:t>如果有两个或两个以上的名词作主语，be动词要和最靠近它的那个主语在数上保持一致，也就是我们常说的 “就近原则”。例如：</a:t>
            </a:r>
            <a:br>
              <a:rPr lang="zh-CN" altLang="en-US" sz="1800" smtClean="0">
                <a:latin typeface="Times New Roman" pitchFamily="18" charset="0"/>
              </a:rPr>
            </a:br>
            <a:r>
              <a:rPr lang="zh-CN" altLang="en-US" sz="1800" smtClean="0">
                <a:latin typeface="Times New Roman" pitchFamily="18" charset="0"/>
              </a:rPr>
              <a:t>There is an orange and some bananas in the basket. 篮子里有一个橘子和一些香蕉。</a:t>
            </a:r>
            <a:br>
              <a:rPr lang="zh-CN" altLang="en-US" sz="1800" smtClean="0">
                <a:latin typeface="Times New Roman" pitchFamily="18" charset="0"/>
              </a:rPr>
            </a:br>
            <a:endParaRPr lang="zh-CN" altLang="en-US" sz="1800" smtClean="0">
              <a:latin typeface="Times New Roman" pitchFamily="18" charset="0"/>
            </a:endParaRPr>
          </a:p>
        </p:txBody>
      </p:sp>
      <p:sp>
        <p:nvSpPr>
          <p:cNvPr id="32773" name="Text Box 8"/>
          <p:cNvSpPr txBox="1">
            <a:spLocks noChangeArrowheads="1"/>
          </p:cNvSpPr>
          <p:nvPr/>
        </p:nvSpPr>
        <p:spPr bwMode="auto">
          <a:xfrm>
            <a:off x="3924300" y="1052513"/>
            <a:ext cx="17287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zh-CN" altLang="zh-CN" sz="2800" b="1" smtClean="0">
                <a:solidFill>
                  <a:srgbClr val="F68C2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方正少儿_GBK" pitchFamily="1" charset="-122"/>
              </a:rPr>
              <a:t>Notes</a:t>
            </a:r>
          </a:p>
        </p:txBody>
      </p:sp>
    </p:spTree>
    <p:extLst>
      <p:ext uri="{BB962C8B-B14F-4D97-AF65-F5344CB8AC3E}">
        <p14:creationId xmlns:p14="http://schemas.microsoft.com/office/powerpoint/2010/main" val="3977885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154" name="Group 2"/>
          <p:cNvGrpSpPr>
            <a:grpSpLocks/>
          </p:cNvGrpSpPr>
          <p:nvPr/>
        </p:nvGrpSpPr>
        <p:grpSpPr bwMode="auto">
          <a:xfrm>
            <a:off x="395288" y="549275"/>
            <a:ext cx="2263775" cy="647700"/>
            <a:chOff x="0" y="0"/>
            <a:chExt cx="1225" cy="408"/>
          </a:xfrm>
        </p:grpSpPr>
        <p:sp>
          <p:nvSpPr>
            <p:cNvPr id="49161" name="Rectangle 8"/>
            <p:cNvSpPr>
              <a:spLocks noChangeArrowheads="1"/>
            </p:cNvSpPr>
            <p:nvPr/>
          </p:nvSpPr>
          <p:spPr bwMode="auto">
            <a:xfrm>
              <a:off x="0" y="0"/>
              <a:ext cx="1167" cy="356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PanRoman" pitchFamily="2" charset="2"/>
              </a:endParaRPr>
            </a:p>
          </p:txBody>
        </p:sp>
        <p:sp>
          <p:nvSpPr>
            <p:cNvPr id="49162" name="Rectangle 9"/>
            <p:cNvSpPr>
              <a:spLocks noChangeArrowheads="1"/>
            </p:cNvSpPr>
            <p:nvPr/>
          </p:nvSpPr>
          <p:spPr bwMode="auto">
            <a:xfrm>
              <a:off x="58" y="52"/>
              <a:ext cx="1167" cy="356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PanRoman" pitchFamily="2" charset="2"/>
              </a:endParaRPr>
            </a:p>
          </p:txBody>
        </p:sp>
        <p:sp>
          <p:nvSpPr>
            <p:cNvPr id="49163" name="Rectangle 10"/>
            <p:cNvSpPr>
              <a:spLocks noChangeArrowheads="1"/>
            </p:cNvSpPr>
            <p:nvPr/>
          </p:nvSpPr>
          <p:spPr bwMode="auto">
            <a:xfrm>
              <a:off x="45" y="47"/>
              <a:ext cx="114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zh-CN" altLang="zh-CN" sz="2800" b="1">
                  <a:solidFill>
                    <a:schemeClr val="folHlink"/>
                  </a:solidFill>
                  <a:latin typeface="Times New Roman" pitchFamily="18" charset="0"/>
                </a:rPr>
                <a:t>Post-reading</a:t>
              </a:r>
            </a:p>
          </p:txBody>
        </p:sp>
      </p:grpSp>
      <p:sp>
        <p:nvSpPr>
          <p:cNvPr id="49155" name="AutoShape 7"/>
          <p:cNvSpPr>
            <a:spLocks noChangeArrowheads="1"/>
          </p:cNvSpPr>
          <p:nvPr/>
        </p:nvSpPr>
        <p:spPr bwMode="auto">
          <a:xfrm>
            <a:off x="1187450" y="1916113"/>
            <a:ext cx="6985000" cy="3384550"/>
          </a:xfrm>
          <a:prstGeom prst="roundRect">
            <a:avLst>
              <a:gd name="adj" fmla="val 16667"/>
            </a:avLst>
          </a:prstGeom>
          <a:solidFill>
            <a:srgbClr val="FFFFFF">
              <a:alpha val="89803"/>
            </a:srgbClr>
          </a:solidFill>
          <a:ln w="28575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latin typeface="PanRoman" pitchFamily="2" charset="2"/>
            </a:endParaRPr>
          </a:p>
        </p:txBody>
      </p:sp>
      <p:grpSp>
        <p:nvGrpSpPr>
          <p:cNvPr id="49156" name="Group 7"/>
          <p:cNvGrpSpPr>
            <a:grpSpLocks/>
          </p:cNvGrpSpPr>
          <p:nvPr/>
        </p:nvGrpSpPr>
        <p:grpSpPr bwMode="auto">
          <a:xfrm>
            <a:off x="3492500" y="1557338"/>
            <a:ext cx="2089150" cy="863600"/>
            <a:chOff x="0" y="0"/>
            <a:chExt cx="499" cy="288"/>
          </a:xfrm>
        </p:grpSpPr>
        <p:pic>
          <p:nvPicPr>
            <p:cNvPr id="49159" name="Picture 57" descr="10">
              <a:hlinkClick r:id="" action="ppaction://noaction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499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9160" name="Text Box 58">
              <a:hlinkClick r:id="" action="ppaction://noaction"/>
            </p:cNvPr>
            <p:cNvSpPr txBox="1">
              <a:spLocks noChangeArrowheads="1"/>
            </p:cNvSpPr>
            <p:nvPr/>
          </p:nvSpPr>
          <p:spPr bwMode="auto">
            <a:xfrm>
              <a:off x="27" y="27"/>
              <a:ext cx="45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zh-CN" sz="2800" b="1">
                  <a:solidFill>
                    <a:srgbClr val="0000FF"/>
                  </a:solidFill>
                  <a:ea typeface="黑体" pitchFamily="49" charset="-122"/>
                </a:rPr>
                <a:t>Key</a:t>
              </a:r>
            </a:p>
          </p:txBody>
        </p:sp>
      </p:grpSp>
      <p:sp>
        <p:nvSpPr>
          <p:cNvPr id="49157" name="Rectangle 11"/>
          <p:cNvSpPr>
            <a:spLocks noChangeArrowheads="1"/>
          </p:cNvSpPr>
          <p:nvPr/>
        </p:nvSpPr>
        <p:spPr bwMode="auto">
          <a:xfrm>
            <a:off x="1547813" y="2420938"/>
            <a:ext cx="5975350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00100" indent="-34290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257300" indent="-3429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714500" indent="-3429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171700" indent="-3429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6289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30861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5433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40005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zh-CN" sz="1800" b="1">
                <a:latin typeface="Times New Roman" pitchFamily="18" charset="0"/>
              </a:rPr>
              <a:t>Ⅰ. 1. T  2. F  3. 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zh-CN" sz="1800" b="1">
                <a:latin typeface="Times New Roman" pitchFamily="18" charset="0"/>
              </a:rPr>
              <a:t>Ⅱ.</a:t>
            </a:r>
            <a:endParaRPr lang="zh-CN" altLang="zh-CN" sz="1800">
              <a:latin typeface="Times New Roman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zh-CN" sz="1800">
                <a:latin typeface="Times New Roman" pitchFamily="18" charset="0"/>
              </a:rPr>
              <a:t>1. basic  2. attract  3. approached  4. respect  5.Communication   6. repeat </a:t>
            </a:r>
            <a:endParaRPr lang="zh-CN" altLang="zh-CN" sz="1800" b="1">
              <a:latin typeface="Times New Roman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zh-CN" sz="1800" b="1">
                <a:latin typeface="Times New Roman" pitchFamily="18" charset="0"/>
              </a:rPr>
              <a:t>Ⅲ.</a:t>
            </a:r>
            <a:endParaRPr lang="zh-CN" altLang="zh-CN" sz="1800">
              <a:latin typeface="Times New Roman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zh-CN" sz="1800">
                <a:latin typeface="Times New Roman" pitchFamily="18" charset="0"/>
              </a:rPr>
              <a:t>1. first name  2. shake hands  3. look forward to  4. Stand up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zh-CN" sz="1800">
                <a:latin typeface="Times New Roman" pitchFamily="18" charset="0"/>
              </a:rPr>
              <a:t> 5. talk to</a:t>
            </a:r>
            <a:r>
              <a:rPr lang="zh-CN" altLang="zh-CN" sz="4000">
                <a:latin typeface="PanRoman" pitchFamily="2" charset="2"/>
              </a:rPr>
              <a:t> </a:t>
            </a:r>
          </a:p>
        </p:txBody>
      </p:sp>
      <p:pic>
        <p:nvPicPr>
          <p:cNvPr id="49158" name="Picture 12" descr="10S20G2G1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15888"/>
            <a:ext cx="863600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7420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65" descr="WW_0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60588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9" name="Picture 135" descr="200551422326148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147638"/>
            <a:ext cx="757237" cy="54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4820" name="Group 4"/>
          <p:cNvGrpSpPr>
            <a:grpSpLocks/>
          </p:cNvGrpSpPr>
          <p:nvPr/>
        </p:nvGrpSpPr>
        <p:grpSpPr bwMode="auto">
          <a:xfrm>
            <a:off x="755650" y="1557338"/>
            <a:ext cx="7859713" cy="1301750"/>
            <a:chOff x="0" y="0"/>
            <a:chExt cx="4951" cy="820"/>
          </a:xfrm>
        </p:grpSpPr>
        <p:grpSp>
          <p:nvGrpSpPr>
            <p:cNvPr id="50204" name="Group 5"/>
            <p:cNvGrpSpPr>
              <a:grpSpLocks/>
            </p:cNvGrpSpPr>
            <p:nvPr/>
          </p:nvGrpSpPr>
          <p:grpSpPr bwMode="auto">
            <a:xfrm>
              <a:off x="0" y="0"/>
              <a:ext cx="4951" cy="820"/>
              <a:chOff x="0" y="0"/>
              <a:chExt cx="4951" cy="820"/>
            </a:xfrm>
          </p:grpSpPr>
          <p:sp>
            <p:nvSpPr>
              <p:cNvPr id="50206" name="AutoShape 1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951" cy="820"/>
              </a:xfrm>
              <a:prstGeom prst="roundRect">
                <a:avLst>
                  <a:gd name="adj" fmla="val 10889"/>
                </a:avLst>
              </a:prstGeom>
              <a:gradFill rotWithShape="1">
                <a:gsLst>
                  <a:gs pos="0">
                    <a:srgbClr val="F2F2F2"/>
                  </a:gs>
                  <a:gs pos="50000">
                    <a:srgbClr val="DDDDDD"/>
                  </a:gs>
                  <a:gs pos="100000">
                    <a:srgbClr val="F2F2F2"/>
                  </a:gs>
                </a:gsLst>
                <a:lin ang="18900000" scaled="1"/>
              </a:gra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89803" dir="2700000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zh-CN" sz="1800">
                  <a:latin typeface="Verdana" pitchFamily="34" charset="0"/>
                </a:endParaRPr>
              </a:p>
            </p:txBody>
          </p:sp>
          <p:sp>
            <p:nvSpPr>
              <p:cNvPr id="50207" name="AutoShape 21"/>
              <p:cNvSpPr>
                <a:spLocks noChangeArrowheads="1"/>
              </p:cNvSpPr>
              <p:nvPr/>
            </p:nvSpPr>
            <p:spPr bwMode="auto">
              <a:xfrm>
                <a:off x="119" y="76"/>
                <a:ext cx="1051" cy="670"/>
              </a:xfrm>
              <a:prstGeom prst="roundRect">
                <a:avLst>
                  <a:gd name="adj" fmla="val 11921"/>
                </a:avLst>
              </a:prstGeom>
              <a:gradFill rotWithShape="1">
                <a:gsLst>
                  <a:gs pos="0">
                    <a:srgbClr val="FF8080"/>
                  </a:gs>
                  <a:gs pos="100000">
                    <a:schemeClr val="hlink"/>
                  </a:gs>
                </a:gsLst>
                <a:lin ang="5400000" scaled="1"/>
              </a:gradFill>
              <a:ln w="3810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zh-CN" sz="1800">
                  <a:latin typeface="Verdana" pitchFamily="34" charset="0"/>
                </a:endParaRPr>
              </a:p>
            </p:txBody>
          </p:sp>
          <p:sp>
            <p:nvSpPr>
              <p:cNvPr id="50208" name="Freeform 22"/>
              <p:cNvSpPr>
                <a:spLocks noChangeArrowheads="1"/>
              </p:cNvSpPr>
              <p:nvPr/>
            </p:nvSpPr>
            <p:spPr bwMode="auto">
              <a:xfrm>
                <a:off x="185" y="119"/>
                <a:ext cx="524" cy="335"/>
              </a:xfrm>
              <a:custGeom>
                <a:avLst/>
                <a:gdLst>
                  <a:gd name="T0" fmla="*/ 80 w 596"/>
                  <a:gd name="T1" fmla="*/ 0 h 598"/>
                  <a:gd name="T2" fmla="*/ 0 w 596"/>
                  <a:gd name="T3" fmla="*/ 21 h 598"/>
                  <a:gd name="T4" fmla="*/ 0 w 596"/>
                  <a:gd name="T5" fmla="*/ 104 h 598"/>
                  <a:gd name="T6" fmla="*/ 110 w 596"/>
                  <a:gd name="T7" fmla="*/ 30 h 598"/>
                  <a:gd name="T8" fmla="*/ 400 w 596"/>
                  <a:gd name="T9" fmla="*/ 0 h 598"/>
                  <a:gd name="T10" fmla="*/ 80 w 596"/>
                  <a:gd name="T11" fmla="*/ 0 h 59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96"/>
                  <a:gd name="T19" fmla="*/ 0 h 598"/>
                  <a:gd name="T20" fmla="*/ 596 w 596"/>
                  <a:gd name="T21" fmla="*/ 598 h 59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96" h="598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lnTo>
                      <a:pt x="0" y="589"/>
                    </a:lnTo>
                    <a:cubicBezTo>
                      <a:pt x="27" y="598"/>
                      <a:pt x="12" y="309"/>
                      <a:pt x="161" y="174"/>
                    </a:cubicBezTo>
                    <a:cubicBezTo>
                      <a:pt x="310" y="39"/>
                      <a:pt x="596" y="29"/>
                      <a:pt x="589" y="0"/>
                    </a:cubicBezTo>
                    <a:lnTo>
                      <a:pt x="11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B5B5"/>
                  </a:gs>
                  <a:gs pos="100000">
                    <a:schemeClr val="hlink">
                      <a:alpha val="0"/>
                    </a:schemeClr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4825" name="Text Box 23"/>
              <p:cNvSpPr txBox="1">
                <a:spLocks noChangeArrowheads="1"/>
              </p:cNvSpPr>
              <p:nvPr/>
            </p:nvSpPr>
            <p:spPr bwMode="auto">
              <a:xfrm>
                <a:off x="61" y="230"/>
                <a:ext cx="1150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algn="ctr">
                  <a:defRPr/>
                </a:pPr>
                <a:r>
                  <a:rPr lang="zh-CN" altLang="zh-CN" sz="2800" b="1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Section D</a:t>
                </a:r>
              </a:p>
            </p:txBody>
          </p:sp>
        </p:grpSp>
        <p:sp>
          <p:nvSpPr>
            <p:cNvPr id="50205" name="Text Box 24"/>
            <p:cNvSpPr txBox="1">
              <a:spLocks noChangeArrowheads="1"/>
            </p:cNvSpPr>
            <p:nvPr/>
          </p:nvSpPr>
          <p:spPr bwMode="auto">
            <a:xfrm>
              <a:off x="1313" y="140"/>
              <a:ext cx="3507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spcAft>
                  <a:spcPct val="60000"/>
                </a:spcAft>
                <a:buFontTx/>
                <a:buNone/>
              </a:pPr>
              <a:r>
                <a:rPr lang="zh-CN" altLang="zh-CN" sz="4000" b="1">
                  <a:solidFill>
                    <a:srgbClr val="CC3300"/>
                  </a:solidFill>
                  <a:latin typeface="Times New Roman" pitchFamily="18" charset="0"/>
                </a:rPr>
                <a:t>          Writing</a:t>
              </a:r>
            </a:p>
          </p:txBody>
        </p:sp>
      </p:grpSp>
      <p:grpSp>
        <p:nvGrpSpPr>
          <p:cNvPr id="50181" name="Group 11"/>
          <p:cNvGrpSpPr>
            <a:grpSpLocks/>
          </p:cNvGrpSpPr>
          <p:nvPr/>
        </p:nvGrpSpPr>
        <p:grpSpPr bwMode="auto">
          <a:xfrm>
            <a:off x="611188" y="3357563"/>
            <a:ext cx="8118475" cy="2016125"/>
            <a:chOff x="0" y="0"/>
            <a:chExt cx="5114" cy="1270"/>
          </a:xfrm>
        </p:grpSpPr>
        <p:pic>
          <p:nvPicPr>
            <p:cNvPr id="50202" name="Picture 30" descr="2-50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" y="-11"/>
              <a:ext cx="5115" cy="1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0203" name="WordArt 3"/>
            <p:cNvSpPr>
              <a:spLocks noChangeArrowheads="1" noChangeShapeType="1" noTextEdit="1"/>
            </p:cNvSpPr>
            <p:nvPr/>
          </p:nvSpPr>
          <p:spPr bwMode="auto">
            <a:xfrm>
              <a:off x="1581" y="75"/>
              <a:ext cx="1824" cy="1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endParaRPr lang="zh-CN" altLang="en-US" sz="4800" kern="10">
                <a:ln w="15875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760000"/>
                    </a:gs>
                  </a:gsLst>
                  <a:lin ang="5400000" scaled="1"/>
                </a:gradFill>
                <a:effectLst>
                  <a:outerShdw dist="28398" dir="1593903" algn="ctr" rotWithShape="0">
                    <a:schemeClr val="tx1">
                      <a:alpha val="50000"/>
                    </a:schemeClr>
                  </a:outerShdw>
                </a:effectLst>
                <a:latin typeface="宋体"/>
                <a:ea typeface="宋体"/>
              </a:endParaRPr>
            </a:p>
            <a:p>
              <a:pPr algn="ctr"/>
              <a:endParaRPr lang="zh-CN" altLang="en-US" sz="4800" kern="10">
                <a:ln w="15875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760000"/>
                    </a:gs>
                  </a:gsLst>
                  <a:lin ang="5400000" scaled="1"/>
                </a:gradFill>
                <a:effectLst>
                  <a:outerShdw dist="28398" dir="1593903" algn="ctr" rotWithShape="0">
                    <a:schemeClr val="tx1">
                      <a:alpha val="50000"/>
                    </a:schemeClr>
                  </a:outerShdw>
                </a:effectLst>
                <a:latin typeface="宋体"/>
                <a:ea typeface="宋体"/>
              </a:endParaRPr>
            </a:p>
          </p:txBody>
        </p:sp>
      </p:grpSp>
      <p:grpSp>
        <p:nvGrpSpPr>
          <p:cNvPr id="50182" name="Group 14"/>
          <p:cNvGrpSpPr>
            <a:grpSpLocks/>
          </p:cNvGrpSpPr>
          <p:nvPr/>
        </p:nvGrpSpPr>
        <p:grpSpPr bwMode="auto">
          <a:xfrm>
            <a:off x="2771775" y="2852738"/>
            <a:ext cx="4081463" cy="595312"/>
            <a:chOff x="0" y="0"/>
            <a:chExt cx="4081396" cy="595312"/>
          </a:xfrm>
        </p:grpSpPr>
        <p:grpSp>
          <p:nvGrpSpPr>
            <p:cNvPr id="50184" name="Group 15"/>
            <p:cNvGrpSpPr>
              <a:grpSpLocks/>
            </p:cNvGrpSpPr>
            <p:nvPr/>
          </p:nvGrpSpPr>
          <p:grpSpPr bwMode="auto">
            <a:xfrm rot="10800000">
              <a:off x="0" y="23809"/>
              <a:ext cx="466679" cy="571503"/>
              <a:chOff x="0" y="0"/>
              <a:chExt cx="312" cy="420"/>
            </a:xfrm>
          </p:grpSpPr>
          <p:grpSp>
            <p:nvGrpSpPr>
              <p:cNvPr id="50194" name="Group 16"/>
              <p:cNvGrpSpPr>
                <a:grpSpLocks/>
              </p:cNvGrpSpPr>
              <p:nvPr/>
            </p:nvGrpSpPr>
            <p:grpSpPr bwMode="auto">
              <a:xfrm>
                <a:off x="182" y="2"/>
                <a:ext cx="130" cy="418"/>
                <a:chOff x="0" y="0"/>
                <a:chExt cx="130" cy="418"/>
              </a:xfrm>
            </p:grpSpPr>
            <p:sp>
              <p:nvSpPr>
                <p:cNvPr id="50199" name="Oval 38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26" cy="120"/>
                </a:xfrm>
                <a:prstGeom prst="ellipse">
                  <a:avLst/>
                </a:prstGeom>
                <a:solidFill>
                  <a:srgbClr val="000000">
                    <a:alpha val="20000"/>
                  </a:srgbClr>
                </a:solidFill>
                <a:ln w="38100">
                  <a:solidFill>
                    <a:srgbClr val="DDDDDD"/>
                  </a:solidFill>
                  <a:round/>
                  <a:headEnd/>
                  <a:tailEnd/>
                </a:ln>
              </p:spPr>
              <p:txBody>
                <a:bodyPr rot="10800000"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Verdana" pitchFamily="34" charset="0"/>
                  </a:endParaRPr>
                </a:p>
              </p:txBody>
            </p:sp>
            <p:sp>
              <p:nvSpPr>
                <p:cNvPr id="50200" name="Oval 39"/>
                <p:cNvSpPr>
                  <a:spLocks noChangeArrowheads="1"/>
                </p:cNvSpPr>
                <p:nvPr/>
              </p:nvSpPr>
              <p:spPr bwMode="auto">
                <a:xfrm>
                  <a:off x="4" y="298"/>
                  <a:ext cx="126" cy="120"/>
                </a:xfrm>
                <a:prstGeom prst="ellipse">
                  <a:avLst/>
                </a:prstGeom>
                <a:solidFill>
                  <a:srgbClr val="000000">
                    <a:alpha val="29803"/>
                  </a:srgbClr>
                </a:solidFill>
                <a:ln w="38100">
                  <a:solidFill>
                    <a:srgbClr val="DDDDDD"/>
                  </a:solidFill>
                  <a:round/>
                  <a:headEnd/>
                  <a:tailEnd/>
                </a:ln>
              </p:spPr>
              <p:txBody>
                <a:bodyPr rot="10800000"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Verdana" pitchFamily="34" charset="0"/>
                  </a:endParaRPr>
                </a:p>
              </p:txBody>
            </p:sp>
            <p:sp>
              <p:nvSpPr>
                <p:cNvPr id="50201" name="AutoShape 40"/>
                <p:cNvSpPr>
                  <a:spLocks noChangeArrowheads="1"/>
                </p:cNvSpPr>
                <p:nvPr/>
              </p:nvSpPr>
              <p:spPr bwMode="auto">
                <a:xfrm>
                  <a:off x="36" y="72"/>
                  <a:ext cx="62" cy="30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B2B2B2"/>
                    </a:gs>
                    <a:gs pos="50000">
                      <a:srgbClr val="EAEAEA"/>
                    </a:gs>
                    <a:gs pos="100000">
                      <a:srgbClr val="B2B2B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10800000"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Verdana" pitchFamily="34" charset="0"/>
                  </a:endParaRPr>
                </a:p>
              </p:txBody>
            </p:sp>
          </p:grpSp>
          <p:grpSp>
            <p:nvGrpSpPr>
              <p:cNvPr id="50195" name="Group 20"/>
              <p:cNvGrpSpPr>
                <a:grpSpLocks/>
              </p:cNvGrpSpPr>
              <p:nvPr/>
            </p:nvGrpSpPr>
            <p:grpSpPr bwMode="auto">
              <a:xfrm>
                <a:off x="0" y="0"/>
                <a:ext cx="130" cy="418"/>
                <a:chOff x="0" y="0"/>
                <a:chExt cx="130" cy="418"/>
              </a:xfrm>
            </p:grpSpPr>
            <p:sp>
              <p:nvSpPr>
                <p:cNvPr id="50196" name="Oval 42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26" cy="120"/>
                </a:xfrm>
                <a:prstGeom prst="ellipse">
                  <a:avLst/>
                </a:prstGeom>
                <a:solidFill>
                  <a:srgbClr val="000000">
                    <a:alpha val="20000"/>
                  </a:srgbClr>
                </a:solidFill>
                <a:ln w="38100">
                  <a:solidFill>
                    <a:srgbClr val="DDDDDD"/>
                  </a:solidFill>
                  <a:round/>
                  <a:headEnd/>
                  <a:tailEnd/>
                </a:ln>
              </p:spPr>
              <p:txBody>
                <a:bodyPr rot="10800000"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Verdana" pitchFamily="34" charset="0"/>
                  </a:endParaRPr>
                </a:p>
              </p:txBody>
            </p:sp>
            <p:sp>
              <p:nvSpPr>
                <p:cNvPr id="50197" name="Oval 43"/>
                <p:cNvSpPr>
                  <a:spLocks noChangeArrowheads="1"/>
                </p:cNvSpPr>
                <p:nvPr/>
              </p:nvSpPr>
              <p:spPr bwMode="auto">
                <a:xfrm>
                  <a:off x="4" y="298"/>
                  <a:ext cx="126" cy="120"/>
                </a:xfrm>
                <a:prstGeom prst="ellipse">
                  <a:avLst/>
                </a:prstGeom>
                <a:solidFill>
                  <a:srgbClr val="000000">
                    <a:alpha val="29803"/>
                  </a:srgbClr>
                </a:solidFill>
                <a:ln w="38100">
                  <a:solidFill>
                    <a:srgbClr val="DDDDDD"/>
                  </a:solidFill>
                  <a:round/>
                  <a:headEnd/>
                  <a:tailEnd/>
                </a:ln>
              </p:spPr>
              <p:txBody>
                <a:bodyPr rot="10800000"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Verdana" pitchFamily="34" charset="0"/>
                  </a:endParaRPr>
                </a:p>
              </p:txBody>
            </p:sp>
            <p:sp>
              <p:nvSpPr>
                <p:cNvPr id="50198" name="AutoShape 44"/>
                <p:cNvSpPr>
                  <a:spLocks noChangeArrowheads="1"/>
                </p:cNvSpPr>
                <p:nvPr/>
              </p:nvSpPr>
              <p:spPr bwMode="auto">
                <a:xfrm>
                  <a:off x="36" y="72"/>
                  <a:ext cx="62" cy="30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B2B2B2"/>
                    </a:gs>
                    <a:gs pos="50000">
                      <a:srgbClr val="FFFFFF"/>
                    </a:gs>
                    <a:gs pos="100000">
                      <a:srgbClr val="B2B2B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10800000"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Verdana" pitchFamily="34" charset="0"/>
                  </a:endParaRPr>
                </a:p>
              </p:txBody>
            </p:sp>
          </p:grpSp>
        </p:grpSp>
        <p:grpSp>
          <p:nvGrpSpPr>
            <p:cNvPr id="50185" name="Group 24"/>
            <p:cNvGrpSpPr>
              <a:grpSpLocks/>
            </p:cNvGrpSpPr>
            <p:nvPr/>
          </p:nvGrpSpPr>
          <p:grpSpPr bwMode="auto">
            <a:xfrm rot="10800000">
              <a:off x="3614717" y="0"/>
              <a:ext cx="466679" cy="571503"/>
              <a:chOff x="0" y="0"/>
              <a:chExt cx="312" cy="420"/>
            </a:xfrm>
          </p:grpSpPr>
          <p:grpSp>
            <p:nvGrpSpPr>
              <p:cNvPr id="50186" name="Group 25"/>
              <p:cNvGrpSpPr>
                <a:grpSpLocks/>
              </p:cNvGrpSpPr>
              <p:nvPr/>
            </p:nvGrpSpPr>
            <p:grpSpPr bwMode="auto">
              <a:xfrm>
                <a:off x="182" y="2"/>
                <a:ext cx="130" cy="418"/>
                <a:chOff x="0" y="0"/>
                <a:chExt cx="130" cy="418"/>
              </a:xfrm>
            </p:grpSpPr>
            <p:sp>
              <p:nvSpPr>
                <p:cNvPr id="50191" name="Oval 47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26" cy="120"/>
                </a:xfrm>
                <a:prstGeom prst="ellipse">
                  <a:avLst/>
                </a:prstGeom>
                <a:solidFill>
                  <a:srgbClr val="000000">
                    <a:alpha val="20000"/>
                  </a:srgbClr>
                </a:solidFill>
                <a:ln w="38100">
                  <a:solidFill>
                    <a:srgbClr val="DDDDDD"/>
                  </a:solidFill>
                  <a:round/>
                  <a:headEnd/>
                  <a:tailEnd/>
                </a:ln>
              </p:spPr>
              <p:txBody>
                <a:bodyPr rot="10800000"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Verdana" pitchFamily="34" charset="0"/>
                  </a:endParaRPr>
                </a:p>
              </p:txBody>
            </p:sp>
            <p:sp>
              <p:nvSpPr>
                <p:cNvPr id="50192" name="Oval 48"/>
                <p:cNvSpPr>
                  <a:spLocks noChangeArrowheads="1"/>
                </p:cNvSpPr>
                <p:nvPr/>
              </p:nvSpPr>
              <p:spPr bwMode="auto">
                <a:xfrm>
                  <a:off x="4" y="298"/>
                  <a:ext cx="126" cy="120"/>
                </a:xfrm>
                <a:prstGeom prst="ellipse">
                  <a:avLst/>
                </a:prstGeom>
                <a:solidFill>
                  <a:srgbClr val="000000">
                    <a:alpha val="29803"/>
                  </a:srgbClr>
                </a:solidFill>
                <a:ln w="38100">
                  <a:solidFill>
                    <a:srgbClr val="DDDDDD"/>
                  </a:solidFill>
                  <a:round/>
                  <a:headEnd/>
                  <a:tailEnd/>
                </a:ln>
              </p:spPr>
              <p:txBody>
                <a:bodyPr rot="10800000"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Verdana" pitchFamily="34" charset="0"/>
                  </a:endParaRPr>
                </a:p>
              </p:txBody>
            </p:sp>
            <p:sp>
              <p:nvSpPr>
                <p:cNvPr id="50193" name="AutoShape 49"/>
                <p:cNvSpPr>
                  <a:spLocks noChangeArrowheads="1"/>
                </p:cNvSpPr>
                <p:nvPr/>
              </p:nvSpPr>
              <p:spPr bwMode="auto">
                <a:xfrm>
                  <a:off x="36" y="72"/>
                  <a:ext cx="62" cy="30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B2B2B2"/>
                    </a:gs>
                    <a:gs pos="50000">
                      <a:srgbClr val="EAEAEA"/>
                    </a:gs>
                    <a:gs pos="100000">
                      <a:srgbClr val="B2B2B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10800000"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Verdana" pitchFamily="34" charset="0"/>
                  </a:endParaRPr>
                </a:p>
              </p:txBody>
            </p:sp>
          </p:grpSp>
          <p:grpSp>
            <p:nvGrpSpPr>
              <p:cNvPr id="50187" name="Group 29"/>
              <p:cNvGrpSpPr>
                <a:grpSpLocks/>
              </p:cNvGrpSpPr>
              <p:nvPr/>
            </p:nvGrpSpPr>
            <p:grpSpPr bwMode="auto">
              <a:xfrm>
                <a:off x="0" y="0"/>
                <a:ext cx="130" cy="418"/>
                <a:chOff x="0" y="0"/>
                <a:chExt cx="130" cy="418"/>
              </a:xfrm>
            </p:grpSpPr>
            <p:sp>
              <p:nvSpPr>
                <p:cNvPr id="50188" name="Oval 51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26" cy="120"/>
                </a:xfrm>
                <a:prstGeom prst="ellipse">
                  <a:avLst/>
                </a:prstGeom>
                <a:solidFill>
                  <a:srgbClr val="000000">
                    <a:alpha val="20000"/>
                  </a:srgbClr>
                </a:solidFill>
                <a:ln w="38100">
                  <a:solidFill>
                    <a:srgbClr val="DDDDDD"/>
                  </a:solidFill>
                  <a:round/>
                  <a:headEnd/>
                  <a:tailEnd/>
                </a:ln>
              </p:spPr>
              <p:txBody>
                <a:bodyPr rot="10800000"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Verdana" pitchFamily="34" charset="0"/>
                  </a:endParaRPr>
                </a:p>
              </p:txBody>
            </p:sp>
            <p:sp>
              <p:nvSpPr>
                <p:cNvPr id="50189" name="Oval 52"/>
                <p:cNvSpPr>
                  <a:spLocks noChangeArrowheads="1"/>
                </p:cNvSpPr>
                <p:nvPr/>
              </p:nvSpPr>
              <p:spPr bwMode="auto">
                <a:xfrm>
                  <a:off x="4" y="298"/>
                  <a:ext cx="126" cy="120"/>
                </a:xfrm>
                <a:prstGeom prst="ellipse">
                  <a:avLst/>
                </a:prstGeom>
                <a:solidFill>
                  <a:srgbClr val="000000">
                    <a:alpha val="29803"/>
                  </a:srgbClr>
                </a:solidFill>
                <a:ln w="38100">
                  <a:solidFill>
                    <a:srgbClr val="DDDDDD"/>
                  </a:solidFill>
                  <a:round/>
                  <a:headEnd/>
                  <a:tailEnd/>
                </a:ln>
              </p:spPr>
              <p:txBody>
                <a:bodyPr rot="10800000"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Verdana" pitchFamily="34" charset="0"/>
                  </a:endParaRPr>
                </a:p>
              </p:txBody>
            </p:sp>
            <p:sp>
              <p:nvSpPr>
                <p:cNvPr id="50190" name="AutoShape 53"/>
                <p:cNvSpPr>
                  <a:spLocks noChangeArrowheads="1"/>
                </p:cNvSpPr>
                <p:nvPr/>
              </p:nvSpPr>
              <p:spPr bwMode="auto">
                <a:xfrm>
                  <a:off x="36" y="72"/>
                  <a:ext cx="62" cy="30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B2B2B2"/>
                    </a:gs>
                    <a:gs pos="50000">
                      <a:srgbClr val="FFFFFF"/>
                    </a:gs>
                    <a:gs pos="100000">
                      <a:srgbClr val="B2B2B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10800000"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Verdana" pitchFamily="34" charset="0"/>
                  </a:endParaRPr>
                </a:p>
              </p:txBody>
            </p:sp>
          </p:grpSp>
        </p:grpSp>
      </p:grpSp>
      <p:sp>
        <p:nvSpPr>
          <p:cNvPr id="34849" name="Text Box 42"/>
          <p:cNvSpPr txBox="1">
            <a:spLocks noChangeArrowheads="1"/>
          </p:cNvSpPr>
          <p:nvPr/>
        </p:nvSpPr>
        <p:spPr bwMode="auto">
          <a:xfrm>
            <a:off x="1908175" y="3860800"/>
            <a:ext cx="54006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zh-CN" sz="2800" b="1">
                <a:latin typeface="Times New Roman" pitchFamily="18" charset="0"/>
              </a:rPr>
              <a:t>Poster</a:t>
            </a:r>
          </a:p>
        </p:txBody>
      </p:sp>
    </p:spTree>
    <p:extLst>
      <p:ext uri="{BB962C8B-B14F-4D97-AF65-F5344CB8AC3E}">
        <p14:creationId xmlns:p14="http://schemas.microsoft.com/office/powerpoint/2010/main" val="1728565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49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02" name="Group 2"/>
          <p:cNvGrpSpPr>
            <a:grpSpLocks/>
          </p:cNvGrpSpPr>
          <p:nvPr/>
        </p:nvGrpSpPr>
        <p:grpSpPr bwMode="auto">
          <a:xfrm>
            <a:off x="395288" y="549275"/>
            <a:ext cx="1944687" cy="647700"/>
            <a:chOff x="0" y="0"/>
            <a:chExt cx="1225" cy="408"/>
          </a:xfrm>
        </p:grpSpPr>
        <p:sp>
          <p:nvSpPr>
            <p:cNvPr id="51207" name="Rectangle 8"/>
            <p:cNvSpPr>
              <a:spLocks noChangeArrowheads="1"/>
            </p:cNvSpPr>
            <p:nvPr/>
          </p:nvSpPr>
          <p:spPr bwMode="auto">
            <a:xfrm>
              <a:off x="0" y="0"/>
              <a:ext cx="1167" cy="356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PanRoman" pitchFamily="2" charset="2"/>
              </a:endParaRPr>
            </a:p>
          </p:txBody>
        </p:sp>
        <p:sp>
          <p:nvSpPr>
            <p:cNvPr id="51208" name="Rectangle 9"/>
            <p:cNvSpPr>
              <a:spLocks noChangeArrowheads="1"/>
            </p:cNvSpPr>
            <p:nvPr/>
          </p:nvSpPr>
          <p:spPr bwMode="auto">
            <a:xfrm>
              <a:off x="58" y="52"/>
              <a:ext cx="1167" cy="356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PanRoman" pitchFamily="2" charset="2"/>
              </a:endParaRPr>
            </a:p>
          </p:txBody>
        </p:sp>
        <p:sp>
          <p:nvSpPr>
            <p:cNvPr id="51209" name="Rectangle 10"/>
            <p:cNvSpPr>
              <a:spLocks noChangeArrowheads="1"/>
            </p:cNvSpPr>
            <p:nvPr/>
          </p:nvSpPr>
          <p:spPr bwMode="auto">
            <a:xfrm>
              <a:off x="45" y="47"/>
              <a:ext cx="931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zh-CN" altLang="zh-CN" sz="2800" b="1">
                  <a:solidFill>
                    <a:schemeClr val="folHlink"/>
                  </a:solidFill>
                  <a:latin typeface="Times New Roman" pitchFamily="18" charset="0"/>
                </a:rPr>
                <a:t> Writing</a:t>
              </a:r>
            </a:p>
          </p:txBody>
        </p:sp>
      </p:grpSp>
      <p:pic>
        <p:nvPicPr>
          <p:cNvPr id="51203" name="Picture 12" descr="10S20G2G1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15888"/>
            <a:ext cx="863600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7" name="Text Box 7"/>
          <p:cNvSpPr txBox="1">
            <a:spLocks noChangeArrowheads="1"/>
          </p:cNvSpPr>
          <p:nvPr/>
        </p:nvSpPr>
        <p:spPr bwMode="auto">
          <a:xfrm>
            <a:off x="1258888" y="1341438"/>
            <a:ext cx="6911975" cy="642937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zh-CN" sz="2400" b="1">
                <a:latin typeface="Times New Roman" pitchFamily="18" charset="0"/>
              </a:rPr>
              <a:t>海 报</a:t>
            </a:r>
          </a:p>
          <a:p>
            <a:pPr>
              <a:defRPr/>
            </a:pPr>
            <a:r>
              <a:rPr lang="zh-CN" altLang="zh-CN" sz="2000">
                <a:latin typeface="Times New Roman" pitchFamily="18" charset="0"/>
              </a:rPr>
              <a:t>       海报是人们日常生活中极为常见的一种招贴形式，多用于电影、戏曲、比赛、文艺演出等活动。海报中通常要写清楚活动的性质，活动的主办单位、时间、地点等内容。海报</a:t>
            </a:r>
          </a:p>
          <a:p>
            <a:pPr>
              <a:defRPr/>
            </a:pPr>
            <a:r>
              <a:rPr lang="zh-CN" altLang="zh-CN" sz="2000">
                <a:latin typeface="Times New Roman" pitchFamily="18" charset="0"/>
              </a:rPr>
              <a:t>的语言要简明扼要，形式要新颖美观。</a:t>
            </a:r>
          </a:p>
          <a:p>
            <a:pPr>
              <a:defRPr/>
            </a:pPr>
            <a:r>
              <a:rPr lang="zh-CN" altLang="zh-CN" sz="2000">
                <a:latin typeface="Times New Roman" pitchFamily="18" charset="0"/>
              </a:rPr>
              <a:t>  </a:t>
            </a:r>
            <a:r>
              <a:rPr lang="zh-CN" altLang="zh-CN" sz="2000" b="1">
                <a:latin typeface="Times New Roman" pitchFamily="18" charset="0"/>
              </a:rPr>
              <a:t>海报的基本特点</a:t>
            </a:r>
          </a:p>
          <a:p>
            <a:pPr>
              <a:defRPr/>
            </a:pPr>
            <a:r>
              <a:rPr lang="zh-CN" altLang="zh-CN" sz="2000">
                <a:latin typeface="Times New Roman" pitchFamily="18" charset="0"/>
              </a:rPr>
              <a:t>         海报通常由三部分组成，即标题、正文与落款。</a:t>
            </a:r>
            <a:endParaRPr lang="zh-CN" altLang="zh-CN" sz="2000" b="1">
              <a:latin typeface="Times New Roman" pitchFamily="18" charset="0"/>
            </a:endParaRPr>
          </a:p>
          <a:p>
            <a:pPr>
              <a:defRPr/>
            </a:pPr>
            <a:r>
              <a:rPr lang="zh-CN" altLang="zh-CN" sz="2000" b="1">
                <a:latin typeface="Times New Roman" pitchFamily="18" charset="0"/>
              </a:rPr>
              <a:t>  海报的一般格式</a:t>
            </a:r>
          </a:p>
          <a:p>
            <a:pPr>
              <a:spcBef>
                <a:spcPct val="50000"/>
              </a:spcBef>
              <a:defRPr/>
            </a:pPr>
            <a:endParaRPr lang="zh-CN" altLang="zh-CN" sz="2400">
              <a:latin typeface="Times New Roman" pitchFamily="18" charset="0"/>
            </a:endParaRPr>
          </a:p>
          <a:p>
            <a:pPr>
              <a:spcBef>
                <a:spcPct val="50000"/>
              </a:spcBef>
              <a:defRPr/>
            </a:pPr>
            <a:endParaRPr lang="zh-CN" altLang="zh-CN" sz="2400" b="1">
              <a:latin typeface="Times New Roman" pitchFamily="18" charset="0"/>
            </a:endParaRPr>
          </a:p>
          <a:p>
            <a:pPr>
              <a:spcBef>
                <a:spcPct val="50000"/>
              </a:spcBef>
              <a:defRPr/>
            </a:pPr>
            <a:endParaRPr lang="zh-CN" altLang="zh-CN">
              <a:latin typeface="Times New Roman" pitchFamily="18" charset="0"/>
            </a:endParaRPr>
          </a:p>
          <a:p>
            <a:pPr>
              <a:spcBef>
                <a:spcPct val="50000"/>
              </a:spcBef>
              <a:defRPr/>
            </a:pPr>
            <a:endParaRPr lang="zh-CN" altLang="zh-CN">
              <a:latin typeface="Times New Roman" pitchFamily="18" charset="0"/>
            </a:endParaRPr>
          </a:p>
          <a:p>
            <a:pPr>
              <a:spcBef>
                <a:spcPct val="50000"/>
              </a:spcBef>
              <a:defRPr/>
            </a:pPr>
            <a:endParaRPr lang="zh-CN" altLang="zh-CN">
              <a:latin typeface="Times New Roman" pitchFamily="18" charset="0"/>
            </a:endParaRPr>
          </a:p>
        </p:txBody>
      </p:sp>
      <p:sp>
        <p:nvSpPr>
          <p:cNvPr id="35848" name="Rectangle 8"/>
          <p:cNvSpPr>
            <a:spLocks noChangeArrowheads="1"/>
          </p:cNvSpPr>
          <p:nvPr/>
        </p:nvSpPr>
        <p:spPr bwMode="auto">
          <a:xfrm>
            <a:off x="1763713" y="4076700"/>
            <a:ext cx="5688012" cy="244792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5849" name="Text Box 9"/>
          <p:cNvSpPr txBox="1">
            <a:spLocks noChangeArrowheads="1"/>
          </p:cNvSpPr>
          <p:nvPr/>
        </p:nvSpPr>
        <p:spPr bwMode="auto">
          <a:xfrm>
            <a:off x="3851275" y="4319588"/>
            <a:ext cx="2303463" cy="2538412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zh-CN" sz="1400" b="1"/>
              <a:t>海报</a:t>
            </a:r>
            <a:r>
              <a:rPr lang="zh-CN" altLang="zh-CN" sz="1400" b="1">
                <a:latin typeface="Times New Roman" pitchFamily="18" charset="0"/>
              </a:rPr>
              <a:t>（poster）</a:t>
            </a:r>
          </a:p>
          <a:p>
            <a:pPr>
              <a:spcBef>
                <a:spcPct val="50000"/>
              </a:spcBef>
              <a:defRPr/>
            </a:pPr>
            <a:r>
              <a:rPr lang="zh-CN" altLang="zh-CN" sz="1400" b="1">
                <a:latin typeface="Times New Roman" pitchFamily="18" charset="0"/>
              </a:rPr>
              <a:t>标题</a:t>
            </a:r>
          </a:p>
          <a:p>
            <a:pPr>
              <a:spcBef>
                <a:spcPct val="50000"/>
              </a:spcBef>
              <a:defRPr/>
            </a:pPr>
            <a:r>
              <a:rPr lang="zh-CN" altLang="zh-CN" sz="1400" b="1">
                <a:latin typeface="Times New Roman" pitchFamily="18" charset="0"/>
              </a:rPr>
              <a:t> 事件</a:t>
            </a:r>
          </a:p>
          <a:p>
            <a:pPr>
              <a:spcBef>
                <a:spcPct val="50000"/>
              </a:spcBef>
              <a:defRPr/>
            </a:pPr>
            <a:r>
              <a:rPr lang="zh-CN" altLang="zh-CN" sz="1400" b="1">
                <a:latin typeface="Times New Roman" pitchFamily="18" charset="0"/>
              </a:rPr>
              <a:t>地点</a:t>
            </a:r>
          </a:p>
          <a:p>
            <a:pPr>
              <a:spcBef>
                <a:spcPct val="50000"/>
              </a:spcBef>
              <a:defRPr/>
            </a:pPr>
            <a:r>
              <a:rPr lang="zh-CN" altLang="zh-CN" sz="1400" b="1">
                <a:latin typeface="Times New Roman" pitchFamily="18" charset="0"/>
              </a:rPr>
              <a:t>时间</a:t>
            </a:r>
          </a:p>
          <a:p>
            <a:pPr>
              <a:spcBef>
                <a:spcPct val="50000"/>
              </a:spcBef>
              <a:defRPr/>
            </a:pPr>
            <a:r>
              <a:rPr lang="zh-CN" altLang="zh-CN" sz="1400" b="1">
                <a:latin typeface="Times New Roman" pitchFamily="18" charset="0"/>
              </a:rPr>
              <a:t>联系方式</a:t>
            </a:r>
          </a:p>
          <a:p>
            <a:pPr>
              <a:spcBef>
                <a:spcPct val="50000"/>
              </a:spcBef>
              <a:defRPr/>
            </a:pPr>
            <a:endParaRPr lang="zh-CN" altLang="zh-CN" sz="1400">
              <a:latin typeface="Times New Roman" pitchFamily="18" charset="0"/>
            </a:endParaRPr>
          </a:p>
          <a:p>
            <a:pPr>
              <a:spcBef>
                <a:spcPct val="50000"/>
              </a:spcBef>
              <a:defRPr/>
            </a:pPr>
            <a:endParaRPr lang="zh-CN" altLang="zh-CN" sz="140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090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226" name="Group 2"/>
          <p:cNvGrpSpPr>
            <a:grpSpLocks/>
          </p:cNvGrpSpPr>
          <p:nvPr/>
        </p:nvGrpSpPr>
        <p:grpSpPr bwMode="auto">
          <a:xfrm>
            <a:off x="395288" y="549275"/>
            <a:ext cx="1944687" cy="647700"/>
            <a:chOff x="0" y="0"/>
            <a:chExt cx="1225" cy="408"/>
          </a:xfrm>
        </p:grpSpPr>
        <p:sp>
          <p:nvSpPr>
            <p:cNvPr id="52233" name="Rectangle 8"/>
            <p:cNvSpPr>
              <a:spLocks noChangeArrowheads="1"/>
            </p:cNvSpPr>
            <p:nvPr/>
          </p:nvSpPr>
          <p:spPr bwMode="auto">
            <a:xfrm>
              <a:off x="0" y="0"/>
              <a:ext cx="1167" cy="356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PanRoman" pitchFamily="2" charset="2"/>
              </a:endParaRPr>
            </a:p>
          </p:txBody>
        </p:sp>
        <p:sp>
          <p:nvSpPr>
            <p:cNvPr id="52234" name="Rectangle 9"/>
            <p:cNvSpPr>
              <a:spLocks noChangeArrowheads="1"/>
            </p:cNvSpPr>
            <p:nvPr/>
          </p:nvSpPr>
          <p:spPr bwMode="auto">
            <a:xfrm>
              <a:off x="58" y="52"/>
              <a:ext cx="1167" cy="356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PanRoman" pitchFamily="2" charset="2"/>
              </a:endParaRPr>
            </a:p>
          </p:txBody>
        </p:sp>
        <p:sp>
          <p:nvSpPr>
            <p:cNvPr id="52235" name="Rectangle 10"/>
            <p:cNvSpPr>
              <a:spLocks noChangeArrowheads="1"/>
            </p:cNvSpPr>
            <p:nvPr/>
          </p:nvSpPr>
          <p:spPr bwMode="auto">
            <a:xfrm>
              <a:off x="45" y="47"/>
              <a:ext cx="987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zh-CN" altLang="zh-CN" sz="2800" b="1">
                  <a:solidFill>
                    <a:schemeClr val="folHlink"/>
                  </a:solidFill>
                  <a:latin typeface="Times New Roman" pitchFamily="18" charset="0"/>
                </a:rPr>
                <a:t>  Writing</a:t>
              </a:r>
            </a:p>
          </p:txBody>
        </p:sp>
      </p:grpSp>
      <p:pic>
        <p:nvPicPr>
          <p:cNvPr id="52227" name="Picture 12" descr="10S20G2G1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15888"/>
            <a:ext cx="863600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1258888" y="1341438"/>
            <a:ext cx="6911975" cy="3748087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zh-CN" altLang="zh-CN" sz="2400">
              <a:latin typeface="Times New Roman" pitchFamily="18" charset="0"/>
            </a:endParaRPr>
          </a:p>
          <a:p>
            <a:pPr>
              <a:spcBef>
                <a:spcPct val="50000"/>
              </a:spcBef>
              <a:defRPr/>
            </a:pPr>
            <a:endParaRPr lang="zh-CN" altLang="zh-CN" sz="2400" b="1">
              <a:latin typeface="Times New Roman" pitchFamily="18" charset="0"/>
            </a:endParaRPr>
          </a:p>
          <a:p>
            <a:pPr>
              <a:spcBef>
                <a:spcPct val="50000"/>
              </a:spcBef>
              <a:defRPr/>
            </a:pPr>
            <a:endParaRPr lang="zh-CN" altLang="zh-CN">
              <a:latin typeface="Times New Roman" pitchFamily="18" charset="0"/>
            </a:endParaRPr>
          </a:p>
          <a:p>
            <a:pPr>
              <a:spcBef>
                <a:spcPct val="50000"/>
              </a:spcBef>
              <a:defRPr/>
            </a:pPr>
            <a:endParaRPr lang="zh-CN" altLang="zh-CN">
              <a:latin typeface="Times New Roman" pitchFamily="18" charset="0"/>
            </a:endParaRPr>
          </a:p>
          <a:p>
            <a:pPr>
              <a:spcBef>
                <a:spcPct val="50000"/>
              </a:spcBef>
              <a:defRPr/>
            </a:pPr>
            <a:endParaRPr lang="zh-CN" altLang="zh-CN">
              <a:latin typeface="Times New Roman" pitchFamily="18" charset="0"/>
            </a:endParaRPr>
          </a:p>
        </p:txBody>
      </p:sp>
      <p:sp>
        <p:nvSpPr>
          <p:cNvPr id="36872" name="Text Box 8"/>
          <p:cNvSpPr txBox="1">
            <a:spLocks noChangeArrowheads="1"/>
          </p:cNvSpPr>
          <p:nvPr/>
        </p:nvSpPr>
        <p:spPr bwMode="auto">
          <a:xfrm>
            <a:off x="1763713" y="2060575"/>
            <a:ext cx="5832475" cy="465931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zh-CN" sz="2400" b="1">
                <a:latin typeface="Times New Roman" pitchFamily="18" charset="0"/>
              </a:rPr>
              <a:t>         </a:t>
            </a:r>
            <a:r>
              <a:rPr lang="zh-CN" altLang="zh-CN" sz="2400">
                <a:latin typeface="Times New Roman" pitchFamily="18" charset="0"/>
              </a:rPr>
              <a:t>海报的标题对于海报的宣传极为重要，因此，标题的撰写要做到简洁明快，新颖醒目，抓住读者的注意力。海报的标题形式通常有两种：一是直接使用“海报”（Poster）一词；另一种则是根据海报的内容撰写标题</a:t>
            </a:r>
          </a:p>
          <a:p>
            <a:pPr>
              <a:spcBef>
                <a:spcPct val="50000"/>
              </a:spcBef>
              <a:defRPr/>
            </a:pPr>
            <a:endParaRPr lang="zh-CN" altLang="zh-CN" sz="2400">
              <a:latin typeface="Times New Roman" pitchFamily="18" charset="0"/>
            </a:endParaRPr>
          </a:p>
          <a:p>
            <a:pPr>
              <a:spcBef>
                <a:spcPct val="50000"/>
              </a:spcBef>
              <a:defRPr/>
            </a:pPr>
            <a:endParaRPr lang="zh-CN" altLang="zh-CN"/>
          </a:p>
          <a:p>
            <a:pPr>
              <a:spcBef>
                <a:spcPct val="50000"/>
              </a:spcBef>
              <a:defRPr/>
            </a:pPr>
            <a:endParaRPr lang="zh-CN" altLang="zh-CN"/>
          </a:p>
        </p:txBody>
      </p:sp>
      <p:grpSp>
        <p:nvGrpSpPr>
          <p:cNvPr id="52230" name="Group 9"/>
          <p:cNvGrpSpPr>
            <a:grpSpLocks/>
          </p:cNvGrpSpPr>
          <p:nvPr/>
        </p:nvGrpSpPr>
        <p:grpSpPr bwMode="auto">
          <a:xfrm>
            <a:off x="1116013" y="1628775"/>
            <a:ext cx="1225550" cy="863600"/>
            <a:chOff x="0" y="0"/>
            <a:chExt cx="499" cy="288"/>
          </a:xfrm>
        </p:grpSpPr>
        <p:pic>
          <p:nvPicPr>
            <p:cNvPr id="52231" name="Picture 57" descr="10">
              <a:hlinkClick r:id="" action="ppaction://noaction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499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2232" name="Text Box 58">
              <a:hlinkClick r:id="" action="ppaction://noaction"/>
            </p:cNvPr>
            <p:cNvSpPr txBox="1">
              <a:spLocks noChangeArrowheads="1"/>
            </p:cNvSpPr>
            <p:nvPr/>
          </p:nvSpPr>
          <p:spPr bwMode="auto">
            <a:xfrm>
              <a:off x="27" y="27"/>
              <a:ext cx="45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zh-CN" sz="2800" b="1">
                  <a:solidFill>
                    <a:srgbClr val="0000FF"/>
                  </a:solidFill>
                  <a:ea typeface="黑体" pitchFamily="49" charset="-122"/>
                </a:rPr>
                <a:t>提示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15620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50" name="Group 2"/>
          <p:cNvGrpSpPr>
            <a:grpSpLocks/>
          </p:cNvGrpSpPr>
          <p:nvPr/>
        </p:nvGrpSpPr>
        <p:grpSpPr bwMode="auto">
          <a:xfrm>
            <a:off x="395288" y="549275"/>
            <a:ext cx="1944687" cy="647700"/>
            <a:chOff x="0" y="0"/>
            <a:chExt cx="1225" cy="408"/>
          </a:xfrm>
        </p:grpSpPr>
        <p:sp>
          <p:nvSpPr>
            <p:cNvPr id="53255" name="Rectangle 8"/>
            <p:cNvSpPr>
              <a:spLocks noChangeArrowheads="1"/>
            </p:cNvSpPr>
            <p:nvPr/>
          </p:nvSpPr>
          <p:spPr bwMode="auto">
            <a:xfrm>
              <a:off x="0" y="0"/>
              <a:ext cx="1167" cy="356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PanRoman" pitchFamily="2" charset="2"/>
              </a:endParaRPr>
            </a:p>
          </p:txBody>
        </p:sp>
        <p:sp>
          <p:nvSpPr>
            <p:cNvPr id="53256" name="Rectangle 9"/>
            <p:cNvSpPr>
              <a:spLocks noChangeArrowheads="1"/>
            </p:cNvSpPr>
            <p:nvPr/>
          </p:nvSpPr>
          <p:spPr bwMode="auto">
            <a:xfrm>
              <a:off x="58" y="52"/>
              <a:ext cx="1167" cy="356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PanRoman" pitchFamily="2" charset="2"/>
              </a:endParaRPr>
            </a:p>
          </p:txBody>
        </p:sp>
        <p:sp>
          <p:nvSpPr>
            <p:cNvPr id="53257" name="Rectangle 10"/>
            <p:cNvSpPr>
              <a:spLocks noChangeArrowheads="1"/>
            </p:cNvSpPr>
            <p:nvPr/>
          </p:nvSpPr>
          <p:spPr bwMode="auto">
            <a:xfrm>
              <a:off x="45" y="47"/>
              <a:ext cx="88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zh-CN" altLang="zh-CN" sz="2800" b="1">
                  <a:solidFill>
                    <a:schemeClr val="folHlink"/>
                  </a:solidFill>
                  <a:latin typeface="Times New Roman" pitchFamily="18" charset="0"/>
                </a:rPr>
                <a:t> Sample</a:t>
              </a:r>
            </a:p>
          </p:txBody>
        </p:sp>
      </p:grpSp>
      <p:pic>
        <p:nvPicPr>
          <p:cNvPr id="53251" name="Picture 12" descr="10S20G2G1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15888"/>
            <a:ext cx="863600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1258888" y="1341438"/>
            <a:ext cx="6911975" cy="3748087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zh-CN" altLang="zh-CN" sz="2400">
              <a:latin typeface="Times New Roman" pitchFamily="18" charset="0"/>
            </a:endParaRPr>
          </a:p>
          <a:p>
            <a:pPr>
              <a:spcBef>
                <a:spcPct val="50000"/>
              </a:spcBef>
              <a:defRPr/>
            </a:pPr>
            <a:endParaRPr lang="zh-CN" altLang="zh-CN" sz="2400" b="1">
              <a:latin typeface="Times New Roman" pitchFamily="18" charset="0"/>
            </a:endParaRPr>
          </a:p>
          <a:p>
            <a:pPr>
              <a:spcBef>
                <a:spcPct val="50000"/>
              </a:spcBef>
              <a:defRPr/>
            </a:pPr>
            <a:endParaRPr lang="zh-CN" altLang="zh-CN">
              <a:latin typeface="Times New Roman" pitchFamily="18" charset="0"/>
            </a:endParaRPr>
          </a:p>
          <a:p>
            <a:pPr>
              <a:spcBef>
                <a:spcPct val="50000"/>
              </a:spcBef>
              <a:defRPr/>
            </a:pPr>
            <a:endParaRPr lang="zh-CN" altLang="zh-CN">
              <a:latin typeface="Times New Roman" pitchFamily="18" charset="0"/>
            </a:endParaRPr>
          </a:p>
          <a:p>
            <a:pPr>
              <a:spcBef>
                <a:spcPct val="50000"/>
              </a:spcBef>
              <a:defRPr/>
            </a:pPr>
            <a:endParaRPr lang="zh-CN" altLang="zh-CN">
              <a:latin typeface="Times New Roman" pitchFamily="18" charset="0"/>
            </a:endParaRPr>
          </a:p>
        </p:txBody>
      </p:sp>
      <p:sp>
        <p:nvSpPr>
          <p:cNvPr id="53253" name="AutoShape 6"/>
          <p:cNvSpPr>
            <a:spLocks noChangeArrowheads="1"/>
          </p:cNvSpPr>
          <p:nvPr/>
        </p:nvSpPr>
        <p:spPr bwMode="auto">
          <a:xfrm>
            <a:off x="1042988" y="1484313"/>
            <a:ext cx="7488237" cy="3960812"/>
          </a:xfrm>
          <a:prstGeom prst="roundRect">
            <a:avLst>
              <a:gd name="adj" fmla="val 4639"/>
            </a:avLst>
          </a:prstGeom>
          <a:gradFill rotWithShape="1">
            <a:gsLst>
              <a:gs pos="0">
                <a:srgbClr val="FDFDFD"/>
              </a:gs>
              <a:gs pos="100000">
                <a:srgbClr val="D7D7D7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zh-CN" sz="4000">
              <a:latin typeface="PanRoman" pitchFamily="2" charset="2"/>
            </a:endParaRPr>
          </a:p>
        </p:txBody>
      </p:sp>
      <p:sp>
        <p:nvSpPr>
          <p:cNvPr id="37897" name="Text Box 9"/>
          <p:cNvSpPr txBox="1">
            <a:spLocks noChangeArrowheads="1"/>
          </p:cNvSpPr>
          <p:nvPr/>
        </p:nvSpPr>
        <p:spPr bwMode="auto">
          <a:xfrm>
            <a:off x="1763713" y="1916113"/>
            <a:ext cx="5761037" cy="5243512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zh-CN" sz="2800" b="1">
                <a:solidFill>
                  <a:schemeClr val="folHlink"/>
                </a:solidFill>
                <a:latin typeface="Times New Roman" pitchFamily="18" charset="0"/>
              </a:rPr>
              <a:t>Football Match</a:t>
            </a:r>
          </a:p>
          <a:p>
            <a:pPr>
              <a:defRPr/>
            </a:pPr>
            <a:r>
              <a:rPr lang="zh-CN" altLang="zh-CN" sz="2000">
                <a:latin typeface="Times New Roman" pitchFamily="18" charset="0"/>
              </a:rPr>
              <a:t>All Are Warmly Welcome</a:t>
            </a:r>
          </a:p>
          <a:p>
            <a:pPr>
              <a:defRPr/>
            </a:pPr>
            <a:r>
              <a:rPr lang="zh-CN" altLang="zh-CN" sz="2000">
                <a:latin typeface="Times New Roman" pitchFamily="18" charset="0"/>
              </a:rPr>
              <a:t>Under the auspices（赞助） of the Student Union of out school, a friendly football match will be held between our team and the team of Chemical Engineering College on our football field on Tuesday, May 8, 2012 at 5:00 pm.</a:t>
            </a:r>
          </a:p>
          <a:p>
            <a:pPr>
              <a:defRPr/>
            </a:pPr>
            <a:r>
              <a:rPr lang="zh-CN" altLang="zh-CN" sz="2000">
                <a:latin typeface="Times New Roman" pitchFamily="18" charset="0"/>
              </a:rPr>
              <a:t>                                              The Students’ Union</a:t>
            </a:r>
          </a:p>
          <a:p>
            <a:pPr>
              <a:defRPr/>
            </a:pPr>
            <a:r>
              <a:rPr lang="zh-CN" altLang="zh-CN" sz="2000">
                <a:latin typeface="Times New Roman" pitchFamily="18" charset="0"/>
              </a:rPr>
              <a:t>Friday, May 4</a:t>
            </a:r>
          </a:p>
          <a:p>
            <a:pPr>
              <a:spcBef>
                <a:spcPct val="50000"/>
              </a:spcBef>
              <a:defRPr/>
            </a:pPr>
            <a:endParaRPr lang="zh-CN" altLang="zh-CN" sz="2000">
              <a:latin typeface="Times New Roman" pitchFamily="18" charset="0"/>
            </a:endParaRPr>
          </a:p>
          <a:p>
            <a:pPr>
              <a:spcBef>
                <a:spcPct val="50000"/>
              </a:spcBef>
              <a:defRPr/>
            </a:pPr>
            <a:endParaRPr lang="zh-CN" altLang="zh-CN" sz="2000"/>
          </a:p>
          <a:p>
            <a:pPr>
              <a:spcBef>
                <a:spcPct val="50000"/>
              </a:spcBef>
              <a:defRPr/>
            </a:pPr>
            <a:endParaRPr lang="zh-CN" altLang="zh-CN" sz="2000"/>
          </a:p>
          <a:p>
            <a:pPr>
              <a:spcBef>
                <a:spcPct val="50000"/>
              </a:spcBef>
              <a:defRPr/>
            </a:pPr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110140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74" name="Group 2"/>
          <p:cNvGrpSpPr>
            <a:grpSpLocks/>
          </p:cNvGrpSpPr>
          <p:nvPr/>
        </p:nvGrpSpPr>
        <p:grpSpPr bwMode="auto">
          <a:xfrm>
            <a:off x="395288" y="549275"/>
            <a:ext cx="1944687" cy="647700"/>
            <a:chOff x="0" y="0"/>
            <a:chExt cx="1225" cy="408"/>
          </a:xfrm>
        </p:grpSpPr>
        <p:sp>
          <p:nvSpPr>
            <p:cNvPr id="54283" name="Rectangle 8"/>
            <p:cNvSpPr>
              <a:spLocks noChangeArrowheads="1"/>
            </p:cNvSpPr>
            <p:nvPr/>
          </p:nvSpPr>
          <p:spPr bwMode="auto">
            <a:xfrm>
              <a:off x="0" y="0"/>
              <a:ext cx="1167" cy="356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PanRoman" pitchFamily="2" charset="2"/>
              </a:endParaRPr>
            </a:p>
          </p:txBody>
        </p:sp>
        <p:sp>
          <p:nvSpPr>
            <p:cNvPr id="54284" name="Rectangle 9"/>
            <p:cNvSpPr>
              <a:spLocks noChangeArrowheads="1"/>
            </p:cNvSpPr>
            <p:nvPr/>
          </p:nvSpPr>
          <p:spPr bwMode="auto">
            <a:xfrm>
              <a:off x="58" y="52"/>
              <a:ext cx="1167" cy="356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PanRoman" pitchFamily="2" charset="2"/>
              </a:endParaRPr>
            </a:p>
          </p:txBody>
        </p:sp>
        <p:sp>
          <p:nvSpPr>
            <p:cNvPr id="54285" name="Rectangle 10"/>
            <p:cNvSpPr>
              <a:spLocks noChangeArrowheads="1"/>
            </p:cNvSpPr>
            <p:nvPr/>
          </p:nvSpPr>
          <p:spPr bwMode="auto">
            <a:xfrm>
              <a:off x="45" y="47"/>
              <a:ext cx="1121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zh-CN" altLang="zh-CN" sz="2800" b="1">
                  <a:solidFill>
                    <a:schemeClr val="folHlink"/>
                  </a:solidFill>
                  <a:latin typeface="Times New Roman" pitchFamily="18" charset="0"/>
                </a:rPr>
                <a:t>  Exercises</a:t>
              </a:r>
            </a:p>
          </p:txBody>
        </p:sp>
      </p:grpSp>
      <p:grpSp>
        <p:nvGrpSpPr>
          <p:cNvPr id="54275" name="Group 6"/>
          <p:cNvGrpSpPr>
            <a:grpSpLocks/>
          </p:cNvGrpSpPr>
          <p:nvPr/>
        </p:nvGrpSpPr>
        <p:grpSpPr bwMode="auto">
          <a:xfrm>
            <a:off x="468313" y="1412875"/>
            <a:ext cx="1152525" cy="647700"/>
            <a:chOff x="0" y="0"/>
            <a:chExt cx="499" cy="288"/>
          </a:xfrm>
        </p:grpSpPr>
        <p:pic>
          <p:nvPicPr>
            <p:cNvPr id="54281" name="Picture 57" descr="10">
              <a:hlinkClick r:id="" action="ppaction://noaction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499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4282" name="Text Box 58">
              <a:hlinkClick r:id="" action="ppaction://noaction"/>
            </p:cNvPr>
            <p:cNvSpPr txBox="1">
              <a:spLocks noChangeArrowheads="1"/>
            </p:cNvSpPr>
            <p:nvPr/>
          </p:nvSpPr>
          <p:spPr bwMode="auto">
            <a:xfrm>
              <a:off x="27" y="27"/>
              <a:ext cx="454" cy="2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zh-CN" b="1">
                  <a:solidFill>
                    <a:srgbClr val="0000FF"/>
                  </a:solidFill>
                  <a:ea typeface="黑体" pitchFamily="49" charset="-122"/>
                </a:rPr>
                <a:t>Key</a:t>
              </a:r>
            </a:p>
          </p:txBody>
        </p:sp>
      </p:grpSp>
      <p:pic>
        <p:nvPicPr>
          <p:cNvPr id="54276" name="Picture 12" descr="10S20G2G1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15888"/>
            <a:ext cx="863600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7" name="AutoShape 6"/>
          <p:cNvSpPr>
            <a:spLocks noChangeArrowheads="1"/>
          </p:cNvSpPr>
          <p:nvPr/>
        </p:nvSpPr>
        <p:spPr bwMode="auto">
          <a:xfrm>
            <a:off x="1042988" y="2060575"/>
            <a:ext cx="7488237" cy="3960813"/>
          </a:xfrm>
          <a:prstGeom prst="roundRect">
            <a:avLst>
              <a:gd name="adj" fmla="val 4639"/>
            </a:avLst>
          </a:prstGeom>
          <a:gradFill rotWithShape="1">
            <a:gsLst>
              <a:gs pos="0">
                <a:srgbClr val="FDFDFD"/>
              </a:gs>
              <a:gs pos="100000">
                <a:srgbClr val="D7D7D7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zh-CN" sz="4000">
              <a:latin typeface="PanRoman" pitchFamily="2" charset="2"/>
            </a:endParaRPr>
          </a:p>
        </p:txBody>
      </p:sp>
      <p:sp>
        <p:nvSpPr>
          <p:cNvPr id="38923" name="Text Box 11"/>
          <p:cNvSpPr txBox="1">
            <a:spLocks noChangeArrowheads="1"/>
          </p:cNvSpPr>
          <p:nvPr/>
        </p:nvSpPr>
        <p:spPr bwMode="auto">
          <a:xfrm>
            <a:off x="2124075" y="2492375"/>
            <a:ext cx="3960813" cy="161607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zh-CN" altLang="zh-CN"/>
          </a:p>
          <a:p>
            <a:pPr>
              <a:spcBef>
                <a:spcPct val="50000"/>
              </a:spcBef>
              <a:defRPr/>
            </a:pPr>
            <a:endParaRPr lang="zh-CN" altLang="zh-CN"/>
          </a:p>
        </p:txBody>
      </p:sp>
      <p:sp>
        <p:nvSpPr>
          <p:cNvPr id="38924" name="Text Box 12"/>
          <p:cNvSpPr txBox="1">
            <a:spLocks noChangeArrowheads="1"/>
          </p:cNvSpPr>
          <p:nvPr/>
        </p:nvSpPr>
        <p:spPr bwMode="auto">
          <a:xfrm>
            <a:off x="2051050" y="2276475"/>
            <a:ext cx="5545138" cy="368935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zh-CN" sz="2800" b="1">
                <a:solidFill>
                  <a:schemeClr val="folHlink"/>
                </a:solidFill>
                <a:latin typeface="Times New Roman" pitchFamily="18" charset="0"/>
              </a:rPr>
              <a:t>圣诞节晚会</a:t>
            </a:r>
          </a:p>
          <a:p>
            <a:pPr algn="ctr">
              <a:defRPr/>
            </a:pPr>
            <a:endParaRPr lang="zh-CN" altLang="zh-CN" sz="2800" b="1">
              <a:solidFill>
                <a:schemeClr val="folHlink"/>
              </a:solidFill>
              <a:latin typeface="Times New Roman" pitchFamily="18" charset="0"/>
            </a:endParaRPr>
          </a:p>
          <a:p>
            <a:pPr>
              <a:defRPr/>
            </a:pPr>
            <a:r>
              <a:rPr lang="zh-CN" altLang="zh-CN" sz="2000">
                <a:latin typeface="宋体" pitchFamily="2" charset="-122"/>
              </a:rPr>
              <a:t>      想过一个非同寻常的平安夜吗？ </a:t>
            </a:r>
          </a:p>
          <a:p>
            <a:pPr>
              <a:defRPr/>
            </a:pPr>
            <a:r>
              <a:rPr lang="zh-CN" altLang="zh-CN" sz="2000">
                <a:latin typeface="宋体" pitchFamily="2" charset="-122"/>
              </a:rPr>
              <a:t>  想得到圣诞老人神奇包裹里面的礼物吗？</a:t>
            </a:r>
          </a:p>
          <a:p>
            <a:pPr>
              <a:defRPr/>
            </a:pPr>
            <a:r>
              <a:rPr lang="zh-CN" altLang="zh-CN" sz="2000">
                <a:latin typeface="宋体" pitchFamily="2" charset="-122"/>
              </a:rPr>
              <a:t>        一起来分享这个美好时刻吧！</a:t>
            </a:r>
          </a:p>
          <a:p>
            <a:pPr>
              <a:defRPr/>
            </a:pPr>
            <a:r>
              <a:rPr lang="zh-CN" altLang="zh-CN" sz="2000">
                <a:latin typeface="宋体" pitchFamily="2" charset="-122"/>
              </a:rPr>
              <a:t>          主办：学生会</a:t>
            </a:r>
          </a:p>
          <a:p>
            <a:pPr>
              <a:defRPr/>
            </a:pPr>
            <a:r>
              <a:rPr lang="zh-CN" altLang="zh-CN" sz="2000">
                <a:latin typeface="宋体" pitchFamily="2" charset="-122"/>
              </a:rPr>
              <a:t>时间：12月24日（周日）晚上7：00到11:00</a:t>
            </a:r>
          </a:p>
          <a:p>
            <a:pPr>
              <a:defRPr/>
            </a:pPr>
            <a:r>
              <a:rPr lang="zh-CN" altLang="zh-CN" sz="2000">
                <a:latin typeface="宋体" pitchFamily="2" charset="-122"/>
              </a:rPr>
              <a:t>          地点：图书馆多功能厅</a:t>
            </a:r>
          </a:p>
          <a:p>
            <a:pPr algn="just">
              <a:spcBef>
                <a:spcPct val="50000"/>
              </a:spcBef>
              <a:defRPr/>
            </a:pPr>
            <a:r>
              <a:rPr lang="zh-CN" altLang="zh-CN"/>
              <a:t> </a:t>
            </a:r>
          </a:p>
        </p:txBody>
      </p:sp>
      <p:sp>
        <p:nvSpPr>
          <p:cNvPr id="38925" name="Text Box 13"/>
          <p:cNvSpPr txBox="1">
            <a:spLocks noChangeArrowheads="1"/>
          </p:cNvSpPr>
          <p:nvPr/>
        </p:nvSpPr>
        <p:spPr bwMode="auto">
          <a:xfrm>
            <a:off x="1692275" y="1341438"/>
            <a:ext cx="6480175" cy="45720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zh-CN" sz="2400" b="1">
                <a:solidFill>
                  <a:srgbClr val="3366FF"/>
                </a:solidFill>
                <a:latin typeface="Times New Roman" pitchFamily="18" charset="0"/>
              </a:rPr>
              <a:t>Ⅰ Translate the following poster into Chinese.</a:t>
            </a:r>
          </a:p>
        </p:txBody>
      </p:sp>
    </p:spTree>
    <p:extLst>
      <p:ext uri="{BB962C8B-B14F-4D97-AF65-F5344CB8AC3E}">
        <p14:creationId xmlns:p14="http://schemas.microsoft.com/office/powerpoint/2010/main" val="154274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298" name="Group 2"/>
          <p:cNvGrpSpPr>
            <a:grpSpLocks/>
          </p:cNvGrpSpPr>
          <p:nvPr/>
        </p:nvGrpSpPr>
        <p:grpSpPr bwMode="auto">
          <a:xfrm>
            <a:off x="395288" y="549275"/>
            <a:ext cx="1944687" cy="647700"/>
            <a:chOff x="0" y="0"/>
            <a:chExt cx="1225" cy="408"/>
          </a:xfrm>
        </p:grpSpPr>
        <p:sp>
          <p:nvSpPr>
            <p:cNvPr id="55307" name="Rectangle 8"/>
            <p:cNvSpPr>
              <a:spLocks noChangeArrowheads="1"/>
            </p:cNvSpPr>
            <p:nvPr/>
          </p:nvSpPr>
          <p:spPr bwMode="auto">
            <a:xfrm>
              <a:off x="0" y="0"/>
              <a:ext cx="1167" cy="356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PanRoman" pitchFamily="2" charset="2"/>
              </a:endParaRPr>
            </a:p>
          </p:txBody>
        </p:sp>
        <p:sp>
          <p:nvSpPr>
            <p:cNvPr id="55308" name="Rectangle 9"/>
            <p:cNvSpPr>
              <a:spLocks noChangeArrowheads="1"/>
            </p:cNvSpPr>
            <p:nvPr/>
          </p:nvSpPr>
          <p:spPr bwMode="auto">
            <a:xfrm>
              <a:off x="58" y="52"/>
              <a:ext cx="1167" cy="356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PanRoman" pitchFamily="2" charset="2"/>
              </a:endParaRPr>
            </a:p>
          </p:txBody>
        </p:sp>
        <p:sp>
          <p:nvSpPr>
            <p:cNvPr id="55309" name="Rectangle 10"/>
            <p:cNvSpPr>
              <a:spLocks noChangeArrowheads="1"/>
            </p:cNvSpPr>
            <p:nvPr/>
          </p:nvSpPr>
          <p:spPr bwMode="auto">
            <a:xfrm>
              <a:off x="45" y="47"/>
              <a:ext cx="1121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zh-CN" altLang="zh-CN" sz="2800" b="1">
                  <a:solidFill>
                    <a:schemeClr val="folHlink"/>
                  </a:solidFill>
                  <a:latin typeface="Times New Roman" pitchFamily="18" charset="0"/>
                </a:rPr>
                <a:t>  Exercises</a:t>
              </a:r>
            </a:p>
          </p:txBody>
        </p:sp>
      </p:grpSp>
      <p:grpSp>
        <p:nvGrpSpPr>
          <p:cNvPr id="55299" name="Group 6"/>
          <p:cNvGrpSpPr>
            <a:grpSpLocks/>
          </p:cNvGrpSpPr>
          <p:nvPr/>
        </p:nvGrpSpPr>
        <p:grpSpPr bwMode="auto">
          <a:xfrm>
            <a:off x="468313" y="1412875"/>
            <a:ext cx="1152525" cy="647700"/>
            <a:chOff x="0" y="0"/>
            <a:chExt cx="499" cy="288"/>
          </a:xfrm>
        </p:grpSpPr>
        <p:pic>
          <p:nvPicPr>
            <p:cNvPr id="55305" name="Picture 57" descr="10">
              <a:hlinkClick r:id="" action="ppaction://noaction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499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5306" name="Text Box 58">
              <a:hlinkClick r:id="" action="ppaction://noaction"/>
            </p:cNvPr>
            <p:cNvSpPr txBox="1">
              <a:spLocks noChangeArrowheads="1"/>
            </p:cNvSpPr>
            <p:nvPr/>
          </p:nvSpPr>
          <p:spPr bwMode="auto">
            <a:xfrm>
              <a:off x="27" y="27"/>
              <a:ext cx="454" cy="2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zh-CN" b="1">
                  <a:solidFill>
                    <a:srgbClr val="0000FF"/>
                  </a:solidFill>
                  <a:ea typeface="黑体" pitchFamily="49" charset="-122"/>
                </a:rPr>
                <a:t>Key</a:t>
              </a:r>
            </a:p>
          </p:txBody>
        </p:sp>
      </p:grpSp>
      <p:pic>
        <p:nvPicPr>
          <p:cNvPr id="55300" name="Picture 12" descr="10S20G2G1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15888"/>
            <a:ext cx="863600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301" name="AutoShape 6"/>
          <p:cNvSpPr>
            <a:spLocks noChangeArrowheads="1"/>
          </p:cNvSpPr>
          <p:nvPr/>
        </p:nvSpPr>
        <p:spPr bwMode="auto">
          <a:xfrm>
            <a:off x="1042988" y="2565400"/>
            <a:ext cx="7488237" cy="3240088"/>
          </a:xfrm>
          <a:prstGeom prst="roundRect">
            <a:avLst>
              <a:gd name="adj" fmla="val 4639"/>
            </a:avLst>
          </a:prstGeom>
          <a:gradFill rotWithShape="1">
            <a:gsLst>
              <a:gs pos="0">
                <a:srgbClr val="FDFDFD"/>
              </a:gs>
              <a:gs pos="100000">
                <a:srgbClr val="D7D7D7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zh-CN" sz="4000">
              <a:latin typeface="PanRoman" pitchFamily="2" charset="2"/>
            </a:endParaRPr>
          </a:p>
        </p:txBody>
      </p:sp>
      <p:sp>
        <p:nvSpPr>
          <p:cNvPr id="39947" name="Text Box 11"/>
          <p:cNvSpPr txBox="1">
            <a:spLocks noChangeArrowheads="1"/>
          </p:cNvSpPr>
          <p:nvPr/>
        </p:nvSpPr>
        <p:spPr bwMode="auto">
          <a:xfrm>
            <a:off x="2124075" y="2492375"/>
            <a:ext cx="3960813" cy="161607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zh-CN" altLang="zh-CN"/>
          </a:p>
          <a:p>
            <a:pPr>
              <a:spcBef>
                <a:spcPct val="50000"/>
              </a:spcBef>
              <a:defRPr/>
            </a:pPr>
            <a:endParaRPr lang="zh-CN" altLang="zh-CN"/>
          </a:p>
        </p:txBody>
      </p:sp>
      <p:sp>
        <p:nvSpPr>
          <p:cNvPr id="39948" name="Text Box 12"/>
          <p:cNvSpPr txBox="1">
            <a:spLocks noChangeArrowheads="1"/>
          </p:cNvSpPr>
          <p:nvPr/>
        </p:nvSpPr>
        <p:spPr bwMode="auto">
          <a:xfrm>
            <a:off x="2051050" y="2708275"/>
            <a:ext cx="5545138" cy="27098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zh-CN" sz="2800" b="1">
                <a:solidFill>
                  <a:schemeClr val="folHlink"/>
                </a:solidFill>
                <a:latin typeface="Times New Roman" pitchFamily="18" charset="0"/>
              </a:rPr>
              <a:t>Film Show</a:t>
            </a:r>
          </a:p>
          <a:p>
            <a:pPr>
              <a:defRPr/>
            </a:pPr>
            <a:r>
              <a:rPr lang="zh-CN" altLang="zh-CN" sz="2400">
                <a:latin typeface="Times New Roman" pitchFamily="18" charset="0"/>
              </a:rPr>
              <a:t>Sponsored by the Students’ Union</a:t>
            </a:r>
          </a:p>
          <a:p>
            <a:pPr>
              <a:defRPr/>
            </a:pPr>
            <a:r>
              <a:rPr lang="zh-CN" altLang="zh-CN" sz="2400">
                <a:latin typeface="Times New Roman" pitchFamily="18" charset="0"/>
              </a:rPr>
              <a:t>         Name of the Film: </a:t>
            </a:r>
            <a:r>
              <a:rPr lang="zh-CN" altLang="zh-CN" sz="2400" i="1">
                <a:latin typeface="Times New Roman" pitchFamily="18" charset="0"/>
              </a:rPr>
              <a:t>Hero</a:t>
            </a:r>
            <a:endParaRPr lang="zh-CN" altLang="zh-CN" sz="2400">
              <a:latin typeface="Times New Roman" pitchFamily="18" charset="0"/>
            </a:endParaRPr>
          </a:p>
          <a:p>
            <a:pPr>
              <a:defRPr/>
            </a:pPr>
            <a:r>
              <a:rPr lang="zh-CN" altLang="zh-CN" sz="2400">
                <a:latin typeface="Times New Roman" pitchFamily="18" charset="0"/>
              </a:rPr>
              <a:t>Time: 7:00 am Friday 26 October</a:t>
            </a:r>
          </a:p>
          <a:p>
            <a:pPr>
              <a:defRPr/>
            </a:pPr>
            <a:r>
              <a:rPr lang="zh-CN" altLang="zh-CN" sz="2400">
                <a:latin typeface="Times New Roman" pitchFamily="18" charset="0"/>
              </a:rPr>
              <a:t>Place: Multifunction Hall of the Library</a:t>
            </a:r>
          </a:p>
          <a:p>
            <a:pPr>
              <a:defRPr/>
            </a:pPr>
            <a:r>
              <a:rPr lang="zh-CN" altLang="zh-CN" sz="2400">
                <a:latin typeface="Times New Roman" pitchFamily="18" charset="0"/>
              </a:rPr>
              <a:t>               Admission Free</a:t>
            </a:r>
          </a:p>
          <a:p>
            <a:pPr>
              <a:defRPr/>
            </a:pPr>
            <a:r>
              <a:rPr lang="zh-CN" altLang="zh-CN" sz="2400">
                <a:latin typeface="Times New Roman" pitchFamily="18" charset="0"/>
              </a:rPr>
              <a:t>All Are Warmly Welcome</a:t>
            </a:r>
          </a:p>
        </p:txBody>
      </p:sp>
      <p:sp>
        <p:nvSpPr>
          <p:cNvPr id="39949" name="Text Box 13"/>
          <p:cNvSpPr txBox="1">
            <a:spLocks noChangeArrowheads="1"/>
          </p:cNvSpPr>
          <p:nvPr/>
        </p:nvSpPr>
        <p:spPr bwMode="auto">
          <a:xfrm>
            <a:off x="1692275" y="1557338"/>
            <a:ext cx="7056438" cy="82232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zh-CN" sz="2400" b="1">
                <a:solidFill>
                  <a:srgbClr val="3366FF"/>
                </a:solidFill>
                <a:latin typeface="Times New Roman" pitchFamily="18" charset="0"/>
              </a:rPr>
              <a:t>Ⅰ Write a poster according to the following information.</a:t>
            </a:r>
          </a:p>
        </p:txBody>
      </p:sp>
    </p:spTree>
    <p:extLst>
      <p:ext uri="{BB962C8B-B14F-4D97-AF65-F5344CB8AC3E}">
        <p14:creationId xmlns:p14="http://schemas.microsoft.com/office/powerpoint/2010/main" val="120826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未标题-1 拷贝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3" name="Text Box 3"/>
          <p:cNvSpPr>
            <a:spLocks noGrp="1" noChangeArrowheads="1"/>
          </p:cNvSpPr>
          <p:nvPr>
            <p:ph type="body" idx="4294967295"/>
          </p:nvPr>
        </p:nvSpPr>
        <p:spPr>
          <a:xfrm>
            <a:off x="755650" y="2133600"/>
            <a:ext cx="8229600" cy="4724400"/>
          </a:xfrm>
          <a:noFill/>
        </p:spPr>
        <p:txBody>
          <a:bodyPr/>
          <a:lstStyle/>
          <a:p>
            <a:pPr algn="ctr">
              <a:buFontTx/>
              <a:buNone/>
            </a:pPr>
            <a:r>
              <a:rPr lang="zh-CN" altLang="zh-CN" sz="2400" b="1" smtClean="0"/>
              <a:t>Photo</a:t>
            </a:r>
          </a:p>
          <a:p>
            <a:pPr>
              <a:buFontTx/>
              <a:buNone/>
            </a:pPr>
            <a:r>
              <a:rPr lang="zh-CN" altLang="zh-CN" sz="2400" b="1" smtClean="0"/>
              <a:t>    Husband: </a:t>
            </a:r>
            <a:r>
              <a:rPr lang="zh-CN" altLang="zh-CN" sz="2400" smtClean="0"/>
              <a:t>You always carry my photo in your handbag             to the office. Why?</a:t>
            </a:r>
          </a:p>
          <a:p>
            <a:r>
              <a:rPr lang="zh-CN" altLang="zh-CN" sz="2400" b="1" smtClean="0"/>
              <a:t>Wife: </a:t>
            </a:r>
            <a:r>
              <a:rPr lang="zh-CN" altLang="zh-CN" sz="2400" smtClean="0"/>
              <a:t>When there is problem, no matter how impossible, I look at your picture and the problem disappears.</a:t>
            </a:r>
          </a:p>
          <a:p>
            <a:r>
              <a:rPr lang="zh-CN" altLang="zh-CN" sz="2400" b="1" smtClean="0"/>
              <a:t>Husband: </a:t>
            </a:r>
            <a:r>
              <a:rPr lang="zh-CN" altLang="zh-CN" sz="2400" smtClean="0"/>
              <a:t>You see, how miraculous (不可思议的) and</a:t>
            </a:r>
          </a:p>
          <a:p>
            <a:r>
              <a:rPr lang="zh-CN" altLang="zh-CN" sz="2400" smtClean="0"/>
              <a:t>powerful I am for you?</a:t>
            </a:r>
          </a:p>
          <a:p>
            <a:r>
              <a:rPr lang="zh-CN" altLang="zh-CN" sz="2400" b="1" smtClean="0"/>
              <a:t>Wife: </a:t>
            </a:r>
            <a:r>
              <a:rPr lang="zh-CN" altLang="zh-CN" sz="2400" smtClean="0"/>
              <a:t>Yes, I see your picture and say to myself, “What other problems can there be greater than this one?”</a:t>
            </a:r>
          </a:p>
        </p:txBody>
      </p:sp>
      <p:pic>
        <p:nvPicPr>
          <p:cNvPr id="56324" name="Picture 4" descr="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450" y="4508500"/>
            <a:ext cx="2114550" cy="205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5" name="WordArt 5"/>
          <p:cNvSpPr>
            <a:spLocks noChangeArrowheads="1" noChangeShapeType="1" noTextEdit="1"/>
          </p:cNvSpPr>
          <p:nvPr/>
        </p:nvSpPr>
        <p:spPr bwMode="auto">
          <a:xfrm>
            <a:off x="539750" y="981075"/>
            <a:ext cx="4608513" cy="61595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altLang="zh-CN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MS Gothic"/>
                <a:ea typeface="MS Gothic"/>
              </a:rPr>
              <a:t>Just for Fun</a:t>
            </a:r>
            <a:endParaRPr lang="zh-CN" altLang="en-US" sz="3600" kern="10" spc="-360">
              <a:ln w="12700">
                <a:solidFill>
                  <a:srgbClr val="000099"/>
                </a:solidFill>
                <a:round/>
                <a:headEnd/>
                <a:tailEnd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MS Gothic"/>
              <a:ea typeface="MS Gothic"/>
            </a:endParaRPr>
          </a:p>
        </p:txBody>
      </p:sp>
      <p:pic>
        <p:nvPicPr>
          <p:cNvPr id="56326" name="Picture 6" descr="ang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33375"/>
            <a:ext cx="17272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3279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beijing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-50482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Rectangle 3"/>
          <p:cNvSpPr>
            <a:spLocks noGrp="1" noChangeArrowheads="1"/>
          </p:cNvSpPr>
          <p:nvPr>
            <p:ph type="title"/>
          </p:nvPr>
        </p:nvSpPr>
        <p:spPr>
          <a:xfrm>
            <a:off x="577850" y="17463"/>
            <a:ext cx="7516813" cy="1319212"/>
          </a:xfrm>
        </p:spPr>
        <p:txBody>
          <a:bodyPr/>
          <a:lstStyle/>
          <a:p>
            <a:pPr algn="l" eaLnBrk="1" hangingPunct="1"/>
            <a:r>
              <a:rPr lang="en-US" altLang="zh-CN" sz="4800" smtClean="0">
                <a:solidFill>
                  <a:srgbClr val="FF0000"/>
                </a:solidFill>
              </a:rPr>
              <a:t> </a:t>
            </a:r>
            <a:r>
              <a:rPr lang="en-US" altLang="zh-CN" sz="4800" smtClean="0"/>
              <a:t> </a:t>
            </a:r>
            <a:br>
              <a:rPr lang="en-US" altLang="zh-CN" sz="4800" smtClean="0"/>
            </a:br>
            <a:r>
              <a:rPr lang="en-US" altLang="zh-CN" sz="4800" smtClean="0"/>
              <a:t/>
            </a:r>
            <a:br>
              <a:rPr lang="en-US" altLang="zh-CN" sz="4800" smtClean="0"/>
            </a:br>
            <a:r>
              <a:rPr lang="en-US" altLang="zh-CN" sz="4800" smtClean="0">
                <a:solidFill>
                  <a:srgbClr val="FF0000"/>
                </a:solidFill>
              </a:rPr>
              <a:t>Motto</a:t>
            </a:r>
            <a:br>
              <a:rPr lang="en-US" altLang="zh-CN" sz="4800" smtClean="0">
                <a:solidFill>
                  <a:srgbClr val="FF0000"/>
                </a:solidFill>
              </a:rPr>
            </a:br>
            <a:r>
              <a:rPr lang="en-US" altLang="zh-CN" sz="4800" smtClean="0"/>
              <a:t/>
            </a:r>
            <a:br>
              <a:rPr lang="en-US" altLang="zh-CN" sz="4800" smtClean="0"/>
            </a:br>
            <a:endParaRPr lang="zh-CN" altLang="zh-CN" sz="4800" smtClean="0">
              <a:solidFill>
                <a:srgbClr val="FF0000"/>
              </a:solidFill>
            </a:endParaRP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214313" y="1317625"/>
            <a:ext cx="914400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zh-CN" altLang="zh-CN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zh-CN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en-US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n-US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n-US" sz="4000" dirty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endParaRPr lang="en-US" sz="4000" dirty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en-US" sz="4000" dirty="0">
                <a:solidFill>
                  <a:srgbClr val="000000"/>
                </a:solidFill>
              </a:rPr>
              <a:t> </a:t>
            </a:r>
            <a:endParaRPr lang="zh-CN" altLang="zh-CN" sz="4400" dirty="0">
              <a:solidFill>
                <a:srgbClr val="FF0000"/>
              </a:solidFill>
            </a:endParaRPr>
          </a:p>
        </p:txBody>
      </p:sp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1187450" y="4508500"/>
            <a:ext cx="62642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zh-CN" sz="1800" smtClean="0">
              <a:solidFill>
                <a:srgbClr val="000000"/>
              </a:solidFill>
            </a:endParaRPr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323850" y="2924175"/>
            <a:ext cx="16695738" cy="272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Aft>
                <a:spcPct val="0"/>
              </a:spcAft>
              <a:buFontTx/>
              <a:buNone/>
            </a:pPr>
            <a:r>
              <a:rPr lang="en-US" altLang="zh-CN" sz="4000" smtClean="0">
                <a:solidFill>
                  <a:srgbClr val="7030A0"/>
                </a:solidFill>
              </a:rPr>
              <a:t/>
            </a:r>
            <a:br>
              <a:rPr lang="en-US" altLang="zh-CN" sz="4000" smtClean="0">
                <a:solidFill>
                  <a:srgbClr val="7030A0"/>
                </a:solidFill>
              </a:rPr>
            </a:br>
            <a:endParaRPr lang="en-US" altLang="zh-CN" sz="4000" smtClean="0">
              <a:solidFill>
                <a:srgbClr val="7030A0"/>
              </a:solidFill>
            </a:endParaRPr>
          </a:p>
          <a:p>
            <a:pPr eaLnBrk="1" fontAlgn="base" hangingPunct="1">
              <a:spcAft>
                <a:spcPct val="0"/>
              </a:spcAft>
              <a:buFontTx/>
              <a:buNone/>
            </a:pPr>
            <a:endParaRPr lang="en-US" altLang="zh-CN" sz="4000" smtClean="0">
              <a:solidFill>
                <a:srgbClr val="7030A0"/>
              </a:solidFill>
            </a:endParaRPr>
          </a:p>
          <a:p>
            <a:pPr eaLnBrk="1" fontAlgn="base" hangingPunct="1">
              <a:spcAft>
                <a:spcPct val="0"/>
              </a:spcAft>
              <a:buFontTx/>
              <a:buNone/>
            </a:pPr>
            <a:endParaRPr lang="zh-CN" altLang="zh-CN" sz="3600" smtClean="0">
              <a:solidFill>
                <a:srgbClr val="9900CC"/>
              </a:solidFill>
              <a:latin typeface="Arial Rounded MT Bold"/>
            </a:endParaRP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395288" y="4868863"/>
            <a:ext cx="81010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zh-CN" sz="3600" smtClean="0">
              <a:solidFill>
                <a:srgbClr val="9900CC"/>
              </a:solidFill>
              <a:latin typeface="Arial Rounded MT Bold"/>
            </a:endParaRPr>
          </a:p>
        </p:txBody>
      </p:sp>
      <p:pic>
        <p:nvPicPr>
          <p:cNvPr id="11272" name="Picture 8" descr="gifbj0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0"/>
            <a:ext cx="1368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366713" y="1470025"/>
            <a:ext cx="9144000" cy="3293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buNone/>
            </a:pPr>
            <a:r>
              <a:rPr lang="en-US" altLang="zh-CN" sz="4000" dirty="0" smtClean="0">
                <a:solidFill>
                  <a:srgbClr val="3366CC"/>
                </a:solidFill>
              </a:rPr>
              <a:t>1.Gods </a:t>
            </a:r>
            <a:r>
              <a:rPr lang="en-US" altLang="zh-CN" sz="4000" dirty="0">
                <a:solidFill>
                  <a:srgbClr val="3366CC"/>
                </a:solidFill>
              </a:rPr>
              <a:t>determine what you're going to be</a:t>
            </a:r>
            <a:r>
              <a:rPr lang="en-US" altLang="zh-CN" sz="4000" dirty="0" smtClean="0">
                <a:solidFill>
                  <a:srgbClr val="3366CC"/>
                </a:solidFill>
              </a:rPr>
              <a:t>.</a:t>
            </a:r>
            <a:endParaRPr lang="zh-CN" altLang="zh-CN" sz="4000" dirty="0">
              <a:solidFill>
                <a:srgbClr val="3366CC"/>
              </a:solidFill>
            </a:endParaRPr>
          </a:p>
          <a:p>
            <a:pPr>
              <a:buNone/>
            </a:pPr>
            <a:r>
              <a:rPr lang="en-US" altLang="zh-CN" sz="4000" dirty="0" smtClean="0">
                <a:solidFill>
                  <a:srgbClr val="3366CC"/>
                </a:solidFill>
              </a:rPr>
              <a:t>2.I </a:t>
            </a:r>
            <a:r>
              <a:rPr lang="en-US" altLang="zh-CN" sz="4000" dirty="0">
                <a:solidFill>
                  <a:srgbClr val="3366CC"/>
                </a:solidFill>
              </a:rPr>
              <a:t>might saythat success is won by three things:first, effort;second, more effort; third, still more effort.</a:t>
            </a:r>
            <a:endParaRPr lang="zh-CN" altLang="zh-CN" sz="4000" dirty="0">
              <a:solidFill>
                <a:srgbClr val="3366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15942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utoUpdateAnimBg="0"/>
      <p:bldP spid="11270" grpId="0" autoUpdateAnimBg="0"/>
      <p:bldP spid="11271" grpId="0" autoUpdateAnimBg="0"/>
      <p:bldP spid="9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beijing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-50482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Rectangle 3"/>
          <p:cNvSpPr>
            <a:spLocks noGrp="1" noChangeArrowheads="1"/>
          </p:cNvSpPr>
          <p:nvPr>
            <p:ph type="title"/>
          </p:nvPr>
        </p:nvSpPr>
        <p:spPr>
          <a:xfrm>
            <a:off x="577850" y="17463"/>
            <a:ext cx="7516813" cy="1319212"/>
          </a:xfrm>
        </p:spPr>
        <p:txBody>
          <a:bodyPr/>
          <a:lstStyle/>
          <a:p>
            <a:pPr algn="l" eaLnBrk="1" hangingPunct="1"/>
            <a:r>
              <a:rPr lang="en-US" altLang="zh-CN" sz="4800" smtClean="0">
                <a:solidFill>
                  <a:srgbClr val="FF0000"/>
                </a:solidFill>
              </a:rPr>
              <a:t> </a:t>
            </a:r>
            <a:r>
              <a:rPr lang="en-US" altLang="zh-CN" sz="4800" smtClean="0"/>
              <a:t> </a:t>
            </a:r>
            <a:br>
              <a:rPr lang="en-US" altLang="zh-CN" sz="4800" smtClean="0"/>
            </a:br>
            <a:r>
              <a:rPr lang="en-US" altLang="zh-CN" sz="4800" smtClean="0"/>
              <a:t/>
            </a:r>
            <a:br>
              <a:rPr lang="en-US" altLang="zh-CN" sz="4800" smtClean="0"/>
            </a:br>
            <a:r>
              <a:rPr lang="en-US" altLang="zh-CN" sz="4800" smtClean="0">
                <a:solidFill>
                  <a:srgbClr val="FF0000"/>
                </a:solidFill>
              </a:rPr>
              <a:t>Homework</a:t>
            </a:r>
            <a:br>
              <a:rPr lang="en-US" altLang="zh-CN" sz="4800" smtClean="0">
                <a:solidFill>
                  <a:srgbClr val="FF0000"/>
                </a:solidFill>
              </a:rPr>
            </a:br>
            <a:r>
              <a:rPr lang="en-US" altLang="zh-CN" sz="4800" smtClean="0"/>
              <a:t/>
            </a:r>
            <a:br>
              <a:rPr lang="en-US" altLang="zh-CN" sz="4800" smtClean="0"/>
            </a:br>
            <a:endParaRPr lang="zh-CN" altLang="zh-CN" sz="4800" smtClean="0">
              <a:solidFill>
                <a:srgbClr val="FF0000"/>
              </a:solidFill>
            </a:endParaRP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214313" y="1317625"/>
            <a:ext cx="914400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zh-CN" altLang="zh-CN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zh-CN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en-US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n-US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n-US" sz="4000" dirty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endParaRPr lang="en-US" sz="4000" dirty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en-US" sz="4000" dirty="0">
                <a:solidFill>
                  <a:srgbClr val="000000"/>
                </a:solidFill>
              </a:rPr>
              <a:t> </a:t>
            </a:r>
            <a:endParaRPr lang="zh-CN" altLang="zh-CN" sz="4400" dirty="0">
              <a:solidFill>
                <a:srgbClr val="FF0000"/>
              </a:solidFill>
            </a:endParaRPr>
          </a:p>
        </p:txBody>
      </p:sp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1187450" y="4508500"/>
            <a:ext cx="62642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zh-CN" sz="1800" smtClean="0">
              <a:solidFill>
                <a:srgbClr val="000000"/>
              </a:solidFill>
            </a:endParaRPr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323850" y="2924175"/>
            <a:ext cx="16695738" cy="272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Aft>
                <a:spcPct val="0"/>
              </a:spcAft>
              <a:buFontTx/>
              <a:buNone/>
            </a:pPr>
            <a:r>
              <a:rPr lang="en-US" altLang="zh-CN" sz="4000" smtClean="0">
                <a:solidFill>
                  <a:srgbClr val="7030A0"/>
                </a:solidFill>
              </a:rPr>
              <a:t/>
            </a:r>
            <a:br>
              <a:rPr lang="en-US" altLang="zh-CN" sz="4000" smtClean="0">
                <a:solidFill>
                  <a:srgbClr val="7030A0"/>
                </a:solidFill>
              </a:rPr>
            </a:br>
            <a:endParaRPr lang="en-US" altLang="zh-CN" sz="4000" smtClean="0">
              <a:solidFill>
                <a:srgbClr val="7030A0"/>
              </a:solidFill>
            </a:endParaRPr>
          </a:p>
          <a:p>
            <a:pPr eaLnBrk="1" fontAlgn="base" hangingPunct="1">
              <a:spcAft>
                <a:spcPct val="0"/>
              </a:spcAft>
              <a:buFontTx/>
              <a:buNone/>
            </a:pPr>
            <a:endParaRPr lang="en-US" altLang="zh-CN" sz="4000" smtClean="0">
              <a:solidFill>
                <a:srgbClr val="7030A0"/>
              </a:solidFill>
            </a:endParaRPr>
          </a:p>
          <a:p>
            <a:pPr eaLnBrk="1" fontAlgn="base" hangingPunct="1">
              <a:spcAft>
                <a:spcPct val="0"/>
              </a:spcAft>
              <a:buFontTx/>
              <a:buNone/>
            </a:pPr>
            <a:endParaRPr lang="zh-CN" altLang="zh-CN" sz="3600" smtClean="0">
              <a:solidFill>
                <a:srgbClr val="9900CC"/>
              </a:solidFill>
              <a:latin typeface="Arial Rounded MT Bold"/>
            </a:endParaRP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395288" y="4868863"/>
            <a:ext cx="81010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zh-CN" sz="3600" smtClean="0">
              <a:solidFill>
                <a:srgbClr val="9900CC"/>
              </a:solidFill>
              <a:latin typeface="Arial Rounded MT Bold"/>
            </a:endParaRPr>
          </a:p>
        </p:txBody>
      </p:sp>
      <p:pic>
        <p:nvPicPr>
          <p:cNvPr id="11272" name="Picture 8" descr="gifbj0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0"/>
            <a:ext cx="1368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366713" y="1470025"/>
            <a:ext cx="91440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sz="4000" dirty="0" smtClean="0">
                <a:solidFill>
                  <a:srgbClr val="0070C0"/>
                </a:solidFill>
              </a:rPr>
              <a:t>1.Revise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sz="4000" dirty="0" smtClean="0">
                <a:solidFill>
                  <a:srgbClr val="0070C0"/>
                </a:solidFill>
              </a:rPr>
              <a:t>2.Do exercise:Part B I</a:t>
            </a:r>
            <a:r>
              <a:rPr lang="zh-CN" altLang="en-US" sz="4000" dirty="0" smtClean="0">
                <a:solidFill>
                  <a:srgbClr val="0070C0"/>
                </a:solidFill>
              </a:rPr>
              <a:t>、</a:t>
            </a:r>
            <a:r>
              <a:rPr lang="en-US" altLang="zh-CN" sz="4000" dirty="0" smtClean="0">
                <a:solidFill>
                  <a:srgbClr val="0070C0"/>
                </a:solidFill>
              </a:rPr>
              <a:t>II</a:t>
            </a:r>
            <a:r>
              <a:rPr lang="zh-CN" altLang="en-US" sz="4000" dirty="0" smtClean="0">
                <a:solidFill>
                  <a:srgbClr val="0070C0"/>
                </a:solidFill>
              </a:rPr>
              <a:t>、</a:t>
            </a:r>
            <a:r>
              <a:rPr lang="en-US" altLang="zh-CN" sz="4000" dirty="0" smtClean="0">
                <a:solidFill>
                  <a:srgbClr val="0070C0"/>
                </a:solidFill>
              </a:rPr>
              <a:t>III</a:t>
            </a:r>
            <a:r>
              <a:rPr lang="zh-CN" altLang="en-US" sz="4000" dirty="0" smtClean="0">
                <a:solidFill>
                  <a:srgbClr val="0070C0"/>
                </a:solidFill>
              </a:rPr>
              <a:t>（</a:t>
            </a:r>
            <a:r>
              <a:rPr lang="en-US" altLang="zh-CN" sz="4000" dirty="0" smtClean="0">
                <a:solidFill>
                  <a:srgbClr val="0070C0"/>
                </a:solidFill>
              </a:rPr>
              <a:t>P4-P8</a:t>
            </a:r>
            <a:r>
              <a:rPr lang="zh-CN" altLang="en-US" sz="4000" dirty="0" smtClean="0">
                <a:solidFill>
                  <a:srgbClr val="0070C0"/>
                </a:solidFill>
              </a:rPr>
              <a:t>）</a:t>
            </a:r>
            <a:endParaRPr lang="en-US" altLang="zh-CN" sz="4000" dirty="0" smtClean="0">
              <a:solidFill>
                <a:srgbClr val="0070C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zh-CN" sz="4000" dirty="0" smtClean="0">
                <a:solidFill>
                  <a:srgbClr val="0070C0"/>
                </a:solidFill>
              </a:rPr>
              <a:t> </a:t>
            </a:r>
            <a:endParaRPr lang="zh-CN" altLang="zh-CN" sz="4000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49727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utoUpdateAnimBg="0"/>
      <p:bldP spid="11270" grpId="0" autoUpdateAnimBg="0"/>
      <p:bldP spid="11271" grpId="0" autoUpdateAnimBg="0"/>
      <p:bldP spid="9" grpId="0" autoUpdateAnimBg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1 (8)">
  <a:themeElements>
    <a:clrScheme name="1_1 (8) 1">
      <a:dk1>
        <a:srgbClr val="000000"/>
      </a:dk1>
      <a:lt1>
        <a:srgbClr val="FFFFD9"/>
      </a:lt1>
      <a:dk2>
        <a:srgbClr val="000000"/>
      </a:dk2>
      <a:lt2>
        <a:srgbClr val="FFFFFF"/>
      </a:lt2>
      <a:accent1>
        <a:srgbClr val="6CD69C"/>
      </a:accent1>
      <a:accent2>
        <a:srgbClr val="33CCCC"/>
      </a:accent2>
      <a:accent3>
        <a:srgbClr val="FFFFE9"/>
      </a:accent3>
      <a:accent4>
        <a:srgbClr val="000000"/>
      </a:accent4>
      <a:accent5>
        <a:srgbClr val="BAE8CB"/>
      </a:accent5>
      <a:accent6>
        <a:srgbClr val="2DB9B9"/>
      </a:accent6>
      <a:hlink>
        <a:srgbClr val="FF5050"/>
      </a:hlink>
      <a:folHlink>
        <a:srgbClr val="FF9900"/>
      </a:folHlink>
    </a:clrScheme>
    <a:fontScheme name="1_1 (8)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>
          <a:noFill/>
        </a:ln>
        <a:effectLst>
          <a:outerShdw dist="17961" dir="2700000" algn="ctr" rotWithShape="0">
            <a:schemeClr val="accent1">
              <a:gamma/>
              <a:shade val="60000"/>
              <a:invGamma/>
              <a:alpha val="50000"/>
            </a:schemeClr>
          </a:outerShdw>
        </a:effectLst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zh-CN" sz="4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PanRoman" pitchFamily="2" charset="2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>
          <a:noFill/>
        </a:ln>
        <a:effectLst>
          <a:outerShdw dist="17961" dir="2700000" algn="ctr" rotWithShape="0">
            <a:schemeClr val="accent1">
              <a:gamma/>
              <a:shade val="60000"/>
              <a:invGamma/>
              <a:alpha val="50000"/>
            </a:schemeClr>
          </a:outerShdw>
        </a:effectLst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zh-CN" sz="4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PanRoman" pitchFamily="2" charset="2"/>
            <a:ea typeface="宋体" pitchFamily="2" charset="-122"/>
          </a:defRPr>
        </a:defPPr>
      </a:lstStyle>
    </a:lnDef>
  </a:objectDefaults>
  <a:extraClrSchemeLst>
    <a:extraClrScheme>
      <a:clrScheme name="1_1 (8) 1">
        <a:dk1>
          <a:srgbClr val="000000"/>
        </a:dk1>
        <a:lt1>
          <a:srgbClr val="FFFFD9"/>
        </a:lt1>
        <a:dk2>
          <a:srgbClr val="000000"/>
        </a:dk2>
        <a:lt2>
          <a:srgbClr val="FFFFFF"/>
        </a:lt2>
        <a:accent1>
          <a:srgbClr val="6CD69C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BAE8CB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1 (8) 2">
        <a:dk1>
          <a:srgbClr val="000000"/>
        </a:dk1>
        <a:lt1>
          <a:srgbClr val="DCFCDE"/>
        </a:lt1>
        <a:dk2>
          <a:srgbClr val="000000"/>
        </a:dk2>
        <a:lt2>
          <a:srgbClr val="FFFFFF"/>
        </a:lt2>
        <a:accent1>
          <a:srgbClr val="AD6DD5"/>
        </a:accent1>
        <a:accent2>
          <a:srgbClr val="4AD828"/>
        </a:accent2>
        <a:accent3>
          <a:srgbClr val="EBFDEC"/>
        </a:accent3>
        <a:accent4>
          <a:srgbClr val="000000"/>
        </a:accent4>
        <a:accent5>
          <a:srgbClr val="D3BAE7"/>
        </a:accent5>
        <a:accent6>
          <a:srgbClr val="42C423"/>
        </a:accent6>
        <a:hlink>
          <a:srgbClr val="F8A858"/>
        </a:hlink>
        <a:folHlink>
          <a:srgbClr val="5FB5E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1 (8) 3">
        <a:dk1>
          <a:srgbClr val="000000"/>
        </a:dk1>
        <a:lt1>
          <a:srgbClr val="FCDCE7"/>
        </a:lt1>
        <a:dk2>
          <a:srgbClr val="000000"/>
        </a:dk2>
        <a:lt2>
          <a:srgbClr val="FFFFFF"/>
        </a:lt2>
        <a:accent1>
          <a:srgbClr val="65DADD"/>
        </a:accent1>
        <a:accent2>
          <a:srgbClr val="EB9F15"/>
        </a:accent2>
        <a:accent3>
          <a:srgbClr val="FDEBF1"/>
        </a:accent3>
        <a:accent4>
          <a:srgbClr val="000000"/>
        </a:accent4>
        <a:accent5>
          <a:srgbClr val="B8EAEB"/>
        </a:accent5>
        <a:accent6>
          <a:srgbClr val="D59012"/>
        </a:accent6>
        <a:hlink>
          <a:srgbClr val="B4D977"/>
        </a:hlink>
        <a:folHlink>
          <a:srgbClr val="F973D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4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5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1311</Words>
  <Application>Microsoft Office PowerPoint</Application>
  <PresentationFormat>全屏显示(4:3)</PresentationFormat>
  <Paragraphs>212</Paragraphs>
  <Slides>19</Slides>
  <Notes>1</Notes>
  <HiddenSlides>0</HiddenSlides>
  <MMClips>3</MMClips>
  <ScaleCrop>false</ScaleCrop>
  <HeadingPairs>
    <vt:vector size="4" baseType="variant">
      <vt:variant>
        <vt:lpstr>主题</vt:lpstr>
      </vt:variant>
      <vt:variant>
        <vt:i4>5</vt:i4>
      </vt:variant>
      <vt:variant>
        <vt:lpstr>幻灯片标题</vt:lpstr>
      </vt:variant>
      <vt:variant>
        <vt:i4>19</vt:i4>
      </vt:variant>
    </vt:vector>
  </HeadingPairs>
  <TitlesOfParts>
    <vt:vector size="24" baseType="lpstr">
      <vt:lpstr>Office 主题​​</vt:lpstr>
      <vt:lpstr>3_1 (8)</vt:lpstr>
      <vt:lpstr>3_默认设计模板</vt:lpstr>
      <vt:lpstr>4_默认设计模板</vt:lpstr>
      <vt:lpstr>5_默认设计模板</vt:lpstr>
      <vt:lpstr>         Unit 1(2)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Motto  </vt:lpstr>
      <vt:lpstr>    Homework 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xb21cn</dc:creator>
  <cp:lastModifiedBy>xb21cn</cp:lastModifiedBy>
  <cp:revision>10</cp:revision>
  <cp:lastPrinted>2019-01-14T04:51:18Z</cp:lastPrinted>
  <dcterms:created xsi:type="dcterms:W3CDTF">2019-01-13T14:03:52Z</dcterms:created>
  <dcterms:modified xsi:type="dcterms:W3CDTF">2019-01-14T06:13:47Z</dcterms:modified>
</cp:coreProperties>
</file>