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72" r:id="rId4"/>
    <p:sldId id="280" r:id="rId5"/>
    <p:sldId id="281" r:id="rId6"/>
    <p:sldId id="267" r:id="rId7"/>
    <p:sldId id="282" r:id="rId8"/>
    <p:sldId id="271" r:id="rId9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5CFF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05" autoAdjust="0"/>
    <p:restoredTop sz="90976" autoAdjust="0"/>
  </p:normalViewPr>
  <p:slideViewPr>
    <p:cSldViewPr>
      <p:cViewPr>
        <p:scale>
          <a:sx n="47" d="100"/>
          <a:sy n="47" d="100"/>
        </p:scale>
        <p:origin x="-1224" y="-3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1714500" y="-21511"/>
            <a:ext cx="7200900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3635896" y="-21511"/>
            <a:ext cx="5184576" cy="42617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37330" y="2021195"/>
            <a:ext cx="5949470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330016" y="6170024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530820CF-B880-4189-942D-D702A7CBA730}" type="datetimeFigureOut">
              <a:rPr lang="zh-CN" altLang="en-US" smtClean="0"/>
              <a:t>2020/4/19</a:t>
            </a:fld>
            <a:endParaRPr lang="zh-CN" altLang="en-US"/>
          </a:p>
        </p:txBody>
      </p:sp>
      <p:sp>
        <p:nvSpPr>
          <p:cNvPr id="50" name="Rectangle 49"/>
          <p:cNvSpPr/>
          <p:nvPr/>
        </p:nvSpPr>
        <p:spPr>
          <a:xfrm>
            <a:off x="5328642" y="610926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981273" y="574094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26849" y="574094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9" name="Rectangle 88"/>
          <p:cNvSpPr/>
          <p:nvPr/>
        </p:nvSpPr>
        <p:spPr>
          <a:xfrm>
            <a:off x="5328642" y="610926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2020/4/19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2020/4/19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2020/4/19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2020/4/19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2020/4/19</a:t>
            </a:fld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2020/4/19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8867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39181" y="448221"/>
            <a:ext cx="7024744" cy="80827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1484784"/>
            <a:ext cx="6777317" cy="43478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363604" y="59235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2020/4/19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15312" y="5923507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4000" b="1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b="1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b="1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b="1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b="1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microsoft.com/office/2007/relationships/hdphoto" Target="../media/hdphoto1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815872" y="1412776"/>
            <a:ext cx="6851104" cy="1702160"/>
          </a:xfrm>
        </p:spPr>
        <p:txBody>
          <a:bodyPr>
            <a:normAutofit/>
          </a:bodyPr>
          <a:lstStyle/>
          <a:p>
            <a:r>
              <a:rPr lang="en-US" altLang="zh-CN" sz="4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PPT</a:t>
            </a:r>
            <a:r>
              <a:rPr lang="zh-CN" altLang="en-US" sz="4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动画制作</a:t>
            </a:r>
            <a:r>
              <a:rPr lang="en-US" altLang="zh-CN" sz="4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—</a:t>
            </a:r>
            <a:br>
              <a:rPr lang="en-US" altLang="zh-CN" sz="4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zh-CN" altLang="en-US" sz="4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循环动画</a:t>
            </a:r>
            <a:endParaRPr lang="zh-CN" altLang="en-US" sz="40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4572000" y="4005064"/>
            <a:ext cx="3309803" cy="1260629"/>
          </a:xfrm>
        </p:spPr>
        <p:txBody>
          <a:bodyPr>
            <a:noAutofit/>
          </a:bodyPr>
          <a:lstStyle/>
          <a:p>
            <a:r>
              <a:rPr lang="zh-CN" altLang="en-US" sz="3600" dirty="0" smtClean="0"/>
              <a:t>主讲人：黄毅</a:t>
            </a:r>
            <a:endParaRPr lang="zh-CN" altLang="en-US" sz="3600" dirty="0"/>
          </a:p>
        </p:txBody>
      </p:sp>
      <p:sp>
        <p:nvSpPr>
          <p:cNvPr id="4" name="TextBox 3"/>
          <p:cNvSpPr txBox="1"/>
          <p:nvPr/>
        </p:nvSpPr>
        <p:spPr>
          <a:xfrm>
            <a:off x="5148064" y="0"/>
            <a:ext cx="35189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</a:rPr>
              <a:t>岳阳市网络工程职业技术学校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4143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上节回顾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43492" y="1484785"/>
            <a:ext cx="6777317" cy="1255470"/>
          </a:xfrm>
        </p:spPr>
        <p:txBody>
          <a:bodyPr/>
          <a:lstStyle/>
          <a:p>
            <a:r>
              <a:rPr lang="en-US" altLang="zh-CN" dirty="0"/>
              <a:t>PPT</a:t>
            </a:r>
            <a:r>
              <a:rPr lang="zh-CN" altLang="en-US" dirty="0"/>
              <a:t>动画</a:t>
            </a:r>
            <a:r>
              <a:rPr lang="en-US" altLang="zh-CN" dirty="0" smtClean="0"/>
              <a:t>——</a:t>
            </a:r>
            <a:r>
              <a:rPr lang="zh-CN" altLang="en-US" dirty="0" smtClean="0"/>
              <a:t>文本框帧动画</a:t>
            </a:r>
            <a:endParaRPr lang="en-US" altLang="zh-CN" dirty="0"/>
          </a:p>
        </p:txBody>
      </p:sp>
      <p:sp>
        <p:nvSpPr>
          <p:cNvPr id="4" name="标题 1"/>
          <p:cNvSpPr txBox="1">
            <a:spLocks/>
          </p:cNvSpPr>
          <p:nvPr/>
        </p:nvSpPr>
        <p:spPr>
          <a:xfrm>
            <a:off x="1080940" y="2692732"/>
            <a:ext cx="7024744" cy="80827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b="1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zh-CN" altLang="en-US" dirty="0" smtClean="0"/>
              <a:t>本节内容</a:t>
            </a:r>
            <a:endParaRPr lang="zh-CN" altLang="en-US" dirty="0"/>
          </a:p>
        </p:txBody>
      </p:sp>
      <p:sp>
        <p:nvSpPr>
          <p:cNvPr id="5" name="内容占位符 2"/>
          <p:cNvSpPr txBox="1">
            <a:spLocks/>
          </p:cNvSpPr>
          <p:nvPr/>
        </p:nvSpPr>
        <p:spPr>
          <a:xfrm>
            <a:off x="1080940" y="3863331"/>
            <a:ext cx="6777317" cy="16539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 smtClean="0"/>
              <a:t>PPT</a:t>
            </a:r>
            <a:r>
              <a:rPr lang="zh-CN" altLang="en-US" dirty="0" smtClean="0"/>
              <a:t>动画</a:t>
            </a:r>
            <a:r>
              <a:rPr lang="en-US" altLang="zh-CN" dirty="0" smtClean="0"/>
              <a:t>——</a:t>
            </a:r>
            <a:r>
              <a:rPr lang="zh-CN" altLang="en-US" dirty="0" smtClean="0"/>
              <a:t>循环动画</a:t>
            </a:r>
            <a:endParaRPr lang="en-US" altLang="zh-CN" dirty="0" smtClean="0"/>
          </a:p>
        </p:txBody>
      </p:sp>
      <p:sp>
        <p:nvSpPr>
          <p:cNvPr id="11" name="TextBox 10"/>
          <p:cNvSpPr txBox="1"/>
          <p:nvPr/>
        </p:nvSpPr>
        <p:spPr>
          <a:xfrm>
            <a:off x="6092301" y="1289575"/>
            <a:ext cx="1800000" cy="1800000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en-US" altLang="zh-CN" sz="6000" spc="-10000" dirty="0" smtClean="0">
                <a:blipFill>
                  <a:blip r:embed="rId2"/>
                  <a:stretch>
                    <a:fillRect/>
                  </a:stretch>
                </a:blipFill>
              </a:rPr>
              <a:t>_</a:t>
            </a:r>
            <a:r>
              <a:rPr lang="en-US" altLang="zh-CN" sz="6000" spc="-10000" dirty="0" smtClean="0">
                <a:blipFill>
                  <a:blip r:embed="rId3"/>
                  <a:stretch>
                    <a:fillRect/>
                  </a:stretch>
                </a:blipFill>
              </a:rPr>
              <a:t>_</a:t>
            </a:r>
            <a:r>
              <a:rPr lang="en-US" altLang="zh-CN" sz="6000" spc="-10000" dirty="0" smtClean="0">
                <a:blipFill>
                  <a:blip r:embed="rId4"/>
                  <a:stretch>
                    <a:fillRect/>
                  </a:stretch>
                </a:blipFill>
              </a:rPr>
              <a:t>_</a:t>
            </a:r>
            <a:r>
              <a:rPr lang="en-US" altLang="zh-CN" sz="6000" spc="-10000" dirty="0" smtClean="0">
                <a:blipFill>
                  <a:blip r:embed="rId5"/>
                  <a:stretch>
                    <a:fillRect/>
                  </a:stretch>
                </a:blipFill>
              </a:rPr>
              <a:t>_</a:t>
            </a:r>
            <a:r>
              <a:rPr lang="en-US" altLang="zh-CN" sz="6000" spc="-10000" dirty="0" smtClean="0">
                <a:blipFill>
                  <a:blip r:embed="rId6"/>
                  <a:stretch>
                    <a:fillRect/>
                  </a:stretch>
                </a:blipFill>
              </a:rPr>
              <a:t>_</a:t>
            </a:r>
            <a:r>
              <a:rPr lang="en-US" altLang="zh-CN" sz="6000" spc="-10000" dirty="0" smtClean="0">
                <a:blipFill>
                  <a:blip r:embed="rId7"/>
                  <a:stretch>
                    <a:fillRect/>
                  </a:stretch>
                </a:blipFill>
              </a:rPr>
              <a:t>_</a:t>
            </a:r>
            <a:r>
              <a:rPr lang="en-US" altLang="zh-CN" sz="6000" spc="-10000" dirty="0" smtClean="0">
                <a:blipFill>
                  <a:blip r:embed="rId8"/>
                  <a:stretch>
                    <a:fillRect/>
                  </a:stretch>
                </a:blipFill>
              </a:rPr>
              <a:t>_</a:t>
            </a:r>
            <a:r>
              <a:rPr lang="en-US" altLang="zh-CN" sz="6000" spc="-10000" dirty="0" smtClean="0">
                <a:blipFill>
                  <a:blip r:embed="rId9"/>
                  <a:stretch>
                    <a:fillRect/>
                  </a:stretch>
                </a:blipFill>
              </a:rPr>
              <a:t>_</a:t>
            </a:r>
            <a:r>
              <a:rPr lang="en-US" altLang="zh-CN" sz="6000" spc="-10000" dirty="0" smtClean="0">
                <a:blipFill>
                  <a:blip r:embed="rId8"/>
                  <a:stretch>
                    <a:fillRect/>
                  </a:stretch>
                </a:blipFill>
              </a:rPr>
              <a:t>_</a:t>
            </a:r>
            <a:r>
              <a:rPr lang="en-US" altLang="zh-CN" sz="6000" spc="-10000" dirty="0" smtClean="0">
                <a:blipFill>
                  <a:blip r:embed="rId7"/>
                  <a:stretch>
                    <a:fillRect/>
                  </a:stretch>
                </a:blipFill>
              </a:rPr>
              <a:t>_</a:t>
            </a:r>
            <a:r>
              <a:rPr lang="en-US" altLang="zh-CN" sz="6000" spc="-10000" dirty="0" smtClean="0">
                <a:blipFill>
                  <a:blip r:embed="rId6"/>
                  <a:stretch>
                    <a:fillRect/>
                  </a:stretch>
                </a:blipFill>
              </a:rPr>
              <a:t>_</a:t>
            </a:r>
            <a:r>
              <a:rPr lang="en-US" altLang="zh-CN" sz="6000" spc="-10000" dirty="0" smtClean="0">
                <a:blipFill>
                  <a:blip r:embed="rId5"/>
                  <a:stretch>
                    <a:fillRect/>
                  </a:stretch>
                </a:blipFill>
              </a:rPr>
              <a:t>_</a:t>
            </a:r>
            <a:r>
              <a:rPr lang="en-US" altLang="zh-CN" sz="6000" spc="-10000" dirty="0" smtClean="0">
                <a:blipFill>
                  <a:blip r:embed="rId4"/>
                  <a:stretch>
                    <a:fillRect/>
                  </a:stretch>
                </a:blipFill>
              </a:rPr>
              <a:t>_</a:t>
            </a:r>
            <a:r>
              <a:rPr lang="en-US" altLang="zh-CN" sz="6000" spc="-10000" dirty="0" smtClean="0">
                <a:blipFill>
                  <a:blip r:embed="rId3"/>
                  <a:stretch>
                    <a:fillRect/>
                  </a:stretch>
                </a:blipFill>
              </a:rPr>
              <a:t>_</a:t>
            </a:r>
            <a:endParaRPr lang="zh-CN" altLang="en-US" sz="6000" spc="-10000" dirty="0">
              <a:blipFill>
                <a:blip r:embed="rId3"/>
                <a:stretch>
                  <a:fillRect/>
                </a:stretch>
              </a:blipFill>
            </a:endParaRPr>
          </a:p>
        </p:txBody>
      </p:sp>
    </p:spTree>
    <p:extLst>
      <p:ext uri="{BB962C8B-B14F-4D97-AF65-F5344CB8AC3E}">
        <p14:creationId xmlns:p14="http://schemas.microsoft.com/office/powerpoint/2010/main" val="2934044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1" presetClass="entr" presetSubtype="0" repeatCount="299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1"/>
          <p:cNvSpPr txBox="1">
            <a:spLocks/>
          </p:cNvSpPr>
          <p:nvPr/>
        </p:nvSpPr>
        <p:spPr>
          <a:xfrm>
            <a:off x="1018443" y="1196752"/>
            <a:ext cx="7024744" cy="576064"/>
          </a:xfrm>
          <a:prstGeom prst="rect">
            <a:avLst/>
          </a:prstGeom>
          <a:ln>
            <a:noFill/>
          </a:ln>
        </p:spPr>
        <p:txBody>
          <a:bodyPr>
            <a:normAutofit fontScale="90000" lnSpcReduction="2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b="1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altLang="zh-CN" dirty="0" smtClean="0"/>
              <a:t>1</a:t>
            </a:r>
            <a:r>
              <a:rPr lang="zh-CN" altLang="en-US" dirty="0" smtClean="0"/>
              <a:t>、动画演示</a:t>
            </a:r>
            <a:endParaRPr lang="zh-CN" altLang="en-US" dirty="0"/>
          </a:p>
        </p:txBody>
      </p:sp>
      <p:grpSp>
        <p:nvGrpSpPr>
          <p:cNvPr id="166" name="组合 165"/>
          <p:cNvGrpSpPr/>
          <p:nvPr/>
        </p:nvGrpSpPr>
        <p:grpSpPr>
          <a:xfrm>
            <a:off x="-13514091" y="4502572"/>
            <a:ext cx="28743275" cy="3246908"/>
            <a:chOff x="-7432" y="4452"/>
            <a:chExt cx="42416" cy="1982"/>
          </a:xfrm>
          <a:solidFill>
            <a:srgbClr val="5B9BD5">
              <a:lumMod val="40000"/>
              <a:lumOff val="60000"/>
            </a:srgbClr>
          </a:solidFill>
        </p:grpSpPr>
        <p:grpSp>
          <p:nvGrpSpPr>
            <p:cNvPr id="167" name="组合 166"/>
            <p:cNvGrpSpPr/>
            <p:nvPr/>
          </p:nvGrpSpPr>
          <p:grpSpPr>
            <a:xfrm>
              <a:off x="-7432" y="4452"/>
              <a:ext cx="14138" cy="1982"/>
              <a:chOff x="1180" y="2914"/>
              <a:chExt cx="14138" cy="1982"/>
            </a:xfrm>
            <a:grpFill/>
          </p:grpSpPr>
          <p:sp>
            <p:nvSpPr>
              <p:cNvPr id="174" name="任意多边形 173"/>
              <p:cNvSpPr/>
              <p:nvPr/>
            </p:nvSpPr>
            <p:spPr>
              <a:xfrm>
                <a:off x="1180" y="2914"/>
                <a:ext cx="14139" cy="702"/>
              </a:xfrm>
              <a:custGeom>
                <a:avLst/>
                <a:gdLst>
                  <a:gd name="connisteX0" fmla="*/ 886705 w 11390926"/>
                  <a:gd name="connsiteY0" fmla="*/ 1016009 h 3406234"/>
                  <a:gd name="connisteX1" fmla="*/ 1418200 w 11390926"/>
                  <a:gd name="connsiteY1" fmla="*/ 281314 h 3406234"/>
                  <a:gd name="connisteX2" fmla="*/ 2011925 w 11390926"/>
                  <a:gd name="connsiteY2" fmla="*/ 1047124 h 3406234"/>
                  <a:gd name="connisteX3" fmla="*/ 2465315 w 11390926"/>
                  <a:gd name="connsiteY3" fmla="*/ 500389 h 3406234"/>
                  <a:gd name="connisteX4" fmla="*/ 3012050 w 11390926"/>
                  <a:gd name="connsiteY4" fmla="*/ 984894 h 3406234"/>
                  <a:gd name="connisteX5" fmla="*/ 3512430 w 11390926"/>
                  <a:gd name="connsiteY5" fmla="*/ 156219 h 3406234"/>
                  <a:gd name="connisteX6" fmla="*/ 4325230 w 11390926"/>
                  <a:gd name="connsiteY6" fmla="*/ 859799 h 3406234"/>
                  <a:gd name="connisteX7" fmla="*/ 5012935 w 11390926"/>
                  <a:gd name="connsiteY7" fmla="*/ 546744 h 3406234"/>
                  <a:gd name="connisteX8" fmla="*/ 5716515 w 11390926"/>
                  <a:gd name="connsiteY8" fmla="*/ 875039 h 3406234"/>
                  <a:gd name="connisteX9" fmla="*/ 6576305 w 11390926"/>
                  <a:gd name="connsiteY9" fmla="*/ 9 h 3406234"/>
                  <a:gd name="connisteX10" fmla="*/ 7373230 w 11390926"/>
                  <a:gd name="connsiteY10" fmla="*/ 890914 h 3406234"/>
                  <a:gd name="connisteX11" fmla="*/ 7888850 w 11390926"/>
                  <a:gd name="connsiteY11" fmla="*/ 468639 h 3406234"/>
                  <a:gd name="connisteX12" fmla="*/ 8264135 w 11390926"/>
                  <a:gd name="connsiteY12" fmla="*/ 843924 h 3406234"/>
                  <a:gd name="connisteX13" fmla="*/ 9092810 w 11390926"/>
                  <a:gd name="connsiteY13" fmla="*/ 62239 h 3406234"/>
                  <a:gd name="connisteX14" fmla="*/ 10077695 w 11390926"/>
                  <a:gd name="connsiteY14" fmla="*/ 765819 h 3406234"/>
                  <a:gd name="connisteX15" fmla="*/ 10640305 w 11390926"/>
                  <a:gd name="connsiteY15" fmla="*/ 1640849 h 3406234"/>
                  <a:gd name="connisteX16" fmla="*/ 10452345 w 11390926"/>
                  <a:gd name="connsiteY16" fmla="*/ 3141989 h 3406234"/>
                  <a:gd name="connisteX17" fmla="*/ 870830 w 11390926"/>
                  <a:gd name="connsiteY17" fmla="*/ 3126114 h 3406234"/>
                  <a:gd name="connisteX18" fmla="*/ 886705 w 11390926"/>
                  <a:gd name="connsiteY18" fmla="*/ 1016009 h 3406234"/>
                </a:gdLst>
                <a:ahLst/>
                <a:cxnLst>
                  <a:cxn ang="0">
                    <a:pos x="connisteX0" y="connsiteY0"/>
                  </a:cxn>
                  <a:cxn ang="0">
                    <a:pos x="connisteX1" y="connsiteY1"/>
                  </a:cxn>
                  <a:cxn ang="0">
                    <a:pos x="connisteX2" y="connsiteY2"/>
                  </a:cxn>
                  <a:cxn ang="0">
                    <a:pos x="connisteX3" y="connsiteY3"/>
                  </a:cxn>
                  <a:cxn ang="0">
                    <a:pos x="connisteX4" y="connsiteY4"/>
                  </a:cxn>
                  <a:cxn ang="0">
                    <a:pos x="connisteX5" y="connsiteY5"/>
                  </a:cxn>
                  <a:cxn ang="0">
                    <a:pos x="connisteX6" y="connsiteY6"/>
                  </a:cxn>
                  <a:cxn ang="0">
                    <a:pos x="connisteX7" y="connsiteY7"/>
                  </a:cxn>
                  <a:cxn ang="0">
                    <a:pos x="connisteX8" y="connsiteY8"/>
                  </a:cxn>
                  <a:cxn ang="0">
                    <a:pos x="connisteX9" y="connsiteY9"/>
                  </a:cxn>
                  <a:cxn ang="0">
                    <a:pos x="connisteX10" y="connsiteY10"/>
                  </a:cxn>
                  <a:cxn ang="0">
                    <a:pos x="connisteX11" y="connsiteY11"/>
                  </a:cxn>
                  <a:cxn ang="0">
                    <a:pos x="connisteX12" y="connsiteY12"/>
                  </a:cxn>
                  <a:cxn ang="0">
                    <a:pos x="connisteX13" y="connsiteY13"/>
                  </a:cxn>
                  <a:cxn ang="0">
                    <a:pos x="connisteX14" y="connsiteY14"/>
                  </a:cxn>
                  <a:cxn ang="0">
                    <a:pos x="connisteX15" y="connsiteY15"/>
                  </a:cxn>
                  <a:cxn ang="0">
                    <a:pos x="connisteX16" y="connsiteY16"/>
                  </a:cxn>
                  <a:cxn ang="0">
                    <a:pos x="connisteX17" y="connsiteY17"/>
                  </a:cxn>
                  <a:cxn ang="0">
                    <a:pos x="connisteX18" y="connsiteY18"/>
                  </a:cxn>
                </a:cxnLst>
                <a:rect l="l" t="t" r="r" b="b"/>
                <a:pathLst>
                  <a:path w="14952" h="1663">
                    <a:moveTo>
                      <a:pt x="16" y="1600"/>
                    </a:moveTo>
                    <a:cubicBezTo>
                      <a:pt x="177" y="704"/>
                      <a:pt x="521" y="433"/>
                      <a:pt x="836" y="443"/>
                    </a:cubicBezTo>
                    <a:cubicBezTo>
                      <a:pt x="1026" y="412"/>
                      <a:pt x="1219" y="805"/>
                      <a:pt x="1351" y="1066"/>
                    </a:cubicBezTo>
                    <a:cubicBezTo>
                      <a:pt x="1495" y="1372"/>
                      <a:pt x="1680" y="1669"/>
                      <a:pt x="1819" y="1653"/>
                    </a:cubicBezTo>
                    <a:cubicBezTo>
                      <a:pt x="1972" y="1670"/>
                      <a:pt x="2086" y="1397"/>
                      <a:pt x="2165" y="1220"/>
                    </a:cubicBezTo>
                    <a:cubicBezTo>
                      <a:pt x="2254" y="994"/>
                      <a:pt x="2385" y="771"/>
                      <a:pt x="2517" y="788"/>
                    </a:cubicBezTo>
                    <a:cubicBezTo>
                      <a:pt x="2658" y="780"/>
                      <a:pt x="2809" y="1020"/>
                      <a:pt x="2908" y="1173"/>
                    </a:cubicBezTo>
                    <a:cubicBezTo>
                      <a:pt x="3026" y="1370"/>
                      <a:pt x="3184" y="1568"/>
                      <a:pt x="3301" y="1560"/>
                    </a:cubicBezTo>
                    <a:cubicBezTo>
                      <a:pt x="3489" y="1593"/>
                      <a:pt x="3621" y="1193"/>
                      <a:pt x="3711" y="917"/>
                    </a:cubicBezTo>
                    <a:cubicBezTo>
                      <a:pt x="3812" y="574"/>
                      <a:pt x="3975" y="228"/>
                      <a:pt x="4171" y="245"/>
                    </a:cubicBezTo>
                    <a:cubicBezTo>
                      <a:pt x="4375" y="226"/>
                      <a:pt x="4624" y="555"/>
                      <a:pt x="4799" y="777"/>
                    </a:cubicBezTo>
                    <a:cubicBezTo>
                      <a:pt x="5026" y="1098"/>
                      <a:pt x="5344" y="1405"/>
                      <a:pt x="5558" y="1370"/>
                    </a:cubicBezTo>
                    <a:cubicBezTo>
                      <a:pt x="5750" y="1375"/>
                      <a:pt x="5922" y="1208"/>
                      <a:pt x="6038" y="1105"/>
                    </a:cubicBezTo>
                    <a:cubicBezTo>
                      <a:pt x="6169" y="975"/>
                      <a:pt x="6356" y="851"/>
                      <a:pt x="6514" y="861"/>
                    </a:cubicBezTo>
                    <a:cubicBezTo>
                      <a:pt x="6713" y="854"/>
                      <a:pt x="6891" y="1038"/>
                      <a:pt x="7009" y="1150"/>
                    </a:cubicBezTo>
                    <a:cubicBezTo>
                      <a:pt x="7139" y="1286"/>
                      <a:pt x="7321" y="1415"/>
                      <a:pt x="7469" y="1406"/>
                    </a:cubicBezTo>
                    <a:cubicBezTo>
                      <a:pt x="7731" y="1450"/>
                      <a:pt x="8044" y="1018"/>
                      <a:pt x="8237" y="700"/>
                    </a:cubicBezTo>
                    <a:cubicBezTo>
                      <a:pt x="8457" y="338"/>
                      <a:pt x="8740" y="-22"/>
                      <a:pt x="8976" y="0"/>
                    </a:cubicBezTo>
                    <a:cubicBezTo>
                      <a:pt x="9271" y="-17"/>
                      <a:pt x="9543" y="476"/>
                      <a:pt x="9728" y="790"/>
                    </a:cubicBezTo>
                    <a:cubicBezTo>
                      <a:pt x="9914" y="1141"/>
                      <a:pt x="10159" y="1447"/>
                      <a:pt x="10324" y="1421"/>
                    </a:cubicBezTo>
                    <a:cubicBezTo>
                      <a:pt x="10510" y="1437"/>
                      <a:pt x="10653" y="1186"/>
                      <a:pt x="10746" y="1035"/>
                    </a:cubicBezTo>
                    <a:cubicBezTo>
                      <a:pt x="10837" y="871"/>
                      <a:pt x="10958" y="724"/>
                      <a:pt x="11056" y="738"/>
                    </a:cubicBezTo>
                    <a:cubicBezTo>
                      <a:pt x="11177" y="732"/>
                      <a:pt x="11241" y="919"/>
                      <a:pt x="11286" y="1036"/>
                    </a:cubicBezTo>
                    <a:cubicBezTo>
                      <a:pt x="11338" y="1195"/>
                      <a:pt x="11431" y="1354"/>
                      <a:pt x="11552" y="1344"/>
                    </a:cubicBezTo>
                    <a:cubicBezTo>
                      <a:pt x="11722" y="1372"/>
                      <a:pt x="11963" y="1040"/>
                      <a:pt x="12127" y="799"/>
                    </a:cubicBezTo>
                    <a:cubicBezTo>
                      <a:pt x="12352" y="451"/>
                      <a:pt x="12677" y="74"/>
                      <a:pt x="12966" y="97"/>
                    </a:cubicBezTo>
                    <a:cubicBezTo>
                      <a:pt x="13438" y="78"/>
                      <a:pt x="13915" y="599"/>
                      <a:pt x="14280" y="987"/>
                    </a:cubicBezTo>
                    <a:cubicBezTo>
                      <a:pt x="14440" y="1160"/>
                      <a:pt x="14651" y="1368"/>
                      <a:pt x="14746" y="1457"/>
                    </a:cubicBezTo>
                    <a:cubicBezTo>
                      <a:pt x="14819" y="1526"/>
                      <a:pt x="14931" y="1639"/>
                      <a:pt x="14952" y="1662"/>
                    </a:cubicBezTo>
                    <a:lnTo>
                      <a:pt x="0" y="1662"/>
                    </a:lnTo>
                    <a:lnTo>
                      <a:pt x="6" y="1643"/>
                    </a:lnTo>
                    <a:lnTo>
                      <a:pt x="16" y="1600"/>
                    </a:lnTo>
                    <a:close/>
                  </a:path>
                </a:pathLst>
              </a:custGeom>
              <a:grpFill/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wrap="square" rtlCol="0" anchor="ctr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75" name="矩形 174"/>
              <p:cNvSpPr/>
              <p:nvPr/>
            </p:nvSpPr>
            <p:spPr>
              <a:xfrm>
                <a:off x="1180" y="3616"/>
                <a:ext cx="14138" cy="1280"/>
              </a:xfrm>
              <a:prstGeom prst="rect">
                <a:avLst/>
              </a:prstGeom>
              <a:grpFill/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grpSp>
          <p:nvGrpSpPr>
            <p:cNvPr id="168" name="组合 167"/>
            <p:cNvGrpSpPr/>
            <p:nvPr/>
          </p:nvGrpSpPr>
          <p:grpSpPr>
            <a:xfrm>
              <a:off x="6707" y="4452"/>
              <a:ext cx="14138" cy="1982"/>
              <a:chOff x="1180" y="2914"/>
              <a:chExt cx="14138" cy="1982"/>
            </a:xfrm>
            <a:grpFill/>
          </p:grpSpPr>
          <p:sp>
            <p:nvSpPr>
              <p:cNvPr id="172" name="任意多边形 171"/>
              <p:cNvSpPr/>
              <p:nvPr/>
            </p:nvSpPr>
            <p:spPr>
              <a:xfrm>
                <a:off x="1180" y="2914"/>
                <a:ext cx="14139" cy="702"/>
              </a:xfrm>
              <a:custGeom>
                <a:avLst/>
                <a:gdLst>
                  <a:gd name="connisteX0" fmla="*/ 886705 w 11390926"/>
                  <a:gd name="connsiteY0" fmla="*/ 1016009 h 3406234"/>
                  <a:gd name="connisteX1" fmla="*/ 1418200 w 11390926"/>
                  <a:gd name="connsiteY1" fmla="*/ 281314 h 3406234"/>
                  <a:gd name="connisteX2" fmla="*/ 2011925 w 11390926"/>
                  <a:gd name="connsiteY2" fmla="*/ 1047124 h 3406234"/>
                  <a:gd name="connisteX3" fmla="*/ 2465315 w 11390926"/>
                  <a:gd name="connsiteY3" fmla="*/ 500389 h 3406234"/>
                  <a:gd name="connisteX4" fmla="*/ 3012050 w 11390926"/>
                  <a:gd name="connsiteY4" fmla="*/ 984894 h 3406234"/>
                  <a:gd name="connisteX5" fmla="*/ 3512430 w 11390926"/>
                  <a:gd name="connsiteY5" fmla="*/ 156219 h 3406234"/>
                  <a:gd name="connisteX6" fmla="*/ 4325230 w 11390926"/>
                  <a:gd name="connsiteY6" fmla="*/ 859799 h 3406234"/>
                  <a:gd name="connisteX7" fmla="*/ 5012935 w 11390926"/>
                  <a:gd name="connsiteY7" fmla="*/ 546744 h 3406234"/>
                  <a:gd name="connisteX8" fmla="*/ 5716515 w 11390926"/>
                  <a:gd name="connsiteY8" fmla="*/ 875039 h 3406234"/>
                  <a:gd name="connisteX9" fmla="*/ 6576305 w 11390926"/>
                  <a:gd name="connsiteY9" fmla="*/ 9 h 3406234"/>
                  <a:gd name="connisteX10" fmla="*/ 7373230 w 11390926"/>
                  <a:gd name="connsiteY10" fmla="*/ 890914 h 3406234"/>
                  <a:gd name="connisteX11" fmla="*/ 7888850 w 11390926"/>
                  <a:gd name="connsiteY11" fmla="*/ 468639 h 3406234"/>
                  <a:gd name="connisteX12" fmla="*/ 8264135 w 11390926"/>
                  <a:gd name="connsiteY12" fmla="*/ 843924 h 3406234"/>
                  <a:gd name="connisteX13" fmla="*/ 9092810 w 11390926"/>
                  <a:gd name="connsiteY13" fmla="*/ 62239 h 3406234"/>
                  <a:gd name="connisteX14" fmla="*/ 10077695 w 11390926"/>
                  <a:gd name="connsiteY14" fmla="*/ 765819 h 3406234"/>
                  <a:gd name="connisteX15" fmla="*/ 10640305 w 11390926"/>
                  <a:gd name="connsiteY15" fmla="*/ 1640849 h 3406234"/>
                  <a:gd name="connisteX16" fmla="*/ 10452345 w 11390926"/>
                  <a:gd name="connsiteY16" fmla="*/ 3141989 h 3406234"/>
                  <a:gd name="connisteX17" fmla="*/ 870830 w 11390926"/>
                  <a:gd name="connsiteY17" fmla="*/ 3126114 h 3406234"/>
                  <a:gd name="connisteX18" fmla="*/ 886705 w 11390926"/>
                  <a:gd name="connsiteY18" fmla="*/ 1016009 h 3406234"/>
                </a:gdLst>
                <a:ahLst/>
                <a:cxnLst>
                  <a:cxn ang="0">
                    <a:pos x="connisteX0" y="connsiteY0"/>
                  </a:cxn>
                  <a:cxn ang="0">
                    <a:pos x="connisteX1" y="connsiteY1"/>
                  </a:cxn>
                  <a:cxn ang="0">
                    <a:pos x="connisteX2" y="connsiteY2"/>
                  </a:cxn>
                  <a:cxn ang="0">
                    <a:pos x="connisteX3" y="connsiteY3"/>
                  </a:cxn>
                  <a:cxn ang="0">
                    <a:pos x="connisteX4" y="connsiteY4"/>
                  </a:cxn>
                  <a:cxn ang="0">
                    <a:pos x="connisteX5" y="connsiteY5"/>
                  </a:cxn>
                  <a:cxn ang="0">
                    <a:pos x="connisteX6" y="connsiteY6"/>
                  </a:cxn>
                  <a:cxn ang="0">
                    <a:pos x="connisteX7" y="connsiteY7"/>
                  </a:cxn>
                  <a:cxn ang="0">
                    <a:pos x="connisteX8" y="connsiteY8"/>
                  </a:cxn>
                  <a:cxn ang="0">
                    <a:pos x="connisteX9" y="connsiteY9"/>
                  </a:cxn>
                  <a:cxn ang="0">
                    <a:pos x="connisteX10" y="connsiteY10"/>
                  </a:cxn>
                  <a:cxn ang="0">
                    <a:pos x="connisteX11" y="connsiteY11"/>
                  </a:cxn>
                  <a:cxn ang="0">
                    <a:pos x="connisteX12" y="connsiteY12"/>
                  </a:cxn>
                  <a:cxn ang="0">
                    <a:pos x="connisteX13" y="connsiteY13"/>
                  </a:cxn>
                  <a:cxn ang="0">
                    <a:pos x="connisteX14" y="connsiteY14"/>
                  </a:cxn>
                  <a:cxn ang="0">
                    <a:pos x="connisteX15" y="connsiteY15"/>
                  </a:cxn>
                  <a:cxn ang="0">
                    <a:pos x="connisteX16" y="connsiteY16"/>
                  </a:cxn>
                  <a:cxn ang="0">
                    <a:pos x="connisteX17" y="connsiteY17"/>
                  </a:cxn>
                  <a:cxn ang="0">
                    <a:pos x="connisteX18" y="connsiteY18"/>
                  </a:cxn>
                </a:cxnLst>
                <a:rect l="l" t="t" r="r" b="b"/>
                <a:pathLst>
                  <a:path w="14952" h="1663">
                    <a:moveTo>
                      <a:pt x="16" y="1600"/>
                    </a:moveTo>
                    <a:cubicBezTo>
                      <a:pt x="177" y="704"/>
                      <a:pt x="521" y="433"/>
                      <a:pt x="836" y="443"/>
                    </a:cubicBezTo>
                    <a:cubicBezTo>
                      <a:pt x="1026" y="412"/>
                      <a:pt x="1219" y="805"/>
                      <a:pt x="1351" y="1066"/>
                    </a:cubicBezTo>
                    <a:cubicBezTo>
                      <a:pt x="1495" y="1372"/>
                      <a:pt x="1680" y="1669"/>
                      <a:pt x="1819" y="1653"/>
                    </a:cubicBezTo>
                    <a:cubicBezTo>
                      <a:pt x="1972" y="1670"/>
                      <a:pt x="2086" y="1397"/>
                      <a:pt x="2165" y="1220"/>
                    </a:cubicBezTo>
                    <a:cubicBezTo>
                      <a:pt x="2254" y="994"/>
                      <a:pt x="2385" y="771"/>
                      <a:pt x="2517" y="788"/>
                    </a:cubicBezTo>
                    <a:cubicBezTo>
                      <a:pt x="2658" y="780"/>
                      <a:pt x="2809" y="1020"/>
                      <a:pt x="2908" y="1173"/>
                    </a:cubicBezTo>
                    <a:cubicBezTo>
                      <a:pt x="3026" y="1370"/>
                      <a:pt x="3184" y="1568"/>
                      <a:pt x="3301" y="1560"/>
                    </a:cubicBezTo>
                    <a:cubicBezTo>
                      <a:pt x="3489" y="1593"/>
                      <a:pt x="3621" y="1193"/>
                      <a:pt x="3711" y="917"/>
                    </a:cubicBezTo>
                    <a:cubicBezTo>
                      <a:pt x="3812" y="574"/>
                      <a:pt x="3975" y="228"/>
                      <a:pt x="4171" y="245"/>
                    </a:cubicBezTo>
                    <a:cubicBezTo>
                      <a:pt x="4375" y="226"/>
                      <a:pt x="4624" y="555"/>
                      <a:pt x="4799" y="777"/>
                    </a:cubicBezTo>
                    <a:cubicBezTo>
                      <a:pt x="5026" y="1098"/>
                      <a:pt x="5344" y="1405"/>
                      <a:pt x="5558" y="1370"/>
                    </a:cubicBezTo>
                    <a:cubicBezTo>
                      <a:pt x="5750" y="1375"/>
                      <a:pt x="5922" y="1208"/>
                      <a:pt x="6038" y="1105"/>
                    </a:cubicBezTo>
                    <a:cubicBezTo>
                      <a:pt x="6169" y="975"/>
                      <a:pt x="6356" y="851"/>
                      <a:pt x="6514" y="861"/>
                    </a:cubicBezTo>
                    <a:cubicBezTo>
                      <a:pt x="6713" y="854"/>
                      <a:pt x="6891" y="1038"/>
                      <a:pt x="7009" y="1150"/>
                    </a:cubicBezTo>
                    <a:cubicBezTo>
                      <a:pt x="7139" y="1286"/>
                      <a:pt x="7321" y="1415"/>
                      <a:pt x="7469" y="1406"/>
                    </a:cubicBezTo>
                    <a:cubicBezTo>
                      <a:pt x="7731" y="1450"/>
                      <a:pt x="8044" y="1018"/>
                      <a:pt x="8237" y="700"/>
                    </a:cubicBezTo>
                    <a:cubicBezTo>
                      <a:pt x="8457" y="338"/>
                      <a:pt x="8740" y="-22"/>
                      <a:pt x="8976" y="0"/>
                    </a:cubicBezTo>
                    <a:cubicBezTo>
                      <a:pt x="9271" y="-17"/>
                      <a:pt x="9543" y="476"/>
                      <a:pt x="9728" y="790"/>
                    </a:cubicBezTo>
                    <a:cubicBezTo>
                      <a:pt x="9914" y="1141"/>
                      <a:pt x="10159" y="1447"/>
                      <a:pt x="10324" y="1421"/>
                    </a:cubicBezTo>
                    <a:cubicBezTo>
                      <a:pt x="10510" y="1437"/>
                      <a:pt x="10653" y="1186"/>
                      <a:pt x="10746" y="1035"/>
                    </a:cubicBezTo>
                    <a:cubicBezTo>
                      <a:pt x="10837" y="871"/>
                      <a:pt x="10958" y="724"/>
                      <a:pt x="11056" y="738"/>
                    </a:cubicBezTo>
                    <a:cubicBezTo>
                      <a:pt x="11177" y="732"/>
                      <a:pt x="11241" y="919"/>
                      <a:pt x="11286" y="1036"/>
                    </a:cubicBezTo>
                    <a:cubicBezTo>
                      <a:pt x="11338" y="1195"/>
                      <a:pt x="11431" y="1354"/>
                      <a:pt x="11552" y="1344"/>
                    </a:cubicBezTo>
                    <a:cubicBezTo>
                      <a:pt x="11722" y="1372"/>
                      <a:pt x="11963" y="1040"/>
                      <a:pt x="12127" y="799"/>
                    </a:cubicBezTo>
                    <a:cubicBezTo>
                      <a:pt x="12352" y="451"/>
                      <a:pt x="12677" y="74"/>
                      <a:pt x="12966" y="97"/>
                    </a:cubicBezTo>
                    <a:cubicBezTo>
                      <a:pt x="13438" y="78"/>
                      <a:pt x="13915" y="599"/>
                      <a:pt x="14280" y="987"/>
                    </a:cubicBezTo>
                    <a:cubicBezTo>
                      <a:pt x="14440" y="1160"/>
                      <a:pt x="14651" y="1368"/>
                      <a:pt x="14746" y="1457"/>
                    </a:cubicBezTo>
                    <a:cubicBezTo>
                      <a:pt x="14819" y="1526"/>
                      <a:pt x="14931" y="1639"/>
                      <a:pt x="14952" y="1662"/>
                    </a:cubicBezTo>
                    <a:lnTo>
                      <a:pt x="0" y="1662"/>
                    </a:lnTo>
                    <a:lnTo>
                      <a:pt x="6" y="1643"/>
                    </a:lnTo>
                    <a:lnTo>
                      <a:pt x="16" y="1600"/>
                    </a:lnTo>
                    <a:close/>
                  </a:path>
                </a:pathLst>
              </a:custGeom>
              <a:grpFill/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wrap="square" rtlCol="0" anchor="ctr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73" name="矩形 172"/>
              <p:cNvSpPr/>
              <p:nvPr/>
            </p:nvSpPr>
            <p:spPr>
              <a:xfrm>
                <a:off x="1180" y="3616"/>
                <a:ext cx="14138" cy="1280"/>
              </a:xfrm>
              <a:prstGeom prst="rect">
                <a:avLst/>
              </a:prstGeom>
              <a:grpFill/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grpSp>
          <p:nvGrpSpPr>
            <p:cNvPr id="169" name="组合 168"/>
            <p:cNvGrpSpPr/>
            <p:nvPr/>
          </p:nvGrpSpPr>
          <p:grpSpPr>
            <a:xfrm>
              <a:off x="20846" y="4452"/>
              <a:ext cx="14138" cy="1982"/>
              <a:chOff x="1180" y="2914"/>
              <a:chExt cx="14138" cy="1982"/>
            </a:xfrm>
            <a:grpFill/>
          </p:grpSpPr>
          <p:sp>
            <p:nvSpPr>
              <p:cNvPr id="170" name="任意多边形 169"/>
              <p:cNvSpPr/>
              <p:nvPr/>
            </p:nvSpPr>
            <p:spPr>
              <a:xfrm>
                <a:off x="1180" y="2914"/>
                <a:ext cx="14139" cy="702"/>
              </a:xfrm>
              <a:custGeom>
                <a:avLst/>
                <a:gdLst>
                  <a:gd name="connisteX0" fmla="*/ 886705 w 11390926"/>
                  <a:gd name="connsiteY0" fmla="*/ 1016009 h 3406234"/>
                  <a:gd name="connisteX1" fmla="*/ 1418200 w 11390926"/>
                  <a:gd name="connsiteY1" fmla="*/ 281314 h 3406234"/>
                  <a:gd name="connisteX2" fmla="*/ 2011925 w 11390926"/>
                  <a:gd name="connsiteY2" fmla="*/ 1047124 h 3406234"/>
                  <a:gd name="connisteX3" fmla="*/ 2465315 w 11390926"/>
                  <a:gd name="connsiteY3" fmla="*/ 500389 h 3406234"/>
                  <a:gd name="connisteX4" fmla="*/ 3012050 w 11390926"/>
                  <a:gd name="connsiteY4" fmla="*/ 984894 h 3406234"/>
                  <a:gd name="connisteX5" fmla="*/ 3512430 w 11390926"/>
                  <a:gd name="connsiteY5" fmla="*/ 156219 h 3406234"/>
                  <a:gd name="connisteX6" fmla="*/ 4325230 w 11390926"/>
                  <a:gd name="connsiteY6" fmla="*/ 859799 h 3406234"/>
                  <a:gd name="connisteX7" fmla="*/ 5012935 w 11390926"/>
                  <a:gd name="connsiteY7" fmla="*/ 546744 h 3406234"/>
                  <a:gd name="connisteX8" fmla="*/ 5716515 w 11390926"/>
                  <a:gd name="connsiteY8" fmla="*/ 875039 h 3406234"/>
                  <a:gd name="connisteX9" fmla="*/ 6576305 w 11390926"/>
                  <a:gd name="connsiteY9" fmla="*/ 9 h 3406234"/>
                  <a:gd name="connisteX10" fmla="*/ 7373230 w 11390926"/>
                  <a:gd name="connsiteY10" fmla="*/ 890914 h 3406234"/>
                  <a:gd name="connisteX11" fmla="*/ 7888850 w 11390926"/>
                  <a:gd name="connsiteY11" fmla="*/ 468639 h 3406234"/>
                  <a:gd name="connisteX12" fmla="*/ 8264135 w 11390926"/>
                  <a:gd name="connsiteY12" fmla="*/ 843924 h 3406234"/>
                  <a:gd name="connisteX13" fmla="*/ 9092810 w 11390926"/>
                  <a:gd name="connsiteY13" fmla="*/ 62239 h 3406234"/>
                  <a:gd name="connisteX14" fmla="*/ 10077695 w 11390926"/>
                  <a:gd name="connsiteY14" fmla="*/ 765819 h 3406234"/>
                  <a:gd name="connisteX15" fmla="*/ 10640305 w 11390926"/>
                  <a:gd name="connsiteY15" fmla="*/ 1640849 h 3406234"/>
                  <a:gd name="connisteX16" fmla="*/ 10452345 w 11390926"/>
                  <a:gd name="connsiteY16" fmla="*/ 3141989 h 3406234"/>
                  <a:gd name="connisteX17" fmla="*/ 870830 w 11390926"/>
                  <a:gd name="connsiteY17" fmla="*/ 3126114 h 3406234"/>
                  <a:gd name="connisteX18" fmla="*/ 886705 w 11390926"/>
                  <a:gd name="connsiteY18" fmla="*/ 1016009 h 3406234"/>
                </a:gdLst>
                <a:ahLst/>
                <a:cxnLst>
                  <a:cxn ang="0">
                    <a:pos x="connisteX0" y="connsiteY0"/>
                  </a:cxn>
                  <a:cxn ang="0">
                    <a:pos x="connisteX1" y="connsiteY1"/>
                  </a:cxn>
                  <a:cxn ang="0">
                    <a:pos x="connisteX2" y="connsiteY2"/>
                  </a:cxn>
                  <a:cxn ang="0">
                    <a:pos x="connisteX3" y="connsiteY3"/>
                  </a:cxn>
                  <a:cxn ang="0">
                    <a:pos x="connisteX4" y="connsiteY4"/>
                  </a:cxn>
                  <a:cxn ang="0">
                    <a:pos x="connisteX5" y="connsiteY5"/>
                  </a:cxn>
                  <a:cxn ang="0">
                    <a:pos x="connisteX6" y="connsiteY6"/>
                  </a:cxn>
                  <a:cxn ang="0">
                    <a:pos x="connisteX7" y="connsiteY7"/>
                  </a:cxn>
                  <a:cxn ang="0">
                    <a:pos x="connisteX8" y="connsiteY8"/>
                  </a:cxn>
                  <a:cxn ang="0">
                    <a:pos x="connisteX9" y="connsiteY9"/>
                  </a:cxn>
                  <a:cxn ang="0">
                    <a:pos x="connisteX10" y="connsiteY10"/>
                  </a:cxn>
                  <a:cxn ang="0">
                    <a:pos x="connisteX11" y="connsiteY11"/>
                  </a:cxn>
                  <a:cxn ang="0">
                    <a:pos x="connisteX12" y="connsiteY12"/>
                  </a:cxn>
                  <a:cxn ang="0">
                    <a:pos x="connisteX13" y="connsiteY13"/>
                  </a:cxn>
                  <a:cxn ang="0">
                    <a:pos x="connisteX14" y="connsiteY14"/>
                  </a:cxn>
                  <a:cxn ang="0">
                    <a:pos x="connisteX15" y="connsiteY15"/>
                  </a:cxn>
                  <a:cxn ang="0">
                    <a:pos x="connisteX16" y="connsiteY16"/>
                  </a:cxn>
                  <a:cxn ang="0">
                    <a:pos x="connisteX17" y="connsiteY17"/>
                  </a:cxn>
                  <a:cxn ang="0">
                    <a:pos x="connisteX18" y="connsiteY18"/>
                  </a:cxn>
                </a:cxnLst>
                <a:rect l="l" t="t" r="r" b="b"/>
                <a:pathLst>
                  <a:path w="14952" h="1663">
                    <a:moveTo>
                      <a:pt x="16" y="1600"/>
                    </a:moveTo>
                    <a:cubicBezTo>
                      <a:pt x="177" y="704"/>
                      <a:pt x="521" y="433"/>
                      <a:pt x="836" y="443"/>
                    </a:cubicBezTo>
                    <a:cubicBezTo>
                      <a:pt x="1026" y="412"/>
                      <a:pt x="1219" y="805"/>
                      <a:pt x="1351" y="1066"/>
                    </a:cubicBezTo>
                    <a:cubicBezTo>
                      <a:pt x="1495" y="1372"/>
                      <a:pt x="1680" y="1669"/>
                      <a:pt x="1819" y="1653"/>
                    </a:cubicBezTo>
                    <a:cubicBezTo>
                      <a:pt x="1972" y="1670"/>
                      <a:pt x="2086" y="1397"/>
                      <a:pt x="2165" y="1220"/>
                    </a:cubicBezTo>
                    <a:cubicBezTo>
                      <a:pt x="2254" y="994"/>
                      <a:pt x="2385" y="771"/>
                      <a:pt x="2517" y="788"/>
                    </a:cubicBezTo>
                    <a:cubicBezTo>
                      <a:pt x="2658" y="780"/>
                      <a:pt x="2809" y="1020"/>
                      <a:pt x="2908" y="1173"/>
                    </a:cubicBezTo>
                    <a:cubicBezTo>
                      <a:pt x="3026" y="1370"/>
                      <a:pt x="3184" y="1568"/>
                      <a:pt x="3301" y="1560"/>
                    </a:cubicBezTo>
                    <a:cubicBezTo>
                      <a:pt x="3489" y="1593"/>
                      <a:pt x="3621" y="1193"/>
                      <a:pt x="3711" y="917"/>
                    </a:cubicBezTo>
                    <a:cubicBezTo>
                      <a:pt x="3812" y="574"/>
                      <a:pt x="3975" y="228"/>
                      <a:pt x="4171" y="245"/>
                    </a:cubicBezTo>
                    <a:cubicBezTo>
                      <a:pt x="4375" y="226"/>
                      <a:pt x="4624" y="555"/>
                      <a:pt x="4799" y="777"/>
                    </a:cubicBezTo>
                    <a:cubicBezTo>
                      <a:pt x="5026" y="1098"/>
                      <a:pt x="5344" y="1405"/>
                      <a:pt x="5558" y="1370"/>
                    </a:cubicBezTo>
                    <a:cubicBezTo>
                      <a:pt x="5750" y="1375"/>
                      <a:pt x="5922" y="1208"/>
                      <a:pt x="6038" y="1105"/>
                    </a:cubicBezTo>
                    <a:cubicBezTo>
                      <a:pt x="6169" y="975"/>
                      <a:pt x="6356" y="851"/>
                      <a:pt x="6514" y="861"/>
                    </a:cubicBezTo>
                    <a:cubicBezTo>
                      <a:pt x="6713" y="854"/>
                      <a:pt x="6891" y="1038"/>
                      <a:pt x="7009" y="1150"/>
                    </a:cubicBezTo>
                    <a:cubicBezTo>
                      <a:pt x="7139" y="1286"/>
                      <a:pt x="7321" y="1415"/>
                      <a:pt x="7469" y="1406"/>
                    </a:cubicBezTo>
                    <a:cubicBezTo>
                      <a:pt x="7731" y="1450"/>
                      <a:pt x="8044" y="1018"/>
                      <a:pt x="8237" y="700"/>
                    </a:cubicBezTo>
                    <a:cubicBezTo>
                      <a:pt x="8457" y="338"/>
                      <a:pt x="8740" y="-22"/>
                      <a:pt x="8976" y="0"/>
                    </a:cubicBezTo>
                    <a:cubicBezTo>
                      <a:pt x="9271" y="-17"/>
                      <a:pt x="9543" y="476"/>
                      <a:pt x="9728" y="790"/>
                    </a:cubicBezTo>
                    <a:cubicBezTo>
                      <a:pt x="9914" y="1141"/>
                      <a:pt x="10159" y="1447"/>
                      <a:pt x="10324" y="1421"/>
                    </a:cubicBezTo>
                    <a:cubicBezTo>
                      <a:pt x="10510" y="1437"/>
                      <a:pt x="10653" y="1186"/>
                      <a:pt x="10746" y="1035"/>
                    </a:cubicBezTo>
                    <a:cubicBezTo>
                      <a:pt x="10837" y="871"/>
                      <a:pt x="10958" y="724"/>
                      <a:pt x="11056" y="738"/>
                    </a:cubicBezTo>
                    <a:cubicBezTo>
                      <a:pt x="11177" y="732"/>
                      <a:pt x="11241" y="919"/>
                      <a:pt x="11286" y="1036"/>
                    </a:cubicBezTo>
                    <a:cubicBezTo>
                      <a:pt x="11338" y="1195"/>
                      <a:pt x="11431" y="1354"/>
                      <a:pt x="11552" y="1344"/>
                    </a:cubicBezTo>
                    <a:cubicBezTo>
                      <a:pt x="11722" y="1372"/>
                      <a:pt x="11963" y="1040"/>
                      <a:pt x="12127" y="799"/>
                    </a:cubicBezTo>
                    <a:cubicBezTo>
                      <a:pt x="12352" y="451"/>
                      <a:pt x="12677" y="74"/>
                      <a:pt x="12966" y="97"/>
                    </a:cubicBezTo>
                    <a:cubicBezTo>
                      <a:pt x="13438" y="78"/>
                      <a:pt x="13915" y="599"/>
                      <a:pt x="14280" y="987"/>
                    </a:cubicBezTo>
                    <a:cubicBezTo>
                      <a:pt x="14440" y="1160"/>
                      <a:pt x="14651" y="1368"/>
                      <a:pt x="14746" y="1457"/>
                    </a:cubicBezTo>
                    <a:cubicBezTo>
                      <a:pt x="14819" y="1526"/>
                      <a:pt x="14931" y="1639"/>
                      <a:pt x="14952" y="1662"/>
                    </a:cubicBezTo>
                    <a:lnTo>
                      <a:pt x="0" y="1662"/>
                    </a:lnTo>
                    <a:lnTo>
                      <a:pt x="6" y="1643"/>
                    </a:lnTo>
                    <a:lnTo>
                      <a:pt x="16" y="1600"/>
                    </a:lnTo>
                    <a:close/>
                  </a:path>
                </a:pathLst>
              </a:custGeom>
              <a:grpFill/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wrap="square" rtlCol="0" anchor="ctr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71" name="矩形 170"/>
              <p:cNvSpPr/>
              <p:nvPr/>
            </p:nvSpPr>
            <p:spPr>
              <a:xfrm>
                <a:off x="1180" y="3616"/>
                <a:ext cx="14138" cy="1280"/>
              </a:xfrm>
              <a:prstGeom prst="rect">
                <a:avLst/>
              </a:prstGeom>
              <a:grpFill/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</p:grpSp>
      <p:grpSp>
        <p:nvGrpSpPr>
          <p:cNvPr id="176" name="组合 175"/>
          <p:cNvGrpSpPr/>
          <p:nvPr/>
        </p:nvGrpSpPr>
        <p:grpSpPr>
          <a:xfrm>
            <a:off x="-12832404" y="4468797"/>
            <a:ext cx="26934160" cy="2927815"/>
            <a:chOff x="-7432" y="4452"/>
            <a:chExt cx="42416" cy="1982"/>
          </a:xfrm>
          <a:solidFill>
            <a:srgbClr val="5B9BD5">
              <a:lumMod val="60000"/>
              <a:lumOff val="40000"/>
            </a:srgbClr>
          </a:solidFill>
        </p:grpSpPr>
        <p:grpSp>
          <p:nvGrpSpPr>
            <p:cNvPr id="177" name="组合 176"/>
            <p:cNvGrpSpPr/>
            <p:nvPr/>
          </p:nvGrpSpPr>
          <p:grpSpPr>
            <a:xfrm>
              <a:off x="-7432" y="4452"/>
              <a:ext cx="14138" cy="1982"/>
              <a:chOff x="1180" y="2914"/>
              <a:chExt cx="14138" cy="1982"/>
            </a:xfrm>
            <a:grpFill/>
          </p:grpSpPr>
          <p:sp>
            <p:nvSpPr>
              <p:cNvPr id="184" name="任意多边形 183"/>
              <p:cNvSpPr/>
              <p:nvPr/>
            </p:nvSpPr>
            <p:spPr>
              <a:xfrm>
                <a:off x="1180" y="2914"/>
                <a:ext cx="14139" cy="702"/>
              </a:xfrm>
              <a:custGeom>
                <a:avLst/>
                <a:gdLst>
                  <a:gd name="connisteX0" fmla="*/ 886705 w 11390926"/>
                  <a:gd name="connsiteY0" fmla="*/ 1016009 h 3406234"/>
                  <a:gd name="connisteX1" fmla="*/ 1418200 w 11390926"/>
                  <a:gd name="connsiteY1" fmla="*/ 281314 h 3406234"/>
                  <a:gd name="connisteX2" fmla="*/ 2011925 w 11390926"/>
                  <a:gd name="connsiteY2" fmla="*/ 1047124 h 3406234"/>
                  <a:gd name="connisteX3" fmla="*/ 2465315 w 11390926"/>
                  <a:gd name="connsiteY3" fmla="*/ 500389 h 3406234"/>
                  <a:gd name="connisteX4" fmla="*/ 3012050 w 11390926"/>
                  <a:gd name="connsiteY4" fmla="*/ 984894 h 3406234"/>
                  <a:gd name="connisteX5" fmla="*/ 3512430 w 11390926"/>
                  <a:gd name="connsiteY5" fmla="*/ 156219 h 3406234"/>
                  <a:gd name="connisteX6" fmla="*/ 4325230 w 11390926"/>
                  <a:gd name="connsiteY6" fmla="*/ 859799 h 3406234"/>
                  <a:gd name="connisteX7" fmla="*/ 5012935 w 11390926"/>
                  <a:gd name="connsiteY7" fmla="*/ 546744 h 3406234"/>
                  <a:gd name="connisteX8" fmla="*/ 5716515 w 11390926"/>
                  <a:gd name="connsiteY8" fmla="*/ 875039 h 3406234"/>
                  <a:gd name="connisteX9" fmla="*/ 6576305 w 11390926"/>
                  <a:gd name="connsiteY9" fmla="*/ 9 h 3406234"/>
                  <a:gd name="connisteX10" fmla="*/ 7373230 w 11390926"/>
                  <a:gd name="connsiteY10" fmla="*/ 890914 h 3406234"/>
                  <a:gd name="connisteX11" fmla="*/ 7888850 w 11390926"/>
                  <a:gd name="connsiteY11" fmla="*/ 468639 h 3406234"/>
                  <a:gd name="connisteX12" fmla="*/ 8264135 w 11390926"/>
                  <a:gd name="connsiteY12" fmla="*/ 843924 h 3406234"/>
                  <a:gd name="connisteX13" fmla="*/ 9092810 w 11390926"/>
                  <a:gd name="connsiteY13" fmla="*/ 62239 h 3406234"/>
                  <a:gd name="connisteX14" fmla="*/ 10077695 w 11390926"/>
                  <a:gd name="connsiteY14" fmla="*/ 765819 h 3406234"/>
                  <a:gd name="connisteX15" fmla="*/ 10640305 w 11390926"/>
                  <a:gd name="connsiteY15" fmla="*/ 1640849 h 3406234"/>
                  <a:gd name="connisteX16" fmla="*/ 10452345 w 11390926"/>
                  <a:gd name="connsiteY16" fmla="*/ 3141989 h 3406234"/>
                  <a:gd name="connisteX17" fmla="*/ 870830 w 11390926"/>
                  <a:gd name="connsiteY17" fmla="*/ 3126114 h 3406234"/>
                  <a:gd name="connisteX18" fmla="*/ 886705 w 11390926"/>
                  <a:gd name="connsiteY18" fmla="*/ 1016009 h 3406234"/>
                </a:gdLst>
                <a:ahLst/>
                <a:cxnLst>
                  <a:cxn ang="0">
                    <a:pos x="connisteX0" y="connsiteY0"/>
                  </a:cxn>
                  <a:cxn ang="0">
                    <a:pos x="connisteX1" y="connsiteY1"/>
                  </a:cxn>
                  <a:cxn ang="0">
                    <a:pos x="connisteX2" y="connsiteY2"/>
                  </a:cxn>
                  <a:cxn ang="0">
                    <a:pos x="connisteX3" y="connsiteY3"/>
                  </a:cxn>
                  <a:cxn ang="0">
                    <a:pos x="connisteX4" y="connsiteY4"/>
                  </a:cxn>
                  <a:cxn ang="0">
                    <a:pos x="connisteX5" y="connsiteY5"/>
                  </a:cxn>
                  <a:cxn ang="0">
                    <a:pos x="connisteX6" y="connsiteY6"/>
                  </a:cxn>
                  <a:cxn ang="0">
                    <a:pos x="connisteX7" y="connsiteY7"/>
                  </a:cxn>
                  <a:cxn ang="0">
                    <a:pos x="connisteX8" y="connsiteY8"/>
                  </a:cxn>
                  <a:cxn ang="0">
                    <a:pos x="connisteX9" y="connsiteY9"/>
                  </a:cxn>
                  <a:cxn ang="0">
                    <a:pos x="connisteX10" y="connsiteY10"/>
                  </a:cxn>
                  <a:cxn ang="0">
                    <a:pos x="connisteX11" y="connsiteY11"/>
                  </a:cxn>
                  <a:cxn ang="0">
                    <a:pos x="connisteX12" y="connsiteY12"/>
                  </a:cxn>
                  <a:cxn ang="0">
                    <a:pos x="connisteX13" y="connsiteY13"/>
                  </a:cxn>
                  <a:cxn ang="0">
                    <a:pos x="connisteX14" y="connsiteY14"/>
                  </a:cxn>
                  <a:cxn ang="0">
                    <a:pos x="connisteX15" y="connsiteY15"/>
                  </a:cxn>
                  <a:cxn ang="0">
                    <a:pos x="connisteX16" y="connsiteY16"/>
                  </a:cxn>
                  <a:cxn ang="0">
                    <a:pos x="connisteX17" y="connsiteY17"/>
                  </a:cxn>
                  <a:cxn ang="0">
                    <a:pos x="connisteX18" y="connsiteY18"/>
                  </a:cxn>
                </a:cxnLst>
                <a:rect l="l" t="t" r="r" b="b"/>
                <a:pathLst>
                  <a:path w="14952" h="1663">
                    <a:moveTo>
                      <a:pt x="16" y="1600"/>
                    </a:moveTo>
                    <a:cubicBezTo>
                      <a:pt x="177" y="704"/>
                      <a:pt x="521" y="433"/>
                      <a:pt x="836" y="443"/>
                    </a:cubicBezTo>
                    <a:cubicBezTo>
                      <a:pt x="1026" y="412"/>
                      <a:pt x="1219" y="805"/>
                      <a:pt x="1351" y="1066"/>
                    </a:cubicBezTo>
                    <a:cubicBezTo>
                      <a:pt x="1495" y="1372"/>
                      <a:pt x="1680" y="1669"/>
                      <a:pt x="1819" y="1653"/>
                    </a:cubicBezTo>
                    <a:cubicBezTo>
                      <a:pt x="1972" y="1670"/>
                      <a:pt x="2086" y="1397"/>
                      <a:pt x="2165" y="1220"/>
                    </a:cubicBezTo>
                    <a:cubicBezTo>
                      <a:pt x="2254" y="994"/>
                      <a:pt x="2385" y="771"/>
                      <a:pt x="2517" y="788"/>
                    </a:cubicBezTo>
                    <a:cubicBezTo>
                      <a:pt x="2658" y="780"/>
                      <a:pt x="2809" y="1020"/>
                      <a:pt x="2908" y="1173"/>
                    </a:cubicBezTo>
                    <a:cubicBezTo>
                      <a:pt x="3026" y="1370"/>
                      <a:pt x="3184" y="1568"/>
                      <a:pt x="3301" y="1560"/>
                    </a:cubicBezTo>
                    <a:cubicBezTo>
                      <a:pt x="3489" y="1593"/>
                      <a:pt x="3621" y="1193"/>
                      <a:pt x="3711" y="917"/>
                    </a:cubicBezTo>
                    <a:cubicBezTo>
                      <a:pt x="3812" y="574"/>
                      <a:pt x="3975" y="228"/>
                      <a:pt x="4171" y="245"/>
                    </a:cubicBezTo>
                    <a:cubicBezTo>
                      <a:pt x="4375" y="226"/>
                      <a:pt x="4624" y="555"/>
                      <a:pt x="4799" y="777"/>
                    </a:cubicBezTo>
                    <a:cubicBezTo>
                      <a:pt x="5026" y="1098"/>
                      <a:pt x="5344" y="1405"/>
                      <a:pt x="5558" y="1370"/>
                    </a:cubicBezTo>
                    <a:cubicBezTo>
                      <a:pt x="5750" y="1375"/>
                      <a:pt x="5922" y="1208"/>
                      <a:pt x="6038" y="1105"/>
                    </a:cubicBezTo>
                    <a:cubicBezTo>
                      <a:pt x="6169" y="975"/>
                      <a:pt x="6356" y="851"/>
                      <a:pt x="6514" y="861"/>
                    </a:cubicBezTo>
                    <a:cubicBezTo>
                      <a:pt x="6713" y="854"/>
                      <a:pt x="6891" y="1038"/>
                      <a:pt x="7009" y="1150"/>
                    </a:cubicBezTo>
                    <a:cubicBezTo>
                      <a:pt x="7139" y="1286"/>
                      <a:pt x="7321" y="1415"/>
                      <a:pt x="7469" y="1406"/>
                    </a:cubicBezTo>
                    <a:cubicBezTo>
                      <a:pt x="7731" y="1450"/>
                      <a:pt x="8044" y="1018"/>
                      <a:pt x="8237" y="700"/>
                    </a:cubicBezTo>
                    <a:cubicBezTo>
                      <a:pt x="8457" y="338"/>
                      <a:pt x="8740" y="-22"/>
                      <a:pt x="8976" y="0"/>
                    </a:cubicBezTo>
                    <a:cubicBezTo>
                      <a:pt x="9271" y="-17"/>
                      <a:pt x="9543" y="476"/>
                      <a:pt x="9728" y="790"/>
                    </a:cubicBezTo>
                    <a:cubicBezTo>
                      <a:pt x="9914" y="1141"/>
                      <a:pt x="10159" y="1447"/>
                      <a:pt x="10324" y="1421"/>
                    </a:cubicBezTo>
                    <a:cubicBezTo>
                      <a:pt x="10510" y="1437"/>
                      <a:pt x="10653" y="1186"/>
                      <a:pt x="10746" y="1035"/>
                    </a:cubicBezTo>
                    <a:cubicBezTo>
                      <a:pt x="10837" y="871"/>
                      <a:pt x="10958" y="724"/>
                      <a:pt x="11056" y="738"/>
                    </a:cubicBezTo>
                    <a:cubicBezTo>
                      <a:pt x="11177" y="732"/>
                      <a:pt x="11241" y="919"/>
                      <a:pt x="11286" y="1036"/>
                    </a:cubicBezTo>
                    <a:cubicBezTo>
                      <a:pt x="11338" y="1195"/>
                      <a:pt x="11431" y="1354"/>
                      <a:pt x="11552" y="1344"/>
                    </a:cubicBezTo>
                    <a:cubicBezTo>
                      <a:pt x="11722" y="1372"/>
                      <a:pt x="11963" y="1040"/>
                      <a:pt x="12127" y="799"/>
                    </a:cubicBezTo>
                    <a:cubicBezTo>
                      <a:pt x="12352" y="451"/>
                      <a:pt x="12677" y="74"/>
                      <a:pt x="12966" y="97"/>
                    </a:cubicBezTo>
                    <a:cubicBezTo>
                      <a:pt x="13438" y="78"/>
                      <a:pt x="13915" y="599"/>
                      <a:pt x="14280" y="987"/>
                    </a:cubicBezTo>
                    <a:cubicBezTo>
                      <a:pt x="14440" y="1160"/>
                      <a:pt x="14651" y="1368"/>
                      <a:pt x="14746" y="1457"/>
                    </a:cubicBezTo>
                    <a:cubicBezTo>
                      <a:pt x="14819" y="1526"/>
                      <a:pt x="14931" y="1639"/>
                      <a:pt x="14952" y="1662"/>
                    </a:cubicBezTo>
                    <a:lnTo>
                      <a:pt x="0" y="1662"/>
                    </a:lnTo>
                    <a:lnTo>
                      <a:pt x="6" y="1643"/>
                    </a:lnTo>
                    <a:lnTo>
                      <a:pt x="16" y="1600"/>
                    </a:lnTo>
                    <a:close/>
                  </a:path>
                </a:pathLst>
              </a:custGeom>
              <a:grpFill/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wrap="square" rtlCol="0" anchor="ctr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85" name="矩形 184"/>
              <p:cNvSpPr/>
              <p:nvPr/>
            </p:nvSpPr>
            <p:spPr>
              <a:xfrm>
                <a:off x="1180" y="3616"/>
                <a:ext cx="14138" cy="1280"/>
              </a:xfrm>
              <a:prstGeom prst="rect">
                <a:avLst/>
              </a:prstGeom>
              <a:grpFill/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grpSp>
          <p:nvGrpSpPr>
            <p:cNvPr id="178" name="组合 177"/>
            <p:cNvGrpSpPr/>
            <p:nvPr/>
          </p:nvGrpSpPr>
          <p:grpSpPr>
            <a:xfrm>
              <a:off x="6707" y="4452"/>
              <a:ext cx="14138" cy="1982"/>
              <a:chOff x="1180" y="2914"/>
              <a:chExt cx="14138" cy="1982"/>
            </a:xfrm>
            <a:grpFill/>
          </p:grpSpPr>
          <p:sp>
            <p:nvSpPr>
              <p:cNvPr id="182" name="任意多边形 181"/>
              <p:cNvSpPr/>
              <p:nvPr/>
            </p:nvSpPr>
            <p:spPr>
              <a:xfrm>
                <a:off x="1180" y="2914"/>
                <a:ext cx="14139" cy="702"/>
              </a:xfrm>
              <a:custGeom>
                <a:avLst/>
                <a:gdLst>
                  <a:gd name="connisteX0" fmla="*/ 886705 w 11390926"/>
                  <a:gd name="connsiteY0" fmla="*/ 1016009 h 3406234"/>
                  <a:gd name="connisteX1" fmla="*/ 1418200 w 11390926"/>
                  <a:gd name="connsiteY1" fmla="*/ 281314 h 3406234"/>
                  <a:gd name="connisteX2" fmla="*/ 2011925 w 11390926"/>
                  <a:gd name="connsiteY2" fmla="*/ 1047124 h 3406234"/>
                  <a:gd name="connisteX3" fmla="*/ 2465315 w 11390926"/>
                  <a:gd name="connsiteY3" fmla="*/ 500389 h 3406234"/>
                  <a:gd name="connisteX4" fmla="*/ 3012050 w 11390926"/>
                  <a:gd name="connsiteY4" fmla="*/ 984894 h 3406234"/>
                  <a:gd name="connisteX5" fmla="*/ 3512430 w 11390926"/>
                  <a:gd name="connsiteY5" fmla="*/ 156219 h 3406234"/>
                  <a:gd name="connisteX6" fmla="*/ 4325230 w 11390926"/>
                  <a:gd name="connsiteY6" fmla="*/ 859799 h 3406234"/>
                  <a:gd name="connisteX7" fmla="*/ 5012935 w 11390926"/>
                  <a:gd name="connsiteY7" fmla="*/ 546744 h 3406234"/>
                  <a:gd name="connisteX8" fmla="*/ 5716515 w 11390926"/>
                  <a:gd name="connsiteY8" fmla="*/ 875039 h 3406234"/>
                  <a:gd name="connisteX9" fmla="*/ 6576305 w 11390926"/>
                  <a:gd name="connsiteY9" fmla="*/ 9 h 3406234"/>
                  <a:gd name="connisteX10" fmla="*/ 7373230 w 11390926"/>
                  <a:gd name="connsiteY10" fmla="*/ 890914 h 3406234"/>
                  <a:gd name="connisteX11" fmla="*/ 7888850 w 11390926"/>
                  <a:gd name="connsiteY11" fmla="*/ 468639 h 3406234"/>
                  <a:gd name="connisteX12" fmla="*/ 8264135 w 11390926"/>
                  <a:gd name="connsiteY12" fmla="*/ 843924 h 3406234"/>
                  <a:gd name="connisteX13" fmla="*/ 9092810 w 11390926"/>
                  <a:gd name="connsiteY13" fmla="*/ 62239 h 3406234"/>
                  <a:gd name="connisteX14" fmla="*/ 10077695 w 11390926"/>
                  <a:gd name="connsiteY14" fmla="*/ 765819 h 3406234"/>
                  <a:gd name="connisteX15" fmla="*/ 10640305 w 11390926"/>
                  <a:gd name="connsiteY15" fmla="*/ 1640849 h 3406234"/>
                  <a:gd name="connisteX16" fmla="*/ 10452345 w 11390926"/>
                  <a:gd name="connsiteY16" fmla="*/ 3141989 h 3406234"/>
                  <a:gd name="connisteX17" fmla="*/ 870830 w 11390926"/>
                  <a:gd name="connsiteY17" fmla="*/ 3126114 h 3406234"/>
                  <a:gd name="connisteX18" fmla="*/ 886705 w 11390926"/>
                  <a:gd name="connsiteY18" fmla="*/ 1016009 h 3406234"/>
                </a:gdLst>
                <a:ahLst/>
                <a:cxnLst>
                  <a:cxn ang="0">
                    <a:pos x="connisteX0" y="connsiteY0"/>
                  </a:cxn>
                  <a:cxn ang="0">
                    <a:pos x="connisteX1" y="connsiteY1"/>
                  </a:cxn>
                  <a:cxn ang="0">
                    <a:pos x="connisteX2" y="connsiteY2"/>
                  </a:cxn>
                  <a:cxn ang="0">
                    <a:pos x="connisteX3" y="connsiteY3"/>
                  </a:cxn>
                  <a:cxn ang="0">
                    <a:pos x="connisteX4" y="connsiteY4"/>
                  </a:cxn>
                  <a:cxn ang="0">
                    <a:pos x="connisteX5" y="connsiteY5"/>
                  </a:cxn>
                  <a:cxn ang="0">
                    <a:pos x="connisteX6" y="connsiteY6"/>
                  </a:cxn>
                  <a:cxn ang="0">
                    <a:pos x="connisteX7" y="connsiteY7"/>
                  </a:cxn>
                  <a:cxn ang="0">
                    <a:pos x="connisteX8" y="connsiteY8"/>
                  </a:cxn>
                  <a:cxn ang="0">
                    <a:pos x="connisteX9" y="connsiteY9"/>
                  </a:cxn>
                  <a:cxn ang="0">
                    <a:pos x="connisteX10" y="connsiteY10"/>
                  </a:cxn>
                  <a:cxn ang="0">
                    <a:pos x="connisteX11" y="connsiteY11"/>
                  </a:cxn>
                  <a:cxn ang="0">
                    <a:pos x="connisteX12" y="connsiteY12"/>
                  </a:cxn>
                  <a:cxn ang="0">
                    <a:pos x="connisteX13" y="connsiteY13"/>
                  </a:cxn>
                  <a:cxn ang="0">
                    <a:pos x="connisteX14" y="connsiteY14"/>
                  </a:cxn>
                  <a:cxn ang="0">
                    <a:pos x="connisteX15" y="connsiteY15"/>
                  </a:cxn>
                  <a:cxn ang="0">
                    <a:pos x="connisteX16" y="connsiteY16"/>
                  </a:cxn>
                  <a:cxn ang="0">
                    <a:pos x="connisteX17" y="connsiteY17"/>
                  </a:cxn>
                  <a:cxn ang="0">
                    <a:pos x="connisteX18" y="connsiteY18"/>
                  </a:cxn>
                </a:cxnLst>
                <a:rect l="l" t="t" r="r" b="b"/>
                <a:pathLst>
                  <a:path w="14952" h="1663">
                    <a:moveTo>
                      <a:pt x="16" y="1600"/>
                    </a:moveTo>
                    <a:cubicBezTo>
                      <a:pt x="177" y="704"/>
                      <a:pt x="521" y="433"/>
                      <a:pt x="836" y="443"/>
                    </a:cubicBezTo>
                    <a:cubicBezTo>
                      <a:pt x="1026" y="412"/>
                      <a:pt x="1219" y="805"/>
                      <a:pt x="1351" y="1066"/>
                    </a:cubicBezTo>
                    <a:cubicBezTo>
                      <a:pt x="1495" y="1372"/>
                      <a:pt x="1680" y="1669"/>
                      <a:pt x="1819" y="1653"/>
                    </a:cubicBezTo>
                    <a:cubicBezTo>
                      <a:pt x="1972" y="1670"/>
                      <a:pt x="2086" y="1397"/>
                      <a:pt x="2165" y="1220"/>
                    </a:cubicBezTo>
                    <a:cubicBezTo>
                      <a:pt x="2254" y="994"/>
                      <a:pt x="2385" y="771"/>
                      <a:pt x="2517" y="788"/>
                    </a:cubicBezTo>
                    <a:cubicBezTo>
                      <a:pt x="2658" y="780"/>
                      <a:pt x="2809" y="1020"/>
                      <a:pt x="2908" y="1173"/>
                    </a:cubicBezTo>
                    <a:cubicBezTo>
                      <a:pt x="3026" y="1370"/>
                      <a:pt x="3184" y="1568"/>
                      <a:pt x="3301" y="1560"/>
                    </a:cubicBezTo>
                    <a:cubicBezTo>
                      <a:pt x="3489" y="1593"/>
                      <a:pt x="3621" y="1193"/>
                      <a:pt x="3711" y="917"/>
                    </a:cubicBezTo>
                    <a:cubicBezTo>
                      <a:pt x="3812" y="574"/>
                      <a:pt x="3975" y="228"/>
                      <a:pt x="4171" y="245"/>
                    </a:cubicBezTo>
                    <a:cubicBezTo>
                      <a:pt x="4375" y="226"/>
                      <a:pt x="4624" y="555"/>
                      <a:pt x="4799" y="777"/>
                    </a:cubicBezTo>
                    <a:cubicBezTo>
                      <a:pt x="5026" y="1098"/>
                      <a:pt x="5344" y="1405"/>
                      <a:pt x="5558" y="1370"/>
                    </a:cubicBezTo>
                    <a:cubicBezTo>
                      <a:pt x="5750" y="1375"/>
                      <a:pt x="5922" y="1208"/>
                      <a:pt x="6038" y="1105"/>
                    </a:cubicBezTo>
                    <a:cubicBezTo>
                      <a:pt x="6169" y="975"/>
                      <a:pt x="6356" y="851"/>
                      <a:pt x="6514" y="861"/>
                    </a:cubicBezTo>
                    <a:cubicBezTo>
                      <a:pt x="6713" y="854"/>
                      <a:pt x="6891" y="1038"/>
                      <a:pt x="7009" y="1150"/>
                    </a:cubicBezTo>
                    <a:cubicBezTo>
                      <a:pt x="7139" y="1286"/>
                      <a:pt x="7321" y="1415"/>
                      <a:pt x="7469" y="1406"/>
                    </a:cubicBezTo>
                    <a:cubicBezTo>
                      <a:pt x="7731" y="1450"/>
                      <a:pt x="8044" y="1018"/>
                      <a:pt x="8237" y="700"/>
                    </a:cubicBezTo>
                    <a:cubicBezTo>
                      <a:pt x="8457" y="338"/>
                      <a:pt x="8740" y="-22"/>
                      <a:pt x="8976" y="0"/>
                    </a:cubicBezTo>
                    <a:cubicBezTo>
                      <a:pt x="9271" y="-17"/>
                      <a:pt x="9543" y="476"/>
                      <a:pt x="9728" y="790"/>
                    </a:cubicBezTo>
                    <a:cubicBezTo>
                      <a:pt x="9914" y="1141"/>
                      <a:pt x="10159" y="1447"/>
                      <a:pt x="10324" y="1421"/>
                    </a:cubicBezTo>
                    <a:cubicBezTo>
                      <a:pt x="10510" y="1437"/>
                      <a:pt x="10653" y="1186"/>
                      <a:pt x="10746" y="1035"/>
                    </a:cubicBezTo>
                    <a:cubicBezTo>
                      <a:pt x="10837" y="871"/>
                      <a:pt x="10958" y="724"/>
                      <a:pt x="11056" y="738"/>
                    </a:cubicBezTo>
                    <a:cubicBezTo>
                      <a:pt x="11177" y="732"/>
                      <a:pt x="11241" y="919"/>
                      <a:pt x="11286" y="1036"/>
                    </a:cubicBezTo>
                    <a:cubicBezTo>
                      <a:pt x="11338" y="1195"/>
                      <a:pt x="11431" y="1354"/>
                      <a:pt x="11552" y="1344"/>
                    </a:cubicBezTo>
                    <a:cubicBezTo>
                      <a:pt x="11722" y="1372"/>
                      <a:pt x="11963" y="1040"/>
                      <a:pt x="12127" y="799"/>
                    </a:cubicBezTo>
                    <a:cubicBezTo>
                      <a:pt x="12352" y="451"/>
                      <a:pt x="12677" y="74"/>
                      <a:pt x="12966" y="97"/>
                    </a:cubicBezTo>
                    <a:cubicBezTo>
                      <a:pt x="13438" y="78"/>
                      <a:pt x="13915" y="599"/>
                      <a:pt x="14280" y="987"/>
                    </a:cubicBezTo>
                    <a:cubicBezTo>
                      <a:pt x="14440" y="1160"/>
                      <a:pt x="14651" y="1368"/>
                      <a:pt x="14746" y="1457"/>
                    </a:cubicBezTo>
                    <a:cubicBezTo>
                      <a:pt x="14819" y="1526"/>
                      <a:pt x="14931" y="1639"/>
                      <a:pt x="14952" y="1662"/>
                    </a:cubicBezTo>
                    <a:lnTo>
                      <a:pt x="0" y="1662"/>
                    </a:lnTo>
                    <a:lnTo>
                      <a:pt x="6" y="1643"/>
                    </a:lnTo>
                    <a:lnTo>
                      <a:pt x="16" y="1600"/>
                    </a:lnTo>
                    <a:close/>
                  </a:path>
                </a:pathLst>
              </a:custGeom>
              <a:grpFill/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wrap="square" rtlCol="0" anchor="ctr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83" name="矩形 182"/>
              <p:cNvSpPr/>
              <p:nvPr/>
            </p:nvSpPr>
            <p:spPr>
              <a:xfrm>
                <a:off x="1180" y="3616"/>
                <a:ext cx="14138" cy="1280"/>
              </a:xfrm>
              <a:prstGeom prst="rect">
                <a:avLst/>
              </a:prstGeom>
              <a:grpFill/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grpSp>
          <p:nvGrpSpPr>
            <p:cNvPr id="179" name="组合 178"/>
            <p:cNvGrpSpPr/>
            <p:nvPr/>
          </p:nvGrpSpPr>
          <p:grpSpPr>
            <a:xfrm>
              <a:off x="20846" y="4452"/>
              <a:ext cx="14138" cy="1982"/>
              <a:chOff x="1180" y="2914"/>
              <a:chExt cx="14138" cy="1982"/>
            </a:xfrm>
            <a:grpFill/>
          </p:grpSpPr>
          <p:sp>
            <p:nvSpPr>
              <p:cNvPr id="180" name="任意多边形 179"/>
              <p:cNvSpPr/>
              <p:nvPr/>
            </p:nvSpPr>
            <p:spPr>
              <a:xfrm>
                <a:off x="1180" y="2914"/>
                <a:ext cx="14139" cy="702"/>
              </a:xfrm>
              <a:custGeom>
                <a:avLst/>
                <a:gdLst>
                  <a:gd name="connisteX0" fmla="*/ 886705 w 11390926"/>
                  <a:gd name="connsiteY0" fmla="*/ 1016009 h 3406234"/>
                  <a:gd name="connisteX1" fmla="*/ 1418200 w 11390926"/>
                  <a:gd name="connsiteY1" fmla="*/ 281314 h 3406234"/>
                  <a:gd name="connisteX2" fmla="*/ 2011925 w 11390926"/>
                  <a:gd name="connsiteY2" fmla="*/ 1047124 h 3406234"/>
                  <a:gd name="connisteX3" fmla="*/ 2465315 w 11390926"/>
                  <a:gd name="connsiteY3" fmla="*/ 500389 h 3406234"/>
                  <a:gd name="connisteX4" fmla="*/ 3012050 w 11390926"/>
                  <a:gd name="connsiteY4" fmla="*/ 984894 h 3406234"/>
                  <a:gd name="connisteX5" fmla="*/ 3512430 w 11390926"/>
                  <a:gd name="connsiteY5" fmla="*/ 156219 h 3406234"/>
                  <a:gd name="connisteX6" fmla="*/ 4325230 w 11390926"/>
                  <a:gd name="connsiteY6" fmla="*/ 859799 h 3406234"/>
                  <a:gd name="connisteX7" fmla="*/ 5012935 w 11390926"/>
                  <a:gd name="connsiteY7" fmla="*/ 546744 h 3406234"/>
                  <a:gd name="connisteX8" fmla="*/ 5716515 w 11390926"/>
                  <a:gd name="connsiteY8" fmla="*/ 875039 h 3406234"/>
                  <a:gd name="connisteX9" fmla="*/ 6576305 w 11390926"/>
                  <a:gd name="connsiteY9" fmla="*/ 9 h 3406234"/>
                  <a:gd name="connisteX10" fmla="*/ 7373230 w 11390926"/>
                  <a:gd name="connsiteY10" fmla="*/ 890914 h 3406234"/>
                  <a:gd name="connisteX11" fmla="*/ 7888850 w 11390926"/>
                  <a:gd name="connsiteY11" fmla="*/ 468639 h 3406234"/>
                  <a:gd name="connisteX12" fmla="*/ 8264135 w 11390926"/>
                  <a:gd name="connsiteY12" fmla="*/ 843924 h 3406234"/>
                  <a:gd name="connisteX13" fmla="*/ 9092810 w 11390926"/>
                  <a:gd name="connsiteY13" fmla="*/ 62239 h 3406234"/>
                  <a:gd name="connisteX14" fmla="*/ 10077695 w 11390926"/>
                  <a:gd name="connsiteY14" fmla="*/ 765819 h 3406234"/>
                  <a:gd name="connisteX15" fmla="*/ 10640305 w 11390926"/>
                  <a:gd name="connsiteY15" fmla="*/ 1640849 h 3406234"/>
                  <a:gd name="connisteX16" fmla="*/ 10452345 w 11390926"/>
                  <a:gd name="connsiteY16" fmla="*/ 3141989 h 3406234"/>
                  <a:gd name="connisteX17" fmla="*/ 870830 w 11390926"/>
                  <a:gd name="connsiteY17" fmla="*/ 3126114 h 3406234"/>
                  <a:gd name="connisteX18" fmla="*/ 886705 w 11390926"/>
                  <a:gd name="connsiteY18" fmla="*/ 1016009 h 3406234"/>
                </a:gdLst>
                <a:ahLst/>
                <a:cxnLst>
                  <a:cxn ang="0">
                    <a:pos x="connisteX0" y="connsiteY0"/>
                  </a:cxn>
                  <a:cxn ang="0">
                    <a:pos x="connisteX1" y="connsiteY1"/>
                  </a:cxn>
                  <a:cxn ang="0">
                    <a:pos x="connisteX2" y="connsiteY2"/>
                  </a:cxn>
                  <a:cxn ang="0">
                    <a:pos x="connisteX3" y="connsiteY3"/>
                  </a:cxn>
                  <a:cxn ang="0">
                    <a:pos x="connisteX4" y="connsiteY4"/>
                  </a:cxn>
                  <a:cxn ang="0">
                    <a:pos x="connisteX5" y="connsiteY5"/>
                  </a:cxn>
                  <a:cxn ang="0">
                    <a:pos x="connisteX6" y="connsiteY6"/>
                  </a:cxn>
                  <a:cxn ang="0">
                    <a:pos x="connisteX7" y="connsiteY7"/>
                  </a:cxn>
                  <a:cxn ang="0">
                    <a:pos x="connisteX8" y="connsiteY8"/>
                  </a:cxn>
                  <a:cxn ang="0">
                    <a:pos x="connisteX9" y="connsiteY9"/>
                  </a:cxn>
                  <a:cxn ang="0">
                    <a:pos x="connisteX10" y="connsiteY10"/>
                  </a:cxn>
                  <a:cxn ang="0">
                    <a:pos x="connisteX11" y="connsiteY11"/>
                  </a:cxn>
                  <a:cxn ang="0">
                    <a:pos x="connisteX12" y="connsiteY12"/>
                  </a:cxn>
                  <a:cxn ang="0">
                    <a:pos x="connisteX13" y="connsiteY13"/>
                  </a:cxn>
                  <a:cxn ang="0">
                    <a:pos x="connisteX14" y="connsiteY14"/>
                  </a:cxn>
                  <a:cxn ang="0">
                    <a:pos x="connisteX15" y="connsiteY15"/>
                  </a:cxn>
                  <a:cxn ang="0">
                    <a:pos x="connisteX16" y="connsiteY16"/>
                  </a:cxn>
                  <a:cxn ang="0">
                    <a:pos x="connisteX17" y="connsiteY17"/>
                  </a:cxn>
                  <a:cxn ang="0">
                    <a:pos x="connisteX18" y="connsiteY18"/>
                  </a:cxn>
                </a:cxnLst>
                <a:rect l="l" t="t" r="r" b="b"/>
                <a:pathLst>
                  <a:path w="14952" h="1663">
                    <a:moveTo>
                      <a:pt x="16" y="1600"/>
                    </a:moveTo>
                    <a:cubicBezTo>
                      <a:pt x="177" y="704"/>
                      <a:pt x="521" y="433"/>
                      <a:pt x="836" y="443"/>
                    </a:cubicBezTo>
                    <a:cubicBezTo>
                      <a:pt x="1026" y="412"/>
                      <a:pt x="1219" y="805"/>
                      <a:pt x="1351" y="1066"/>
                    </a:cubicBezTo>
                    <a:cubicBezTo>
                      <a:pt x="1495" y="1372"/>
                      <a:pt x="1680" y="1669"/>
                      <a:pt x="1819" y="1653"/>
                    </a:cubicBezTo>
                    <a:cubicBezTo>
                      <a:pt x="1972" y="1670"/>
                      <a:pt x="2086" y="1397"/>
                      <a:pt x="2165" y="1220"/>
                    </a:cubicBezTo>
                    <a:cubicBezTo>
                      <a:pt x="2254" y="994"/>
                      <a:pt x="2385" y="771"/>
                      <a:pt x="2517" y="788"/>
                    </a:cubicBezTo>
                    <a:cubicBezTo>
                      <a:pt x="2658" y="780"/>
                      <a:pt x="2809" y="1020"/>
                      <a:pt x="2908" y="1173"/>
                    </a:cubicBezTo>
                    <a:cubicBezTo>
                      <a:pt x="3026" y="1370"/>
                      <a:pt x="3184" y="1568"/>
                      <a:pt x="3301" y="1560"/>
                    </a:cubicBezTo>
                    <a:cubicBezTo>
                      <a:pt x="3489" y="1593"/>
                      <a:pt x="3621" y="1193"/>
                      <a:pt x="3711" y="917"/>
                    </a:cubicBezTo>
                    <a:cubicBezTo>
                      <a:pt x="3812" y="574"/>
                      <a:pt x="3975" y="228"/>
                      <a:pt x="4171" y="245"/>
                    </a:cubicBezTo>
                    <a:cubicBezTo>
                      <a:pt x="4375" y="226"/>
                      <a:pt x="4624" y="555"/>
                      <a:pt x="4799" y="777"/>
                    </a:cubicBezTo>
                    <a:cubicBezTo>
                      <a:pt x="5026" y="1098"/>
                      <a:pt x="5344" y="1405"/>
                      <a:pt x="5558" y="1370"/>
                    </a:cubicBezTo>
                    <a:cubicBezTo>
                      <a:pt x="5750" y="1375"/>
                      <a:pt x="5922" y="1208"/>
                      <a:pt x="6038" y="1105"/>
                    </a:cubicBezTo>
                    <a:cubicBezTo>
                      <a:pt x="6169" y="975"/>
                      <a:pt x="6356" y="851"/>
                      <a:pt x="6514" y="861"/>
                    </a:cubicBezTo>
                    <a:cubicBezTo>
                      <a:pt x="6713" y="854"/>
                      <a:pt x="6891" y="1038"/>
                      <a:pt x="7009" y="1150"/>
                    </a:cubicBezTo>
                    <a:cubicBezTo>
                      <a:pt x="7139" y="1286"/>
                      <a:pt x="7321" y="1415"/>
                      <a:pt x="7469" y="1406"/>
                    </a:cubicBezTo>
                    <a:cubicBezTo>
                      <a:pt x="7731" y="1450"/>
                      <a:pt x="8044" y="1018"/>
                      <a:pt x="8237" y="700"/>
                    </a:cubicBezTo>
                    <a:cubicBezTo>
                      <a:pt x="8457" y="338"/>
                      <a:pt x="8740" y="-22"/>
                      <a:pt x="8976" y="0"/>
                    </a:cubicBezTo>
                    <a:cubicBezTo>
                      <a:pt x="9271" y="-17"/>
                      <a:pt x="9543" y="476"/>
                      <a:pt x="9728" y="790"/>
                    </a:cubicBezTo>
                    <a:cubicBezTo>
                      <a:pt x="9914" y="1141"/>
                      <a:pt x="10159" y="1447"/>
                      <a:pt x="10324" y="1421"/>
                    </a:cubicBezTo>
                    <a:cubicBezTo>
                      <a:pt x="10510" y="1437"/>
                      <a:pt x="10653" y="1186"/>
                      <a:pt x="10746" y="1035"/>
                    </a:cubicBezTo>
                    <a:cubicBezTo>
                      <a:pt x="10837" y="871"/>
                      <a:pt x="10958" y="724"/>
                      <a:pt x="11056" y="738"/>
                    </a:cubicBezTo>
                    <a:cubicBezTo>
                      <a:pt x="11177" y="732"/>
                      <a:pt x="11241" y="919"/>
                      <a:pt x="11286" y="1036"/>
                    </a:cubicBezTo>
                    <a:cubicBezTo>
                      <a:pt x="11338" y="1195"/>
                      <a:pt x="11431" y="1354"/>
                      <a:pt x="11552" y="1344"/>
                    </a:cubicBezTo>
                    <a:cubicBezTo>
                      <a:pt x="11722" y="1372"/>
                      <a:pt x="11963" y="1040"/>
                      <a:pt x="12127" y="799"/>
                    </a:cubicBezTo>
                    <a:cubicBezTo>
                      <a:pt x="12352" y="451"/>
                      <a:pt x="12677" y="74"/>
                      <a:pt x="12966" y="97"/>
                    </a:cubicBezTo>
                    <a:cubicBezTo>
                      <a:pt x="13438" y="78"/>
                      <a:pt x="13915" y="599"/>
                      <a:pt x="14280" y="987"/>
                    </a:cubicBezTo>
                    <a:cubicBezTo>
                      <a:pt x="14440" y="1160"/>
                      <a:pt x="14651" y="1368"/>
                      <a:pt x="14746" y="1457"/>
                    </a:cubicBezTo>
                    <a:cubicBezTo>
                      <a:pt x="14819" y="1526"/>
                      <a:pt x="14931" y="1639"/>
                      <a:pt x="14952" y="1662"/>
                    </a:cubicBezTo>
                    <a:lnTo>
                      <a:pt x="0" y="1662"/>
                    </a:lnTo>
                    <a:lnTo>
                      <a:pt x="6" y="1643"/>
                    </a:lnTo>
                    <a:lnTo>
                      <a:pt x="16" y="1600"/>
                    </a:lnTo>
                    <a:close/>
                  </a:path>
                </a:pathLst>
              </a:custGeom>
              <a:grpFill/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wrap="square" rtlCol="0" anchor="ctr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81" name="矩形 180"/>
              <p:cNvSpPr/>
              <p:nvPr/>
            </p:nvSpPr>
            <p:spPr>
              <a:xfrm>
                <a:off x="1180" y="3616"/>
                <a:ext cx="14138" cy="1280"/>
              </a:xfrm>
              <a:prstGeom prst="rect">
                <a:avLst/>
              </a:prstGeom>
              <a:grpFill/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</p:grpSp>
      <p:grpSp>
        <p:nvGrpSpPr>
          <p:cNvPr id="186" name="组合 185"/>
          <p:cNvGrpSpPr/>
          <p:nvPr/>
        </p:nvGrpSpPr>
        <p:grpSpPr>
          <a:xfrm>
            <a:off x="-12073931" y="4897765"/>
            <a:ext cx="24678013" cy="2657863"/>
            <a:chOff x="-7432" y="4452"/>
            <a:chExt cx="42416" cy="1982"/>
          </a:xfrm>
          <a:solidFill>
            <a:srgbClr val="4472C4">
              <a:lumMod val="75000"/>
            </a:srgbClr>
          </a:solidFill>
        </p:grpSpPr>
        <p:grpSp>
          <p:nvGrpSpPr>
            <p:cNvPr id="187" name="组合 186"/>
            <p:cNvGrpSpPr/>
            <p:nvPr/>
          </p:nvGrpSpPr>
          <p:grpSpPr>
            <a:xfrm>
              <a:off x="-7432" y="4452"/>
              <a:ext cx="14138" cy="1982"/>
              <a:chOff x="1180" y="2914"/>
              <a:chExt cx="14138" cy="1982"/>
            </a:xfrm>
            <a:grpFill/>
          </p:grpSpPr>
          <p:sp>
            <p:nvSpPr>
              <p:cNvPr id="194" name="任意多边形 193"/>
              <p:cNvSpPr/>
              <p:nvPr/>
            </p:nvSpPr>
            <p:spPr>
              <a:xfrm>
                <a:off x="1180" y="2914"/>
                <a:ext cx="14139" cy="702"/>
              </a:xfrm>
              <a:custGeom>
                <a:avLst/>
                <a:gdLst>
                  <a:gd name="connisteX0" fmla="*/ 886705 w 11390926"/>
                  <a:gd name="connsiteY0" fmla="*/ 1016009 h 3406234"/>
                  <a:gd name="connisteX1" fmla="*/ 1418200 w 11390926"/>
                  <a:gd name="connsiteY1" fmla="*/ 281314 h 3406234"/>
                  <a:gd name="connisteX2" fmla="*/ 2011925 w 11390926"/>
                  <a:gd name="connsiteY2" fmla="*/ 1047124 h 3406234"/>
                  <a:gd name="connisteX3" fmla="*/ 2465315 w 11390926"/>
                  <a:gd name="connsiteY3" fmla="*/ 500389 h 3406234"/>
                  <a:gd name="connisteX4" fmla="*/ 3012050 w 11390926"/>
                  <a:gd name="connsiteY4" fmla="*/ 984894 h 3406234"/>
                  <a:gd name="connisteX5" fmla="*/ 3512430 w 11390926"/>
                  <a:gd name="connsiteY5" fmla="*/ 156219 h 3406234"/>
                  <a:gd name="connisteX6" fmla="*/ 4325230 w 11390926"/>
                  <a:gd name="connsiteY6" fmla="*/ 859799 h 3406234"/>
                  <a:gd name="connisteX7" fmla="*/ 5012935 w 11390926"/>
                  <a:gd name="connsiteY7" fmla="*/ 546744 h 3406234"/>
                  <a:gd name="connisteX8" fmla="*/ 5716515 w 11390926"/>
                  <a:gd name="connsiteY8" fmla="*/ 875039 h 3406234"/>
                  <a:gd name="connisteX9" fmla="*/ 6576305 w 11390926"/>
                  <a:gd name="connsiteY9" fmla="*/ 9 h 3406234"/>
                  <a:gd name="connisteX10" fmla="*/ 7373230 w 11390926"/>
                  <a:gd name="connsiteY10" fmla="*/ 890914 h 3406234"/>
                  <a:gd name="connisteX11" fmla="*/ 7888850 w 11390926"/>
                  <a:gd name="connsiteY11" fmla="*/ 468639 h 3406234"/>
                  <a:gd name="connisteX12" fmla="*/ 8264135 w 11390926"/>
                  <a:gd name="connsiteY12" fmla="*/ 843924 h 3406234"/>
                  <a:gd name="connisteX13" fmla="*/ 9092810 w 11390926"/>
                  <a:gd name="connsiteY13" fmla="*/ 62239 h 3406234"/>
                  <a:gd name="connisteX14" fmla="*/ 10077695 w 11390926"/>
                  <a:gd name="connsiteY14" fmla="*/ 765819 h 3406234"/>
                  <a:gd name="connisteX15" fmla="*/ 10640305 w 11390926"/>
                  <a:gd name="connsiteY15" fmla="*/ 1640849 h 3406234"/>
                  <a:gd name="connisteX16" fmla="*/ 10452345 w 11390926"/>
                  <a:gd name="connsiteY16" fmla="*/ 3141989 h 3406234"/>
                  <a:gd name="connisteX17" fmla="*/ 870830 w 11390926"/>
                  <a:gd name="connsiteY17" fmla="*/ 3126114 h 3406234"/>
                  <a:gd name="connisteX18" fmla="*/ 886705 w 11390926"/>
                  <a:gd name="connsiteY18" fmla="*/ 1016009 h 3406234"/>
                </a:gdLst>
                <a:ahLst/>
                <a:cxnLst>
                  <a:cxn ang="0">
                    <a:pos x="connisteX0" y="connsiteY0"/>
                  </a:cxn>
                  <a:cxn ang="0">
                    <a:pos x="connisteX1" y="connsiteY1"/>
                  </a:cxn>
                  <a:cxn ang="0">
                    <a:pos x="connisteX2" y="connsiteY2"/>
                  </a:cxn>
                  <a:cxn ang="0">
                    <a:pos x="connisteX3" y="connsiteY3"/>
                  </a:cxn>
                  <a:cxn ang="0">
                    <a:pos x="connisteX4" y="connsiteY4"/>
                  </a:cxn>
                  <a:cxn ang="0">
                    <a:pos x="connisteX5" y="connsiteY5"/>
                  </a:cxn>
                  <a:cxn ang="0">
                    <a:pos x="connisteX6" y="connsiteY6"/>
                  </a:cxn>
                  <a:cxn ang="0">
                    <a:pos x="connisteX7" y="connsiteY7"/>
                  </a:cxn>
                  <a:cxn ang="0">
                    <a:pos x="connisteX8" y="connsiteY8"/>
                  </a:cxn>
                  <a:cxn ang="0">
                    <a:pos x="connisteX9" y="connsiteY9"/>
                  </a:cxn>
                  <a:cxn ang="0">
                    <a:pos x="connisteX10" y="connsiteY10"/>
                  </a:cxn>
                  <a:cxn ang="0">
                    <a:pos x="connisteX11" y="connsiteY11"/>
                  </a:cxn>
                  <a:cxn ang="0">
                    <a:pos x="connisteX12" y="connsiteY12"/>
                  </a:cxn>
                  <a:cxn ang="0">
                    <a:pos x="connisteX13" y="connsiteY13"/>
                  </a:cxn>
                  <a:cxn ang="0">
                    <a:pos x="connisteX14" y="connsiteY14"/>
                  </a:cxn>
                  <a:cxn ang="0">
                    <a:pos x="connisteX15" y="connsiteY15"/>
                  </a:cxn>
                  <a:cxn ang="0">
                    <a:pos x="connisteX16" y="connsiteY16"/>
                  </a:cxn>
                  <a:cxn ang="0">
                    <a:pos x="connisteX17" y="connsiteY17"/>
                  </a:cxn>
                  <a:cxn ang="0">
                    <a:pos x="connisteX18" y="connsiteY18"/>
                  </a:cxn>
                </a:cxnLst>
                <a:rect l="l" t="t" r="r" b="b"/>
                <a:pathLst>
                  <a:path w="14952" h="1663">
                    <a:moveTo>
                      <a:pt x="16" y="1600"/>
                    </a:moveTo>
                    <a:cubicBezTo>
                      <a:pt x="177" y="704"/>
                      <a:pt x="521" y="433"/>
                      <a:pt x="836" y="443"/>
                    </a:cubicBezTo>
                    <a:cubicBezTo>
                      <a:pt x="1026" y="412"/>
                      <a:pt x="1219" y="805"/>
                      <a:pt x="1351" y="1066"/>
                    </a:cubicBezTo>
                    <a:cubicBezTo>
                      <a:pt x="1495" y="1372"/>
                      <a:pt x="1680" y="1669"/>
                      <a:pt x="1819" y="1653"/>
                    </a:cubicBezTo>
                    <a:cubicBezTo>
                      <a:pt x="1972" y="1670"/>
                      <a:pt x="2086" y="1397"/>
                      <a:pt x="2165" y="1220"/>
                    </a:cubicBezTo>
                    <a:cubicBezTo>
                      <a:pt x="2254" y="994"/>
                      <a:pt x="2385" y="771"/>
                      <a:pt x="2517" y="788"/>
                    </a:cubicBezTo>
                    <a:cubicBezTo>
                      <a:pt x="2658" y="780"/>
                      <a:pt x="2809" y="1020"/>
                      <a:pt x="2908" y="1173"/>
                    </a:cubicBezTo>
                    <a:cubicBezTo>
                      <a:pt x="3026" y="1370"/>
                      <a:pt x="3184" y="1568"/>
                      <a:pt x="3301" y="1560"/>
                    </a:cubicBezTo>
                    <a:cubicBezTo>
                      <a:pt x="3489" y="1593"/>
                      <a:pt x="3621" y="1193"/>
                      <a:pt x="3711" y="917"/>
                    </a:cubicBezTo>
                    <a:cubicBezTo>
                      <a:pt x="3812" y="574"/>
                      <a:pt x="3975" y="228"/>
                      <a:pt x="4171" y="245"/>
                    </a:cubicBezTo>
                    <a:cubicBezTo>
                      <a:pt x="4375" y="226"/>
                      <a:pt x="4624" y="555"/>
                      <a:pt x="4799" y="777"/>
                    </a:cubicBezTo>
                    <a:cubicBezTo>
                      <a:pt x="5026" y="1098"/>
                      <a:pt x="5344" y="1405"/>
                      <a:pt x="5558" y="1370"/>
                    </a:cubicBezTo>
                    <a:cubicBezTo>
                      <a:pt x="5750" y="1375"/>
                      <a:pt x="5922" y="1208"/>
                      <a:pt x="6038" y="1105"/>
                    </a:cubicBezTo>
                    <a:cubicBezTo>
                      <a:pt x="6169" y="975"/>
                      <a:pt x="6356" y="851"/>
                      <a:pt x="6514" y="861"/>
                    </a:cubicBezTo>
                    <a:cubicBezTo>
                      <a:pt x="6713" y="854"/>
                      <a:pt x="6891" y="1038"/>
                      <a:pt x="7009" y="1150"/>
                    </a:cubicBezTo>
                    <a:cubicBezTo>
                      <a:pt x="7139" y="1286"/>
                      <a:pt x="7321" y="1415"/>
                      <a:pt x="7469" y="1406"/>
                    </a:cubicBezTo>
                    <a:cubicBezTo>
                      <a:pt x="7731" y="1450"/>
                      <a:pt x="8044" y="1018"/>
                      <a:pt x="8237" y="700"/>
                    </a:cubicBezTo>
                    <a:cubicBezTo>
                      <a:pt x="8457" y="338"/>
                      <a:pt x="8740" y="-22"/>
                      <a:pt x="8976" y="0"/>
                    </a:cubicBezTo>
                    <a:cubicBezTo>
                      <a:pt x="9271" y="-17"/>
                      <a:pt x="9543" y="476"/>
                      <a:pt x="9728" y="790"/>
                    </a:cubicBezTo>
                    <a:cubicBezTo>
                      <a:pt x="9914" y="1141"/>
                      <a:pt x="10159" y="1447"/>
                      <a:pt x="10324" y="1421"/>
                    </a:cubicBezTo>
                    <a:cubicBezTo>
                      <a:pt x="10510" y="1437"/>
                      <a:pt x="10653" y="1186"/>
                      <a:pt x="10746" y="1035"/>
                    </a:cubicBezTo>
                    <a:cubicBezTo>
                      <a:pt x="10837" y="871"/>
                      <a:pt x="10958" y="724"/>
                      <a:pt x="11056" y="738"/>
                    </a:cubicBezTo>
                    <a:cubicBezTo>
                      <a:pt x="11177" y="732"/>
                      <a:pt x="11241" y="919"/>
                      <a:pt x="11286" y="1036"/>
                    </a:cubicBezTo>
                    <a:cubicBezTo>
                      <a:pt x="11338" y="1195"/>
                      <a:pt x="11431" y="1354"/>
                      <a:pt x="11552" y="1344"/>
                    </a:cubicBezTo>
                    <a:cubicBezTo>
                      <a:pt x="11722" y="1372"/>
                      <a:pt x="11963" y="1040"/>
                      <a:pt x="12127" y="799"/>
                    </a:cubicBezTo>
                    <a:cubicBezTo>
                      <a:pt x="12352" y="451"/>
                      <a:pt x="12677" y="74"/>
                      <a:pt x="12966" y="97"/>
                    </a:cubicBezTo>
                    <a:cubicBezTo>
                      <a:pt x="13438" y="78"/>
                      <a:pt x="13915" y="599"/>
                      <a:pt x="14280" y="987"/>
                    </a:cubicBezTo>
                    <a:cubicBezTo>
                      <a:pt x="14440" y="1160"/>
                      <a:pt x="14651" y="1368"/>
                      <a:pt x="14746" y="1457"/>
                    </a:cubicBezTo>
                    <a:cubicBezTo>
                      <a:pt x="14819" y="1526"/>
                      <a:pt x="14931" y="1639"/>
                      <a:pt x="14952" y="1662"/>
                    </a:cubicBezTo>
                    <a:lnTo>
                      <a:pt x="0" y="1662"/>
                    </a:lnTo>
                    <a:lnTo>
                      <a:pt x="6" y="1643"/>
                    </a:lnTo>
                    <a:lnTo>
                      <a:pt x="16" y="1600"/>
                    </a:lnTo>
                    <a:close/>
                  </a:path>
                </a:pathLst>
              </a:custGeom>
              <a:grpFill/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wrap="square" rtlCol="0" anchor="ctr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95" name="矩形 194"/>
              <p:cNvSpPr/>
              <p:nvPr/>
            </p:nvSpPr>
            <p:spPr>
              <a:xfrm>
                <a:off x="1180" y="3616"/>
                <a:ext cx="14138" cy="1280"/>
              </a:xfrm>
              <a:prstGeom prst="rect">
                <a:avLst/>
              </a:prstGeom>
              <a:grpFill/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grpSp>
          <p:nvGrpSpPr>
            <p:cNvPr id="188" name="组合 187"/>
            <p:cNvGrpSpPr/>
            <p:nvPr/>
          </p:nvGrpSpPr>
          <p:grpSpPr>
            <a:xfrm>
              <a:off x="6707" y="4452"/>
              <a:ext cx="14138" cy="1982"/>
              <a:chOff x="1180" y="2914"/>
              <a:chExt cx="14138" cy="1982"/>
            </a:xfrm>
            <a:grpFill/>
          </p:grpSpPr>
          <p:sp>
            <p:nvSpPr>
              <p:cNvPr id="192" name="任意多边形 191"/>
              <p:cNvSpPr/>
              <p:nvPr/>
            </p:nvSpPr>
            <p:spPr>
              <a:xfrm>
                <a:off x="1180" y="2914"/>
                <a:ext cx="14139" cy="702"/>
              </a:xfrm>
              <a:custGeom>
                <a:avLst/>
                <a:gdLst>
                  <a:gd name="connisteX0" fmla="*/ 886705 w 11390926"/>
                  <a:gd name="connsiteY0" fmla="*/ 1016009 h 3406234"/>
                  <a:gd name="connisteX1" fmla="*/ 1418200 w 11390926"/>
                  <a:gd name="connsiteY1" fmla="*/ 281314 h 3406234"/>
                  <a:gd name="connisteX2" fmla="*/ 2011925 w 11390926"/>
                  <a:gd name="connsiteY2" fmla="*/ 1047124 h 3406234"/>
                  <a:gd name="connisteX3" fmla="*/ 2465315 w 11390926"/>
                  <a:gd name="connsiteY3" fmla="*/ 500389 h 3406234"/>
                  <a:gd name="connisteX4" fmla="*/ 3012050 w 11390926"/>
                  <a:gd name="connsiteY4" fmla="*/ 984894 h 3406234"/>
                  <a:gd name="connisteX5" fmla="*/ 3512430 w 11390926"/>
                  <a:gd name="connsiteY5" fmla="*/ 156219 h 3406234"/>
                  <a:gd name="connisteX6" fmla="*/ 4325230 w 11390926"/>
                  <a:gd name="connsiteY6" fmla="*/ 859799 h 3406234"/>
                  <a:gd name="connisteX7" fmla="*/ 5012935 w 11390926"/>
                  <a:gd name="connsiteY7" fmla="*/ 546744 h 3406234"/>
                  <a:gd name="connisteX8" fmla="*/ 5716515 w 11390926"/>
                  <a:gd name="connsiteY8" fmla="*/ 875039 h 3406234"/>
                  <a:gd name="connisteX9" fmla="*/ 6576305 w 11390926"/>
                  <a:gd name="connsiteY9" fmla="*/ 9 h 3406234"/>
                  <a:gd name="connisteX10" fmla="*/ 7373230 w 11390926"/>
                  <a:gd name="connsiteY10" fmla="*/ 890914 h 3406234"/>
                  <a:gd name="connisteX11" fmla="*/ 7888850 w 11390926"/>
                  <a:gd name="connsiteY11" fmla="*/ 468639 h 3406234"/>
                  <a:gd name="connisteX12" fmla="*/ 8264135 w 11390926"/>
                  <a:gd name="connsiteY12" fmla="*/ 843924 h 3406234"/>
                  <a:gd name="connisteX13" fmla="*/ 9092810 w 11390926"/>
                  <a:gd name="connsiteY13" fmla="*/ 62239 h 3406234"/>
                  <a:gd name="connisteX14" fmla="*/ 10077695 w 11390926"/>
                  <a:gd name="connsiteY14" fmla="*/ 765819 h 3406234"/>
                  <a:gd name="connisteX15" fmla="*/ 10640305 w 11390926"/>
                  <a:gd name="connsiteY15" fmla="*/ 1640849 h 3406234"/>
                  <a:gd name="connisteX16" fmla="*/ 10452345 w 11390926"/>
                  <a:gd name="connsiteY16" fmla="*/ 3141989 h 3406234"/>
                  <a:gd name="connisteX17" fmla="*/ 870830 w 11390926"/>
                  <a:gd name="connsiteY17" fmla="*/ 3126114 h 3406234"/>
                  <a:gd name="connisteX18" fmla="*/ 886705 w 11390926"/>
                  <a:gd name="connsiteY18" fmla="*/ 1016009 h 3406234"/>
                </a:gdLst>
                <a:ahLst/>
                <a:cxnLst>
                  <a:cxn ang="0">
                    <a:pos x="connisteX0" y="connsiteY0"/>
                  </a:cxn>
                  <a:cxn ang="0">
                    <a:pos x="connisteX1" y="connsiteY1"/>
                  </a:cxn>
                  <a:cxn ang="0">
                    <a:pos x="connisteX2" y="connsiteY2"/>
                  </a:cxn>
                  <a:cxn ang="0">
                    <a:pos x="connisteX3" y="connsiteY3"/>
                  </a:cxn>
                  <a:cxn ang="0">
                    <a:pos x="connisteX4" y="connsiteY4"/>
                  </a:cxn>
                  <a:cxn ang="0">
                    <a:pos x="connisteX5" y="connsiteY5"/>
                  </a:cxn>
                  <a:cxn ang="0">
                    <a:pos x="connisteX6" y="connsiteY6"/>
                  </a:cxn>
                  <a:cxn ang="0">
                    <a:pos x="connisteX7" y="connsiteY7"/>
                  </a:cxn>
                  <a:cxn ang="0">
                    <a:pos x="connisteX8" y="connsiteY8"/>
                  </a:cxn>
                  <a:cxn ang="0">
                    <a:pos x="connisteX9" y="connsiteY9"/>
                  </a:cxn>
                  <a:cxn ang="0">
                    <a:pos x="connisteX10" y="connsiteY10"/>
                  </a:cxn>
                  <a:cxn ang="0">
                    <a:pos x="connisteX11" y="connsiteY11"/>
                  </a:cxn>
                  <a:cxn ang="0">
                    <a:pos x="connisteX12" y="connsiteY12"/>
                  </a:cxn>
                  <a:cxn ang="0">
                    <a:pos x="connisteX13" y="connsiteY13"/>
                  </a:cxn>
                  <a:cxn ang="0">
                    <a:pos x="connisteX14" y="connsiteY14"/>
                  </a:cxn>
                  <a:cxn ang="0">
                    <a:pos x="connisteX15" y="connsiteY15"/>
                  </a:cxn>
                  <a:cxn ang="0">
                    <a:pos x="connisteX16" y="connsiteY16"/>
                  </a:cxn>
                  <a:cxn ang="0">
                    <a:pos x="connisteX17" y="connsiteY17"/>
                  </a:cxn>
                  <a:cxn ang="0">
                    <a:pos x="connisteX18" y="connsiteY18"/>
                  </a:cxn>
                </a:cxnLst>
                <a:rect l="l" t="t" r="r" b="b"/>
                <a:pathLst>
                  <a:path w="14952" h="1663">
                    <a:moveTo>
                      <a:pt x="16" y="1600"/>
                    </a:moveTo>
                    <a:cubicBezTo>
                      <a:pt x="177" y="704"/>
                      <a:pt x="521" y="433"/>
                      <a:pt x="836" y="443"/>
                    </a:cubicBezTo>
                    <a:cubicBezTo>
                      <a:pt x="1026" y="412"/>
                      <a:pt x="1219" y="805"/>
                      <a:pt x="1351" y="1066"/>
                    </a:cubicBezTo>
                    <a:cubicBezTo>
                      <a:pt x="1495" y="1372"/>
                      <a:pt x="1680" y="1669"/>
                      <a:pt x="1819" y="1653"/>
                    </a:cubicBezTo>
                    <a:cubicBezTo>
                      <a:pt x="1972" y="1670"/>
                      <a:pt x="2086" y="1397"/>
                      <a:pt x="2165" y="1220"/>
                    </a:cubicBezTo>
                    <a:cubicBezTo>
                      <a:pt x="2254" y="994"/>
                      <a:pt x="2385" y="771"/>
                      <a:pt x="2517" y="788"/>
                    </a:cubicBezTo>
                    <a:cubicBezTo>
                      <a:pt x="2658" y="780"/>
                      <a:pt x="2809" y="1020"/>
                      <a:pt x="2908" y="1173"/>
                    </a:cubicBezTo>
                    <a:cubicBezTo>
                      <a:pt x="3026" y="1370"/>
                      <a:pt x="3184" y="1568"/>
                      <a:pt x="3301" y="1560"/>
                    </a:cubicBezTo>
                    <a:cubicBezTo>
                      <a:pt x="3489" y="1593"/>
                      <a:pt x="3621" y="1193"/>
                      <a:pt x="3711" y="917"/>
                    </a:cubicBezTo>
                    <a:cubicBezTo>
                      <a:pt x="3812" y="574"/>
                      <a:pt x="3975" y="228"/>
                      <a:pt x="4171" y="245"/>
                    </a:cubicBezTo>
                    <a:cubicBezTo>
                      <a:pt x="4375" y="226"/>
                      <a:pt x="4624" y="555"/>
                      <a:pt x="4799" y="777"/>
                    </a:cubicBezTo>
                    <a:cubicBezTo>
                      <a:pt x="5026" y="1098"/>
                      <a:pt x="5344" y="1405"/>
                      <a:pt x="5558" y="1370"/>
                    </a:cubicBezTo>
                    <a:cubicBezTo>
                      <a:pt x="5750" y="1375"/>
                      <a:pt x="5922" y="1208"/>
                      <a:pt x="6038" y="1105"/>
                    </a:cubicBezTo>
                    <a:cubicBezTo>
                      <a:pt x="6169" y="975"/>
                      <a:pt x="6356" y="851"/>
                      <a:pt x="6514" y="861"/>
                    </a:cubicBezTo>
                    <a:cubicBezTo>
                      <a:pt x="6713" y="854"/>
                      <a:pt x="6891" y="1038"/>
                      <a:pt x="7009" y="1150"/>
                    </a:cubicBezTo>
                    <a:cubicBezTo>
                      <a:pt x="7139" y="1286"/>
                      <a:pt x="7321" y="1415"/>
                      <a:pt x="7469" y="1406"/>
                    </a:cubicBezTo>
                    <a:cubicBezTo>
                      <a:pt x="7731" y="1450"/>
                      <a:pt x="8044" y="1018"/>
                      <a:pt x="8237" y="700"/>
                    </a:cubicBezTo>
                    <a:cubicBezTo>
                      <a:pt x="8457" y="338"/>
                      <a:pt x="8740" y="-22"/>
                      <a:pt x="8976" y="0"/>
                    </a:cubicBezTo>
                    <a:cubicBezTo>
                      <a:pt x="9271" y="-17"/>
                      <a:pt x="9543" y="476"/>
                      <a:pt x="9728" y="790"/>
                    </a:cubicBezTo>
                    <a:cubicBezTo>
                      <a:pt x="9914" y="1141"/>
                      <a:pt x="10159" y="1447"/>
                      <a:pt x="10324" y="1421"/>
                    </a:cubicBezTo>
                    <a:cubicBezTo>
                      <a:pt x="10510" y="1437"/>
                      <a:pt x="10653" y="1186"/>
                      <a:pt x="10746" y="1035"/>
                    </a:cubicBezTo>
                    <a:cubicBezTo>
                      <a:pt x="10837" y="871"/>
                      <a:pt x="10958" y="724"/>
                      <a:pt x="11056" y="738"/>
                    </a:cubicBezTo>
                    <a:cubicBezTo>
                      <a:pt x="11177" y="732"/>
                      <a:pt x="11241" y="919"/>
                      <a:pt x="11286" y="1036"/>
                    </a:cubicBezTo>
                    <a:cubicBezTo>
                      <a:pt x="11338" y="1195"/>
                      <a:pt x="11431" y="1354"/>
                      <a:pt x="11552" y="1344"/>
                    </a:cubicBezTo>
                    <a:cubicBezTo>
                      <a:pt x="11722" y="1372"/>
                      <a:pt x="11963" y="1040"/>
                      <a:pt x="12127" y="799"/>
                    </a:cubicBezTo>
                    <a:cubicBezTo>
                      <a:pt x="12352" y="451"/>
                      <a:pt x="12677" y="74"/>
                      <a:pt x="12966" y="97"/>
                    </a:cubicBezTo>
                    <a:cubicBezTo>
                      <a:pt x="13438" y="78"/>
                      <a:pt x="13915" y="599"/>
                      <a:pt x="14280" y="987"/>
                    </a:cubicBezTo>
                    <a:cubicBezTo>
                      <a:pt x="14440" y="1160"/>
                      <a:pt x="14651" y="1368"/>
                      <a:pt x="14746" y="1457"/>
                    </a:cubicBezTo>
                    <a:cubicBezTo>
                      <a:pt x="14819" y="1526"/>
                      <a:pt x="14931" y="1639"/>
                      <a:pt x="14952" y="1662"/>
                    </a:cubicBezTo>
                    <a:lnTo>
                      <a:pt x="0" y="1662"/>
                    </a:lnTo>
                    <a:lnTo>
                      <a:pt x="6" y="1643"/>
                    </a:lnTo>
                    <a:lnTo>
                      <a:pt x="16" y="1600"/>
                    </a:lnTo>
                    <a:close/>
                  </a:path>
                </a:pathLst>
              </a:custGeom>
              <a:grpFill/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wrap="square" rtlCol="0" anchor="ctr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93" name="矩形 192"/>
              <p:cNvSpPr/>
              <p:nvPr/>
            </p:nvSpPr>
            <p:spPr>
              <a:xfrm>
                <a:off x="1180" y="3616"/>
                <a:ext cx="14138" cy="1280"/>
              </a:xfrm>
              <a:prstGeom prst="rect">
                <a:avLst/>
              </a:prstGeom>
              <a:grpFill/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grpSp>
          <p:nvGrpSpPr>
            <p:cNvPr id="189" name="组合 188"/>
            <p:cNvGrpSpPr/>
            <p:nvPr/>
          </p:nvGrpSpPr>
          <p:grpSpPr>
            <a:xfrm>
              <a:off x="20846" y="4452"/>
              <a:ext cx="14138" cy="1982"/>
              <a:chOff x="1180" y="2914"/>
              <a:chExt cx="14138" cy="1982"/>
            </a:xfrm>
            <a:grpFill/>
          </p:grpSpPr>
          <p:sp>
            <p:nvSpPr>
              <p:cNvPr id="190" name="任意多边形 189"/>
              <p:cNvSpPr/>
              <p:nvPr/>
            </p:nvSpPr>
            <p:spPr>
              <a:xfrm>
                <a:off x="1180" y="2914"/>
                <a:ext cx="14139" cy="702"/>
              </a:xfrm>
              <a:custGeom>
                <a:avLst/>
                <a:gdLst>
                  <a:gd name="connisteX0" fmla="*/ 886705 w 11390926"/>
                  <a:gd name="connsiteY0" fmla="*/ 1016009 h 3406234"/>
                  <a:gd name="connisteX1" fmla="*/ 1418200 w 11390926"/>
                  <a:gd name="connsiteY1" fmla="*/ 281314 h 3406234"/>
                  <a:gd name="connisteX2" fmla="*/ 2011925 w 11390926"/>
                  <a:gd name="connsiteY2" fmla="*/ 1047124 h 3406234"/>
                  <a:gd name="connisteX3" fmla="*/ 2465315 w 11390926"/>
                  <a:gd name="connsiteY3" fmla="*/ 500389 h 3406234"/>
                  <a:gd name="connisteX4" fmla="*/ 3012050 w 11390926"/>
                  <a:gd name="connsiteY4" fmla="*/ 984894 h 3406234"/>
                  <a:gd name="connisteX5" fmla="*/ 3512430 w 11390926"/>
                  <a:gd name="connsiteY5" fmla="*/ 156219 h 3406234"/>
                  <a:gd name="connisteX6" fmla="*/ 4325230 w 11390926"/>
                  <a:gd name="connsiteY6" fmla="*/ 859799 h 3406234"/>
                  <a:gd name="connisteX7" fmla="*/ 5012935 w 11390926"/>
                  <a:gd name="connsiteY7" fmla="*/ 546744 h 3406234"/>
                  <a:gd name="connisteX8" fmla="*/ 5716515 w 11390926"/>
                  <a:gd name="connsiteY8" fmla="*/ 875039 h 3406234"/>
                  <a:gd name="connisteX9" fmla="*/ 6576305 w 11390926"/>
                  <a:gd name="connsiteY9" fmla="*/ 9 h 3406234"/>
                  <a:gd name="connisteX10" fmla="*/ 7373230 w 11390926"/>
                  <a:gd name="connsiteY10" fmla="*/ 890914 h 3406234"/>
                  <a:gd name="connisteX11" fmla="*/ 7888850 w 11390926"/>
                  <a:gd name="connsiteY11" fmla="*/ 468639 h 3406234"/>
                  <a:gd name="connisteX12" fmla="*/ 8264135 w 11390926"/>
                  <a:gd name="connsiteY12" fmla="*/ 843924 h 3406234"/>
                  <a:gd name="connisteX13" fmla="*/ 9092810 w 11390926"/>
                  <a:gd name="connsiteY13" fmla="*/ 62239 h 3406234"/>
                  <a:gd name="connisteX14" fmla="*/ 10077695 w 11390926"/>
                  <a:gd name="connsiteY14" fmla="*/ 765819 h 3406234"/>
                  <a:gd name="connisteX15" fmla="*/ 10640305 w 11390926"/>
                  <a:gd name="connsiteY15" fmla="*/ 1640849 h 3406234"/>
                  <a:gd name="connisteX16" fmla="*/ 10452345 w 11390926"/>
                  <a:gd name="connsiteY16" fmla="*/ 3141989 h 3406234"/>
                  <a:gd name="connisteX17" fmla="*/ 870830 w 11390926"/>
                  <a:gd name="connsiteY17" fmla="*/ 3126114 h 3406234"/>
                  <a:gd name="connisteX18" fmla="*/ 886705 w 11390926"/>
                  <a:gd name="connsiteY18" fmla="*/ 1016009 h 3406234"/>
                </a:gdLst>
                <a:ahLst/>
                <a:cxnLst>
                  <a:cxn ang="0">
                    <a:pos x="connisteX0" y="connsiteY0"/>
                  </a:cxn>
                  <a:cxn ang="0">
                    <a:pos x="connisteX1" y="connsiteY1"/>
                  </a:cxn>
                  <a:cxn ang="0">
                    <a:pos x="connisteX2" y="connsiteY2"/>
                  </a:cxn>
                  <a:cxn ang="0">
                    <a:pos x="connisteX3" y="connsiteY3"/>
                  </a:cxn>
                  <a:cxn ang="0">
                    <a:pos x="connisteX4" y="connsiteY4"/>
                  </a:cxn>
                  <a:cxn ang="0">
                    <a:pos x="connisteX5" y="connsiteY5"/>
                  </a:cxn>
                  <a:cxn ang="0">
                    <a:pos x="connisteX6" y="connsiteY6"/>
                  </a:cxn>
                  <a:cxn ang="0">
                    <a:pos x="connisteX7" y="connsiteY7"/>
                  </a:cxn>
                  <a:cxn ang="0">
                    <a:pos x="connisteX8" y="connsiteY8"/>
                  </a:cxn>
                  <a:cxn ang="0">
                    <a:pos x="connisteX9" y="connsiteY9"/>
                  </a:cxn>
                  <a:cxn ang="0">
                    <a:pos x="connisteX10" y="connsiteY10"/>
                  </a:cxn>
                  <a:cxn ang="0">
                    <a:pos x="connisteX11" y="connsiteY11"/>
                  </a:cxn>
                  <a:cxn ang="0">
                    <a:pos x="connisteX12" y="connsiteY12"/>
                  </a:cxn>
                  <a:cxn ang="0">
                    <a:pos x="connisteX13" y="connsiteY13"/>
                  </a:cxn>
                  <a:cxn ang="0">
                    <a:pos x="connisteX14" y="connsiteY14"/>
                  </a:cxn>
                  <a:cxn ang="0">
                    <a:pos x="connisteX15" y="connsiteY15"/>
                  </a:cxn>
                  <a:cxn ang="0">
                    <a:pos x="connisteX16" y="connsiteY16"/>
                  </a:cxn>
                  <a:cxn ang="0">
                    <a:pos x="connisteX17" y="connsiteY17"/>
                  </a:cxn>
                  <a:cxn ang="0">
                    <a:pos x="connisteX18" y="connsiteY18"/>
                  </a:cxn>
                </a:cxnLst>
                <a:rect l="l" t="t" r="r" b="b"/>
                <a:pathLst>
                  <a:path w="14952" h="1663">
                    <a:moveTo>
                      <a:pt x="16" y="1600"/>
                    </a:moveTo>
                    <a:cubicBezTo>
                      <a:pt x="177" y="704"/>
                      <a:pt x="521" y="433"/>
                      <a:pt x="836" y="443"/>
                    </a:cubicBezTo>
                    <a:cubicBezTo>
                      <a:pt x="1026" y="412"/>
                      <a:pt x="1219" y="805"/>
                      <a:pt x="1351" y="1066"/>
                    </a:cubicBezTo>
                    <a:cubicBezTo>
                      <a:pt x="1495" y="1372"/>
                      <a:pt x="1680" y="1669"/>
                      <a:pt x="1819" y="1653"/>
                    </a:cubicBezTo>
                    <a:cubicBezTo>
                      <a:pt x="1972" y="1670"/>
                      <a:pt x="2086" y="1397"/>
                      <a:pt x="2165" y="1220"/>
                    </a:cubicBezTo>
                    <a:cubicBezTo>
                      <a:pt x="2254" y="994"/>
                      <a:pt x="2385" y="771"/>
                      <a:pt x="2517" y="788"/>
                    </a:cubicBezTo>
                    <a:cubicBezTo>
                      <a:pt x="2658" y="780"/>
                      <a:pt x="2809" y="1020"/>
                      <a:pt x="2908" y="1173"/>
                    </a:cubicBezTo>
                    <a:cubicBezTo>
                      <a:pt x="3026" y="1370"/>
                      <a:pt x="3184" y="1568"/>
                      <a:pt x="3301" y="1560"/>
                    </a:cubicBezTo>
                    <a:cubicBezTo>
                      <a:pt x="3489" y="1593"/>
                      <a:pt x="3621" y="1193"/>
                      <a:pt x="3711" y="917"/>
                    </a:cubicBezTo>
                    <a:cubicBezTo>
                      <a:pt x="3812" y="574"/>
                      <a:pt x="3975" y="228"/>
                      <a:pt x="4171" y="245"/>
                    </a:cubicBezTo>
                    <a:cubicBezTo>
                      <a:pt x="4375" y="226"/>
                      <a:pt x="4624" y="555"/>
                      <a:pt x="4799" y="777"/>
                    </a:cubicBezTo>
                    <a:cubicBezTo>
                      <a:pt x="5026" y="1098"/>
                      <a:pt x="5344" y="1405"/>
                      <a:pt x="5558" y="1370"/>
                    </a:cubicBezTo>
                    <a:cubicBezTo>
                      <a:pt x="5750" y="1375"/>
                      <a:pt x="5922" y="1208"/>
                      <a:pt x="6038" y="1105"/>
                    </a:cubicBezTo>
                    <a:cubicBezTo>
                      <a:pt x="6169" y="975"/>
                      <a:pt x="6356" y="851"/>
                      <a:pt x="6514" y="861"/>
                    </a:cubicBezTo>
                    <a:cubicBezTo>
                      <a:pt x="6713" y="854"/>
                      <a:pt x="6891" y="1038"/>
                      <a:pt x="7009" y="1150"/>
                    </a:cubicBezTo>
                    <a:cubicBezTo>
                      <a:pt x="7139" y="1286"/>
                      <a:pt x="7321" y="1415"/>
                      <a:pt x="7469" y="1406"/>
                    </a:cubicBezTo>
                    <a:cubicBezTo>
                      <a:pt x="7731" y="1450"/>
                      <a:pt x="8044" y="1018"/>
                      <a:pt x="8237" y="700"/>
                    </a:cubicBezTo>
                    <a:cubicBezTo>
                      <a:pt x="8457" y="338"/>
                      <a:pt x="8740" y="-22"/>
                      <a:pt x="8976" y="0"/>
                    </a:cubicBezTo>
                    <a:cubicBezTo>
                      <a:pt x="9271" y="-17"/>
                      <a:pt x="9543" y="476"/>
                      <a:pt x="9728" y="790"/>
                    </a:cubicBezTo>
                    <a:cubicBezTo>
                      <a:pt x="9914" y="1141"/>
                      <a:pt x="10159" y="1447"/>
                      <a:pt x="10324" y="1421"/>
                    </a:cubicBezTo>
                    <a:cubicBezTo>
                      <a:pt x="10510" y="1437"/>
                      <a:pt x="10653" y="1186"/>
                      <a:pt x="10746" y="1035"/>
                    </a:cubicBezTo>
                    <a:cubicBezTo>
                      <a:pt x="10837" y="871"/>
                      <a:pt x="10958" y="724"/>
                      <a:pt x="11056" y="738"/>
                    </a:cubicBezTo>
                    <a:cubicBezTo>
                      <a:pt x="11177" y="732"/>
                      <a:pt x="11241" y="919"/>
                      <a:pt x="11286" y="1036"/>
                    </a:cubicBezTo>
                    <a:cubicBezTo>
                      <a:pt x="11338" y="1195"/>
                      <a:pt x="11431" y="1354"/>
                      <a:pt x="11552" y="1344"/>
                    </a:cubicBezTo>
                    <a:cubicBezTo>
                      <a:pt x="11722" y="1372"/>
                      <a:pt x="11963" y="1040"/>
                      <a:pt x="12127" y="799"/>
                    </a:cubicBezTo>
                    <a:cubicBezTo>
                      <a:pt x="12352" y="451"/>
                      <a:pt x="12677" y="74"/>
                      <a:pt x="12966" y="97"/>
                    </a:cubicBezTo>
                    <a:cubicBezTo>
                      <a:pt x="13438" y="78"/>
                      <a:pt x="13915" y="599"/>
                      <a:pt x="14280" y="987"/>
                    </a:cubicBezTo>
                    <a:cubicBezTo>
                      <a:pt x="14440" y="1160"/>
                      <a:pt x="14651" y="1368"/>
                      <a:pt x="14746" y="1457"/>
                    </a:cubicBezTo>
                    <a:cubicBezTo>
                      <a:pt x="14819" y="1526"/>
                      <a:pt x="14931" y="1639"/>
                      <a:pt x="14952" y="1662"/>
                    </a:cubicBezTo>
                    <a:lnTo>
                      <a:pt x="0" y="1662"/>
                    </a:lnTo>
                    <a:lnTo>
                      <a:pt x="6" y="1643"/>
                    </a:lnTo>
                    <a:lnTo>
                      <a:pt x="16" y="1600"/>
                    </a:lnTo>
                    <a:close/>
                  </a:path>
                </a:pathLst>
              </a:custGeom>
              <a:grpFill/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wrap="square" rtlCol="0" anchor="ctr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91" name="矩形 190"/>
              <p:cNvSpPr/>
              <p:nvPr/>
            </p:nvSpPr>
            <p:spPr>
              <a:xfrm>
                <a:off x="1180" y="3616"/>
                <a:ext cx="14138" cy="1280"/>
              </a:xfrm>
              <a:prstGeom prst="rect">
                <a:avLst/>
              </a:prstGeom>
              <a:grpFill/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</p:grpSp>
      <p:grpSp>
        <p:nvGrpSpPr>
          <p:cNvPr id="196" name="组合 195"/>
          <p:cNvGrpSpPr/>
          <p:nvPr/>
        </p:nvGrpSpPr>
        <p:grpSpPr>
          <a:xfrm>
            <a:off x="-11833525" y="5261732"/>
            <a:ext cx="24935815" cy="2440603"/>
            <a:chOff x="-7432" y="4452"/>
            <a:chExt cx="42416" cy="1982"/>
          </a:xfrm>
          <a:solidFill>
            <a:srgbClr val="5B9BD5">
              <a:lumMod val="50000"/>
            </a:srgbClr>
          </a:solidFill>
        </p:grpSpPr>
        <p:grpSp>
          <p:nvGrpSpPr>
            <p:cNvPr id="197" name="组合 196"/>
            <p:cNvGrpSpPr/>
            <p:nvPr/>
          </p:nvGrpSpPr>
          <p:grpSpPr>
            <a:xfrm>
              <a:off x="-7432" y="4452"/>
              <a:ext cx="14138" cy="1982"/>
              <a:chOff x="1180" y="2914"/>
              <a:chExt cx="14138" cy="1982"/>
            </a:xfrm>
            <a:grpFill/>
          </p:grpSpPr>
          <p:sp>
            <p:nvSpPr>
              <p:cNvPr id="204" name="任意多边形 203"/>
              <p:cNvSpPr/>
              <p:nvPr/>
            </p:nvSpPr>
            <p:spPr>
              <a:xfrm>
                <a:off x="1180" y="2914"/>
                <a:ext cx="14139" cy="702"/>
              </a:xfrm>
              <a:custGeom>
                <a:avLst/>
                <a:gdLst>
                  <a:gd name="connisteX0" fmla="*/ 886705 w 11390926"/>
                  <a:gd name="connsiteY0" fmla="*/ 1016009 h 3406234"/>
                  <a:gd name="connisteX1" fmla="*/ 1418200 w 11390926"/>
                  <a:gd name="connsiteY1" fmla="*/ 281314 h 3406234"/>
                  <a:gd name="connisteX2" fmla="*/ 2011925 w 11390926"/>
                  <a:gd name="connsiteY2" fmla="*/ 1047124 h 3406234"/>
                  <a:gd name="connisteX3" fmla="*/ 2465315 w 11390926"/>
                  <a:gd name="connsiteY3" fmla="*/ 500389 h 3406234"/>
                  <a:gd name="connisteX4" fmla="*/ 3012050 w 11390926"/>
                  <a:gd name="connsiteY4" fmla="*/ 984894 h 3406234"/>
                  <a:gd name="connisteX5" fmla="*/ 3512430 w 11390926"/>
                  <a:gd name="connsiteY5" fmla="*/ 156219 h 3406234"/>
                  <a:gd name="connisteX6" fmla="*/ 4325230 w 11390926"/>
                  <a:gd name="connsiteY6" fmla="*/ 859799 h 3406234"/>
                  <a:gd name="connisteX7" fmla="*/ 5012935 w 11390926"/>
                  <a:gd name="connsiteY7" fmla="*/ 546744 h 3406234"/>
                  <a:gd name="connisteX8" fmla="*/ 5716515 w 11390926"/>
                  <a:gd name="connsiteY8" fmla="*/ 875039 h 3406234"/>
                  <a:gd name="connisteX9" fmla="*/ 6576305 w 11390926"/>
                  <a:gd name="connsiteY9" fmla="*/ 9 h 3406234"/>
                  <a:gd name="connisteX10" fmla="*/ 7373230 w 11390926"/>
                  <a:gd name="connsiteY10" fmla="*/ 890914 h 3406234"/>
                  <a:gd name="connisteX11" fmla="*/ 7888850 w 11390926"/>
                  <a:gd name="connsiteY11" fmla="*/ 468639 h 3406234"/>
                  <a:gd name="connisteX12" fmla="*/ 8264135 w 11390926"/>
                  <a:gd name="connsiteY12" fmla="*/ 843924 h 3406234"/>
                  <a:gd name="connisteX13" fmla="*/ 9092810 w 11390926"/>
                  <a:gd name="connsiteY13" fmla="*/ 62239 h 3406234"/>
                  <a:gd name="connisteX14" fmla="*/ 10077695 w 11390926"/>
                  <a:gd name="connsiteY14" fmla="*/ 765819 h 3406234"/>
                  <a:gd name="connisteX15" fmla="*/ 10640305 w 11390926"/>
                  <a:gd name="connsiteY15" fmla="*/ 1640849 h 3406234"/>
                  <a:gd name="connisteX16" fmla="*/ 10452345 w 11390926"/>
                  <a:gd name="connsiteY16" fmla="*/ 3141989 h 3406234"/>
                  <a:gd name="connisteX17" fmla="*/ 870830 w 11390926"/>
                  <a:gd name="connsiteY17" fmla="*/ 3126114 h 3406234"/>
                  <a:gd name="connisteX18" fmla="*/ 886705 w 11390926"/>
                  <a:gd name="connsiteY18" fmla="*/ 1016009 h 3406234"/>
                </a:gdLst>
                <a:ahLst/>
                <a:cxnLst>
                  <a:cxn ang="0">
                    <a:pos x="connisteX0" y="connsiteY0"/>
                  </a:cxn>
                  <a:cxn ang="0">
                    <a:pos x="connisteX1" y="connsiteY1"/>
                  </a:cxn>
                  <a:cxn ang="0">
                    <a:pos x="connisteX2" y="connsiteY2"/>
                  </a:cxn>
                  <a:cxn ang="0">
                    <a:pos x="connisteX3" y="connsiteY3"/>
                  </a:cxn>
                  <a:cxn ang="0">
                    <a:pos x="connisteX4" y="connsiteY4"/>
                  </a:cxn>
                  <a:cxn ang="0">
                    <a:pos x="connisteX5" y="connsiteY5"/>
                  </a:cxn>
                  <a:cxn ang="0">
                    <a:pos x="connisteX6" y="connsiteY6"/>
                  </a:cxn>
                  <a:cxn ang="0">
                    <a:pos x="connisteX7" y="connsiteY7"/>
                  </a:cxn>
                  <a:cxn ang="0">
                    <a:pos x="connisteX8" y="connsiteY8"/>
                  </a:cxn>
                  <a:cxn ang="0">
                    <a:pos x="connisteX9" y="connsiteY9"/>
                  </a:cxn>
                  <a:cxn ang="0">
                    <a:pos x="connisteX10" y="connsiteY10"/>
                  </a:cxn>
                  <a:cxn ang="0">
                    <a:pos x="connisteX11" y="connsiteY11"/>
                  </a:cxn>
                  <a:cxn ang="0">
                    <a:pos x="connisteX12" y="connsiteY12"/>
                  </a:cxn>
                  <a:cxn ang="0">
                    <a:pos x="connisteX13" y="connsiteY13"/>
                  </a:cxn>
                  <a:cxn ang="0">
                    <a:pos x="connisteX14" y="connsiteY14"/>
                  </a:cxn>
                  <a:cxn ang="0">
                    <a:pos x="connisteX15" y="connsiteY15"/>
                  </a:cxn>
                  <a:cxn ang="0">
                    <a:pos x="connisteX16" y="connsiteY16"/>
                  </a:cxn>
                  <a:cxn ang="0">
                    <a:pos x="connisteX17" y="connsiteY17"/>
                  </a:cxn>
                  <a:cxn ang="0">
                    <a:pos x="connisteX18" y="connsiteY18"/>
                  </a:cxn>
                </a:cxnLst>
                <a:rect l="l" t="t" r="r" b="b"/>
                <a:pathLst>
                  <a:path w="14952" h="1663">
                    <a:moveTo>
                      <a:pt x="16" y="1600"/>
                    </a:moveTo>
                    <a:cubicBezTo>
                      <a:pt x="177" y="704"/>
                      <a:pt x="521" y="433"/>
                      <a:pt x="836" y="443"/>
                    </a:cubicBezTo>
                    <a:cubicBezTo>
                      <a:pt x="1026" y="412"/>
                      <a:pt x="1219" y="805"/>
                      <a:pt x="1351" y="1066"/>
                    </a:cubicBezTo>
                    <a:cubicBezTo>
                      <a:pt x="1495" y="1372"/>
                      <a:pt x="1680" y="1669"/>
                      <a:pt x="1819" y="1653"/>
                    </a:cubicBezTo>
                    <a:cubicBezTo>
                      <a:pt x="1972" y="1670"/>
                      <a:pt x="2086" y="1397"/>
                      <a:pt x="2165" y="1220"/>
                    </a:cubicBezTo>
                    <a:cubicBezTo>
                      <a:pt x="2254" y="994"/>
                      <a:pt x="2385" y="771"/>
                      <a:pt x="2517" y="788"/>
                    </a:cubicBezTo>
                    <a:cubicBezTo>
                      <a:pt x="2658" y="780"/>
                      <a:pt x="2809" y="1020"/>
                      <a:pt x="2908" y="1173"/>
                    </a:cubicBezTo>
                    <a:cubicBezTo>
                      <a:pt x="3026" y="1370"/>
                      <a:pt x="3184" y="1568"/>
                      <a:pt x="3301" y="1560"/>
                    </a:cubicBezTo>
                    <a:cubicBezTo>
                      <a:pt x="3489" y="1593"/>
                      <a:pt x="3621" y="1193"/>
                      <a:pt x="3711" y="917"/>
                    </a:cubicBezTo>
                    <a:cubicBezTo>
                      <a:pt x="3812" y="574"/>
                      <a:pt x="3975" y="228"/>
                      <a:pt x="4171" y="245"/>
                    </a:cubicBezTo>
                    <a:cubicBezTo>
                      <a:pt x="4375" y="226"/>
                      <a:pt x="4624" y="555"/>
                      <a:pt x="4799" y="777"/>
                    </a:cubicBezTo>
                    <a:cubicBezTo>
                      <a:pt x="5026" y="1098"/>
                      <a:pt x="5344" y="1405"/>
                      <a:pt x="5558" y="1370"/>
                    </a:cubicBezTo>
                    <a:cubicBezTo>
                      <a:pt x="5750" y="1375"/>
                      <a:pt x="5922" y="1208"/>
                      <a:pt x="6038" y="1105"/>
                    </a:cubicBezTo>
                    <a:cubicBezTo>
                      <a:pt x="6169" y="975"/>
                      <a:pt x="6356" y="851"/>
                      <a:pt x="6514" y="861"/>
                    </a:cubicBezTo>
                    <a:cubicBezTo>
                      <a:pt x="6713" y="854"/>
                      <a:pt x="6891" y="1038"/>
                      <a:pt x="7009" y="1150"/>
                    </a:cubicBezTo>
                    <a:cubicBezTo>
                      <a:pt x="7139" y="1286"/>
                      <a:pt x="7321" y="1415"/>
                      <a:pt x="7469" y="1406"/>
                    </a:cubicBezTo>
                    <a:cubicBezTo>
                      <a:pt x="7731" y="1450"/>
                      <a:pt x="8044" y="1018"/>
                      <a:pt x="8237" y="700"/>
                    </a:cubicBezTo>
                    <a:cubicBezTo>
                      <a:pt x="8457" y="338"/>
                      <a:pt x="8740" y="-22"/>
                      <a:pt x="8976" y="0"/>
                    </a:cubicBezTo>
                    <a:cubicBezTo>
                      <a:pt x="9271" y="-17"/>
                      <a:pt x="9543" y="476"/>
                      <a:pt x="9728" y="790"/>
                    </a:cubicBezTo>
                    <a:cubicBezTo>
                      <a:pt x="9914" y="1141"/>
                      <a:pt x="10159" y="1447"/>
                      <a:pt x="10324" y="1421"/>
                    </a:cubicBezTo>
                    <a:cubicBezTo>
                      <a:pt x="10510" y="1437"/>
                      <a:pt x="10653" y="1186"/>
                      <a:pt x="10746" y="1035"/>
                    </a:cubicBezTo>
                    <a:cubicBezTo>
                      <a:pt x="10837" y="871"/>
                      <a:pt x="10958" y="724"/>
                      <a:pt x="11056" y="738"/>
                    </a:cubicBezTo>
                    <a:cubicBezTo>
                      <a:pt x="11177" y="732"/>
                      <a:pt x="11241" y="919"/>
                      <a:pt x="11286" y="1036"/>
                    </a:cubicBezTo>
                    <a:cubicBezTo>
                      <a:pt x="11338" y="1195"/>
                      <a:pt x="11431" y="1354"/>
                      <a:pt x="11552" y="1344"/>
                    </a:cubicBezTo>
                    <a:cubicBezTo>
                      <a:pt x="11722" y="1372"/>
                      <a:pt x="11963" y="1040"/>
                      <a:pt x="12127" y="799"/>
                    </a:cubicBezTo>
                    <a:cubicBezTo>
                      <a:pt x="12352" y="451"/>
                      <a:pt x="12677" y="74"/>
                      <a:pt x="12966" y="97"/>
                    </a:cubicBezTo>
                    <a:cubicBezTo>
                      <a:pt x="13438" y="78"/>
                      <a:pt x="13915" y="599"/>
                      <a:pt x="14280" y="987"/>
                    </a:cubicBezTo>
                    <a:cubicBezTo>
                      <a:pt x="14440" y="1160"/>
                      <a:pt x="14651" y="1368"/>
                      <a:pt x="14746" y="1457"/>
                    </a:cubicBezTo>
                    <a:cubicBezTo>
                      <a:pt x="14819" y="1526"/>
                      <a:pt x="14931" y="1639"/>
                      <a:pt x="14952" y="1662"/>
                    </a:cubicBezTo>
                    <a:lnTo>
                      <a:pt x="0" y="1662"/>
                    </a:lnTo>
                    <a:lnTo>
                      <a:pt x="6" y="1643"/>
                    </a:lnTo>
                    <a:lnTo>
                      <a:pt x="16" y="1600"/>
                    </a:lnTo>
                    <a:close/>
                  </a:path>
                </a:pathLst>
              </a:custGeom>
              <a:grpFill/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wrap="square" rtlCol="0" anchor="ctr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205" name="矩形 204"/>
              <p:cNvSpPr/>
              <p:nvPr/>
            </p:nvSpPr>
            <p:spPr>
              <a:xfrm>
                <a:off x="1180" y="3616"/>
                <a:ext cx="14138" cy="1280"/>
              </a:xfrm>
              <a:prstGeom prst="rect">
                <a:avLst/>
              </a:prstGeom>
              <a:grpFill/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grpSp>
          <p:nvGrpSpPr>
            <p:cNvPr id="198" name="组合 197"/>
            <p:cNvGrpSpPr/>
            <p:nvPr/>
          </p:nvGrpSpPr>
          <p:grpSpPr>
            <a:xfrm>
              <a:off x="6707" y="4452"/>
              <a:ext cx="14138" cy="1982"/>
              <a:chOff x="1180" y="2914"/>
              <a:chExt cx="14138" cy="1982"/>
            </a:xfrm>
            <a:grpFill/>
          </p:grpSpPr>
          <p:sp>
            <p:nvSpPr>
              <p:cNvPr id="202" name="任意多边形 201"/>
              <p:cNvSpPr/>
              <p:nvPr/>
            </p:nvSpPr>
            <p:spPr>
              <a:xfrm>
                <a:off x="1180" y="2914"/>
                <a:ext cx="14139" cy="702"/>
              </a:xfrm>
              <a:custGeom>
                <a:avLst/>
                <a:gdLst>
                  <a:gd name="connisteX0" fmla="*/ 886705 w 11390926"/>
                  <a:gd name="connsiteY0" fmla="*/ 1016009 h 3406234"/>
                  <a:gd name="connisteX1" fmla="*/ 1418200 w 11390926"/>
                  <a:gd name="connsiteY1" fmla="*/ 281314 h 3406234"/>
                  <a:gd name="connisteX2" fmla="*/ 2011925 w 11390926"/>
                  <a:gd name="connsiteY2" fmla="*/ 1047124 h 3406234"/>
                  <a:gd name="connisteX3" fmla="*/ 2465315 w 11390926"/>
                  <a:gd name="connsiteY3" fmla="*/ 500389 h 3406234"/>
                  <a:gd name="connisteX4" fmla="*/ 3012050 w 11390926"/>
                  <a:gd name="connsiteY4" fmla="*/ 984894 h 3406234"/>
                  <a:gd name="connisteX5" fmla="*/ 3512430 w 11390926"/>
                  <a:gd name="connsiteY5" fmla="*/ 156219 h 3406234"/>
                  <a:gd name="connisteX6" fmla="*/ 4325230 w 11390926"/>
                  <a:gd name="connsiteY6" fmla="*/ 859799 h 3406234"/>
                  <a:gd name="connisteX7" fmla="*/ 5012935 w 11390926"/>
                  <a:gd name="connsiteY7" fmla="*/ 546744 h 3406234"/>
                  <a:gd name="connisteX8" fmla="*/ 5716515 w 11390926"/>
                  <a:gd name="connsiteY8" fmla="*/ 875039 h 3406234"/>
                  <a:gd name="connisteX9" fmla="*/ 6576305 w 11390926"/>
                  <a:gd name="connsiteY9" fmla="*/ 9 h 3406234"/>
                  <a:gd name="connisteX10" fmla="*/ 7373230 w 11390926"/>
                  <a:gd name="connsiteY10" fmla="*/ 890914 h 3406234"/>
                  <a:gd name="connisteX11" fmla="*/ 7888850 w 11390926"/>
                  <a:gd name="connsiteY11" fmla="*/ 468639 h 3406234"/>
                  <a:gd name="connisteX12" fmla="*/ 8264135 w 11390926"/>
                  <a:gd name="connsiteY12" fmla="*/ 843924 h 3406234"/>
                  <a:gd name="connisteX13" fmla="*/ 9092810 w 11390926"/>
                  <a:gd name="connsiteY13" fmla="*/ 62239 h 3406234"/>
                  <a:gd name="connisteX14" fmla="*/ 10077695 w 11390926"/>
                  <a:gd name="connsiteY14" fmla="*/ 765819 h 3406234"/>
                  <a:gd name="connisteX15" fmla="*/ 10640305 w 11390926"/>
                  <a:gd name="connsiteY15" fmla="*/ 1640849 h 3406234"/>
                  <a:gd name="connisteX16" fmla="*/ 10452345 w 11390926"/>
                  <a:gd name="connsiteY16" fmla="*/ 3141989 h 3406234"/>
                  <a:gd name="connisteX17" fmla="*/ 870830 w 11390926"/>
                  <a:gd name="connsiteY17" fmla="*/ 3126114 h 3406234"/>
                  <a:gd name="connisteX18" fmla="*/ 886705 w 11390926"/>
                  <a:gd name="connsiteY18" fmla="*/ 1016009 h 3406234"/>
                </a:gdLst>
                <a:ahLst/>
                <a:cxnLst>
                  <a:cxn ang="0">
                    <a:pos x="connisteX0" y="connsiteY0"/>
                  </a:cxn>
                  <a:cxn ang="0">
                    <a:pos x="connisteX1" y="connsiteY1"/>
                  </a:cxn>
                  <a:cxn ang="0">
                    <a:pos x="connisteX2" y="connsiteY2"/>
                  </a:cxn>
                  <a:cxn ang="0">
                    <a:pos x="connisteX3" y="connsiteY3"/>
                  </a:cxn>
                  <a:cxn ang="0">
                    <a:pos x="connisteX4" y="connsiteY4"/>
                  </a:cxn>
                  <a:cxn ang="0">
                    <a:pos x="connisteX5" y="connsiteY5"/>
                  </a:cxn>
                  <a:cxn ang="0">
                    <a:pos x="connisteX6" y="connsiteY6"/>
                  </a:cxn>
                  <a:cxn ang="0">
                    <a:pos x="connisteX7" y="connsiteY7"/>
                  </a:cxn>
                  <a:cxn ang="0">
                    <a:pos x="connisteX8" y="connsiteY8"/>
                  </a:cxn>
                  <a:cxn ang="0">
                    <a:pos x="connisteX9" y="connsiteY9"/>
                  </a:cxn>
                  <a:cxn ang="0">
                    <a:pos x="connisteX10" y="connsiteY10"/>
                  </a:cxn>
                  <a:cxn ang="0">
                    <a:pos x="connisteX11" y="connsiteY11"/>
                  </a:cxn>
                  <a:cxn ang="0">
                    <a:pos x="connisteX12" y="connsiteY12"/>
                  </a:cxn>
                  <a:cxn ang="0">
                    <a:pos x="connisteX13" y="connsiteY13"/>
                  </a:cxn>
                  <a:cxn ang="0">
                    <a:pos x="connisteX14" y="connsiteY14"/>
                  </a:cxn>
                  <a:cxn ang="0">
                    <a:pos x="connisteX15" y="connsiteY15"/>
                  </a:cxn>
                  <a:cxn ang="0">
                    <a:pos x="connisteX16" y="connsiteY16"/>
                  </a:cxn>
                  <a:cxn ang="0">
                    <a:pos x="connisteX17" y="connsiteY17"/>
                  </a:cxn>
                  <a:cxn ang="0">
                    <a:pos x="connisteX18" y="connsiteY18"/>
                  </a:cxn>
                </a:cxnLst>
                <a:rect l="l" t="t" r="r" b="b"/>
                <a:pathLst>
                  <a:path w="14952" h="1663">
                    <a:moveTo>
                      <a:pt x="16" y="1600"/>
                    </a:moveTo>
                    <a:cubicBezTo>
                      <a:pt x="177" y="704"/>
                      <a:pt x="521" y="433"/>
                      <a:pt x="836" y="443"/>
                    </a:cubicBezTo>
                    <a:cubicBezTo>
                      <a:pt x="1026" y="412"/>
                      <a:pt x="1219" y="805"/>
                      <a:pt x="1351" y="1066"/>
                    </a:cubicBezTo>
                    <a:cubicBezTo>
                      <a:pt x="1495" y="1372"/>
                      <a:pt x="1680" y="1669"/>
                      <a:pt x="1819" y="1653"/>
                    </a:cubicBezTo>
                    <a:cubicBezTo>
                      <a:pt x="1972" y="1670"/>
                      <a:pt x="2086" y="1397"/>
                      <a:pt x="2165" y="1220"/>
                    </a:cubicBezTo>
                    <a:cubicBezTo>
                      <a:pt x="2254" y="994"/>
                      <a:pt x="2385" y="771"/>
                      <a:pt x="2517" y="788"/>
                    </a:cubicBezTo>
                    <a:cubicBezTo>
                      <a:pt x="2658" y="780"/>
                      <a:pt x="2809" y="1020"/>
                      <a:pt x="2908" y="1173"/>
                    </a:cubicBezTo>
                    <a:cubicBezTo>
                      <a:pt x="3026" y="1370"/>
                      <a:pt x="3184" y="1568"/>
                      <a:pt x="3301" y="1560"/>
                    </a:cubicBezTo>
                    <a:cubicBezTo>
                      <a:pt x="3489" y="1593"/>
                      <a:pt x="3621" y="1193"/>
                      <a:pt x="3711" y="917"/>
                    </a:cubicBezTo>
                    <a:cubicBezTo>
                      <a:pt x="3812" y="574"/>
                      <a:pt x="3975" y="228"/>
                      <a:pt x="4171" y="245"/>
                    </a:cubicBezTo>
                    <a:cubicBezTo>
                      <a:pt x="4375" y="226"/>
                      <a:pt x="4624" y="555"/>
                      <a:pt x="4799" y="777"/>
                    </a:cubicBezTo>
                    <a:cubicBezTo>
                      <a:pt x="5026" y="1098"/>
                      <a:pt x="5344" y="1405"/>
                      <a:pt x="5558" y="1370"/>
                    </a:cubicBezTo>
                    <a:cubicBezTo>
                      <a:pt x="5750" y="1375"/>
                      <a:pt x="5922" y="1208"/>
                      <a:pt x="6038" y="1105"/>
                    </a:cubicBezTo>
                    <a:cubicBezTo>
                      <a:pt x="6169" y="975"/>
                      <a:pt x="6356" y="851"/>
                      <a:pt x="6514" y="861"/>
                    </a:cubicBezTo>
                    <a:cubicBezTo>
                      <a:pt x="6713" y="854"/>
                      <a:pt x="6891" y="1038"/>
                      <a:pt x="7009" y="1150"/>
                    </a:cubicBezTo>
                    <a:cubicBezTo>
                      <a:pt x="7139" y="1286"/>
                      <a:pt x="7321" y="1415"/>
                      <a:pt x="7469" y="1406"/>
                    </a:cubicBezTo>
                    <a:cubicBezTo>
                      <a:pt x="7731" y="1450"/>
                      <a:pt x="8044" y="1018"/>
                      <a:pt x="8237" y="700"/>
                    </a:cubicBezTo>
                    <a:cubicBezTo>
                      <a:pt x="8457" y="338"/>
                      <a:pt x="8740" y="-22"/>
                      <a:pt x="8976" y="0"/>
                    </a:cubicBezTo>
                    <a:cubicBezTo>
                      <a:pt x="9271" y="-17"/>
                      <a:pt x="9543" y="476"/>
                      <a:pt x="9728" y="790"/>
                    </a:cubicBezTo>
                    <a:cubicBezTo>
                      <a:pt x="9914" y="1141"/>
                      <a:pt x="10159" y="1447"/>
                      <a:pt x="10324" y="1421"/>
                    </a:cubicBezTo>
                    <a:cubicBezTo>
                      <a:pt x="10510" y="1437"/>
                      <a:pt x="10653" y="1186"/>
                      <a:pt x="10746" y="1035"/>
                    </a:cubicBezTo>
                    <a:cubicBezTo>
                      <a:pt x="10837" y="871"/>
                      <a:pt x="10958" y="724"/>
                      <a:pt x="11056" y="738"/>
                    </a:cubicBezTo>
                    <a:cubicBezTo>
                      <a:pt x="11177" y="732"/>
                      <a:pt x="11241" y="919"/>
                      <a:pt x="11286" y="1036"/>
                    </a:cubicBezTo>
                    <a:cubicBezTo>
                      <a:pt x="11338" y="1195"/>
                      <a:pt x="11431" y="1354"/>
                      <a:pt x="11552" y="1344"/>
                    </a:cubicBezTo>
                    <a:cubicBezTo>
                      <a:pt x="11722" y="1372"/>
                      <a:pt x="11963" y="1040"/>
                      <a:pt x="12127" y="799"/>
                    </a:cubicBezTo>
                    <a:cubicBezTo>
                      <a:pt x="12352" y="451"/>
                      <a:pt x="12677" y="74"/>
                      <a:pt x="12966" y="97"/>
                    </a:cubicBezTo>
                    <a:cubicBezTo>
                      <a:pt x="13438" y="78"/>
                      <a:pt x="13915" y="599"/>
                      <a:pt x="14280" y="987"/>
                    </a:cubicBezTo>
                    <a:cubicBezTo>
                      <a:pt x="14440" y="1160"/>
                      <a:pt x="14651" y="1368"/>
                      <a:pt x="14746" y="1457"/>
                    </a:cubicBezTo>
                    <a:cubicBezTo>
                      <a:pt x="14819" y="1526"/>
                      <a:pt x="14931" y="1639"/>
                      <a:pt x="14952" y="1662"/>
                    </a:cubicBezTo>
                    <a:lnTo>
                      <a:pt x="0" y="1662"/>
                    </a:lnTo>
                    <a:lnTo>
                      <a:pt x="6" y="1643"/>
                    </a:lnTo>
                    <a:lnTo>
                      <a:pt x="16" y="1600"/>
                    </a:lnTo>
                    <a:close/>
                  </a:path>
                </a:pathLst>
              </a:custGeom>
              <a:grpFill/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wrap="square" rtlCol="0" anchor="ctr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203" name="矩形 202"/>
              <p:cNvSpPr/>
              <p:nvPr/>
            </p:nvSpPr>
            <p:spPr>
              <a:xfrm>
                <a:off x="1180" y="3616"/>
                <a:ext cx="14138" cy="1280"/>
              </a:xfrm>
              <a:prstGeom prst="rect">
                <a:avLst/>
              </a:prstGeom>
              <a:grpFill/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grpSp>
          <p:nvGrpSpPr>
            <p:cNvPr id="199" name="组合 198"/>
            <p:cNvGrpSpPr/>
            <p:nvPr/>
          </p:nvGrpSpPr>
          <p:grpSpPr>
            <a:xfrm>
              <a:off x="20846" y="4452"/>
              <a:ext cx="14138" cy="1982"/>
              <a:chOff x="1180" y="2914"/>
              <a:chExt cx="14138" cy="1982"/>
            </a:xfrm>
            <a:grpFill/>
          </p:grpSpPr>
          <p:sp>
            <p:nvSpPr>
              <p:cNvPr id="200" name="任意多边形 199"/>
              <p:cNvSpPr/>
              <p:nvPr/>
            </p:nvSpPr>
            <p:spPr>
              <a:xfrm>
                <a:off x="1180" y="2914"/>
                <a:ext cx="14139" cy="702"/>
              </a:xfrm>
              <a:custGeom>
                <a:avLst/>
                <a:gdLst>
                  <a:gd name="connisteX0" fmla="*/ 886705 w 11390926"/>
                  <a:gd name="connsiteY0" fmla="*/ 1016009 h 3406234"/>
                  <a:gd name="connisteX1" fmla="*/ 1418200 w 11390926"/>
                  <a:gd name="connsiteY1" fmla="*/ 281314 h 3406234"/>
                  <a:gd name="connisteX2" fmla="*/ 2011925 w 11390926"/>
                  <a:gd name="connsiteY2" fmla="*/ 1047124 h 3406234"/>
                  <a:gd name="connisteX3" fmla="*/ 2465315 w 11390926"/>
                  <a:gd name="connsiteY3" fmla="*/ 500389 h 3406234"/>
                  <a:gd name="connisteX4" fmla="*/ 3012050 w 11390926"/>
                  <a:gd name="connsiteY4" fmla="*/ 984894 h 3406234"/>
                  <a:gd name="connisteX5" fmla="*/ 3512430 w 11390926"/>
                  <a:gd name="connsiteY5" fmla="*/ 156219 h 3406234"/>
                  <a:gd name="connisteX6" fmla="*/ 4325230 w 11390926"/>
                  <a:gd name="connsiteY6" fmla="*/ 859799 h 3406234"/>
                  <a:gd name="connisteX7" fmla="*/ 5012935 w 11390926"/>
                  <a:gd name="connsiteY7" fmla="*/ 546744 h 3406234"/>
                  <a:gd name="connisteX8" fmla="*/ 5716515 w 11390926"/>
                  <a:gd name="connsiteY8" fmla="*/ 875039 h 3406234"/>
                  <a:gd name="connisteX9" fmla="*/ 6576305 w 11390926"/>
                  <a:gd name="connsiteY9" fmla="*/ 9 h 3406234"/>
                  <a:gd name="connisteX10" fmla="*/ 7373230 w 11390926"/>
                  <a:gd name="connsiteY10" fmla="*/ 890914 h 3406234"/>
                  <a:gd name="connisteX11" fmla="*/ 7888850 w 11390926"/>
                  <a:gd name="connsiteY11" fmla="*/ 468639 h 3406234"/>
                  <a:gd name="connisteX12" fmla="*/ 8264135 w 11390926"/>
                  <a:gd name="connsiteY12" fmla="*/ 843924 h 3406234"/>
                  <a:gd name="connisteX13" fmla="*/ 9092810 w 11390926"/>
                  <a:gd name="connsiteY13" fmla="*/ 62239 h 3406234"/>
                  <a:gd name="connisteX14" fmla="*/ 10077695 w 11390926"/>
                  <a:gd name="connsiteY14" fmla="*/ 765819 h 3406234"/>
                  <a:gd name="connisteX15" fmla="*/ 10640305 w 11390926"/>
                  <a:gd name="connsiteY15" fmla="*/ 1640849 h 3406234"/>
                  <a:gd name="connisteX16" fmla="*/ 10452345 w 11390926"/>
                  <a:gd name="connsiteY16" fmla="*/ 3141989 h 3406234"/>
                  <a:gd name="connisteX17" fmla="*/ 870830 w 11390926"/>
                  <a:gd name="connsiteY17" fmla="*/ 3126114 h 3406234"/>
                  <a:gd name="connisteX18" fmla="*/ 886705 w 11390926"/>
                  <a:gd name="connsiteY18" fmla="*/ 1016009 h 3406234"/>
                </a:gdLst>
                <a:ahLst/>
                <a:cxnLst>
                  <a:cxn ang="0">
                    <a:pos x="connisteX0" y="connsiteY0"/>
                  </a:cxn>
                  <a:cxn ang="0">
                    <a:pos x="connisteX1" y="connsiteY1"/>
                  </a:cxn>
                  <a:cxn ang="0">
                    <a:pos x="connisteX2" y="connsiteY2"/>
                  </a:cxn>
                  <a:cxn ang="0">
                    <a:pos x="connisteX3" y="connsiteY3"/>
                  </a:cxn>
                  <a:cxn ang="0">
                    <a:pos x="connisteX4" y="connsiteY4"/>
                  </a:cxn>
                  <a:cxn ang="0">
                    <a:pos x="connisteX5" y="connsiteY5"/>
                  </a:cxn>
                  <a:cxn ang="0">
                    <a:pos x="connisteX6" y="connsiteY6"/>
                  </a:cxn>
                  <a:cxn ang="0">
                    <a:pos x="connisteX7" y="connsiteY7"/>
                  </a:cxn>
                  <a:cxn ang="0">
                    <a:pos x="connisteX8" y="connsiteY8"/>
                  </a:cxn>
                  <a:cxn ang="0">
                    <a:pos x="connisteX9" y="connsiteY9"/>
                  </a:cxn>
                  <a:cxn ang="0">
                    <a:pos x="connisteX10" y="connsiteY10"/>
                  </a:cxn>
                  <a:cxn ang="0">
                    <a:pos x="connisteX11" y="connsiteY11"/>
                  </a:cxn>
                  <a:cxn ang="0">
                    <a:pos x="connisteX12" y="connsiteY12"/>
                  </a:cxn>
                  <a:cxn ang="0">
                    <a:pos x="connisteX13" y="connsiteY13"/>
                  </a:cxn>
                  <a:cxn ang="0">
                    <a:pos x="connisteX14" y="connsiteY14"/>
                  </a:cxn>
                  <a:cxn ang="0">
                    <a:pos x="connisteX15" y="connsiteY15"/>
                  </a:cxn>
                  <a:cxn ang="0">
                    <a:pos x="connisteX16" y="connsiteY16"/>
                  </a:cxn>
                  <a:cxn ang="0">
                    <a:pos x="connisteX17" y="connsiteY17"/>
                  </a:cxn>
                  <a:cxn ang="0">
                    <a:pos x="connisteX18" y="connsiteY18"/>
                  </a:cxn>
                </a:cxnLst>
                <a:rect l="l" t="t" r="r" b="b"/>
                <a:pathLst>
                  <a:path w="14952" h="1663">
                    <a:moveTo>
                      <a:pt x="16" y="1600"/>
                    </a:moveTo>
                    <a:cubicBezTo>
                      <a:pt x="177" y="704"/>
                      <a:pt x="521" y="433"/>
                      <a:pt x="836" y="443"/>
                    </a:cubicBezTo>
                    <a:cubicBezTo>
                      <a:pt x="1026" y="412"/>
                      <a:pt x="1219" y="805"/>
                      <a:pt x="1351" y="1066"/>
                    </a:cubicBezTo>
                    <a:cubicBezTo>
                      <a:pt x="1495" y="1372"/>
                      <a:pt x="1680" y="1669"/>
                      <a:pt x="1819" y="1653"/>
                    </a:cubicBezTo>
                    <a:cubicBezTo>
                      <a:pt x="1972" y="1670"/>
                      <a:pt x="2086" y="1397"/>
                      <a:pt x="2165" y="1220"/>
                    </a:cubicBezTo>
                    <a:cubicBezTo>
                      <a:pt x="2254" y="994"/>
                      <a:pt x="2385" y="771"/>
                      <a:pt x="2517" y="788"/>
                    </a:cubicBezTo>
                    <a:cubicBezTo>
                      <a:pt x="2658" y="780"/>
                      <a:pt x="2809" y="1020"/>
                      <a:pt x="2908" y="1173"/>
                    </a:cubicBezTo>
                    <a:cubicBezTo>
                      <a:pt x="3026" y="1370"/>
                      <a:pt x="3184" y="1568"/>
                      <a:pt x="3301" y="1560"/>
                    </a:cubicBezTo>
                    <a:cubicBezTo>
                      <a:pt x="3489" y="1593"/>
                      <a:pt x="3621" y="1193"/>
                      <a:pt x="3711" y="917"/>
                    </a:cubicBezTo>
                    <a:cubicBezTo>
                      <a:pt x="3812" y="574"/>
                      <a:pt x="3975" y="228"/>
                      <a:pt x="4171" y="245"/>
                    </a:cubicBezTo>
                    <a:cubicBezTo>
                      <a:pt x="4375" y="226"/>
                      <a:pt x="4624" y="555"/>
                      <a:pt x="4799" y="777"/>
                    </a:cubicBezTo>
                    <a:cubicBezTo>
                      <a:pt x="5026" y="1098"/>
                      <a:pt x="5344" y="1405"/>
                      <a:pt x="5558" y="1370"/>
                    </a:cubicBezTo>
                    <a:cubicBezTo>
                      <a:pt x="5750" y="1375"/>
                      <a:pt x="5922" y="1208"/>
                      <a:pt x="6038" y="1105"/>
                    </a:cubicBezTo>
                    <a:cubicBezTo>
                      <a:pt x="6169" y="975"/>
                      <a:pt x="6356" y="851"/>
                      <a:pt x="6514" y="861"/>
                    </a:cubicBezTo>
                    <a:cubicBezTo>
                      <a:pt x="6713" y="854"/>
                      <a:pt x="6891" y="1038"/>
                      <a:pt x="7009" y="1150"/>
                    </a:cubicBezTo>
                    <a:cubicBezTo>
                      <a:pt x="7139" y="1286"/>
                      <a:pt x="7321" y="1415"/>
                      <a:pt x="7469" y="1406"/>
                    </a:cubicBezTo>
                    <a:cubicBezTo>
                      <a:pt x="7731" y="1450"/>
                      <a:pt x="8044" y="1018"/>
                      <a:pt x="8237" y="700"/>
                    </a:cubicBezTo>
                    <a:cubicBezTo>
                      <a:pt x="8457" y="338"/>
                      <a:pt x="8740" y="-22"/>
                      <a:pt x="8976" y="0"/>
                    </a:cubicBezTo>
                    <a:cubicBezTo>
                      <a:pt x="9271" y="-17"/>
                      <a:pt x="9543" y="476"/>
                      <a:pt x="9728" y="790"/>
                    </a:cubicBezTo>
                    <a:cubicBezTo>
                      <a:pt x="9914" y="1141"/>
                      <a:pt x="10159" y="1447"/>
                      <a:pt x="10324" y="1421"/>
                    </a:cubicBezTo>
                    <a:cubicBezTo>
                      <a:pt x="10510" y="1437"/>
                      <a:pt x="10653" y="1186"/>
                      <a:pt x="10746" y="1035"/>
                    </a:cubicBezTo>
                    <a:cubicBezTo>
                      <a:pt x="10837" y="871"/>
                      <a:pt x="10958" y="724"/>
                      <a:pt x="11056" y="738"/>
                    </a:cubicBezTo>
                    <a:cubicBezTo>
                      <a:pt x="11177" y="732"/>
                      <a:pt x="11241" y="919"/>
                      <a:pt x="11286" y="1036"/>
                    </a:cubicBezTo>
                    <a:cubicBezTo>
                      <a:pt x="11338" y="1195"/>
                      <a:pt x="11431" y="1354"/>
                      <a:pt x="11552" y="1344"/>
                    </a:cubicBezTo>
                    <a:cubicBezTo>
                      <a:pt x="11722" y="1372"/>
                      <a:pt x="11963" y="1040"/>
                      <a:pt x="12127" y="799"/>
                    </a:cubicBezTo>
                    <a:cubicBezTo>
                      <a:pt x="12352" y="451"/>
                      <a:pt x="12677" y="74"/>
                      <a:pt x="12966" y="97"/>
                    </a:cubicBezTo>
                    <a:cubicBezTo>
                      <a:pt x="13438" y="78"/>
                      <a:pt x="13915" y="599"/>
                      <a:pt x="14280" y="987"/>
                    </a:cubicBezTo>
                    <a:cubicBezTo>
                      <a:pt x="14440" y="1160"/>
                      <a:pt x="14651" y="1368"/>
                      <a:pt x="14746" y="1457"/>
                    </a:cubicBezTo>
                    <a:cubicBezTo>
                      <a:pt x="14819" y="1526"/>
                      <a:pt x="14931" y="1639"/>
                      <a:pt x="14952" y="1662"/>
                    </a:cubicBezTo>
                    <a:lnTo>
                      <a:pt x="0" y="1662"/>
                    </a:lnTo>
                    <a:lnTo>
                      <a:pt x="6" y="1643"/>
                    </a:lnTo>
                    <a:lnTo>
                      <a:pt x="16" y="1600"/>
                    </a:lnTo>
                    <a:close/>
                  </a:path>
                </a:pathLst>
              </a:custGeom>
              <a:grpFill/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wrap="square" rtlCol="0" anchor="ctr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201" name="矩形 200"/>
              <p:cNvSpPr/>
              <p:nvPr/>
            </p:nvSpPr>
            <p:spPr>
              <a:xfrm>
                <a:off x="1180" y="3616"/>
                <a:ext cx="14138" cy="1280"/>
              </a:xfrm>
              <a:prstGeom prst="rect">
                <a:avLst/>
              </a:prstGeom>
              <a:grpFill/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</p:grpSp>
      <p:grpSp>
        <p:nvGrpSpPr>
          <p:cNvPr id="206" name="组合 205"/>
          <p:cNvGrpSpPr/>
          <p:nvPr/>
        </p:nvGrpSpPr>
        <p:grpSpPr>
          <a:xfrm>
            <a:off x="-10561763" y="5423818"/>
            <a:ext cx="24933910" cy="2266817"/>
            <a:chOff x="-7432" y="4452"/>
            <a:chExt cx="42416" cy="1982"/>
          </a:xfrm>
          <a:solidFill>
            <a:srgbClr val="4472C4">
              <a:lumMod val="50000"/>
            </a:srgbClr>
          </a:solidFill>
        </p:grpSpPr>
        <p:grpSp>
          <p:nvGrpSpPr>
            <p:cNvPr id="207" name="组合 206"/>
            <p:cNvGrpSpPr/>
            <p:nvPr/>
          </p:nvGrpSpPr>
          <p:grpSpPr>
            <a:xfrm>
              <a:off x="-7432" y="4452"/>
              <a:ext cx="14138" cy="1982"/>
              <a:chOff x="1180" y="2914"/>
              <a:chExt cx="14138" cy="1982"/>
            </a:xfrm>
            <a:grpFill/>
          </p:grpSpPr>
          <p:sp>
            <p:nvSpPr>
              <p:cNvPr id="214" name="任意多边形 213"/>
              <p:cNvSpPr/>
              <p:nvPr/>
            </p:nvSpPr>
            <p:spPr>
              <a:xfrm>
                <a:off x="1180" y="2914"/>
                <a:ext cx="14139" cy="702"/>
              </a:xfrm>
              <a:custGeom>
                <a:avLst/>
                <a:gdLst>
                  <a:gd name="connisteX0" fmla="*/ 886705 w 11390926"/>
                  <a:gd name="connsiteY0" fmla="*/ 1016009 h 3406234"/>
                  <a:gd name="connisteX1" fmla="*/ 1418200 w 11390926"/>
                  <a:gd name="connsiteY1" fmla="*/ 281314 h 3406234"/>
                  <a:gd name="connisteX2" fmla="*/ 2011925 w 11390926"/>
                  <a:gd name="connsiteY2" fmla="*/ 1047124 h 3406234"/>
                  <a:gd name="connisteX3" fmla="*/ 2465315 w 11390926"/>
                  <a:gd name="connsiteY3" fmla="*/ 500389 h 3406234"/>
                  <a:gd name="connisteX4" fmla="*/ 3012050 w 11390926"/>
                  <a:gd name="connsiteY4" fmla="*/ 984894 h 3406234"/>
                  <a:gd name="connisteX5" fmla="*/ 3512430 w 11390926"/>
                  <a:gd name="connsiteY5" fmla="*/ 156219 h 3406234"/>
                  <a:gd name="connisteX6" fmla="*/ 4325230 w 11390926"/>
                  <a:gd name="connsiteY6" fmla="*/ 859799 h 3406234"/>
                  <a:gd name="connisteX7" fmla="*/ 5012935 w 11390926"/>
                  <a:gd name="connsiteY7" fmla="*/ 546744 h 3406234"/>
                  <a:gd name="connisteX8" fmla="*/ 5716515 w 11390926"/>
                  <a:gd name="connsiteY8" fmla="*/ 875039 h 3406234"/>
                  <a:gd name="connisteX9" fmla="*/ 6576305 w 11390926"/>
                  <a:gd name="connsiteY9" fmla="*/ 9 h 3406234"/>
                  <a:gd name="connisteX10" fmla="*/ 7373230 w 11390926"/>
                  <a:gd name="connsiteY10" fmla="*/ 890914 h 3406234"/>
                  <a:gd name="connisteX11" fmla="*/ 7888850 w 11390926"/>
                  <a:gd name="connsiteY11" fmla="*/ 468639 h 3406234"/>
                  <a:gd name="connisteX12" fmla="*/ 8264135 w 11390926"/>
                  <a:gd name="connsiteY12" fmla="*/ 843924 h 3406234"/>
                  <a:gd name="connisteX13" fmla="*/ 9092810 w 11390926"/>
                  <a:gd name="connsiteY13" fmla="*/ 62239 h 3406234"/>
                  <a:gd name="connisteX14" fmla="*/ 10077695 w 11390926"/>
                  <a:gd name="connsiteY14" fmla="*/ 765819 h 3406234"/>
                  <a:gd name="connisteX15" fmla="*/ 10640305 w 11390926"/>
                  <a:gd name="connsiteY15" fmla="*/ 1640849 h 3406234"/>
                  <a:gd name="connisteX16" fmla="*/ 10452345 w 11390926"/>
                  <a:gd name="connsiteY16" fmla="*/ 3141989 h 3406234"/>
                  <a:gd name="connisteX17" fmla="*/ 870830 w 11390926"/>
                  <a:gd name="connsiteY17" fmla="*/ 3126114 h 3406234"/>
                  <a:gd name="connisteX18" fmla="*/ 886705 w 11390926"/>
                  <a:gd name="connsiteY18" fmla="*/ 1016009 h 3406234"/>
                </a:gdLst>
                <a:ahLst/>
                <a:cxnLst>
                  <a:cxn ang="0">
                    <a:pos x="connisteX0" y="connsiteY0"/>
                  </a:cxn>
                  <a:cxn ang="0">
                    <a:pos x="connisteX1" y="connsiteY1"/>
                  </a:cxn>
                  <a:cxn ang="0">
                    <a:pos x="connisteX2" y="connsiteY2"/>
                  </a:cxn>
                  <a:cxn ang="0">
                    <a:pos x="connisteX3" y="connsiteY3"/>
                  </a:cxn>
                  <a:cxn ang="0">
                    <a:pos x="connisteX4" y="connsiteY4"/>
                  </a:cxn>
                  <a:cxn ang="0">
                    <a:pos x="connisteX5" y="connsiteY5"/>
                  </a:cxn>
                  <a:cxn ang="0">
                    <a:pos x="connisteX6" y="connsiteY6"/>
                  </a:cxn>
                  <a:cxn ang="0">
                    <a:pos x="connisteX7" y="connsiteY7"/>
                  </a:cxn>
                  <a:cxn ang="0">
                    <a:pos x="connisteX8" y="connsiteY8"/>
                  </a:cxn>
                  <a:cxn ang="0">
                    <a:pos x="connisteX9" y="connsiteY9"/>
                  </a:cxn>
                  <a:cxn ang="0">
                    <a:pos x="connisteX10" y="connsiteY10"/>
                  </a:cxn>
                  <a:cxn ang="0">
                    <a:pos x="connisteX11" y="connsiteY11"/>
                  </a:cxn>
                  <a:cxn ang="0">
                    <a:pos x="connisteX12" y="connsiteY12"/>
                  </a:cxn>
                  <a:cxn ang="0">
                    <a:pos x="connisteX13" y="connsiteY13"/>
                  </a:cxn>
                  <a:cxn ang="0">
                    <a:pos x="connisteX14" y="connsiteY14"/>
                  </a:cxn>
                  <a:cxn ang="0">
                    <a:pos x="connisteX15" y="connsiteY15"/>
                  </a:cxn>
                  <a:cxn ang="0">
                    <a:pos x="connisteX16" y="connsiteY16"/>
                  </a:cxn>
                  <a:cxn ang="0">
                    <a:pos x="connisteX17" y="connsiteY17"/>
                  </a:cxn>
                  <a:cxn ang="0">
                    <a:pos x="connisteX18" y="connsiteY18"/>
                  </a:cxn>
                </a:cxnLst>
                <a:rect l="l" t="t" r="r" b="b"/>
                <a:pathLst>
                  <a:path w="14952" h="1663">
                    <a:moveTo>
                      <a:pt x="16" y="1600"/>
                    </a:moveTo>
                    <a:cubicBezTo>
                      <a:pt x="177" y="704"/>
                      <a:pt x="521" y="433"/>
                      <a:pt x="836" y="443"/>
                    </a:cubicBezTo>
                    <a:cubicBezTo>
                      <a:pt x="1026" y="412"/>
                      <a:pt x="1219" y="805"/>
                      <a:pt x="1351" y="1066"/>
                    </a:cubicBezTo>
                    <a:cubicBezTo>
                      <a:pt x="1495" y="1372"/>
                      <a:pt x="1680" y="1669"/>
                      <a:pt x="1819" y="1653"/>
                    </a:cubicBezTo>
                    <a:cubicBezTo>
                      <a:pt x="1972" y="1670"/>
                      <a:pt x="2086" y="1397"/>
                      <a:pt x="2165" y="1220"/>
                    </a:cubicBezTo>
                    <a:cubicBezTo>
                      <a:pt x="2254" y="994"/>
                      <a:pt x="2385" y="771"/>
                      <a:pt x="2517" y="788"/>
                    </a:cubicBezTo>
                    <a:cubicBezTo>
                      <a:pt x="2658" y="780"/>
                      <a:pt x="2809" y="1020"/>
                      <a:pt x="2908" y="1173"/>
                    </a:cubicBezTo>
                    <a:cubicBezTo>
                      <a:pt x="3026" y="1370"/>
                      <a:pt x="3184" y="1568"/>
                      <a:pt x="3301" y="1560"/>
                    </a:cubicBezTo>
                    <a:cubicBezTo>
                      <a:pt x="3489" y="1593"/>
                      <a:pt x="3621" y="1193"/>
                      <a:pt x="3711" y="917"/>
                    </a:cubicBezTo>
                    <a:cubicBezTo>
                      <a:pt x="3812" y="574"/>
                      <a:pt x="3975" y="228"/>
                      <a:pt x="4171" y="245"/>
                    </a:cubicBezTo>
                    <a:cubicBezTo>
                      <a:pt x="4375" y="226"/>
                      <a:pt x="4624" y="555"/>
                      <a:pt x="4799" y="777"/>
                    </a:cubicBezTo>
                    <a:cubicBezTo>
                      <a:pt x="5026" y="1098"/>
                      <a:pt x="5344" y="1405"/>
                      <a:pt x="5558" y="1370"/>
                    </a:cubicBezTo>
                    <a:cubicBezTo>
                      <a:pt x="5750" y="1375"/>
                      <a:pt x="5922" y="1208"/>
                      <a:pt x="6038" y="1105"/>
                    </a:cubicBezTo>
                    <a:cubicBezTo>
                      <a:pt x="6169" y="975"/>
                      <a:pt x="6356" y="851"/>
                      <a:pt x="6514" y="861"/>
                    </a:cubicBezTo>
                    <a:cubicBezTo>
                      <a:pt x="6713" y="854"/>
                      <a:pt x="6891" y="1038"/>
                      <a:pt x="7009" y="1150"/>
                    </a:cubicBezTo>
                    <a:cubicBezTo>
                      <a:pt x="7139" y="1286"/>
                      <a:pt x="7321" y="1415"/>
                      <a:pt x="7469" y="1406"/>
                    </a:cubicBezTo>
                    <a:cubicBezTo>
                      <a:pt x="7731" y="1450"/>
                      <a:pt x="8044" y="1018"/>
                      <a:pt x="8237" y="700"/>
                    </a:cubicBezTo>
                    <a:cubicBezTo>
                      <a:pt x="8457" y="338"/>
                      <a:pt x="8740" y="-22"/>
                      <a:pt x="8976" y="0"/>
                    </a:cubicBezTo>
                    <a:cubicBezTo>
                      <a:pt x="9271" y="-17"/>
                      <a:pt x="9543" y="476"/>
                      <a:pt x="9728" y="790"/>
                    </a:cubicBezTo>
                    <a:cubicBezTo>
                      <a:pt x="9914" y="1141"/>
                      <a:pt x="10159" y="1447"/>
                      <a:pt x="10324" y="1421"/>
                    </a:cubicBezTo>
                    <a:cubicBezTo>
                      <a:pt x="10510" y="1437"/>
                      <a:pt x="10653" y="1186"/>
                      <a:pt x="10746" y="1035"/>
                    </a:cubicBezTo>
                    <a:cubicBezTo>
                      <a:pt x="10837" y="871"/>
                      <a:pt x="10958" y="724"/>
                      <a:pt x="11056" y="738"/>
                    </a:cubicBezTo>
                    <a:cubicBezTo>
                      <a:pt x="11177" y="732"/>
                      <a:pt x="11241" y="919"/>
                      <a:pt x="11286" y="1036"/>
                    </a:cubicBezTo>
                    <a:cubicBezTo>
                      <a:pt x="11338" y="1195"/>
                      <a:pt x="11431" y="1354"/>
                      <a:pt x="11552" y="1344"/>
                    </a:cubicBezTo>
                    <a:cubicBezTo>
                      <a:pt x="11722" y="1372"/>
                      <a:pt x="11963" y="1040"/>
                      <a:pt x="12127" y="799"/>
                    </a:cubicBezTo>
                    <a:cubicBezTo>
                      <a:pt x="12352" y="451"/>
                      <a:pt x="12677" y="74"/>
                      <a:pt x="12966" y="97"/>
                    </a:cubicBezTo>
                    <a:cubicBezTo>
                      <a:pt x="13438" y="78"/>
                      <a:pt x="13915" y="599"/>
                      <a:pt x="14280" y="987"/>
                    </a:cubicBezTo>
                    <a:cubicBezTo>
                      <a:pt x="14440" y="1160"/>
                      <a:pt x="14651" y="1368"/>
                      <a:pt x="14746" y="1457"/>
                    </a:cubicBezTo>
                    <a:cubicBezTo>
                      <a:pt x="14819" y="1526"/>
                      <a:pt x="14931" y="1639"/>
                      <a:pt x="14952" y="1662"/>
                    </a:cubicBezTo>
                    <a:lnTo>
                      <a:pt x="0" y="1662"/>
                    </a:lnTo>
                    <a:lnTo>
                      <a:pt x="6" y="1643"/>
                    </a:lnTo>
                    <a:lnTo>
                      <a:pt x="16" y="1600"/>
                    </a:lnTo>
                    <a:close/>
                  </a:path>
                </a:pathLst>
              </a:custGeom>
              <a:grpFill/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wrap="square" rtlCol="0" anchor="ctr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215" name="矩形 214"/>
              <p:cNvSpPr/>
              <p:nvPr/>
            </p:nvSpPr>
            <p:spPr>
              <a:xfrm>
                <a:off x="1180" y="3616"/>
                <a:ext cx="14138" cy="1280"/>
              </a:xfrm>
              <a:prstGeom prst="rect">
                <a:avLst/>
              </a:prstGeom>
              <a:grpFill/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grpSp>
          <p:nvGrpSpPr>
            <p:cNvPr id="208" name="组合 207"/>
            <p:cNvGrpSpPr/>
            <p:nvPr/>
          </p:nvGrpSpPr>
          <p:grpSpPr>
            <a:xfrm>
              <a:off x="6707" y="4452"/>
              <a:ext cx="14138" cy="1982"/>
              <a:chOff x="1180" y="2914"/>
              <a:chExt cx="14138" cy="1982"/>
            </a:xfrm>
            <a:grpFill/>
          </p:grpSpPr>
          <p:sp>
            <p:nvSpPr>
              <p:cNvPr id="212" name="任意多边形 211"/>
              <p:cNvSpPr/>
              <p:nvPr/>
            </p:nvSpPr>
            <p:spPr>
              <a:xfrm>
                <a:off x="1180" y="2914"/>
                <a:ext cx="14139" cy="702"/>
              </a:xfrm>
              <a:custGeom>
                <a:avLst/>
                <a:gdLst>
                  <a:gd name="connisteX0" fmla="*/ 886705 w 11390926"/>
                  <a:gd name="connsiteY0" fmla="*/ 1016009 h 3406234"/>
                  <a:gd name="connisteX1" fmla="*/ 1418200 w 11390926"/>
                  <a:gd name="connsiteY1" fmla="*/ 281314 h 3406234"/>
                  <a:gd name="connisteX2" fmla="*/ 2011925 w 11390926"/>
                  <a:gd name="connsiteY2" fmla="*/ 1047124 h 3406234"/>
                  <a:gd name="connisteX3" fmla="*/ 2465315 w 11390926"/>
                  <a:gd name="connsiteY3" fmla="*/ 500389 h 3406234"/>
                  <a:gd name="connisteX4" fmla="*/ 3012050 w 11390926"/>
                  <a:gd name="connsiteY4" fmla="*/ 984894 h 3406234"/>
                  <a:gd name="connisteX5" fmla="*/ 3512430 w 11390926"/>
                  <a:gd name="connsiteY5" fmla="*/ 156219 h 3406234"/>
                  <a:gd name="connisteX6" fmla="*/ 4325230 w 11390926"/>
                  <a:gd name="connsiteY6" fmla="*/ 859799 h 3406234"/>
                  <a:gd name="connisteX7" fmla="*/ 5012935 w 11390926"/>
                  <a:gd name="connsiteY7" fmla="*/ 546744 h 3406234"/>
                  <a:gd name="connisteX8" fmla="*/ 5716515 w 11390926"/>
                  <a:gd name="connsiteY8" fmla="*/ 875039 h 3406234"/>
                  <a:gd name="connisteX9" fmla="*/ 6576305 w 11390926"/>
                  <a:gd name="connsiteY9" fmla="*/ 9 h 3406234"/>
                  <a:gd name="connisteX10" fmla="*/ 7373230 w 11390926"/>
                  <a:gd name="connsiteY10" fmla="*/ 890914 h 3406234"/>
                  <a:gd name="connisteX11" fmla="*/ 7888850 w 11390926"/>
                  <a:gd name="connsiteY11" fmla="*/ 468639 h 3406234"/>
                  <a:gd name="connisteX12" fmla="*/ 8264135 w 11390926"/>
                  <a:gd name="connsiteY12" fmla="*/ 843924 h 3406234"/>
                  <a:gd name="connisteX13" fmla="*/ 9092810 w 11390926"/>
                  <a:gd name="connsiteY13" fmla="*/ 62239 h 3406234"/>
                  <a:gd name="connisteX14" fmla="*/ 10077695 w 11390926"/>
                  <a:gd name="connsiteY14" fmla="*/ 765819 h 3406234"/>
                  <a:gd name="connisteX15" fmla="*/ 10640305 w 11390926"/>
                  <a:gd name="connsiteY15" fmla="*/ 1640849 h 3406234"/>
                  <a:gd name="connisteX16" fmla="*/ 10452345 w 11390926"/>
                  <a:gd name="connsiteY16" fmla="*/ 3141989 h 3406234"/>
                  <a:gd name="connisteX17" fmla="*/ 870830 w 11390926"/>
                  <a:gd name="connsiteY17" fmla="*/ 3126114 h 3406234"/>
                  <a:gd name="connisteX18" fmla="*/ 886705 w 11390926"/>
                  <a:gd name="connsiteY18" fmla="*/ 1016009 h 3406234"/>
                </a:gdLst>
                <a:ahLst/>
                <a:cxnLst>
                  <a:cxn ang="0">
                    <a:pos x="connisteX0" y="connsiteY0"/>
                  </a:cxn>
                  <a:cxn ang="0">
                    <a:pos x="connisteX1" y="connsiteY1"/>
                  </a:cxn>
                  <a:cxn ang="0">
                    <a:pos x="connisteX2" y="connsiteY2"/>
                  </a:cxn>
                  <a:cxn ang="0">
                    <a:pos x="connisteX3" y="connsiteY3"/>
                  </a:cxn>
                  <a:cxn ang="0">
                    <a:pos x="connisteX4" y="connsiteY4"/>
                  </a:cxn>
                  <a:cxn ang="0">
                    <a:pos x="connisteX5" y="connsiteY5"/>
                  </a:cxn>
                  <a:cxn ang="0">
                    <a:pos x="connisteX6" y="connsiteY6"/>
                  </a:cxn>
                  <a:cxn ang="0">
                    <a:pos x="connisteX7" y="connsiteY7"/>
                  </a:cxn>
                  <a:cxn ang="0">
                    <a:pos x="connisteX8" y="connsiteY8"/>
                  </a:cxn>
                  <a:cxn ang="0">
                    <a:pos x="connisteX9" y="connsiteY9"/>
                  </a:cxn>
                  <a:cxn ang="0">
                    <a:pos x="connisteX10" y="connsiteY10"/>
                  </a:cxn>
                  <a:cxn ang="0">
                    <a:pos x="connisteX11" y="connsiteY11"/>
                  </a:cxn>
                  <a:cxn ang="0">
                    <a:pos x="connisteX12" y="connsiteY12"/>
                  </a:cxn>
                  <a:cxn ang="0">
                    <a:pos x="connisteX13" y="connsiteY13"/>
                  </a:cxn>
                  <a:cxn ang="0">
                    <a:pos x="connisteX14" y="connsiteY14"/>
                  </a:cxn>
                  <a:cxn ang="0">
                    <a:pos x="connisteX15" y="connsiteY15"/>
                  </a:cxn>
                  <a:cxn ang="0">
                    <a:pos x="connisteX16" y="connsiteY16"/>
                  </a:cxn>
                  <a:cxn ang="0">
                    <a:pos x="connisteX17" y="connsiteY17"/>
                  </a:cxn>
                  <a:cxn ang="0">
                    <a:pos x="connisteX18" y="connsiteY18"/>
                  </a:cxn>
                </a:cxnLst>
                <a:rect l="l" t="t" r="r" b="b"/>
                <a:pathLst>
                  <a:path w="14952" h="1663">
                    <a:moveTo>
                      <a:pt x="16" y="1600"/>
                    </a:moveTo>
                    <a:cubicBezTo>
                      <a:pt x="177" y="704"/>
                      <a:pt x="521" y="433"/>
                      <a:pt x="836" y="443"/>
                    </a:cubicBezTo>
                    <a:cubicBezTo>
                      <a:pt x="1026" y="412"/>
                      <a:pt x="1219" y="805"/>
                      <a:pt x="1351" y="1066"/>
                    </a:cubicBezTo>
                    <a:cubicBezTo>
                      <a:pt x="1495" y="1372"/>
                      <a:pt x="1680" y="1669"/>
                      <a:pt x="1819" y="1653"/>
                    </a:cubicBezTo>
                    <a:cubicBezTo>
                      <a:pt x="1972" y="1670"/>
                      <a:pt x="2086" y="1397"/>
                      <a:pt x="2165" y="1220"/>
                    </a:cubicBezTo>
                    <a:cubicBezTo>
                      <a:pt x="2254" y="994"/>
                      <a:pt x="2385" y="771"/>
                      <a:pt x="2517" y="788"/>
                    </a:cubicBezTo>
                    <a:cubicBezTo>
                      <a:pt x="2658" y="780"/>
                      <a:pt x="2809" y="1020"/>
                      <a:pt x="2908" y="1173"/>
                    </a:cubicBezTo>
                    <a:cubicBezTo>
                      <a:pt x="3026" y="1370"/>
                      <a:pt x="3184" y="1568"/>
                      <a:pt x="3301" y="1560"/>
                    </a:cubicBezTo>
                    <a:cubicBezTo>
                      <a:pt x="3489" y="1593"/>
                      <a:pt x="3621" y="1193"/>
                      <a:pt x="3711" y="917"/>
                    </a:cubicBezTo>
                    <a:cubicBezTo>
                      <a:pt x="3812" y="574"/>
                      <a:pt x="3975" y="228"/>
                      <a:pt x="4171" y="245"/>
                    </a:cubicBezTo>
                    <a:cubicBezTo>
                      <a:pt x="4375" y="226"/>
                      <a:pt x="4624" y="555"/>
                      <a:pt x="4799" y="777"/>
                    </a:cubicBezTo>
                    <a:cubicBezTo>
                      <a:pt x="5026" y="1098"/>
                      <a:pt x="5344" y="1405"/>
                      <a:pt x="5558" y="1370"/>
                    </a:cubicBezTo>
                    <a:cubicBezTo>
                      <a:pt x="5750" y="1375"/>
                      <a:pt x="5922" y="1208"/>
                      <a:pt x="6038" y="1105"/>
                    </a:cubicBezTo>
                    <a:cubicBezTo>
                      <a:pt x="6169" y="975"/>
                      <a:pt x="6356" y="851"/>
                      <a:pt x="6514" y="861"/>
                    </a:cubicBezTo>
                    <a:cubicBezTo>
                      <a:pt x="6713" y="854"/>
                      <a:pt x="6891" y="1038"/>
                      <a:pt x="7009" y="1150"/>
                    </a:cubicBezTo>
                    <a:cubicBezTo>
                      <a:pt x="7139" y="1286"/>
                      <a:pt x="7321" y="1415"/>
                      <a:pt x="7469" y="1406"/>
                    </a:cubicBezTo>
                    <a:cubicBezTo>
                      <a:pt x="7731" y="1450"/>
                      <a:pt x="8044" y="1018"/>
                      <a:pt x="8237" y="700"/>
                    </a:cubicBezTo>
                    <a:cubicBezTo>
                      <a:pt x="8457" y="338"/>
                      <a:pt x="8740" y="-22"/>
                      <a:pt x="8976" y="0"/>
                    </a:cubicBezTo>
                    <a:cubicBezTo>
                      <a:pt x="9271" y="-17"/>
                      <a:pt x="9543" y="476"/>
                      <a:pt x="9728" y="790"/>
                    </a:cubicBezTo>
                    <a:cubicBezTo>
                      <a:pt x="9914" y="1141"/>
                      <a:pt x="10159" y="1447"/>
                      <a:pt x="10324" y="1421"/>
                    </a:cubicBezTo>
                    <a:cubicBezTo>
                      <a:pt x="10510" y="1437"/>
                      <a:pt x="10653" y="1186"/>
                      <a:pt x="10746" y="1035"/>
                    </a:cubicBezTo>
                    <a:cubicBezTo>
                      <a:pt x="10837" y="871"/>
                      <a:pt x="10958" y="724"/>
                      <a:pt x="11056" y="738"/>
                    </a:cubicBezTo>
                    <a:cubicBezTo>
                      <a:pt x="11177" y="732"/>
                      <a:pt x="11241" y="919"/>
                      <a:pt x="11286" y="1036"/>
                    </a:cubicBezTo>
                    <a:cubicBezTo>
                      <a:pt x="11338" y="1195"/>
                      <a:pt x="11431" y="1354"/>
                      <a:pt x="11552" y="1344"/>
                    </a:cubicBezTo>
                    <a:cubicBezTo>
                      <a:pt x="11722" y="1372"/>
                      <a:pt x="11963" y="1040"/>
                      <a:pt x="12127" y="799"/>
                    </a:cubicBezTo>
                    <a:cubicBezTo>
                      <a:pt x="12352" y="451"/>
                      <a:pt x="12677" y="74"/>
                      <a:pt x="12966" y="97"/>
                    </a:cubicBezTo>
                    <a:cubicBezTo>
                      <a:pt x="13438" y="78"/>
                      <a:pt x="13915" y="599"/>
                      <a:pt x="14280" y="987"/>
                    </a:cubicBezTo>
                    <a:cubicBezTo>
                      <a:pt x="14440" y="1160"/>
                      <a:pt x="14651" y="1368"/>
                      <a:pt x="14746" y="1457"/>
                    </a:cubicBezTo>
                    <a:cubicBezTo>
                      <a:pt x="14819" y="1526"/>
                      <a:pt x="14931" y="1639"/>
                      <a:pt x="14952" y="1662"/>
                    </a:cubicBezTo>
                    <a:lnTo>
                      <a:pt x="0" y="1662"/>
                    </a:lnTo>
                    <a:lnTo>
                      <a:pt x="6" y="1643"/>
                    </a:lnTo>
                    <a:lnTo>
                      <a:pt x="16" y="1600"/>
                    </a:lnTo>
                    <a:close/>
                  </a:path>
                </a:pathLst>
              </a:custGeom>
              <a:grpFill/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wrap="square" rtlCol="0" anchor="ctr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213" name="矩形 212"/>
              <p:cNvSpPr/>
              <p:nvPr/>
            </p:nvSpPr>
            <p:spPr>
              <a:xfrm>
                <a:off x="1180" y="3616"/>
                <a:ext cx="14138" cy="1280"/>
              </a:xfrm>
              <a:prstGeom prst="rect">
                <a:avLst/>
              </a:prstGeom>
              <a:grpFill/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grpSp>
          <p:nvGrpSpPr>
            <p:cNvPr id="209" name="组合 208"/>
            <p:cNvGrpSpPr/>
            <p:nvPr/>
          </p:nvGrpSpPr>
          <p:grpSpPr>
            <a:xfrm>
              <a:off x="20846" y="4452"/>
              <a:ext cx="14138" cy="1982"/>
              <a:chOff x="1180" y="2914"/>
              <a:chExt cx="14138" cy="1982"/>
            </a:xfrm>
            <a:grpFill/>
          </p:grpSpPr>
          <p:sp>
            <p:nvSpPr>
              <p:cNvPr id="210" name="任意多边形 209"/>
              <p:cNvSpPr/>
              <p:nvPr/>
            </p:nvSpPr>
            <p:spPr>
              <a:xfrm>
                <a:off x="1180" y="2914"/>
                <a:ext cx="14139" cy="702"/>
              </a:xfrm>
              <a:custGeom>
                <a:avLst/>
                <a:gdLst>
                  <a:gd name="connisteX0" fmla="*/ 886705 w 11390926"/>
                  <a:gd name="connsiteY0" fmla="*/ 1016009 h 3406234"/>
                  <a:gd name="connisteX1" fmla="*/ 1418200 w 11390926"/>
                  <a:gd name="connsiteY1" fmla="*/ 281314 h 3406234"/>
                  <a:gd name="connisteX2" fmla="*/ 2011925 w 11390926"/>
                  <a:gd name="connsiteY2" fmla="*/ 1047124 h 3406234"/>
                  <a:gd name="connisteX3" fmla="*/ 2465315 w 11390926"/>
                  <a:gd name="connsiteY3" fmla="*/ 500389 h 3406234"/>
                  <a:gd name="connisteX4" fmla="*/ 3012050 w 11390926"/>
                  <a:gd name="connsiteY4" fmla="*/ 984894 h 3406234"/>
                  <a:gd name="connisteX5" fmla="*/ 3512430 w 11390926"/>
                  <a:gd name="connsiteY5" fmla="*/ 156219 h 3406234"/>
                  <a:gd name="connisteX6" fmla="*/ 4325230 w 11390926"/>
                  <a:gd name="connsiteY6" fmla="*/ 859799 h 3406234"/>
                  <a:gd name="connisteX7" fmla="*/ 5012935 w 11390926"/>
                  <a:gd name="connsiteY7" fmla="*/ 546744 h 3406234"/>
                  <a:gd name="connisteX8" fmla="*/ 5716515 w 11390926"/>
                  <a:gd name="connsiteY8" fmla="*/ 875039 h 3406234"/>
                  <a:gd name="connisteX9" fmla="*/ 6576305 w 11390926"/>
                  <a:gd name="connsiteY9" fmla="*/ 9 h 3406234"/>
                  <a:gd name="connisteX10" fmla="*/ 7373230 w 11390926"/>
                  <a:gd name="connsiteY10" fmla="*/ 890914 h 3406234"/>
                  <a:gd name="connisteX11" fmla="*/ 7888850 w 11390926"/>
                  <a:gd name="connsiteY11" fmla="*/ 468639 h 3406234"/>
                  <a:gd name="connisteX12" fmla="*/ 8264135 w 11390926"/>
                  <a:gd name="connsiteY12" fmla="*/ 843924 h 3406234"/>
                  <a:gd name="connisteX13" fmla="*/ 9092810 w 11390926"/>
                  <a:gd name="connsiteY13" fmla="*/ 62239 h 3406234"/>
                  <a:gd name="connisteX14" fmla="*/ 10077695 w 11390926"/>
                  <a:gd name="connsiteY14" fmla="*/ 765819 h 3406234"/>
                  <a:gd name="connisteX15" fmla="*/ 10640305 w 11390926"/>
                  <a:gd name="connsiteY15" fmla="*/ 1640849 h 3406234"/>
                  <a:gd name="connisteX16" fmla="*/ 10452345 w 11390926"/>
                  <a:gd name="connsiteY16" fmla="*/ 3141989 h 3406234"/>
                  <a:gd name="connisteX17" fmla="*/ 870830 w 11390926"/>
                  <a:gd name="connsiteY17" fmla="*/ 3126114 h 3406234"/>
                  <a:gd name="connisteX18" fmla="*/ 886705 w 11390926"/>
                  <a:gd name="connsiteY18" fmla="*/ 1016009 h 3406234"/>
                </a:gdLst>
                <a:ahLst/>
                <a:cxnLst>
                  <a:cxn ang="0">
                    <a:pos x="connisteX0" y="connsiteY0"/>
                  </a:cxn>
                  <a:cxn ang="0">
                    <a:pos x="connisteX1" y="connsiteY1"/>
                  </a:cxn>
                  <a:cxn ang="0">
                    <a:pos x="connisteX2" y="connsiteY2"/>
                  </a:cxn>
                  <a:cxn ang="0">
                    <a:pos x="connisteX3" y="connsiteY3"/>
                  </a:cxn>
                  <a:cxn ang="0">
                    <a:pos x="connisteX4" y="connsiteY4"/>
                  </a:cxn>
                  <a:cxn ang="0">
                    <a:pos x="connisteX5" y="connsiteY5"/>
                  </a:cxn>
                  <a:cxn ang="0">
                    <a:pos x="connisteX6" y="connsiteY6"/>
                  </a:cxn>
                  <a:cxn ang="0">
                    <a:pos x="connisteX7" y="connsiteY7"/>
                  </a:cxn>
                  <a:cxn ang="0">
                    <a:pos x="connisteX8" y="connsiteY8"/>
                  </a:cxn>
                  <a:cxn ang="0">
                    <a:pos x="connisteX9" y="connsiteY9"/>
                  </a:cxn>
                  <a:cxn ang="0">
                    <a:pos x="connisteX10" y="connsiteY10"/>
                  </a:cxn>
                  <a:cxn ang="0">
                    <a:pos x="connisteX11" y="connsiteY11"/>
                  </a:cxn>
                  <a:cxn ang="0">
                    <a:pos x="connisteX12" y="connsiteY12"/>
                  </a:cxn>
                  <a:cxn ang="0">
                    <a:pos x="connisteX13" y="connsiteY13"/>
                  </a:cxn>
                  <a:cxn ang="0">
                    <a:pos x="connisteX14" y="connsiteY14"/>
                  </a:cxn>
                  <a:cxn ang="0">
                    <a:pos x="connisteX15" y="connsiteY15"/>
                  </a:cxn>
                  <a:cxn ang="0">
                    <a:pos x="connisteX16" y="connsiteY16"/>
                  </a:cxn>
                  <a:cxn ang="0">
                    <a:pos x="connisteX17" y="connsiteY17"/>
                  </a:cxn>
                  <a:cxn ang="0">
                    <a:pos x="connisteX18" y="connsiteY18"/>
                  </a:cxn>
                </a:cxnLst>
                <a:rect l="l" t="t" r="r" b="b"/>
                <a:pathLst>
                  <a:path w="14952" h="1663">
                    <a:moveTo>
                      <a:pt x="16" y="1600"/>
                    </a:moveTo>
                    <a:cubicBezTo>
                      <a:pt x="177" y="704"/>
                      <a:pt x="521" y="433"/>
                      <a:pt x="836" y="443"/>
                    </a:cubicBezTo>
                    <a:cubicBezTo>
                      <a:pt x="1026" y="412"/>
                      <a:pt x="1219" y="805"/>
                      <a:pt x="1351" y="1066"/>
                    </a:cubicBezTo>
                    <a:cubicBezTo>
                      <a:pt x="1495" y="1372"/>
                      <a:pt x="1680" y="1669"/>
                      <a:pt x="1819" y="1653"/>
                    </a:cubicBezTo>
                    <a:cubicBezTo>
                      <a:pt x="1972" y="1670"/>
                      <a:pt x="2086" y="1397"/>
                      <a:pt x="2165" y="1220"/>
                    </a:cubicBezTo>
                    <a:cubicBezTo>
                      <a:pt x="2254" y="994"/>
                      <a:pt x="2385" y="771"/>
                      <a:pt x="2517" y="788"/>
                    </a:cubicBezTo>
                    <a:cubicBezTo>
                      <a:pt x="2658" y="780"/>
                      <a:pt x="2809" y="1020"/>
                      <a:pt x="2908" y="1173"/>
                    </a:cubicBezTo>
                    <a:cubicBezTo>
                      <a:pt x="3026" y="1370"/>
                      <a:pt x="3184" y="1568"/>
                      <a:pt x="3301" y="1560"/>
                    </a:cubicBezTo>
                    <a:cubicBezTo>
                      <a:pt x="3489" y="1593"/>
                      <a:pt x="3621" y="1193"/>
                      <a:pt x="3711" y="917"/>
                    </a:cubicBezTo>
                    <a:cubicBezTo>
                      <a:pt x="3812" y="574"/>
                      <a:pt x="3975" y="228"/>
                      <a:pt x="4171" y="245"/>
                    </a:cubicBezTo>
                    <a:cubicBezTo>
                      <a:pt x="4375" y="226"/>
                      <a:pt x="4624" y="555"/>
                      <a:pt x="4799" y="777"/>
                    </a:cubicBezTo>
                    <a:cubicBezTo>
                      <a:pt x="5026" y="1098"/>
                      <a:pt x="5344" y="1405"/>
                      <a:pt x="5558" y="1370"/>
                    </a:cubicBezTo>
                    <a:cubicBezTo>
                      <a:pt x="5750" y="1375"/>
                      <a:pt x="5922" y="1208"/>
                      <a:pt x="6038" y="1105"/>
                    </a:cubicBezTo>
                    <a:cubicBezTo>
                      <a:pt x="6169" y="975"/>
                      <a:pt x="6356" y="851"/>
                      <a:pt x="6514" y="861"/>
                    </a:cubicBezTo>
                    <a:cubicBezTo>
                      <a:pt x="6713" y="854"/>
                      <a:pt x="6891" y="1038"/>
                      <a:pt x="7009" y="1150"/>
                    </a:cubicBezTo>
                    <a:cubicBezTo>
                      <a:pt x="7139" y="1286"/>
                      <a:pt x="7321" y="1415"/>
                      <a:pt x="7469" y="1406"/>
                    </a:cubicBezTo>
                    <a:cubicBezTo>
                      <a:pt x="7731" y="1450"/>
                      <a:pt x="8044" y="1018"/>
                      <a:pt x="8237" y="700"/>
                    </a:cubicBezTo>
                    <a:cubicBezTo>
                      <a:pt x="8457" y="338"/>
                      <a:pt x="8740" y="-22"/>
                      <a:pt x="8976" y="0"/>
                    </a:cubicBezTo>
                    <a:cubicBezTo>
                      <a:pt x="9271" y="-17"/>
                      <a:pt x="9543" y="476"/>
                      <a:pt x="9728" y="790"/>
                    </a:cubicBezTo>
                    <a:cubicBezTo>
                      <a:pt x="9914" y="1141"/>
                      <a:pt x="10159" y="1447"/>
                      <a:pt x="10324" y="1421"/>
                    </a:cubicBezTo>
                    <a:cubicBezTo>
                      <a:pt x="10510" y="1437"/>
                      <a:pt x="10653" y="1186"/>
                      <a:pt x="10746" y="1035"/>
                    </a:cubicBezTo>
                    <a:cubicBezTo>
                      <a:pt x="10837" y="871"/>
                      <a:pt x="10958" y="724"/>
                      <a:pt x="11056" y="738"/>
                    </a:cubicBezTo>
                    <a:cubicBezTo>
                      <a:pt x="11177" y="732"/>
                      <a:pt x="11241" y="919"/>
                      <a:pt x="11286" y="1036"/>
                    </a:cubicBezTo>
                    <a:cubicBezTo>
                      <a:pt x="11338" y="1195"/>
                      <a:pt x="11431" y="1354"/>
                      <a:pt x="11552" y="1344"/>
                    </a:cubicBezTo>
                    <a:cubicBezTo>
                      <a:pt x="11722" y="1372"/>
                      <a:pt x="11963" y="1040"/>
                      <a:pt x="12127" y="799"/>
                    </a:cubicBezTo>
                    <a:cubicBezTo>
                      <a:pt x="12352" y="451"/>
                      <a:pt x="12677" y="74"/>
                      <a:pt x="12966" y="97"/>
                    </a:cubicBezTo>
                    <a:cubicBezTo>
                      <a:pt x="13438" y="78"/>
                      <a:pt x="13915" y="599"/>
                      <a:pt x="14280" y="987"/>
                    </a:cubicBezTo>
                    <a:cubicBezTo>
                      <a:pt x="14440" y="1160"/>
                      <a:pt x="14651" y="1368"/>
                      <a:pt x="14746" y="1457"/>
                    </a:cubicBezTo>
                    <a:cubicBezTo>
                      <a:pt x="14819" y="1526"/>
                      <a:pt x="14931" y="1639"/>
                      <a:pt x="14952" y="1662"/>
                    </a:cubicBezTo>
                    <a:lnTo>
                      <a:pt x="0" y="1662"/>
                    </a:lnTo>
                    <a:lnTo>
                      <a:pt x="6" y="1643"/>
                    </a:lnTo>
                    <a:lnTo>
                      <a:pt x="16" y="1600"/>
                    </a:lnTo>
                    <a:close/>
                  </a:path>
                </a:pathLst>
              </a:custGeom>
              <a:grpFill/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wrap="square" rtlCol="0" anchor="ctr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211" name="矩形 210"/>
              <p:cNvSpPr/>
              <p:nvPr/>
            </p:nvSpPr>
            <p:spPr>
              <a:xfrm>
                <a:off x="1180" y="3616"/>
                <a:ext cx="14138" cy="1280"/>
              </a:xfrm>
              <a:prstGeom prst="rect">
                <a:avLst/>
              </a:prstGeom>
              <a:grpFill/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</p:grpSp>
      <p:pic>
        <p:nvPicPr>
          <p:cNvPr id="217" name="Picture 2" descr="C:\Users\Administrator\Desktop\黄毅ppt网课\黄毅-ppt08-动画制作-循环动画\ppt动画-动画制作——循环动画-黄毅.pn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2396" y1="5833" x2="2396" y2="91389"/>
                        <a14:foregroundMark x1="97188" y1="8611" x2="97917" y2="97361"/>
                        <a14:foregroundMark x1="4479" y1="97778" x2="93125" y2="97778"/>
                        <a14:foregroundMark x1="3125" y1="3056" x2="95521" y2="3056"/>
                        <a14:backgroundMark x1="24479" y1="22361" x2="76563" y2="826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8" y="19738"/>
            <a:ext cx="9142413" cy="6856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5292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repeatCount="1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9098 -0.06291 L -0.22726 -0.02637 C -0.17205 -0.01804 -0.08959 -0.01318 -0.00277 -0.01318 C 0.09566 -0.01318 0.17448 -0.01804 0.22935 -0.02637 L 0.49341 -0.06291 " pathEditMode="relative" rAng="0" ptsTypes="FffFF">
                                      <p:cBhvr>
                                        <p:cTn id="6" dur="25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219" y="247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7" presetClass="path" presetSubtype="0" repeatCount="1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52257 -0.071 L -0.24219 -0.09135 C -0.18368 -0.09598 -0.09566 -0.09829 -0.00347 -0.09829 C 0.10156 -0.09829 0.18542 -0.09598 0.2441 -0.09135 L 0.52483 -0.071 " pathEditMode="relative" rAng="0" ptsTypes="FffFF">
                                      <p:cBhvr>
                                        <p:cTn id="8" dur="4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361" y="-1364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7" presetClass="path" presetSubtype="0" repeatCount="1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4896 -0.05944 L -0.20643 -0.08557 C -0.15556 -0.09135 -0.07952 -0.09459 0.00017 -0.09459 C 0.0908 -0.09459 0.16319 -0.09135 0.21371 -0.08557 L 0.45677 -0.05944 " pathEditMode="relative" rAng="0" ptsTypes="FffFF">
                                      <p:cBhvr>
                                        <p:cTn id="10" dur="42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278" y="-1758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7" presetClass="path" presetSubtype="0" repeatCount="1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5243 -0.05227 L -0.2099 -0.03145 C -0.15903 -0.0266 -0.08299 -0.02428 -0.00347 -0.02428 C 0.08715 -0.02428 0.1599 -0.0266 0.21059 -0.03145 L 0.4533 -0.05227 " pathEditMode="relative" rAng="0" ptsTypes="FffFF">
                                      <p:cBhvr>
                                        <p:cTn id="12" dur="5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278" y="1388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7" presetClass="path" presetSubtype="0" repeatCount="1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5156 -0.04625 L -0.2092 -0.06082 C -0.15834 -0.06406 -0.08229 -0.06568 -0.00261 -0.06568 C 0.08819 -0.06568 0.16059 -0.06406 0.21146 -0.06082 L 0.45399 -0.04625 " pathEditMode="relative" rAng="0" ptsTypes="FffFF">
                                      <p:cBhvr>
                                        <p:cTn id="14" dur="35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278" y="-9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滚动背景"/>
          <p:cNvGrpSpPr/>
          <p:nvPr/>
        </p:nvGrpSpPr>
        <p:grpSpPr>
          <a:xfrm>
            <a:off x="-9109520" y="4280420"/>
            <a:ext cx="26269790" cy="2138491"/>
            <a:chOff x="-10403861" y="7600807"/>
            <a:chExt cx="26269790" cy="2138491"/>
          </a:xfrm>
        </p:grpSpPr>
        <p:grpSp>
          <p:nvGrpSpPr>
            <p:cNvPr id="9" name="组合 8"/>
            <p:cNvGrpSpPr/>
            <p:nvPr/>
          </p:nvGrpSpPr>
          <p:grpSpPr>
            <a:xfrm>
              <a:off x="-10403861" y="7600807"/>
              <a:ext cx="8757428" cy="2138491"/>
              <a:chOff x="-10477672" y="7634303"/>
              <a:chExt cx="8757428" cy="2138491"/>
            </a:xfrm>
          </p:grpSpPr>
          <p:pic>
            <p:nvPicPr>
              <p:cNvPr id="12" name="Picture 4" descr="C:\Users\Administrator\Downloads\e10c1f49cbf557c6c421762bf06415be.png"/>
              <p:cNvPicPr>
                <a:picLocks noChangeAspect="1" noChangeArrowheads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970" t="10361" r="2171" b="24329"/>
              <a:stretch/>
            </p:blipFill>
            <p:spPr bwMode="auto">
              <a:xfrm>
                <a:off x="-10477672" y="7634303"/>
                <a:ext cx="8755039" cy="2024784"/>
              </a:xfrm>
              <a:prstGeom prst="rect">
                <a:avLst/>
              </a:prstGeom>
              <a:noFill/>
              <a:ln w="3175"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" name="Picture 3" descr="C:\Users\Administrator\Downloads\c39547a2e777e7a52df81f1689606eab.png"/>
              <p:cNvPicPr>
                <a:picLocks noChangeAspect="1" noChangeArrowheads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486" t="94697" r="5969"/>
              <a:stretch/>
            </p:blipFill>
            <p:spPr bwMode="auto">
              <a:xfrm>
                <a:off x="-10477672" y="9554968"/>
                <a:ext cx="4380500" cy="217826"/>
              </a:xfrm>
              <a:prstGeom prst="rect">
                <a:avLst/>
              </a:prstGeom>
              <a:noFill/>
              <a:ln w="3175"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3" descr="C:\Users\Administrator\Downloads\c39547a2e777e7a52df81f1689606eab.png"/>
              <p:cNvPicPr>
                <a:picLocks noChangeAspect="1" noChangeArrowheads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486" t="94697" r="5969"/>
              <a:stretch/>
            </p:blipFill>
            <p:spPr bwMode="auto">
              <a:xfrm>
                <a:off x="-6097172" y="9554968"/>
                <a:ext cx="4376928" cy="217826"/>
              </a:xfrm>
              <a:prstGeom prst="rect">
                <a:avLst/>
              </a:prstGeom>
              <a:noFill/>
              <a:ln w="3175"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8" name="组合 17"/>
            <p:cNvGrpSpPr/>
            <p:nvPr/>
          </p:nvGrpSpPr>
          <p:grpSpPr>
            <a:xfrm>
              <a:off x="-1646433" y="7600807"/>
              <a:ext cx="8755039" cy="2138491"/>
              <a:chOff x="-10477672" y="7634303"/>
              <a:chExt cx="8755039" cy="2138491"/>
            </a:xfrm>
          </p:grpSpPr>
          <p:pic>
            <p:nvPicPr>
              <p:cNvPr id="19" name="Picture 4" descr="C:\Users\Administrator\Downloads\e10c1f49cbf557c6c421762bf06415be.png"/>
              <p:cNvPicPr>
                <a:picLocks noChangeAspect="1" noChangeArrowheads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970" t="10361" r="2171" b="24329"/>
              <a:stretch/>
            </p:blipFill>
            <p:spPr bwMode="auto">
              <a:xfrm>
                <a:off x="-10477672" y="7634303"/>
                <a:ext cx="8755039" cy="2024784"/>
              </a:xfrm>
              <a:prstGeom prst="rect">
                <a:avLst/>
              </a:prstGeom>
              <a:noFill/>
              <a:ln w="3175"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3" descr="C:\Users\Administrator\Downloads\c39547a2e777e7a52df81f1689606eab.png"/>
              <p:cNvPicPr>
                <a:picLocks noChangeAspect="1" noChangeArrowheads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486" t="94697" r="5969"/>
              <a:stretch/>
            </p:blipFill>
            <p:spPr bwMode="auto">
              <a:xfrm>
                <a:off x="-10477672" y="9554968"/>
                <a:ext cx="4380500" cy="217826"/>
              </a:xfrm>
              <a:prstGeom prst="rect">
                <a:avLst/>
              </a:prstGeom>
              <a:noFill/>
              <a:ln w="3175"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" name="Picture 3" descr="C:\Users\Administrator\Downloads\c39547a2e777e7a52df81f1689606eab.png"/>
              <p:cNvPicPr>
                <a:picLocks noChangeAspect="1" noChangeArrowheads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486" t="94697" r="5969"/>
              <a:stretch/>
            </p:blipFill>
            <p:spPr bwMode="auto">
              <a:xfrm>
                <a:off x="-6097172" y="9554968"/>
                <a:ext cx="4374539" cy="217826"/>
              </a:xfrm>
              <a:prstGeom prst="rect">
                <a:avLst/>
              </a:prstGeom>
              <a:noFill/>
              <a:ln w="3175"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22" name="组合 21"/>
            <p:cNvGrpSpPr/>
            <p:nvPr/>
          </p:nvGrpSpPr>
          <p:grpSpPr>
            <a:xfrm>
              <a:off x="7110890" y="7600807"/>
              <a:ext cx="8755039" cy="2138491"/>
              <a:chOff x="-10477672" y="7634303"/>
              <a:chExt cx="8755039" cy="2138491"/>
            </a:xfrm>
          </p:grpSpPr>
          <p:pic>
            <p:nvPicPr>
              <p:cNvPr id="23" name="Picture 4" descr="C:\Users\Administrator\Downloads\e10c1f49cbf557c6c421762bf06415be.png"/>
              <p:cNvPicPr>
                <a:picLocks noChangeAspect="1" noChangeArrowheads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970" t="10361" r="2171" b="24329"/>
              <a:stretch/>
            </p:blipFill>
            <p:spPr bwMode="auto">
              <a:xfrm>
                <a:off x="-10477672" y="7634303"/>
                <a:ext cx="8755039" cy="2024784"/>
              </a:xfrm>
              <a:prstGeom prst="rect">
                <a:avLst/>
              </a:prstGeom>
              <a:noFill/>
              <a:ln w="3175"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" name="Picture 3" descr="C:\Users\Administrator\Downloads\c39547a2e777e7a52df81f1689606eab.png"/>
              <p:cNvPicPr>
                <a:picLocks noChangeAspect="1" noChangeArrowheads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486" t="94697" r="5969"/>
              <a:stretch/>
            </p:blipFill>
            <p:spPr bwMode="auto">
              <a:xfrm>
                <a:off x="-10477672" y="9554968"/>
                <a:ext cx="4380500" cy="217826"/>
              </a:xfrm>
              <a:prstGeom prst="rect">
                <a:avLst/>
              </a:prstGeom>
              <a:noFill/>
              <a:ln w="3175"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5" name="Picture 3" descr="C:\Users\Administrator\Downloads\c39547a2e777e7a52df81f1689606eab.png"/>
              <p:cNvPicPr>
                <a:picLocks noChangeAspect="1" noChangeArrowheads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486" t="94697" r="5969"/>
              <a:stretch/>
            </p:blipFill>
            <p:spPr bwMode="auto">
              <a:xfrm>
                <a:off x="-6097172" y="9554968"/>
                <a:ext cx="4374539" cy="217826"/>
              </a:xfrm>
              <a:prstGeom prst="rect">
                <a:avLst/>
              </a:prstGeom>
              <a:noFill/>
              <a:ln w="3175"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3074" name="火车" descr="C:\Users\Administrator\Downloads\35adedc00ef5b7d77996ac6ee90c345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0992" y="4607974"/>
            <a:ext cx="4235624" cy="1673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6" name="烟"/>
          <p:cNvGrpSpPr/>
          <p:nvPr/>
        </p:nvGrpSpPr>
        <p:grpSpPr>
          <a:xfrm>
            <a:off x="2683473" y="2069107"/>
            <a:ext cx="7044618" cy="6040413"/>
            <a:chOff x="1049691" y="127976"/>
            <a:chExt cx="7044618" cy="6040413"/>
          </a:xfrm>
        </p:grpSpPr>
        <p:pic>
          <p:nvPicPr>
            <p:cNvPr id="3077" name="Picture 5" descr="C:\Users\Administrator\Downloads\acff8387123ef6643ca14a175b65a1f1.png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411" r="8706" b="976"/>
            <a:stretch/>
          </p:blipFill>
          <p:spPr bwMode="auto">
            <a:xfrm>
              <a:off x="4572000" y="127976"/>
              <a:ext cx="3522309" cy="3020207"/>
            </a:xfrm>
            <a:prstGeom prst="rect">
              <a:avLst/>
            </a:prstGeom>
            <a:noFill/>
            <a:ln w="3175"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7" name="矩形 16"/>
            <p:cNvSpPr/>
            <p:nvPr/>
          </p:nvSpPr>
          <p:spPr>
            <a:xfrm>
              <a:off x="1049691" y="3148182"/>
              <a:ext cx="3522309" cy="3020207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1" name="标题 1"/>
          <p:cNvSpPr txBox="1">
            <a:spLocks/>
          </p:cNvSpPr>
          <p:nvPr/>
        </p:nvSpPr>
        <p:spPr>
          <a:xfrm>
            <a:off x="1018443" y="1196752"/>
            <a:ext cx="7024744" cy="576064"/>
          </a:xfrm>
          <a:prstGeom prst="rect">
            <a:avLst/>
          </a:prstGeom>
          <a:ln>
            <a:noFill/>
          </a:ln>
        </p:spPr>
        <p:txBody>
          <a:bodyPr>
            <a:normAutofit fontScale="90000" lnSpcReduction="2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b="1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altLang="zh-CN" dirty="0" smtClean="0"/>
              <a:t>1</a:t>
            </a:r>
            <a:r>
              <a:rPr lang="zh-CN" altLang="en-US" dirty="0" smtClean="0"/>
              <a:t>、动画演示</a:t>
            </a:r>
            <a:endParaRPr lang="zh-CN" altLang="en-US" dirty="0"/>
          </a:p>
        </p:txBody>
      </p:sp>
      <p:pic>
        <p:nvPicPr>
          <p:cNvPr id="32" name="Picture 2" descr="C:\Users\Administrator\Desktop\黄毅ppt网课\黄毅-ppt08-动画制作-循环动画\ppt动画-动画制作——循环动画-黄毅.pn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>
                        <a14:foregroundMark x1="2396" y1="5833" x2="2396" y2="91389"/>
                        <a14:foregroundMark x1="97188" y1="8611" x2="97917" y2="97361"/>
                        <a14:foregroundMark x1="4479" y1="97778" x2="93125" y2="97778"/>
                        <a14:foregroundMark x1="3125" y1="3056" x2="95521" y2="3056"/>
                        <a14:backgroundMark x1="24479" y1="22361" x2="76563" y2="826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8" y="19738"/>
            <a:ext cx="9142413" cy="6856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6542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repeatCount="1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7882 -0.00023 L 0.47865 -0.00023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65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2.59259E-6 L -0.32899 -2.59259E-6 " pathEditMode="relative" rAng="0" ptsTypes="AA">
                                      <p:cBhvr>
                                        <p:cTn id="8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458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1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10" fill="hold"/>
                                        <p:tgtEl>
                                          <p:spTgt spid="26"/>
                                        </p:tgtEl>
                                      </p:cBhvr>
                                      <p:by x="10000" y="1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5000" fill="hold"/>
                                        <p:tgtEl>
                                          <p:spTgt spid="26"/>
                                        </p:tgtEl>
                                      </p:cBhvr>
                                      <p:by x="1000000" y="100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5" presetClass="path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4.49584E-6 L -0.32899 0.00069 " pathEditMode="relative" rAng="0" ptsTypes="AA">
                                      <p:cBhvr>
                                        <p:cTn id="1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458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024744" cy="576064"/>
          </a:xfrm>
        </p:spPr>
        <p:txBody>
          <a:bodyPr>
            <a:normAutofit fontScale="90000"/>
          </a:bodyPr>
          <a:lstStyle/>
          <a:p>
            <a:r>
              <a:rPr lang="en-US" altLang="zh-CN" dirty="0" smtClean="0"/>
              <a:t>2</a:t>
            </a:r>
            <a:r>
              <a:rPr lang="zh-CN" altLang="en-US" dirty="0" smtClean="0"/>
              <a:t>、动画分解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980729"/>
            <a:ext cx="6777317" cy="432048"/>
          </a:xfrm>
        </p:spPr>
        <p:txBody>
          <a:bodyPr>
            <a:normAutofit lnSpcReduction="10000"/>
          </a:bodyPr>
          <a:lstStyle/>
          <a:p>
            <a:r>
              <a:rPr lang="zh-CN" altLang="en-US" dirty="0" smtClean="0"/>
              <a:t>循环动画核心</a:t>
            </a:r>
            <a:r>
              <a:rPr lang="en-US" altLang="zh-CN" dirty="0" smtClean="0"/>
              <a:t>—</a:t>
            </a:r>
            <a:r>
              <a:rPr lang="zh-CN" altLang="en-US" dirty="0" smtClean="0"/>
              <a:t>重复播放相似的素材</a:t>
            </a:r>
            <a:endParaRPr lang="en-US" altLang="zh-CN" dirty="0" smtClean="0"/>
          </a:p>
        </p:txBody>
      </p:sp>
      <p:grpSp>
        <p:nvGrpSpPr>
          <p:cNvPr id="5" name="组合 4"/>
          <p:cNvGrpSpPr/>
          <p:nvPr/>
        </p:nvGrpSpPr>
        <p:grpSpPr>
          <a:xfrm>
            <a:off x="-2753868" y="2407228"/>
            <a:ext cx="12530384" cy="2088232"/>
            <a:chOff x="-2737804" y="2384884"/>
            <a:chExt cx="12530384" cy="2088232"/>
          </a:xfrm>
        </p:grpSpPr>
        <p:sp>
          <p:nvSpPr>
            <p:cNvPr id="4" name="等腰三角形 3"/>
            <p:cNvSpPr/>
            <p:nvPr/>
          </p:nvSpPr>
          <p:spPr>
            <a:xfrm>
              <a:off x="3527884" y="2384884"/>
              <a:ext cx="2088232" cy="2088232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等腰三角形 6"/>
            <p:cNvSpPr/>
            <p:nvPr/>
          </p:nvSpPr>
          <p:spPr>
            <a:xfrm>
              <a:off x="5624500" y="2384884"/>
              <a:ext cx="2088232" cy="2088232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等腰三角形 7"/>
            <p:cNvSpPr/>
            <p:nvPr/>
          </p:nvSpPr>
          <p:spPr>
            <a:xfrm>
              <a:off x="7704348" y="2384884"/>
              <a:ext cx="2088232" cy="2088232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>
              <a:off x="-2737804" y="2384884"/>
              <a:ext cx="2088232" cy="2088232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等腰三角形 9"/>
            <p:cNvSpPr/>
            <p:nvPr/>
          </p:nvSpPr>
          <p:spPr>
            <a:xfrm>
              <a:off x="-641188" y="2384884"/>
              <a:ext cx="2088232" cy="2088232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等腰三角形 10"/>
            <p:cNvSpPr/>
            <p:nvPr/>
          </p:nvSpPr>
          <p:spPr>
            <a:xfrm>
              <a:off x="1438660" y="2384884"/>
              <a:ext cx="2088232" cy="2088232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242708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repeatCount="400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2.76468E-6 L 0.22639 -0.0032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319" y="-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024744" cy="576064"/>
          </a:xfrm>
        </p:spPr>
        <p:txBody>
          <a:bodyPr>
            <a:normAutofit fontScale="90000"/>
          </a:bodyPr>
          <a:lstStyle/>
          <a:p>
            <a:r>
              <a:rPr lang="en-US" altLang="zh-CN" dirty="0" smtClean="0"/>
              <a:t>2</a:t>
            </a:r>
            <a:r>
              <a:rPr lang="zh-CN" altLang="en-US" dirty="0" smtClean="0"/>
              <a:t>、动画分解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980729"/>
            <a:ext cx="6777317" cy="432048"/>
          </a:xfrm>
        </p:spPr>
        <p:txBody>
          <a:bodyPr>
            <a:normAutofit lnSpcReduction="10000"/>
          </a:bodyPr>
          <a:lstStyle/>
          <a:p>
            <a:r>
              <a:rPr lang="zh-CN" altLang="en-US" dirty="0" smtClean="0"/>
              <a:t>素材处理</a:t>
            </a:r>
            <a:endParaRPr lang="en-US" altLang="zh-CN" dirty="0" smtClean="0"/>
          </a:p>
        </p:txBody>
      </p:sp>
      <p:pic>
        <p:nvPicPr>
          <p:cNvPr id="13" name="Picture 4" descr="C:\Users\Administrator\Downloads\e10c1f49cbf557c6c421762bf06415be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0" t="10361" r="2171" b="24329"/>
          <a:stretch/>
        </p:blipFill>
        <p:spPr bwMode="auto">
          <a:xfrm>
            <a:off x="194480" y="1988840"/>
            <a:ext cx="8755039" cy="2024784"/>
          </a:xfrm>
          <a:prstGeom prst="rect">
            <a:avLst/>
          </a:prstGeom>
          <a:noFill/>
          <a:ln w="317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C:\Users\Administrator\Downloads\c39547a2e777e7a52df81f1689606eab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 bwMode="auto">
          <a:xfrm>
            <a:off x="504720" y="2351752"/>
            <a:ext cx="8134559" cy="3731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8874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024744" cy="576064"/>
          </a:xfrm>
        </p:spPr>
        <p:txBody>
          <a:bodyPr>
            <a:normAutofit fontScale="90000"/>
          </a:bodyPr>
          <a:lstStyle/>
          <a:p>
            <a:r>
              <a:rPr lang="en-US" altLang="zh-CN" dirty="0" smtClean="0"/>
              <a:t>2</a:t>
            </a:r>
            <a:r>
              <a:rPr lang="zh-CN" altLang="en-US" dirty="0" smtClean="0"/>
              <a:t>、动画分解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980729"/>
            <a:ext cx="6777317" cy="432048"/>
          </a:xfrm>
        </p:spPr>
        <p:txBody>
          <a:bodyPr>
            <a:normAutofit lnSpcReduction="10000"/>
          </a:bodyPr>
          <a:lstStyle/>
          <a:p>
            <a:r>
              <a:rPr lang="zh-CN" altLang="en-US" dirty="0" smtClean="0"/>
              <a:t>素材处理</a:t>
            </a:r>
            <a:endParaRPr lang="en-US" altLang="zh-CN" dirty="0" smtClean="0"/>
          </a:p>
        </p:txBody>
      </p:sp>
    </p:spTree>
    <p:extLst>
      <p:ext uri="{BB962C8B-B14F-4D97-AF65-F5344CB8AC3E}">
        <p14:creationId xmlns:p14="http://schemas.microsoft.com/office/powerpoint/2010/main" val="3893360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3</a:t>
            </a:r>
            <a:r>
              <a:rPr lang="zh-CN" altLang="en-US" smtClean="0"/>
              <a:t>、总结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zh-CN" dirty="0" smtClean="0"/>
          </a:p>
        </p:txBody>
      </p:sp>
    </p:spTree>
    <p:extLst>
      <p:ext uri="{BB962C8B-B14F-4D97-AF65-F5344CB8AC3E}">
        <p14:creationId xmlns:p14="http://schemas.microsoft.com/office/powerpoint/2010/main" val="1571466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奥斯汀">
  <a:themeElements>
    <a:clrScheme name="奥斯汀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奥斯汀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奥斯汀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1056</TotalTime>
  <Words>67</Words>
  <Application>Microsoft Office PowerPoint</Application>
  <PresentationFormat>全屏显示(4:3)</PresentationFormat>
  <Paragraphs>17</Paragraphs>
  <Slides>8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9" baseType="lpstr">
      <vt:lpstr>奥斯汀</vt:lpstr>
      <vt:lpstr>PPT动画制作— 循环动画</vt:lpstr>
      <vt:lpstr>上节回顾</vt:lpstr>
      <vt:lpstr>PowerPoint 演示文稿</vt:lpstr>
      <vt:lpstr>PowerPoint 演示文稿</vt:lpstr>
      <vt:lpstr>2、动画分解</vt:lpstr>
      <vt:lpstr>2、动画分解</vt:lpstr>
      <vt:lpstr>2、动画分解</vt:lpstr>
      <vt:lpstr>3、总结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Ppt动画技术</dc:title>
  <dc:creator>Administrator</dc:creator>
  <cp:lastModifiedBy>AutoBVT</cp:lastModifiedBy>
  <cp:revision>65</cp:revision>
  <dcterms:created xsi:type="dcterms:W3CDTF">2020-02-24T04:23:59Z</dcterms:created>
  <dcterms:modified xsi:type="dcterms:W3CDTF">2020-04-19T08:27:26Z</dcterms:modified>
</cp:coreProperties>
</file>