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51" r:id="rId3"/>
  </p:sldMasterIdLst>
  <p:notesMasterIdLst>
    <p:notesMasterId r:id="rId37"/>
  </p:notesMasterIdLst>
  <p:handoutMasterIdLst>
    <p:handoutMasterId r:id="rId38"/>
  </p:handoutMasterIdLst>
  <p:sldIdLst>
    <p:sldId id="744" r:id="rId4"/>
    <p:sldId id="701" r:id="rId5"/>
    <p:sldId id="703" r:id="rId6"/>
    <p:sldId id="704" r:id="rId7"/>
    <p:sldId id="705" r:id="rId8"/>
    <p:sldId id="706" r:id="rId9"/>
    <p:sldId id="707" r:id="rId10"/>
    <p:sldId id="708" r:id="rId11"/>
    <p:sldId id="709" r:id="rId12"/>
    <p:sldId id="710" r:id="rId13"/>
    <p:sldId id="711" r:id="rId14"/>
    <p:sldId id="712" r:id="rId15"/>
    <p:sldId id="713" r:id="rId16"/>
    <p:sldId id="714" r:id="rId17"/>
    <p:sldId id="715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4" r:id="rId27"/>
    <p:sldId id="725" r:id="rId28"/>
    <p:sldId id="726" r:id="rId29"/>
    <p:sldId id="727" r:id="rId30"/>
    <p:sldId id="728" r:id="rId31"/>
    <p:sldId id="729" r:id="rId32"/>
    <p:sldId id="730" r:id="rId33"/>
    <p:sldId id="741" r:id="rId34"/>
    <p:sldId id="742" r:id="rId35"/>
    <p:sldId id="746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211"/>
        <p:guide orient="horz" pos="3074"/>
        <p:guide pos="2880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4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7FDA20-5FEB-40B0-9085-08FCE7192649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1A2E6AC9-8376-43BB-ABC9-EE6E59C57037}">
      <dgm:prSet phldrT="[文本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pPr algn="l"/>
          <a:r>
            <a:rPr lang="zh-CN" altLang="en-US" sz="2400" b="1" dirty="0" smtClean="0"/>
            <a:t>      </a:t>
          </a:r>
          <a:r>
            <a:rPr lang="zh-CN" altLang="en-US" sz="2400" dirty="0" smtClean="0"/>
            <a:t>用鼠标或键盘将光标移动到错字处</a:t>
          </a:r>
          <a:endParaRPr lang="zh-CN" altLang="en-US" sz="2400" b="1" dirty="0"/>
        </a:p>
      </dgm:t>
    </dgm:pt>
    <dgm:pt modelId="{61EB136B-22C3-4EC3-B21D-C6354F671EC5}" cxnId="{C757B789-E4B2-4BD1-8CE1-257CE501563E}" type="sibTrans">
      <dgm:prSet/>
      <dgm:spPr/>
      <dgm:t>
        <a:bodyPr/>
        <a:lstStyle/>
        <a:p>
          <a:endParaRPr lang="zh-CN" altLang="en-US" b="1"/>
        </a:p>
      </dgm:t>
    </dgm:pt>
    <dgm:pt modelId="{FDDB8B70-BFB8-41A6-9AB3-6E26F073E03C}" cxnId="{C757B789-E4B2-4BD1-8CE1-257CE501563E}" type="parTrans">
      <dgm:prSet/>
      <dgm:spPr/>
      <dgm:t>
        <a:bodyPr/>
        <a:lstStyle/>
        <a:p>
          <a:endParaRPr lang="zh-CN" altLang="en-US" b="1"/>
        </a:p>
      </dgm:t>
    </dgm:pt>
    <dgm:pt modelId="{5E3D27E7-5169-496E-98D0-82569438029E}" type="pres">
      <dgm:prSet presAssocID="{A27FDA20-5FEB-40B0-9085-08FCE7192649}" presName="Name0" presStyleCnt="0">
        <dgm:presLayoutVars>
          <dgm:dir/>
          <dgm:resizeHandles val="exact"/>
        </dgm:presLayoutVars>
      </dgm:prSet>
      <dgm:spPr/>
    </dgm:pt>
    <dgm:pt modelId="{09B5AA69-B89D-42A7-83BE-C70679FA2039}" type="pres">
      <dgm:prSet presAssocID="{1A2E6AC9-8376-43BB-ABC9-EE6E59C57037}" presName="parTxOnly" presStyleLbl="node1" presStyleIdx="0" presStyleCnt="1" custScaleX="100098" custLinFactY="-51666" custLinFactNeighborX="-279" custLinFactNeighborY="-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C2C0A1B-5C81-4567-BBBA-3E3F6DE639DF}" type="presOf" srcId="{A27FDA20-5FEB-40B0-9085-08FCE7192649}" destId="{5E3D27E7-5169-496E-98D0-82569438029E}" srcOrd="0" destOrd="0" presId="urn:microsoft.com/office/officeart/2005/8/layout/hChevron3"/>
    <dgm:cxn modelId="{FB52FCC3-6114-4D6F-A772-DB0505578126}" type="presOf" srcId="{1A2E6AC9-8376-43BB-ABC9-EE6E59C57037}" destId="{09B5AA69-B89D-42A7-83BE-C70679FA2039}" srcOrd="0" destOrd="0" presId="urn:microsoft.com/office/officeart/2005/8/layout/hChevron3"/>
    <dgm:cxn modelId="{C757B789-E4B2-4BD1-8CE1-257CE501563E}" srcId="{A27FDA20-5FEB-40B0-9085-08FCE7192649}" destId="{1A2E6AC9-8376-43BB-ABC9-EE6E59C57037}" srcOrd="0" destOrd="0" parTransId="{FDDB8B70-BFB8-41A6-9AB3-6E26F073E03C}" sibTransId="{61EB136B-22C3-4EC3-B21D-C6354F671EC5}"/>
    <dgm:cxn modelId="{9B38C22C-BAC8-40EC-8408-2DC37467671F}" type="presParOf" srcId="{5E3D27E7-5169-496E-98D0-82569438029E}" destId="{09B5AA69-B89D-42A7-83BE-C70679FA2039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7FDA20-5FEB-40B0-9085-08FCE7192649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1A2E6AC9-8376-43BB-ABC9-EE6E59C57037}">
      <dgm:prSet phldrT="[文本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pPr algn="l"/>
          <a:r>
            <a:rPr lang="zh-CN" altLang="en-US" sz="2400" b="1" dirty="0" smtClean="0"/>
            <a:t>      </a:t>
          </a:r>
          <a:r>
            <a:rPr lang="zh-CN" altLang="en-US" sz="2400" dirty="0" smtClean="0"/>
            <a:t>候选窗口自动打开</a:t>
          </a:r>
          <a:endParaRPr lang="zh-CN" altLang="en-US" sz="2400" b="1" dirty="0"/>
        </a:p>
      </dgm:t>
    </dgm:pt>
    <dgm:pt modelId="{61EB136B-22C3-4EC3-B21D-C6354F671EC5}" cxnId="{C757B789-E4B2-4BD1-8CE1-257CE501563E}" type="sibTrans">
      <dgm:prSet/>
      <dgm:spPr/>
      <dgm:t>
        <a:bodyPr/>
        <a:lstStyle/>
        <a:p>
          <a:endParaRPr lang="zh-CN" altLang="en-US" b="1"/>
        </a:p>
      </dgm:t>
    </dgm:pt>
    <dgm:pt modelId="{FDDB8B70-BFB8-41A6-9AB3-6E26F073E03C}" cxnId="{C757B789-E4B2-4BD1-8CE1-257CE501563E}" type="parTrans">
      <dgm:prSet/>
      <dgm:spPr/>
      <dgm:t>
        <a:bodyPr/>
        <a:lstStyle/>
        <a:p>
          <a:endParaRPr lang="zh-CN" altLang="en-US" b="1"/>
        </a:p>
      </dgm:t>
    </dgm:pt>
    <dgm:pt modelId="{5E3D27E7-5169-496E-98D0-82569438029E}" type="pres">
      <dgm:prSet presAssocID="{A27FDA20-5FEB-40B0-9085-08FCE7192649}" presName="Name0" presStyleCnt="0">
        <dgm:presLayoutVars>
          <dgm:dir/>
          <dgm:resizeHandles val="exact"/>
        </dgm:presLayoutVars>
      </dgm:prSet>
      <dgm:spPr/>
    </dgm:pt>
    <dgm:pt modelId="{09B5AA69-B89D-42A7-83BE-C70679FA2039}" type="pres">
      <dgm:prSet presAssocID="{1A2E6AC9-8376-43BB-ABC9-EE6E59C57037}" presName="parTxOnly" presStyleLbl="node1" presStyleIdx="0" presStyleCnt="1" custScaleX="100098" custLinFactY="25000" custLinFactNeighborX="3406" custLinFactNeighborY="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6DF0296-BFA4-462F-8A2A-8CA56B7D140A}" type="presOf" srcId="{A27FDA20-5FEB-40B0-9085-08FCE7192649}" destId="{5E3D27E7-5169-496E-98D0-82569438029E}" srcOrd="0" destOrd="0" presId="urn:microsoft.com/office/officeart/2005/8/layout/hChevron3"/>
    <dgm:cxn modelId="{C757B789-E4B2-4BD1-8CE1-257CE501563E}" srcId="{A27FDA20-5FEB-40B0-9085-08FCE7192649}" destId="{1A2E6AC9-8376-43BB-ABC9-EE6E59C57037}" srcOrd="0" destOrd="0" parTransId="{FDDB8B70-BFB8-41A6-9AB3-6E26F073E03C}" sibTransId="{61EB136B-22C3-4EC3-B21D-C6354F671EC5}"/>
    <dgm:cxn modelId="{0DE83FB8-A4BA-4882-B153-BAA837486448}" type="presOf" srcId="{1A2E6AC9-8376-43BB-ABC9-EE6E59C57037}" destId="{09B5AA69-B89D-42A7-83BE-C70679FA2039}" srcOrd="0" destOrd="0" presId="urn:microsoft.com/office/officeart/2005/8/layout/hChevron3"/>
    <dgm:cxn modelId="{BA048CA3-35CF-4AEC-B66F-9D72D87BEB44}" type="presParOf" srcId="{5E3D27E7-5169-496E-98D0-82569438029E}" destId="{09B5AA69-B89D-42A7-83BE-C70679FA2039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7FDA20-5FEB-40B0-9085-08FCE7192649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1A2E6AC9-8376-43BB-ABC9-EE6E59C57037}">
      <dgm:prSet phldrT="[文本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pPr algn="l"/>
          <a:r>
            <a:rPr lang="zh-CN" altLang="en-US" sz="2400" b="1" dirty="0" smtClean="0"/>
            <a:t>      </a:t>
          </a:r>
          <a:r>
            <a:rPr lang="zh-CN" altLang="en-US" sz="2400" dirty="0" smtClean="0"/>
            <a:t>用鼠标或键盘从候选中选出正确的字或词</a:t>
          </a:r>
          <a:endParaRPr lang="zh-CN" altLang="en-US" sz="2400" b="1" dirty="0"/>
        </a:p>
      </dgm:t>
    </dgm:pt>
    <dgm:pt modelId="{61EB136B-22C3-4EC3-B21D-C6354F671EC5}" cxnId="{C757B789-E4B2-4BD1-8CE1-257CE501563E}" type="sibTrans">
      <dgm:prSet/>
      <dgm:spPr/>
      <dgm:t>
        <a:bodyPr/>
        <a:lstStyle/>
        <a:p>
          <a:endParaRPr lang="zh-CN" altLang="en-US" b="1"/>
        </a:p>
      </dgm:t>
    </dgm:pt>
    <dgm:pt modelId="{FDDB8B70-BFB8-41A6-9AB3-6E26F073E03C}" cxnId="{C757B789-E4B2-4BD1-8CE1-257CE501563E}" type="parTrans">
      <dgm:prSet/>
      <dgm:spPr/>
      <dgm:t>
        <a:bodyPr/>
        <a:lstStyle/>
        <a:p>
          <a:endParaRPr lang="zh-CN" altLang="en-US" b="1"/>
        </a:p>
      </dgm:t>
    </dgm:pt>
    <dgm:pt modelId="{5E3D27E7-5169-496E-98D0-82569438029E}" type="pres">
      <dgm:prSet presAssocID="{A27FDA20-5FEB-40B0-9085-08FCE7192649}" presName="Name0" presStyleCnt="0">
        <dgm:presLayoutVars>
          <dgm:dir/>
          <dgm:resizeHandles val="exact"/>
        </dgm:presLayoutVars>
      </dgm:prSet>
      <dgm:spPr/>
    </dgm:pt>
    <dgm:pt modelId="{09B5AA69-B89D-42A7-83BE-C70679FA2039}" type="pres">
      <dgm:prSet presAssocID="{1A2E6AC9-8376-43BB-ABC9-EE6E59C57037}" presName="parTxOnly" presStyleLbl="node1" presStyleIdx="0" presStyleCnt="1" custScaleX="100098" custLinFactY="-51666" custLinFactNeighborX="-279" custLinFactNeighborY="-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BAB149A-D13E-4C71-B14A-B128C7ED25C7}" type="presOf" srcId="{A27FDA20-5FEB-40B0-9085-08FCE7192649}" destId="{5E3D27E7-5169-496E-98D0-82569438029E}" srcOrd="0" destOrd="0" presId="urn:microsoft.com/office/officeart/2005/8/layout/hChevron3"/>
    <dgm:cxn modelId="{C757B789-E4B2-4BD1-8CE1-257CE501563E}" srcId="{A27FDA20-5FEB-40B0-9085-08FCE7192649}" destId="{1A2E6AC9-8376-43BB-ABC9-EE6E59C57037}" srcOrd="0" destOrd="0" parTransId="{FDDB8B70-BFB8-41A6-9AB3-6E26F073E03C}" sibTransId="{61EB136B-22C3-4EC3-B21D-C6354F671EC5}"/>
    <dgm:cxn modelId="{1152211C-398E-4CF6-88D1-51B83AEA0332}" type="presOf" srcId="{1A2E6AC9-8376-43BB-ABC9-EE6E59C57037}" destId="{09B5AA69-B89D-42A7-83BE-C70679FA2039}" srcOrd="0" destOrd="0" presId="urn:microsoft.com/office/officeart/2005/8/layout/hChevron3"/>
    <dgm:cxn modelId="{535244B9-304B-4B83-A37A-77339C303746}" type="presParOf" srcId="{5E3D27E7-5169-496E-98D0-82569438029E}" destId="{09B5AA69-B89D-42A7-83BE-C70679FA2039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5643602" cy="571504"/>
        <a:chOff x="0" y="0"/>
        <a:chExt cx="5643602" cy="571504"/>
      </a:xfrm>
    </dsp:grpSpPr>
    <dsp:sp modelId="{09B5AA69-B89D-42A7-83BE-C70679FA2039}">
      <dsp:nvSpPr>
        <dsp:cNvPr id="3" name="五边形 2"/>
        <dsp:cNvSpPr/>
      </dsp:nvSpPr>
      <dsp:spPr bwMode="white">
        <a:xfrm>
          <a:off x="0" y="0"/>
          <a:ext cx="5643602" cy="571504"/>
        </a:xfrm>
        <a:prstGeom prst="homePlate">
          <a:avLst/>
        </a:prstGeom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8016" tIns="64008" rIns="32004" bIns="64008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/>
            <a:t>      </a:t>
          </a:r>
          <a:r>
            <a:rPr lang="zh-CN" altLang="en-US" sz="2400" dirty="0" smtClean="0"/>
            <a:t>用鼠标或键盘将光标移动到错字处</a:t>
          </a:r>
          <a:endParaRPr lang="zh-CN" altLang="en-US" sz="2400" b="1" dirty="0"/>
        </a:p>
      </dsp:txBody>
      <dsp:txXfrm>
        <a:off x="0" y="0"/>
        <a:ext cx="5643602" cy="5715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143404" cy="571504"/>
        <a:chOff x="0" y="0"/>
        <a:chExt cx="4143404" cy="571504"/>
      </a:xfrm>
    </dsp:grpSpPr>
    <dsp:sp modelId="{09B5AA69-B89D-42A7-83BE-C70679FA2039}">
      <dsp:nvSpPr>
        <dsp:cNvPr id="3" name="五边形 2"/>
        <dsp:cNvSpPr/>
      </dsp:nvSpPr>
      <dsp:spPr bwMode="white">
        <a:xfrm>
          <a:off x="0" y="0"/>
          <a:ext cx="4143404" cy="571504"/>
        </a:xfrm>
        <a:prstGeom prst="homePlate">
          <a:avLst/>
        </a:prstGeom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8016" tIns="64008" rIns="32004" bIns="64008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/>
            <a:t>      </a:t>
          </a:r>
          <a:r>
            <a:rPr lang="zh-CN" altLang="en-US" sz="2400" dirty="0" smtClean="0"/>
            <a:t>候选窗口自动打开</a:t>
          </a:r>
          <a:endParaRPr lang="zh-CN" altLang="en-US" sz="2400" b="1" dirty="0"/>
        </a:p>
      </dsp:txBody>
      <dsp:txXfrm>
        <a:off x="0" y="0"/>
        <a:ext cx="4143404" cy="5715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6357982" cy="571504"/>
        <a:chOff x="0" y="0"/>
        <a:chExt cx="6357982" cy="571504"/>
      </a:xfrm>
    </dsp:grpSpPr>
    <dsp:sp modelId="{09B5AA69-B89D-42A7-83BE-C70679FA2039}">
      <dsp:nvSpPr>
        <dsp:cNvPr id="3" name="五边形 2"/>
        <dsp:cNvSpPr/>
      </dsp:nvSpPr>
      <dsp:spPr bwMode="white">
        <a:xfrm>
          <a:off x="0" y="0"/>
          <a:ext cx="6357982" cy="571504"/>
        </a:xfrm>
        <a:prstGeom prst="homePlate">
          <a:avLst/>
        </a:prstGeom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8016" tIns="64008" rIns="32004" bIns="64008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/>
            <a:t>      </a:t>
          </a:r>
          <a:r>
            <a:rPr lang="zh-CN" altLang="en-US" sz="2400" dirty="0" smtClean="0"/>
            <a:t>用鼠标或键盘从候选中选出正确的字或词</a:t>
          </a:r>
          <a:endParaRPr lang="zh-CN" altLang="en-US" sz="2400" b="1" dirty="0"/>
        </a:p>
      </dsp:txBody>
      <dsp:txXfrm>
        <a:off x="0" y="0"/>
        <a:ext cx="6357982" cy="5715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type="homePlate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type="chevron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type="homePlate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type="chevron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type="homePlate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type="chevron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type="homePlate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type="chevron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type="homePlate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type="chevron" r:blip="" rot="180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type="homePlate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type="chevron" r:blip="" rot="180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 descr="C:\Users\Administrator\Desktop\千图网_卡通男老师黑板免抠png透明素材_图片编号27742938\图片1.png图片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890" y="-59055"/>
            <a:ext cx="9136380" cy="678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3" descr="F:\new\新睿软件学院\12月\在意设计源文件\新睿教育.png新睿教育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31324" y="214313"/>
            <a:ext cx="144716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标题 1"/>
          <p:cNvSpPr>
            <a:spLocks noGrp="1"/>
          </p:cNvSpPr>
          <p:nvPr>
            <p:ph type="ctrTitle"/>
          </p:nvPr>
        </p:nvSpPr>
        <p:spPr>
          <a:xfrm>
            <a:off x="685800" y="2105028"/>
            <a:ext cx="7772400" cy="1470025"/>
          </a:xfrm>
          <a:noFill/>
        </p:spPr>
        <p:txBody>
          <a:bodyPr>
            <a:normAutofit/>
          </a:bodyPr>
          <a:lstStyle>
            <a:lvl1pPr algn="ctr">
              <a:defRPr sz="44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4" name="副标题 2"/>
          <p:cNvSpPr>
            <a:spLocks noGrp="1"/>
          </p:cNvSpPr>
          <p:nvPr>
            <p:ph type="subTitle" idx="1"/>
          </p:nvPr>
        </p:nvSpPr>
        <p:spPr>
          <a:xfrm>
            <a:off x="714348" y="3605226"/>
            <a:ext cx="7786742" cy="1752600"/>
          </a:xfrm>
        </p:spPr>
        <p:txBody>
          <a:bodyPr/>
          <a:lstStyle>
            <a:lvl1pPr marL="0" indent="0" algn="ctr">
              <a:buNone/>
              <a:defRPr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DBB06-0053-4F69-9640-BAA2D157FF73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113" y="1122363"/>
            <a:ext cx="6858675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113" y="3602038"/>
            <a:ext cx="6858675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949" y="1709738"/>
            <a:ext cx="7887476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949" y="4589463"/>
            <a:ext cx="7887476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712" y="1825625"/>
            <a:ext cx="3886583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606" y="1825625"/>
            <a:ext cx="3886583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03" y="365125"/>
            <a:ext cx="7887476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903" y="1681163"/>
            <a:ext cx="386872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903" y="2505075"/>
            <a:ext cx="386872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606" y="1681163"/>
            <a:ext cx="3887774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606" y="2505075"/>
            <a:ext cx="3887774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03" y="457200"/>
            <a:ext cx="294946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74" y="987425"/>
            <a:ext cx="4629606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903" y="2057400"/>
            <a:ext cx="294946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903" y="457200"/>
            <a:ext cx="294946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74" y="987425"/>
            <a:ext cx="4629606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903" y="2057400"/>
            <a:ext cx="294946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4319" y="365125"/>
            <a:ext cx="1971869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712" y="365125"/>
            <a:ext cx="5801297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0.xml"/><Relationship Id="rId7" Type="http://schemas.openxmlformats.org/officeDocument/2006/relationships/slideLayout" Target="../slideLayouts/slideLayout9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 userDrawn="1"/>
        </p:nvCxnSpPr>
        <p:spPr>
          <a:xfrm>
            <a:off x="0" y="569913"/>
            <a:ext cx="9144000" cy="1587"/>
          </a:xfrm>
          <a:prstGeom prst="line">
            <a:avLst/>
          </a:prstGeom>
          <a:ln w="28575">
            <a:solidFill>
              <a:srgbClr val="0E9C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12" y="365125"/>
            <a:ext cx="788747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12" y="1825625"/>
            <a:ext cx="78874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12" y="6356350"/>
            <a:ext cx="2057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249" y="6356350"/>
            <a:ext cx="30864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586" y="6356350"/>
            <a:ext cx="2057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GIF"/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5.jpe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1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diagramColors" Target="../diagrams/colors2.xml"/><Relationship Id="rId8" Type="http://schemas.openxmlformats.org/officeDocument/2006/relationships/diagramQuickStyle" Target="../diagrams/quickStyle2.xml"/><Relationship Id="rId7" Type="http://schemas.openxmlformats.org/officeDocument/2006/relationships/diagramLayout" Target="../diagrams/layout2.xml"/><Relationship Id="rId6" Type="http://schemas.openxmlformats.org/officeDocument/2006/relationships/diagramData" Target="../diagrams/data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6" Type="http://schemas.openxmlformats.org/officeDocument/2006/relationships/slideLayout" Target="../slideLayouts/slideLayout2.xml"/><Relationship Id="rId15" Type="http://schemas.microsoft.com/office/2007/relationships/diagramDrawing" Target="../diagrams/drawing3.xml"/><Relationship Id="rId14" Type="http://schemas.openxmlformats.org/officeDocument/2006/relationships/diagramColors" Target="../diagrams/colors3.xml"/><Relationship Id="rId13" Type="http://schemas.openxmlformats.org/officeDocument/2006/relationships/diagramQuickStyle" Target="../diagrams/quickStyle3.xml"/><Relationship Id="rId12" Type="http://schemas.openxmlformats.org/officeDocument/2006/relationships/diagramLayout" Target="../diagrams/layout3.xml"/><Relationship Id="rId11" Type="http://schemas.openxmlformats.org/officeDocument/2006/relationships/diagramData" Target="../diagrams/data3.xml"/><Relationship Id="rId10" Type="http://schemas.microsoft.com/office/2007/relationships/diagramDrawing" Target="../diagrams/drawing2.xml"/><Relationship Id="rId1" Type="http://schemas.openxmlformats.org/officeDocument/2006/relationships/diagramData" Target="../diagrams/data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jpeg"/><Relationship Id="rId1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flipV="1">
            <a:off x="35780" y="6442824"/>
            <a:ext cx="9072067" cy="34289"/>
          </a:xfrm>
          <a:prstGeom prst="rect">
            <a:avLst/>
          </a:prstGeom>
          <a:solidFill>
            <a:srgbClr val="2CA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5" name="组合 4"/>
          <p:cNvGrpSpPr/>
          <p:nvPr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11" name="矩形 10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53365" y="2677795"/>
            <a:ext cx="4498340" cy="575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15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  中英文输入</a:t>
            </a:r>
            <a:endParaRPr lang="zh-CN" altLang="en-US" sz="315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PPT封面封底-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183" y="1495266"/>
            <a:ext cx="3826669" cy="4028123"/>
          </a:xfrm>
          <a:prstGeom prst="rect">
            <a:avLst/>
          </a:prstGeom>
        </p:spPr>
      </p:pic>
      <p:sp>
        <p:nvSpPr>
          <p:cNvPr id="3" name="文本框 42"/>
          <p:cNvSpPr txBox="1"/>
          <p:nvPr/>
        </p:nvSpPr>
        <p:spPr>
          <a:xfrm>
            <a:off x="3201363" y="647722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flipV="1">
            <a:off x="36415" y="770369"/>
            <a:ext cx="9072067" cy="34289"/>
          </a:xfrm>
          <a:prstGeom prst="rect">
            <a:avLst/>
          </a:prstGeom>
          <a:solidFill>
            <a:srgbClr val="2CA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16" name="文本框 15"/>
          <p:cNvSpPr txBox="1"/>
          <p:nvPr/>
        </p:nvSpPr>
        <p:spPr>
          <a:xfrm>
            <a:off x="35560" y="303530"/>
            <a:ext cx="405384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3" grpId="0"/>
      <p:bldP spid="3" grpId="0"/>
      <p:bldP spid="6" grpId="0" bldLvl="0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课程地位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795" y="809625"/>
            <a:ext cx="8074660" cy="5259070"/>
          </a:xfrm>
          <a:prstGeom prst="rect">
            <a:avLst/>
          </a:prstGeom>
        </p:spPr>
      </p:pic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7092950" y="285750"/>
            <a:ext cx="1871663" cy="523875"/>
          </a:xfrm>
        </p:spPr>
        <p:txBody>
          <a:bodyPr/>
          <a:p>
            <a:pPr eaLnBrk="1" hangingPunct="1"/>
            <a:r>
              <a:rPr smtClean="0">
                <a:solidFill>
                  <a:srgbClr val="121F55"/>
                </a:solidFill>
              </a:rPr>
              <a:t>课程地位</a:t>
            </a:r>
            <a:endParaRPr smtClean="0">
              <a:solidFill>
                <a:srgbClr val="121F55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p>
            <a:pPr>
              <a:defRPr/>
            </a:pPr>
            <a:r>
              <a:rPr smtClean="0"/>
              <a:t>本课目标</a:t>
            </a:r>
            <a:endParaRPr dirty="0" smtClean="0"/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学完本门课程后，你能够</a:t>
            </a:r>
            <a:endParaRPr lang="en-US" altLang="zh-CN" dirty="0" smtClean="0"/>
          </a:p>
          <a:p>
            <a:pPr>
              <a:defRPr/>
            </a:pPr>
            <a:endParaRPr lang="zh-CN" altLang="en-US" dirty="0" smtClean="0"/>
          </a:p>
        </p:txBody>
      </p:sp>
      <p:sp>
        <p:nvSpPr>
          <p:cNvPr id="7" name="矩形 6"/>
          <p:cNvSpPr/>
          <p:nvPr/>
        </p:nvSpPr>
        <p:spPr bwMode="auto">
          <a:xfrm>
            <a:off x="2357438" y="2714625"/>
            <a:ext cx="4572000" cy="928688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marL="742950" lvl="1" indent="-568325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熟练使用</a:t>
            </a:r>
            <a:r>
              <a:rPr lang="zh-CN" altLang="en-US" sz="2400" b="1" kern="0" dirty="0" smtClea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输入法输入</a:t>
            </a: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中英文</a:t>
            </a:r>
            <a:endParaRPr lang="en-US" altLang="zh-CN" sz="2400" b="1" kern="0" dirty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357438" y="3892550"/>
            <a:ext cx="4572000" cy="928688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marL="742950" lvl="1" indent="-565150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熟练使用</a:t>
            </a:r>
            <a:r>
              <a:rPr lang="en-US" altLang="zh-CN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Office</a:t>
            </a: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软件编写文档、表格、演示文稿</a:t>
            </a:r>
            <a:endParaRPr lang="zh-CN" altLang="en-US" sz="2400" b="1" kern="0" dirty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2357438" y="5214938"/>
            <a:ext cx="4572000" cy="928687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marL="742950" lvl="1" indent="-568325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熟练使用操作系统</a:t>
            </a: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常用</a:t>
            </a:r>
            <a:r>
              <a:rPr lang="zh-CN" altLang="en-US" sz="2400" b="1" kern="0" dirty="0" smtClea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技巧</a:t>
            </a:r>
            <a:endParaRPr lang="en-US" altLang="zh-CN" sz="2400" b="1" kern="0" smtClean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  <a:p>
            <a:pPr marL="742950" lvl="1" indent="-568325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sz="2400" b="1" kern="0" smtClea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以及进行</a:t>
            </a:r>
            <a:r>
              <a:rPr lang="zh-CN" altLang="en-US" sz="2400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网络配置</a:t>
            </a:r>
            <a:endParaRPr lang="zh-CN" altLang="en-US" sz="2400" b="1" kern="0" dirty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2"/>
          <p:cNvSpPr>
            <a:spLocks noGrp="1" noChangeArrowheads="1"/>
          </p:cNvSpPr>
          <p:nvPr/>
        </p:nvSpPr>
        <p:spPr>
          <a:xfrm>
            <a:off x="6862763" y="299085"/>
            <a:ext cx="208915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9pPr>
          </a:lstStyle>
          <a:p>
            <a:pPr>
              <a:defRPr/>
            </a:pPr>
            <a:r>
              <a:rPr smtClean="0"/>
              <a:t>课程结构图</a:t>
            </a:r>
            <a:endParaRPr dirty="0" smtClean="0"/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1916113" y="5799773"/>
            <a:ext cx="657225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4" name="图片 5" descr="图11软件技术基础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7463" y="1497648"/>
            <a:ext cx="9153526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832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p>
            <a:pPr>
              <a:defRPr/>
            </a:pPr>
            <a:r>
              <a:rPr dirty="0" smtClean="0"/>
              <a:t>本章任务</a:t>
            </a:r>
            <a:endParaRPr dirty="0"/>
          </a:p>
        </p:txBody>
      </p:sp>
      <p:sp>
        <p:nvSpPr>
          <p:cNvPr id="568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能够达到</a:t>
            </a:r>
            <a:r>
              <a:rPr lang="en-US" altLang="zh-CN" dirty="0" smtClean="0"/>
              <a:t>80</a:t>
            </a:r>
            <a:r>
              <a:rPr lang="zh-CN" altLang="en-US" dirty="0" smtClean="0"/>
              <a:t>字符</a:t>
            </a:r>
            <a:r>
              <a:rPr lang="en-US" altLang="zh-CN" dirty="0" smtClean="0"/>
              <a:t>/</a:t>
            </a:r>
            <a:r>
              <a:rPr lang="zh-CN" altLang="en-US" dirty="0" smtClean="0"/>
              <a:t>分钟的录入速度完成本章练习题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p>
            <a:pPr>
              <a:defRPr/>
            </a:pPr>
            <a:r>
              <a:rPr dirty="0" smtClean="0"/>
              <a:t>本章目标</a:t>
            </a:r>
            <a:endParaRPr dirty="0" smtClean="0"/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 能熟练使用鼠标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能使用正确的键盘指法打字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会使用微软拼音</a:t>
            </a:r>
            <a:r>
              <a:rPr lang="en-US" altLang="zh-CN" dirty="0" smtClean="0"/>
              <a:t>2007</a:t>
            </a:r>
            <a:r>
              <a:rPr lang="zh-CN" altLang="en-US" dirty="0" smtClean="0"/>
              <a:t>输入法输入中文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会切换输入法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</p:txBody>
      </p:sp>
      <p:pic>
        <p:nvPicPr>
          <p:cNvPr id="12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43750" y="2071674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43750" y="1500174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25" y="1571612"/>
            <a:ext cx="6429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0370" name="Picture 2" descr="鼠标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 rot="1118669">
            <a:off x="4611688" y="1389063"/>
            <a:ext cx="3960812" cy="232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8" name="Rectangle 21"/>
          <p:cNvSpPr>
            <a:spLocks noGrp="1" noChangeArrowheads="1"/>
          </p:cNvSpPr>
          <p:nvPr>
            <p:ph type="title"/>
          </p:nvPr>
        </p:nvSpPr>
        <p:spPr>
          <a:xfrm>
            <a:off x="7883525" y="285750"/>
            <a:ext cx="1081088" cy="523875"/>
          </a:xfrm>
        </p:spPr>
        <p:txBody>
          <a:bodyPr/>
          <a:p>
            <a:pPr>
              <a:defRPr/>
            </a:pPr>
            <a:r>
              <a:rPr smtClean="0"/>
              <a:t>鼠标</a:t>
            </a:r>
            <a:endParaRPr smtClean="0"/>
          </a:p>
        </p:txBody>
      </p:sp>
      <p:pic>
        <p:nvPicPr>
          <p:cNvPr id="570372" name="Picture 4" descr="lclick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681413" y="2917825"/>
            <a:ext cx="1851025" cy="1736725"/>
          </a:xfrm>
        </p:spPr>
      </p:pic>
      <p:pic>
        <p:nvPicPr>
          <p:cNvPr id="570373" name="Picture 5" descr="rclick"/>
          <p:cNvPicPr>
            <a:picLocks noGrp="1" noChangeAspect="1" noChangeArrowheads="1" noCrop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7292975" y="4381500"/>
            <a:ext cx="1851025" cy="1738313"/>
          </a:xfrm>
        </p:spPr>
      </p:pic>
      <p:pic>
        <p:nvPicPr>
          <p:cNvPr id="570384" name="Picture 16" descr="dclick"/>
          <p:cNvPicPr>
            <a:picLocks noGrp="1"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956050" y="3071813"/>
            <a:ext cx="1851025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0374" name="Rectangle 6"/>
          <p:cNvSpPr>
            <a:spLocks noChangeArrowheads="1"/>
          </p:cNvSpPr>
          <p:nvPr/>
        </p:nvSpPr>
        <p:spPr bwMode="auto">
          <a:xfrm>
            <a:off x="771525" y="1208088"/>
            <a:ext cx="3944938" cy="7207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鼠标是一种输入设备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570375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38" y="2924175"/>
            <a:ext cx="37941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0378" name="AutoShape 10"/>
          <p:cNvSpPr>
            <a:spLocks noChangeArrowheads="1"/>
          </p:cNvSpPr>
          <p:nvPr/>
        </p:nvSpPr>
        <p:spPr bwMode="gray">
          <a:xfrm>
            <a:off x="1258888" y="2852738"/>
            <a:ext cx="928687" cy="41592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/>
          <a:lstStyle/>
          <a:p>
            <a:pPr marL="285750" indent="-285750" eaLnBrk="0" hangingPunct="0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移动 </a:t>
            </a:r>
            <a:endParaRPr lang="zh-CN" altLang="en-US" b="1" kern="0" dirty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sp>
        <p:nvSpPr>
          <p:cNvPr id="570379" name="AutoShape 11"/>
          <p:cNvSpPr>
            <a:spLocks noChangeArrowheads="1"/>
          </p:cNvSpPr>
          <p:nvPr/>
        </p:nvSpPr>
        <p:spPr bwMode="gray">
          <a:xfrm>
            <a:off x="1258888" y="3429000"/>
            <a:ext cx="928687" cy="41592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/>
          <a:lstStyle/>
          <a:p>
            <a:pPr marL="285750" indent="-285750" eaLnBrk="0" hangingPunct="0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b="1" ker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单击 </a:t>
            </a:r>
            <a:endParaRPr lang="zh-CN" altLang="en-US" b="1" kern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sp>
        <p:nvSpPr>
          <p:cNvPr id="570380" name="Text Box 12"/>
          <p:cNvSpPr txBox="1">
            <a:spLocks noChangeArrowheads="1"/>
          </p:cNvSpPr>
          <p:nvPr/>
        </p:nvSpPr>
        <p:spPr bwMode="auto">
          <a:xfrm>
            <a:off x="3492500" y="4941888"/>
            <a:ext cx="1223963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单击左键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570381" name="Text Box 13"/>
          <p:cNvSpPr txBox="1">
            <a:spLocks noChangeArrowheads="1"/>
          </p:cNvSpPr>
          <p:nvPr/>
        </p:nvSpPr>
        <p:spPr bwMode="auto">
          <a:xfrm>
            <a:off x="6732588" y="4941888"/>
            <a:ext cx="1223962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黑体" panose="02010609060101010101" pitchFamily="2" charset="-122"/>
              </a:rPr>
              <a:t>单击右键</a:t>
            </a:r>
            <a:endParaRPr lang="zh-CN" altLang="en-US" b="1">
              <a:ea typeface="黑体" panose="02010609060101010101" pitchFamily="2" charset="-122"/>
            </a:endParaRPr>
          </a:p>
        </p:txBody>
      </p:sp>
      <p:sp>
        <p:nvSpPr>
          <p:cNvPr id="570382" name="Rectangle 14"/>
          <p:cNvSpPr>
            <a:spLocks noChangeArrowheads="1"/>
          </p:cNvSpPr>
          <p:nvPr/>
        </p:nvSpPr>
        <p:spPr bwMode="auto">
          <a:xfrm>
            <a:off x="771525" y="1851025"/>
            <a:ext cx="8229600" cy="7207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鼠标的常用操作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570383" name="AutoShape 15"/>
          <p:cNvSpPr>
            <a:spLocks noChangeArrowheads="1"/>
          </p:cNvSpPr>
          <p:nvPr/>
        </p:nvSpPr>
        <p:spPr bwMode="gray">
          <a:xfrm>
            <a:off x="1258888" y="4005263"/>
            <a:ext cx="928687" cy="41592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/>
          <a:lstStyle/>
          <a:p>
            <a:pPr marL="285750" indent="-285750" eaLnBrk="0" hangingPunct="0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b="1" ker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双击 </a:t>
            </a:r>
            <a:endParaRPr lang="zh-CN" altLang="en-US" b="1" kern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sp>
        <p:nvSpPr>
          <p:cNvPr id="570385" name="AutoShape 17"/>
          <p:cNvSpPr>
            <a:spLocks noChangeArrowheads="1"/>
          </p:cNvSpPr>
          <p:nvPr/>
        </p:nvSpPr>
        <p:spPr bwMode="gray">
          <a:xfrm>
            <a:off x="1258888" y="4597400"/>
            <a:ext cx="928687" cy="41592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/>
          <a:lstStyle/>
          <a:p>
            <a:pPr marL="285750" indent="-285750" eaLnBrk="0" hangingPunct="0">
              <a:spcBef>
                <a:spcPct val="20000"/>
              </a:spcBef>
              <a:buClr>
                <a:srgbClr val="233DA9"/>
              </a:buClr>
              <a:buSzPct val="80000"/>
              <a:defRPr/>
            </a:pPr>
            <a:r>
              <a:rPr lang="zh-CN" altLang="en-US" b="1" kern="0">
                <a:solidFill>
                  <a:schemeClr val="bg1"/>
                </a:solidFill>
                <a:latin typeface="Arial" panose="020B0604020202020204"/>
                <a:ea typeface="黑体" panose="02010609060101010101" pitchFamily="2" charset="-122"/>
              </a:rPr>
              <a:t>拖拽 </a:t>
            </a:r>
            <a:endParaRPr lang="zh-CN" altLang="en-US" b="1" kern="0">
              <a:solidFill>
                <a:schemeClr val="bg1"/>
              </a:solidFill>
              <a:latin typeface="Arial" panose="020B0604020202020204"/>
              <a:ea typeface="黑体" panose="02010609060101010101" pitchFamily="2" charset="-122"/>
            </a:endParaRPr>
          </a:p>
        </p:txBody>
      </p:sp>
      <p:grpSp>
        <p:nvGrpSpPr>
          <p:cNvPr id="2" name="Group 18"/>
          <p:cNvGrpSpPr/>
          <p:nvPr/>
        </p:nvGrpSpPr>
        <p:grpSpPr bwMode="auto">
          <a:xfrm>
            <a:off x="7667625" y="1774825"/>
            <a:ext cx="434975" cy="574675"/>
            <a:chOff x="4740" y="3612"/>
            <a:chExt cx="274" cy="362"/>
          </a:xfrm>
        </p:grpSpPr>
        <p:pic>
          <p:nvPicPr>
            <p:cNvPr id="23580" name="Picture 19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740" y="3612"/>
              <a:ext cx="264" cy="2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3581" name="Picture 20" descr="鼠标指针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876" y="3758"/>
              <a:ext cx="138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组合 23"/>
          <p:cNvGrpSpPr/>
          <p:nvPr/>
        </p:nvGrpSpPr>
        <p:grpSpPr bwMode="auto">
          <a:xfrm>
            <a:off x="4568825" y="2254250"/>
            <a:ext cx="1443038" cy="669925"/>
            <a:chOff x="4643437" y="3091816"/>
            <a:chExt cx="1443154" cy="671203"/>
          </a:xfrm>
        </p:grpSpPr>
        <p:sp>
          <p:nvSpPr>
            <p:cNvPr id="22" name="Line 12"/>
            <p:cNvSpPr>
              <a:spLocks noChangeShapeType="1"/>
            </p:cNvSpPr>
            <p:nvPr/>
          </p:nvSpPr>
          <p:spPr bwMode="auto">
            <a:xfrm>
              <a:off x="5302366" y="3477269"/>
              <a:ext cx="784225" cy="28575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AutoShape 17"/>
            <p:cNvSpPr>
              <a:spLocks noChangeArrowheads="1"/>
            </p:cNvSpPr>
            <p:nvPr/>
          </p:nvSpPr>
          <p:spPr bwMode="auto">
            <a:xfrm>
              <a:off x="4643437" y="3091816"/>
              <a:ext cx="687443" cy="408766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lstStyle/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左键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26"/>
          <p:cNvGrpSpPr/>
          <p:nvPr/>
        </p:nvGrpSpPr>
        <p:grpSpPr bwMode="auto">
          <a:xfrm>
            <a:off x="5710238" y="1341438"/>
            <a:ext cx="1260475" cy="981075"/>
            <a:chOff x="6000760" y="1162987"/>
            <a:chExt cx="1260325" cy="980129"/>
          </a:xfrm>
        </p:grpSpPr>
        <p:sp>
          <p:nvSpPr>
            <p:cNvPr id="25" name="Line 12"/>
            <p:cNvSpPr>
              <a:spLocks noChangeShapeType="1"/>
            </p:cNvSpPr>
            <p:nvPr/>
          </p:nvSpPr>
          <p:spPr bwMode="auto">
            <a:xfrm rot="10800000" flipV="1">
              <a:off x="6000760" y="1500175"/>
              <a:ext cx="569911" cy="642941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b">
              <a:spAutoFit/>
            </a:bodyPr>
            <a:lstStyle/>
            <a:p>
              <a:pPr>
                <a:defRPr/>
              </a:pPr>
              <a:endParaRPr lang="zh-CN" altLang="en-US" b="1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6" name="AutoShape 17"/>
            <p:cNvSpPr>
              <a:spLocks noChangeArrowheads="1"/>
            </p:cNvSpPr>
            <p:nvPr/>
          </p:nvSpPr>
          <p:spPr bwMode="auto">
            <a:xfrm>
              <a:off x="6573779" y="1162987"/>
              <a:ext cx="687306" cy="409180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lstStyle/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右键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0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0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" dur="500"/>
                                        <p:tgtEl>
                                          <p:spTgt spid="570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-0.02937 C 0.03212 -0.05734 0.0375 -0.08509 0.04913 -0.10127 C 0.06077 -0.11746 0.07431 -0.12093 0.0967 -0.12648 C 0.1191 -0.13202 0.15226 -0.14728 0.18403 -0.13503 C 0.2158 -0.12278 0.25313 -0.08879 0.28716 -0.05249 C 0.32118 -0.01619 0.39584 0.0289 0.38872 0.08277 C 0.3816 0.13665 0.29427 0.27746 0.24427 0.27098 C 0.19427 0.26451 0.09115 0.08948 0.08872 0.04462 C 0.08629 -0.00023 0.15486 0.03052 0.23004 0.00231 C 0.30521 -0.0259 0.47639 -0.15306 0.53959 -0.12439 C 0.60278 -0.09572 0.62743 0.1452 0.60938 0.17364 C 0.59132 0.20208 0.51146 0.12439 0.4316 0.0467 " pathEditMode="relative" rAng="0" ptsTypes="aaaaaaaaaaaA">
                                      <p:cBhvr>
                                        <p:cTn id="26" dur="2000" fill="hold"/>
                                        <p:tgtEl>
                                          <p:spTgt spid="570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70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" dur="500"/>
                                        <p:tgtEl>
                                          <p:spTgt spid="5703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7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0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70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70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70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4" dur="500"/>
                                        <p:tgtEl>
                                          <p:spTgt spid="570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" dur="500"/>
                                        <p:tgtEl>
                                          <p:spTgt spid="570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" dur="500"/>
                                        <p:tgtEl>
                                          <p:spTgt spid="570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" dur="500"/>
                                        <p:tgtEl>
                                          <p:spTgt spid="5703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70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70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" dur="500"/>
                                        <p:tgtEl>
                                          <p:spTgt spid="570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3 0.01042 C -0.08594 0.05255 -0.17674 0.09468 -0.26164 0.10857 C -0.34653 0.12246 -0.4816 0.0669 -0.50469 0.09375 C -0.52778 0.12061 -0.44723 0.24931 -0.40052 0.26968 C -0.35382 0.29005 -0.24445 0.19561 -0.22414 0.21598 C -0.20382 0.23635 -0.26927 0.3625 -0.2783 0.3919 " pathEditMode="relative" rAng="0" ptsTypes="aaaaaA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" y="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378" grpId="0" bldLvl="0" animBg="1"/>
      <p:bldP spid="570379" grpId="0" bldLvl="0" animBg="1"/>
      <p:bldP spid="570380" grpId="0"/>
      <p:bldP spid="570380" grpId="1"/>
      <p:bldP spid="570381" grpId="0"/>
      <p:bldP spid="570381" grpId="1"/>
      <p:bldP spid="570382" grpId="0"/>
      <p:bldP spid="570383" grpId="0" bldLvl="0" animBg="1"/>
      <p:bldP spid="57038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1394" name="Picture 2" descr="键盘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68350" y="2822575"/>
            <a:ext cx="7518400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1397" name="AutoShape 5"/>
          <p:cNvSpPr/>
          <p:nvPr/>
        </p:nvSpPr>
        <p:spPr bwMode="auto">
          <a:xfrm rot="-5400000">
            <a:off x="3614738" y="2185988"/>
            <a:ext cx="200025" cy="3571875"/>
          </a:xfrm>
          <a:prstGeom prst="rightBrace">
            <a:avLst>
              <a:gd name="adj1" fmla="val 91766"/>
              <a:gd name="adj2" fmla="val 50000"/>
            </a:avLst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" name="Group 6"/>
          <p:cNvGrpSpPr/>
          <p:nvPr/>
        </p:nvGrpSpPr>
        <p:grpSpPr bwMode="auto">
          <a:xfrm>
            <a:off x="971550" y="4275138"/>
            <a:ext cx="4930775" cy="1296987"/>
            <a:chOff x="612" y="2568"/>
            <a:chExt cx="3106" cy="817"/>
          </a:xfrm>
        </p:grpSpPr>
        <p:sp>
          <p:nvSpPr>
            <p:cNvPr id="24615" name="Line 7"/>
            <p:cNvSpPr>
              <a:spLocks noChangeShapeType="1"/>
            </p:cNvSpPr>
            <p:nvPr/>
          </p:nvSpPr>
          <p:spPr bwMode="auto">
            <a:xfrm flipH="1">
              <a:off x="623" y="2568"/>
              <a:ext cx="136" cy="805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6" name="Line 8"/>
            <p:cNvSpPr>
              <a:spLocks noChangeShapeType="1"/>
            </p:cNvSpPr>
            <p:nvPr/>
          </p:nvSpPr>
          <p:spPr bwMode="auto">
            <a:xfrm rot="180000">
              <a:off x="3536" y="2568"/>
              <a:ext cx="182" cy="817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7" name="Line 9"/>
            <p:cNvSpPr>
              <a:spLocks noChangeShapeType="1"/>
            </p:cNvSpPr>
            <p:nvPr/>
          </p:nvSpPr>
          <p:spPr bwMode="auto">
            <a:xfrm>
              <a:off x="748" y="2568"/>
              <a:ext cx="2812" cy="0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8" name="Line 10"/>
            <p:cNvSpPr>
              <a:spLocks noChangeShapeType="1"/>
            </p:cNvSpPr>
            <p:nvPr/>
          </p:nvSpPr>
          <p:spPr bwMode="auto">
            <a:xfrm>
              <a:off x="612" y="3385"/>
              <a:ext cx="3084" cy="0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</p:grpSp>
      <p:grpSp>
        <p:nvGrpSpPr>
          <p:cNvPr id="3" name="Group 11"/>
          <p:cNvGrpSpPr/>
          <p:nvPr/>
        </p:nvGrpSpPr>
        <p:grpSpPr bwMode="auto">
          <a:xfrm>
            <a:off x="5705475" y="4275138"/>
            <a:ext cx="1250950" cy="1296987"/>
            <a:chOff x="3594" y="2568"/>
            <a:chExt cx="788" cy="817"/>
          </a:xfrm>
        </p:grpSpPr>
        <p:sp>
          <p:nvSpPr>
            <p:cNvPr id="24611" name="Line 12"/>
            <p:cNvSpPr>
              <a:spLocks noChangeShapeType="1"/>
            </p:cNvSpPr>
            <p:nvPr/>
          </p:nvSpPr>
          <p:spPr bwMode="auto">
            <a:xfrm>
              <a:off x="3597" y="2569"/>
              <a:ext cx="145" cy="816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2" name="Line 13"/>
            <p:cNvSpPr>
              <a:spLocks noChangeShapeType="1"/>
            </p:cNvSpPr>
            <p:nvPr/>
          </p:nvSpPr>
          <p:spPr bwMode="auto">
            <a:xfrm rot="240000">
              <a:off x="4114" y="2573"/>
              <a:ext cx="268" cy="805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3" name="Line 14"/>
            <p:cNvSpPr>
              <a:spLocks noChangeShapeType="1"/>
            </p:cNvSpPr>
            <p:nvPr/>
          </p:nvSpPr>
          <p:spPr bwMode="auto">
            <a:xfrm>
              <a:off x="3594" y="2568"/>
              <a:ext cx="556" cy="0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4" name="Line 15"/>
            <p:cNvSpPr>
              <a:spLocks noChangeShapeType="1"/>
            </p:cNvSpPr>
            <p:nvPr/>
          </p:nvSpPr>
          <p:spPr bwMode="auto">
            <a:xfrm>
              <a:off x="3751" y="3373"/>
              <a:ext cx="585" cy="0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</p:grpSp>
      <p:grpSp>
        <p:nvGrpSpPr>
          <p:cNvPr id="4" name="Group 16"/>
          <p:cNvGrpSpPr/>
          <p:nvPr/>
        </p:nvGrpSpPr>
        <p:grpSpPr bwMode="auto">
          <a:xfrm>
            <a:off x="6638925" y="4264025"/>
            <a:ext cx="1603375" cy="1308100"/>
            <a:chOff x="4182" y="2561"/>
            <a:chExt cx="1010" cy="824"/>
          </a:xfrm>
        </p:grpSpPr>
        <p:sp>
          <p:nvSpPr>
            <p:cNvPr id="24607" name="Line 17"/>
            <p:cNvSpPr>
              <a:spLocks noChangeShapeType="1"/>
            </p:cNvSpPr>
            <p:nvPr/>
          </p:nvSpPr>
          <p:spPr bwMode="auto">
            <a:xfrm rot="-240000">
              <a:off x="4207" y="2569"/>
              <a:ext cx="145" cy="816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08" name="Line 18"/>
            <p:cNvSpPr>
              <a:spLocks noChangeShapeType="1"/>
            </p:cNvSpPr>
            <p:nvPr/>
          </p:nvSpPr>
          <p:spPr bwMode="auto">
            <a:xfrm rot="240000">
              <a:off x="4848" y="2561"/>
              <a:ext cx="344" cy="811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09" name="Line 19"/>
            <p:cNvSpPr>
              <a:spLocks noChangeShapeType="1"/>
            </p:cNvSpPr>
            <p:nvPr/>
          </p:nvSpPr>
          <p:spPr bwMode="auto">
            <a:xfrm>
              <a:off x="4182" y="2568"/>
              <a:ext cx="694" cy="0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4610" name="Line 20"/>
            <p:cNvSpPr>
              <a:spLocks noChangeShapeType="1"/>
            </p:cNvSpPr>
            <p:nvPr/>
          </p:nvSpPr>
          <p:spPr bwMode="auto">
            <a:xfrm rot="-120000">
              <a:off x="4382" y="3353"/>
              <a:ext cx="766" cy="31"/>
            </a:xfrm>
            <a:prstGeom prst="line">
              <a:avLst/>
            </a:prstGeom>
            <a:noFill/>
            <a:ln w="28575" algn="ctr">
              <a:solidFill>
                <a:srgbClr val="C00000"/>
              </a:solidFill>
              <a:miter lim="800000"/>
            </a:ln>
          </p:spPr>
          <p:txBody>
            <a:bodyPr wrap="none" anchor="ctr"/>
            <a:p>
              <a:endParaRPr lang="zh-CN" altLang="en-US"/>
            </a:p>
          </p:txBody>
        </p:sp>
      </p:grpSp>
      <p:sp>
        <p:nvSpPr>
          <p:cNvPr id="571415" name="AutoShape 23"/>
          <p:cNvSpPr/>
          <p:nvPr/>
        </p:nvSpPr>
        <p:spPr bwMode="auto">
          <a:xfrm rot="-5400000">
            <a:off x="7000876" y="3643312"/>
            <a:ext cx="285750" cy="714375"/>
          </a:xfrm>
          <a:prstGeom prst="rightBrace">
            <a:avLst>
              <a:gd name="adj1" fmla="val 42350"/>
              <a:gd name="adj2" fmla="val 50000"/>
            </a:avLst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1419" name="Rectangle 27"/>
          <p:cNvSpPr>
            <a:spLocks noGrp="1" noChangeArrowheads="1"/>
          </p:cNvSpPr>
          <p:nvPr>
            <p:ph type="title"/>
          </p:nvPr>
        </p:nvSpPr>
        <p:spPr>
          <a:xfrm>
            <a:off x="7969250" y="285750"/>
            <a:ext cx="995363" cy="523875"/>
          </a:xfrm>
        </p:spPr>
        <p:txBody>
          <a:bodyPr/>
          <a:p>
            <a:pPr>
              <a:defRPr/>
            </a:pPr>
            <a:r>
              <a:rPr smtClean="0"/>
              <a:t>键盘</a:t>
            </a:r>
            <a:endParaRPr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kern="1200" dirty="0"/>
              <a:t>键盘是用户向计算机输入信息最常用的设备 </a:t>
            </a:r>
            <a:endParaRPr lang="zh-CN" altLang="en-US" kern="1200" dirty="0"/>
          </a:p>
          <a:p>
            <a:pPr>
              <a:defRPr/>
            </a:pPr>
            <a:r>
              <a:rPr lang="zh-CN" altLang="en-US" kern="1200" dirty="0"/>
              <a:t>常用的键盘有</a:t>
            </a:r>
            <a:r>
              <a:rPr lang="en-US" altLang="zh-CN" kern="1200" dirty="0"/>
              <a:t>101</a:t>
            </a:r>
            <a:r>
              <a:rPr lang="zh-CN" altLang="en-US" kern="1200" dirty="0"/>
              <a:t>键、</a:t>
            </a:r>
            <a:r>
              <a:rPr lang="en-US" altLang="zh-CN" kern="1200" dirty="0"/>
              <a:t>104</a:t>
            </a:r>
            <a:r>
              <a:rPr lang="zh-CN" altLang="en-US" kern="1200" dirty="0"/>
              <a:t>键等几种，不同种类的键盘的键位分布基本一致</a:t>
            </a:r>
            <a:endParaRPr lang="zh-CN" altLang="en-US" kern="1200" dirty="0"/>
          </a:p>
          <a:p>
            <a:pPr>
              <a:defRPr/>
            </a:pPr>
            <a:endParaRPr lang="zh-CN" altLang="en-US" kern="1200" dirty="0"/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>
            <a:off x="2500313" y="3643316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32" name="AutoShape 17"/>
          <p:cNvSpPr>
            <a:spLocks noChangeArrowheads="1"/>
          </p:cNvSpPr>
          <p:nvPr/>
        </p:nvSpPr>
        <p:spPr bwMode="auto">
          <a:xfrm>
            <a:off x="1360488" y="3311525"/>
            <a:ext cx="11461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功能键区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5" name="Line 12"/>
          <p:cNvSpPr>
            <a:spLocks noChangeShapeType="1"/>
          </p:cNvSpPr>
          <p:nvPr/>
        </p:nvSpPr>
        <p:spPr bwMode="auto">
          <a:xfrm flipH="1">
            <a:off x="7288237" y="3714754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36" name="AutoShape 17"/>
          <p:cNvSpPr>
            <a:spLocks noChangeArrowheads="1"/>
          </p:cNvSpPr>
          <p:nvPr/>
        </p:nvSpPr>
        <p:spPr bwMode="auto">
          <a:xfrm flipH="1">
            <a:off x="7507288" y="3306763"/>
            <a:ext cx="915987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指示灯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7" name="Line 12"/>
          <p:cNvSpPr>
            <a:spLocks noChangeShapeType="1"/>
          </p:cNvSpPr>
          <p:nvPr/>
        </p:nvSpPr>
        <p:spPr bwMode="auto">
          <a:xfrm flipV="1">
            <a:off x="2285984" y="5572140"/>
            <a:ext cx="857256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38" name="AutoShape 17"/>
          <p:cNvSpPr>
            <a:spLocks noChangeArrowheads="1"/>
          </p:cNvSpPr>
          <p:nvPr/>
        </p:nvSpPr>
        <p:spPr bwMode="auto">
          <a:xfrm>
            <a:off x="989013" y="6021388"/>
            <a:ext cx="1377950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打字键盘区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9" name="Line 12"/>
          <p:cNvSpPr>
            <a:spLocks noChangeShapeType="1"/>
          </p:cNvSpPr>
          <p:nvPr/>
        </p:nvSpPr>
        <p:spPr bwMode="auto">
          <a:xfrm flipV="1">
            <a:off x="5929322" y="5572140"/>
            <a:ext cx="428628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40" name="AutoShape 17"/>
          <p:cNvSpPr>
            <a:spLocks noChangeArrowheads="1"/>
          </p:cNvSpPr>
          <p:nvPr/>
        </p:nvSpPr>
        <p:spPr bwMode="auto">
          <a:xfrm>
            <a:off x="4813300" y="6102350"/>
            <a:ext cx="11461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编辑键区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41" name="Line 12"/>
          <p:cNvSpPr>
            <a:spLocks noChangeShapeType="1"/>
          </p:cNvSpPr>
          <p:nvPr/>
        </p:nvSpPr>
        <p:spPr bwMode="auto">
          <a:xfrm>
            <a:off x="7358082" y="5572140"/>
            <a:ext cx="214314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42" name="AutoShape 17"/>
          <p:cNvSpPr>
            <a:spLocks noChangeArrowheads="1"/>
          </p:cNvSpPr>
          <p:nvPr/>
        </p:nvSpPr>
        <p:spPr bwMode="auto">
          <a:xfrm>
            <a:off x="6858000" y="6102350"/>
            <a:ext cx="11461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数字键区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71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71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397" grpId="0" bldLvl="0" animBg="1"/>
      <p:bldP spid="571415" grpId="0" bldLvl="0" animBg="1"/>
      <p:bldP spid="32" grpId="0" bldLvl="0" animBg="1"/>
      <p:bldP spid="36" grpId="0" bldLvl="0" animBg="1"/>
      <p:bldP spid="38" grpId="0" bldLvl="0" animBg="1"/>
      <p:bldP spid="40" grpId="0" bldLvl="0" animBg="1"/>
      <p:bldP spid="4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2418" name="Rectangle 2"/>
          <p:cNvSpPr>
            <a:spLocks noChangeArrowheads="1"/>
          </p:cNvSpPr>
          <p:nvPr/>
        </p:nvSpPr>
        <p:spPr bwMode="auto">
          <a:xfrm>
            <a:off x="784225" y="1214438"/>
            <a:ext cx="7991475" cy="453707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坐姿</a:t>
            </a:r>
            <a:endParaRPr lang="zh-CN" altLang="hi-IN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臂、肘、腕姿</a:t>
            </a:r>
            <a:endParaRPr lang="zh-CN" altLang="hi-IN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手指姿势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572420" name="Picture 4" descr="姿势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84575" y="1195388"/>
            <a:ext cx="4246563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2421" name="Text Box 5"/>
          <p:cNvSpPr txBox="1">
            <a:spLocks noChangeArrowheads="1"/>
          </p:cNvSpPr>
          <p:nvPr/>
        </p:nvSpPr>
        <p:spPr bwMode="auto">
          <a:xfrm>
            <a:off x="5618163" y="3308350"/>
            <a:ext cx="1079500" cy="3365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肘角</a:t>
            </a:r>
            <a:r>
              <a:rPr lang="en-US" altLang="zh-CN" sz="1600" b="1">
                <a:ea typeface="黑体" panose="02010609060101010101" pitchFamily="2" charset="-122"/>
              </a:rPr>
              <a:t>90°</a:t>
            </a:r>
            <a:endParaRPr lang="en-US" altLang="zh-CN" sz="1600" b="1">
              <a:ea typeface="黑体" panose="02010609060101010101" pitchFamily="2" charset="-122"/>
            </a:endParaRPr>
          </a:p>
        </p:txBody>
      </p:sp>
      <p:sp>
        <p:nvSpPr>
          <p:cNvPr id="572422" name="Line 6"/>
          <p:cNvSpPr>
            <a:spLocks noChangeShapeType="1"/>
          </p:cNvSpPr>
          <p:nvPr/>
        </p:nvSpPr>
        <p:spPr bwMode="auto">
          <a:xfrm flipV="1">
            <a:off x="4752975" y="2276475"/>
            <a:ext cx="1657350" cy="647700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23" name="Text Box 7"/>
          <p:cNvSpPr txBox="1">
            <a:spLocks noChangeArrowheads="1"/>
          </p:cNvSpPr>
          <p:nvPr/>
        </p:nvSpPr>
        <p:spPr bwMode="auto">
          <a:xfrm rot="-1320000">
            <a:off x="4854575" y="2506663"/>
            <a:ext cx="1630363" cy="3365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视距</a:t>
            </a:r>
            <a:r>
              <a:rPr lang="en-US" altLang="zh-CN" sz="1600" b="1">
                <a:ea typeface="黑体" panose="02010609060101010101" pitchFamily="2" charset="-122"/>
              </a:rPr>
              <a:t>38~76</a:t>
            </a:r>
            <a:r>
              <a:rPr lang="zh-CN" altLang="en-US" sz="1600" b="1">
                <a:ea typeface="黑体" panose="02010609060101010101" pitchFamily="2" charset="-122"/>
              </a:rPr>
              <a:t>公分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572424" name="Text Box 8"/>
          <p:cNvSpPr txBox="1">
            <a:spLocks noChangeArrowheads="1"/>
          </p:cNvSpPr>
          <p:nvPr/>
        </p:nvSpPr>
        <p:spPr bwMode="auto">
          <a:xfrm>
            <a:off x="4897438" y="1628775"/>
            <a:ext cx="1223962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视角</a:t>
            </a:r>
            <a:r>
              <a:rPr lang="en-US" altLang="zh-CN" sz="1600" b="1">
                <a:ea typeface="黑体" panose="02010609060101010101" pitchFamily="2" charset="-122"/>
              </a:rPr>
              <a:t>15</a:t>
            </a:r>
            <a:r>
              <a:rPr lang="en-US" altLang="en-US" sz="1600" b="1"/>
              <a:t>°</a:t>
            </a:r>
            <a:r>
              <a:rPr lang="en-US" altLang="zh-CN" sz="1600" b="1">
                <a:ea typeface="黑体" panose="02010609060101010101" pitchFamily="2" charset="-122"/>
              </a:rPr>
              <a:t>~20°</a:t>
            </a:r>
            <a:endParaRPr lang="en-US" altLang="zh-CN" sz="1600" b="1">
              <a:ea typeface="黑体" panose="02010609060101010101" pitchFamily="2" charset="-122"/>
            </a:endParaRPr>
          </a:p>
        </p:txBody>
      </p:sp>
      <p:sp>
        <p:nvSpPr>
          <p:cNvPr id="572425" name="Line 9"/>
          <p:cNvSpPr>
            <a:spLocks noChangeShapeType="1"/>
          </p:cNvSpPr>
          <p:nvPr/>
        </p:nvSpPr>
        <p:spPr bwMode="auto">
          <a:xfrm flipH="1">
            <a:off x="4968875" y="2203450"/>
            <a:ext cx="14414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26" name="Line 10"/>
          <p:cNvSpPr>
            <a:spLocks noChangeShapeType="1"/>
          </p:cNvSpPr>
          <p:nvPr/>
        </p:nvSpPr>
        <p:spPr bwMode="auto">
          <a:xfrm>
            <a:off x="5113338" y="2203450"/>
            <a:ext cx="0" cy="57626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27" name="Arc 11"/>
          <p:cNvSpPr/>
          <p:nvPr/>
        </p:nvSpPr>
        <p:spPr bwMode="auto">
          <a:xfrm flipH="1">
            <a:off x="6337300" y="3429000"/>
            <a:ext cx="360363" cy="28733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 anchor="ctr">
            <a:spAutoFit/>
          </a:bodyPr>
          <a:p>
            <a:endParaRPr lang="zh-CN" altLang="en-US"/>
          </a:p>
        </p:txBody>
      </p:sp>
      <p:sp>
        <p:nvSpPr>
          <p:cNvPr id="572428" name="Line 12"/>
          <p:cNvSpPr>
            <a:spLocks noChangeShapeType="1"/>
          </p:cNvSpPr>
          <p:nvPr/>
        </p:nvSpPr>
        <p:spPr bwMode="auto">
          <a:xfrm>
            <a:off x="4826000" y="1484313"/>
            <a:ext cx="0" cy="194468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29" name="Line 13"/>
          <p:cNvSpPr>
            <a:spLocks noChangeShapeType="1"/>
          </p:cNvSpPr>
          <p:nvPr/>
        </p:nvSpPr>
        <p:spPr bwMode="auto">
          <a:xfrm flipH="1">
            <a:off x="4465638" y="2203450"/>
            <a:ext cx="360362" cy="2159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0" name="Text Box 14"/>
          <p:cNvSpPr txBox="1">
            <a:spLocks noChangeArrowheads="1"/>
          </p:cNvSpPr>
          <p:nvPr/>
        </p:nvSpPr>
        <p:spPr bwMode="auto">
          <a:xfrm>
            <a:off x="3889375" y="1665288"/>
            <a:ext cx="1008063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屏幕角度</a:t>
            </a:r>
            <a:r>
              <a:rPr lang="en-US" altLang="zh-CN" sz="1600" b="1">
                <a:ea typeface="黑体" panose="02010609060101010101" pitchFamily="2" charset="-122"/>
              </a:rPr>
              <a:t>0</a:t>
            </a:r>
            <a:r>
              <a:rPr lang="en-US" altLang="en-US" sz="1600" b="1"/>
              <a:t>°</a:t>
            </a:r>
            <a:r>
              <a:rPr lang="en-US" altLang="zh-CN" sz="1600" b="1">
                <a:ea typeface="黑体" panose="02010609060101010101" pitchFamily="2" charset="-122"/>
              </a:rPr>
              <a:t>~7°</a:t>
            </a:r>
            <a:endParaRPr lang="en-US" altLang="zh-CN" sz="1600" b="1">
              <a:ea typeface="黑体" panose="02010609060101010101" pitchFamily="2" charset="-122"/>
            </a:endParaRPr>
          </a:p>
        </p:txBody>
      </p:sp>
      <p:sp>
        <p:nvSpPr>
          <p:cNvPr id="572431" name="Line 15"/>
          <p:cNvSpPr>
            <a:spLocks noChangeShapeType="1"/>
          </p:cNvSpPr>
          <p:nvPr/>
        </p:nvSpPr>
        <p:spPr bwMode="auto">
          <a:xfrm flipH="1">
            <a:off x="7273925" y="1628775"/>
            <a:ext cx="431800" cy="158273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2" name="Line 16"/>
          <p:cNvSpPr>
            <a:spLocks noChangeShapeType="1"/>
          </p:cNvSpPr>
          <p:nvPr/>
        </p:nvSpPr>
        <p:spPr bwMode="auto">
          <a:xfrm flipH="1">
            <a:off x="7202488" y="1916113"/>
            <a:ext cx="431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3" name="Text Box 17"/>
          <p:cNvSpPr txBox="1">
            <a:spLocks noChangeArrowheads="1"/>
          </p:cNvSpPr>
          <p:nvPr/>
        </p:nvSpPr>
        <p:spPr bwMode="auto">
          <a:xfrm>
            <a:off x="7200900" y="790575"/>
            <a:ext cx="1225550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靠背斜角</a:t>
            </a:r>
            <a:r>
              <a:rPr lang="en-US" altLang="zh-CN" sz="1600" b="1">
                <a:ea typeface="黑体" panose="02010609060101010101" pitchFamily="2" charset="-122"/>
              </a:rPr>
              <a:t>10</a:t>
            </a:r>
            <a:r>
              <a:rPr lang="en-US" altLang="en-US" sz="1600" b="1"/>
              <a:t>°</a:t>
            </a:r>
            <a:r>
              <a:rPr lang="en-US" altLang="zh-CN" sz="1600" b="1">
                <a:ea typeface="黑体" panose="02010609060101010101" pitchFamily="2" charset="-122"/>
              </a:rPr>
              <a:t>~30°</a:t>
            </a:r>
            <a:endParaRPr lang="en-US" altLang="zh-CN" sz="1600" b="1">
              <a:ea typeface="黑体" panose="02010609060101010101" pitchFamily="2" charset="-122"/>
            </a:endParaRPr>
          </a:p>
        </p:txBody>
      </p:sp>
      <p:sp>
        <p:nvSpPr>
          <p:cNvPr id="572434" name="Line 18"/>
          <p:cNvSpPr>
            <a:spLocks noChangeShapeType="1"/>
          </p:cNvSpPr>
          <p:nvPr/>
        </p:nvSpPr>
        <p:spPr bwMode="auto">
          <a:xfrm>
            <a:off x="7234238" y="1195388"/>
            <a:ext cx="0" cy="2016125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5" name="Line 19"/>
          <p:cNvSpPr>
            <a:spLocks noChangeShapeType="1"/>
          </p:cNvSpPr>
          <p:nvPr/>
        </p:nvSpPr>
        <p:spPr bwMode="auto">
          <a:xfrm flipH="1" flipV="1">
            <a:off x="3744913" y="2924175"/>
            <a:ext cx="0" cy="331311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6" name="Line 20"/>
          <p:cNvSpPr>
            <a:spLocks noChangeShapeType="1"/>
          </p:cNvSpPr>
          <p:nvPr/>
        </p:nvSpPr>
        <p:spPr bwMode="auto">
          <a:xfrm>
            <a:off x="3744913" y="2924175"/>
            <a:ext cx="865187" cy="1588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7" name="Text Box 21"/>
          <p:cNvSpPr txBox="1">
            <a:spLocks noChangeArrowheads="1"/>
          </p:cNvSpPr>
          <p:nvPr/>
        </p:nvSpPr>
        <p:spPr bwMode="auto">
          <a:xfrm>
            <a:off x="3168650" y="2347913"/>
            <a:ext cx="1296988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屏幕高度</a:t>
            </a:r>
            <a:r>
              <a:rPr lang="en-US" altLang="zh-CN" sz="1600" b="1">
                <a:ea typeface="黑体" panose="02010609060101010101" pitchFamily="2" charset="-122"/>
              </a:rPr>
              <a:t>84~106</a:t>
            </a:r>
            <a:r>
              <a:rPr lang="zh-CN" altLang="en-US" sz="1600" b="1">
                <a:ea typeface="黑体" panose="02010609060101010101" pitchFamily="2" charset="-122"/>
              </a:rPr>
              <a:t>公分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572438" name="Line 22"/>
          <p:cNvSpPr>
            <a:spLocks noChangeShapeType="1"/>
          </p:cNvSpPr>
          <p:nvPr/>
        </p:nvSpPr>
        <p:spPr bwMode="auto">
          <a:xfrm flipH="1" flipV="1">
            <a:off x="4033838" y="3614738"/>
            <a:ext cx="0" cy="264001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39" name="Line 23"/>
          <p:cNvSpPr>
            <a:spLocks noChangeShapeType="1"/>
          </p:cNvSpPr>
          <p:nvPr/>
        </p:nvSpPr>
        <p:spPr bwMode="auto">
          <a:xfrm flipH="1" flipV="1">
            <a:off x="7561263" y="4795838"/>
            <a:ext cx="0" cy="14414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0" name="Line 24"/>
          <p:cNvSpPr>
            <a:spLocks noChangeShapeType="1"/>
          </p:cNvSpPr>
          <p:nvPr/>
        </p:nvSpPr>
        <p:spPr bwMode="auto">
          <a:xfrm>
            <a:off x="6337300" y="4795838"/>
            <a:ext cx="1512888" cy="0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1" name="Line 25"/>
          <p:cNvSpPr>
            <a:spLocks noChangeShapeType="1"/>
          </p:cNvSpPr>
          <p:nvPr/>
        </p:nvSpPr>
        <p:spPr bwMode="auto">
          <a:xfrm flipH="1" flipV="1">
            <a:off x="4752975" y="3933825"/>
            <a:ext cx="0" cy="23050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2" name="Line 26"/>
          <p:cNvSpPr>
            <a:spLocks noChangeShapeType="1"/>
          </p:cNvSpPr>
          <p:nvPr/>
        </p:nvSpPr>
        <p:spPr bwMode="auto">
          <a:xfrm>
            <a:off x="4681538" y="3932238"/>
            <a:ext cx="1223962" cy="0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3" name="Text Box 27"/>
          <p:cNvSpPr txBox="1">
            <a:spLocks noChangeArrowheads="1"/>
          </p:cNvSpPr>
          <p:nvPr/>
        </p:nvSpPr>
        <p:spPr bwMode="auto">
          <a:xfrm>
            <a:off x="7561263" y="4914900"/>
            <a:ext cx="1225550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座高度</a:t>
            </a:r>
            <a:r>
              <a:rPr lang="en-US" altLang="zh-CN" sz="1600" b="1">
                <a:ea typeface="黑体" panose="02010609060101010101" pitchFamily="2" charset="-122"/>
              </a:rPr>
              <a:t>38~51</a:t>
            </a:r>
            <a:r>
              <a:rPr lang="zh-CN" altLang="en-US" sz="1600" b="1">
                <a:ea typeface="黑体" panose="02010609060101010101" pitchFamily="2" charset="-122"/>
              </a:rPr>
              <a:t>公分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572444" name="Line 28"/>
          <p:cNvSpPr>
            <a:spLocks noChangeShapeType="1"/>
          </p:cNvSpPr>
          <p:nvPr/>
        </p:nvSpPr>
        <p:spPr bwMode="auto">
          <a:xfrm flipH="1">
            <a:off x="7202488" y="4005263"/>
            <a:ext cx="142875" cy="863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5" name="Arc 29"/>
          <p:cNvSpPr/>
          <p:nvPr/>
        </p:nvSpPr>
        <p:spPr bwMode="auto">
          <a:xfrm flipH="1">
            <a:off x="6911975" y="4508500"/>
            <a:ext cx="361950" cy="285750"/>
          </a:xfrm>
          <a:custGeom>
            <a:avLst/>
            <a:gdLst>
              <a:gd name="T0" fmla="*/ 0 w 27245"/>
              <a:gd name="T1" fmla="*/ 847373258 h 28006"/>
              <a:gd name="T2" fmla="*/ 2147483647 w 27245"/>
              <a:gd name="T3" fmla="*/ 2147483647 h 28006"/>
              <a:gd name="T4" fmla="*/ 2147483647 w 27245"/>
              <a:gd name="T5" fmla="*/ 2147483647 h 28006"/>
              <a:gd name="T6" fmla="*/ 0 60000 65536"/>
              <a:gd name="T7" fmla="*/ 0 60000 65536"/>
              <a:gd name="T8" fmla="*/ 0 60000 65536"/>
              <a:gd name="T9" fmla="*/ 0 w 27245"/>
              <a:gd name="T10" fmla="*/ 0 h 28006"/>
              <a:gd name="T11" fmla="*/ 27245 w 27245"/>
              <a:gd name="T12" fmla="*/ 28006 h 280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245" h="28006" fill="none" extrusionOk="0">
                <a:moveTo>
                  <a:pt x="-1" y="750"/>
                </a:moveTo>
                <a:cubicBezTo>
                  <a:pt x="1840" y="252"/>
                  <a:pt x="3738" y="-1"/>
                  <a:pt x="5645" y="0"/>
                </a:cubicBezTo>
                <a:cubicBezTo>
                  <a:pt x="17574" y="0"/>
                  <a:pt x="27245" y="9670"/>
                  <a:pt x="27245" y="21600"/>
                </a:cubicBezTo>
                <a:cubicBezTo>
                  <a:pt x="27245" y="23772"/>
                  <a:pt x="26917" y="25931"/>
                  <a:pt x="26273" y="28006"/>
                </a:cubicBezTo>
              </a:path>
              <a:path w="27245" h="28006" stroke="0" extrusionOk="0">
                <a:moveTo>
                  <a:pt x="-1" y="750"/>
                </a:moveTo>
                <a:cubicBezTo>
                  <a:pt x="1840" y="252"/>
                  <a:pt x="3738" y="-1"/>
                  <a:pt x="5645" y="0"/>
                </a:cubicBezTo>
                <a:cubicBezTo>
                  <a:pt x="17574" y="0"/>
                  <a:pt x="27245" y="9670"/>
                  <a:pt x="27245" y="21600"/>
                </a:cubicBezTo>
                <a:cubicBezTo>
                  <a:pt x="27245" y="23772"/>
                  <a:pt x="26917" y="25931"/>
                  <a:pt x="26273" y="28006"/>
                </a:cubicBezTo>
                <a:lnTo>
                  <a:pt x="5645" y="21600"/>
                </a:lnTo>
                <a:lnTo>
                  <a:pt x="-1" y="75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 anchor="ctr">
            <a:spAutoFit/>
          </a:bodyPr>
          <a:p>
            <a:endParaRPr lang="zh-CN" altLang="en-US"/>
          </a:p>
        </p:txBody>
      </p:sp>
      <p:sp>
        <p:nvSpPr>
          <p:cNvPr id="572446" name="Line 30"/>
          <p:cNvSpPr>
            <a:spLocks noChangeShapeType="1"/>
          </p:cNvSpPr>
          <p:nvPr/>
        </p:nvSpPr>
        <p:spPr bwMode="auto">
          <a:xfrm flipH="1">
            <a:off x="7129463" y="3932238"/>
            <a:ext cx="576262" cy="504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tailEnd type="triangle" w="med" len="med"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47" name="Text Box 31"/>
          <p:cNvSpPr txBox="1">
            <a:spLocks noChangeArrowheads="1"/>
          </p:cNvSpPr>
          <p:nvPr/>
        </p:nvSpPr>
        <p:spPr bwMode="auto">
          <a:xfrm>
            <a:off x="7489825" y="3167063"/>
            <a:ext cx="1439863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座板靠背夹角</a:t>
            </a:r>
            <a:r>
              <a:rPr lang="en-US" altLang="zh-CN" sz="1600" b="1">
                <a:ea typeface="黑体" panose="02010609060101010101" pitchFamily="2" charset="-122"/>
              </a:rPr>
              <a:t>100</a:t>
            </a:r>
            <a:r>
              <a:rPr lang="en-US" altLang="en-US" sz="1600" b="1">
                <a:ea typeface="黑体" panose="02010609060101010101" pitchFamily="2" charset="-122"/>
              </a:rPr>
              <a:t>°</a:t>
            </a:r>
            <a:r>
              <a:rPr lang="en-US" altLang="zh-CN" sz="1600" b="1">
                <a:ea typeface="黑体" panose="02010609060101010101" pitchFamily="2" charset="-122"/>
              </a:rPr>
              <a:t>~120°</a:t>
            </a:r>
            <a:endParaRPr lang="en-US" altLang="zh-CN" sz="1600" b="1">
              <a:ea typeface="黑体" panose="02010609060101010101" pitchFamily="2" charset="-122"/>
            </a:endParaRPr>
          </a:p>
        </p:txBody>
      </p:sp>
      <p:sp>
        <p:nvSpPr>
          <p:cNvPr id="572448" name="Text Box 32"/>
          <p:cNvSpPr txBox="1">
            <a:spLocks noChangeArrowheads="1"/>
          </p:cNvSpPr>
          <p:nvPr/>
        </p:nvSpPr>
        <p:spPr bwMode="auto">
          <a:xfrm>
            <a:off x="4321175" y="4195763"/>
            <a:ext cx="1225550" cy="581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键盘高度</a:t>
            </a:r>
            <a:r>
              <a:rPr lang="en-US" altLang="zh-CN" sz="1600" b="1">
                <a:ea typeface="黑体" panose="02010609060101010101" pitchFamily="2" charset="-122"/>
              </a:rPr>
              <a:t>63~78</a:t>
            </a:r>
            <a:r>
              <a:rPr lang="zh-CN" altLang="en-US" sz="1600" b="1">
                <a:ea typeface="黑体" panose="02010609060101010101" pitchFamily="2" charset="-122"/>
              </a:rPr>
              <a:t>公分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572449" name="Text Box 33"/>
          <p:cNvSpPr txBox="1">
            <a:spLocks noChangeArrowheads="1"/>
          </p:cNvSpPr>
          <p:nvPr/>
        </p:nvSpPr>
        <p:spPr bwMode="auto">
          <a:xfrm>
            <a:off x="3744913" y="3595688"/>
            <a:ext cx="1655762" cy="3365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>
                <a:ea typeface="黑体" panose="02010609060101010101" pitchFamily="2" charset="-122"/>
              </a:rPr>
              <a:t>桌高</a:t>
            </a:r>
            <a:r>
              <a:rPr lang="en-US" altLang="zh-CN" sz="1600" b="1">
                <a:ea typeface="黑体" panose="02010609060101010101" pitchFamily="2" charset="-122"/>
              </a:rPr>
              <a:t>66~81</a:t>
            </a:r>
            <a:r>
              <a:rPr lang="zh-CN" altLang="en-US" sz="1600" b="1">
                <a:ea typeface="黑体" panose="02010609060101010101" pitchFamily="2" charset="-122"/>
              </a:rPr>
              <a:t>公分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sp>
        <p:nvSpPr>
          <p:cNvPr id="572450" name="Line 34"/>
          <p:cNvSpPr>
            <a:spLocks noChangeShapeType="1"/>
          </p:cNvSpPr>
          <p:nvPr/>
        </p:nvSpPr>
        <p:spPr bwMode="auto">
          <a:xfrm>
            <a:off x="3889375" y="3619500"/>
            <a:ext cx="1223963" cy="0"/>
          </a:xfrm>
          <a:prstGeom prst="line">
            <a:avLst/>
          </a:prstGeom>
          <a:noFill/>
          <a:ln w="25400" cap="rnd">
            <a:solidFill>
              <a:srgbClr val="FF0000"/>
            </a:solidFill>
            <a:prstDash val="sysDot"/>
            <a:round/>
          </a:ln>
        </p:spPr>
        <p:txBody>
          <a:bodyPr>
            <a:spAutoFit/>
          </a:bodyPr>
          <a:p>
            <a:endParaRPr lang="zh-CN" altLang="en-US"/>
          </a:p>
        </p:txBody>
      </p:sp>
      <p:sp>
        <p:nvSpPr>
          <p:cNvPr id="572451" name="Rectangle 35"/>
          <p:cNvSpPr>
            <a:spLocks noGrp="1" noChangeArrowheads="1"/>
          </p:cNvSpPr>
          <p:nvPr>
            <p:ph type="title"/>
          </p:nvPr>
        </p:nvSpPr>
        <p:spPr>
          <a:xfrm>
            <a:off x="6157913" y="285750"/>
            <a:ext cx="2806700" cy="523875"/>
          </a:xfrm>
        </p:spPr>
        <p:txBody>
          <a:bodyPr/>
          <a:p>
            <a:pPr>
              <a:defRPr/>
            </a:pPr>
            <a:r>
              <a:rPr dirty="0" smtClean="0"/>
              <a:t>标准的打字姿势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72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72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72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72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2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72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2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2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72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2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72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72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72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7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7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72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2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72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72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2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72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72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72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72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72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72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72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72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572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18" grpId="0"/>
      <p:bldP spid="572421" grpId="0"/>
      <p:bldP spid="572422" grpId="0" bldLvl="0" animBg="1"/>
      <p:bldP spid="572423" grpId="0"/>
      <p:bldP spid="572424" grpId="0"/>
      <p:bldP spid="572425" grpId="0" bldLvl="0" animBg="1"/>
      <p:bldP spid="572426" grpId="0" bldLvl="0" animBg="1"/>
      <p:bldP spid="572427" grpId="0" bldLvl="0" animBg="1"/>
      <p:bldP spid="572428" grpId="0" bldLvl="0" animBg="1"/>
      <p:bldP spid="572429" grpId="0" bldLvl="0" animBg="1"/>
      <p:bldP spid="572430" grpId="0"/>
      <p:bldP spid="572431" grpId="0" bldLvl="0" animBg="1"/>
      <p:bldP spid="572432" grpId="0" bldLvl="0" animBg="1"/>
      <p:bldP spid="572433" grpId="0"/>
      <p:bldP spid="572434" grpId="0" bldLvl="0" animBg="1"/>
      <p:bldP spid="572435" grpId="0" bldLvl="0" animBg="1"/>
      <p:bldP spid="572436" grpId="0" bldLvl="0" animBg="1"/>
      <p:bldP spid="572437" grpId="0"/>
      <p:bldP spid="572438" grpId="0" bldLvl="0" animBg="1"/>
      <p:bldP spid="572439" grpId="0" bldLvl="0" animBg="1"/>
      <p:bldP spid="572440" grpId="0" bldLvl="0" animBg="1"/>
      <p:bldP spid="572441" grpId="0" bldLvl="0" animBg="1"/>
      <p:bldP spid="572442" grpId="0" bldLvl="0" animBg="1"/>
      <p:bldP spid="572443" grpId="0"/>
      <p:bldP spid="572444" grpId="0" bldLvl="0" animBg="1"/>
      <p:bldP spid="572445" grpId="0" bldLvl="0" animBg="1"/>
      <p:bldP spid="572446" grpId="0" bldLvl="0" animBg="1"/>
      <p:bldP spid="572447" grpId="0"/>
      <p:bldP spid="572448" grpId="0"/>
      <p:bldP spid="572449" grpId="0"/>
      <p:bldP spid="57245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4490" name="Rectangle 26"/>
          <p:cNvSpPr>
            <a:spLocks noGrp="1" noChangeArrowheads="1"/>
          </p:cNvSpPr>
          <p:nvPr>
            <p:ph type="title"/>
          </p:nvPr>
        </p:nvSpPr>
        <p:spPr>
          <a:xfrm>
            <a:off x="7885113" y="285750"/>
            <a:ext cx="1079500" cy="523875"/>
          </a:xfrm>
        </p:spPr>
        <p:txBody>
          <a:bodyPr/>
          <a:p>
            <a:pPr>
              <a:defRPr/>
            </a:pPr>
            <a:r>
              <a:rPr smtClean="0"/>
              <a:t>指法</a:t>
            </a:r>
            <a:endParaRPr dirty="0"/>
          </a:p>
        </p:txBody>
      </p:sp>
      <p:sp>
        <p:nvSpPr>
          <p:cNvPr id="5744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5650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hi-IN" dirty="0" smtClean="0"/>
              <a:t>键盘上的</a:t>
            </a:r>
            <a:r>
              <a:rPr lang="hi-IN" altLang="zh-CN" dirty="0" smtClean="0"/>
              <a:t>A</a:t>
            </a:r>
            <a:r>
              <a:rPr lang="zh-CN" altLang="en-US" dirty="0" smtClean="0"/>
              <a:t>、</a:t>
            </a:r>
            <a:r>
              <a:rPr lang="hi-IN" altLang="zh-CN" dirty="0" smtClean="0"/>
              <a:t>S</a:t>
            </a:r>
            <a:r>
              <a:rPr lang="zh-CN" altLang="en-US" dirty="0" smtClean="0"/>
              <a:t>、</a:t>
            </a:r>
            <a:r>
              <a:rPr lang="hi-IN" altLang="zh-CN" dirty="0" smtClean="0"/>
              <a:t>D</a:t>
            </a:r>
            <a:r>
              <a:rPr lang="zh-CN" altLang="en-US" dirty="0" smtClean="0"/>
              <a:t>、</a:t>
            </a:r>
            <a:r>
              <a:rPr lang="hi-IN" altLang="zh-CN" dirty="0" smtClean="0"/>
              <a:t>F</a:t>
            </a:r>
            <a:r>
              <a:rPr lang="zh-CN" altLang="en-US" dirty="0" smtClean="0"/>
              <a:t>、</a:t>
            </a:r>
            <a:r>
              <a:rPr lang="hi-IN" altLang="zh-CN" dirty="0" smtClean="0"/>
              <a:t>J</a:t>
            </a:r>
            <a:r>
              <a:rPr lang="zh-CN" altLang="en-US" dirty="0" smtClean="0"/>
              <a:t>、</a:t>
            </a:r>
            <a:r>
              <a:rPr lang="hi-IN" altLang="zh-CN" dirty="0" smtClean="0"/>
              <a:t>K</a:t>
            </a:r>
            <a:r>
              <a:rPr lang="zh-CN" altLang="en-US" dirty="0" smtClean="0"/>
              <a:t>、</a:t>
            </a:r>
            <a:r>
              <a:rPr lang="hi-IN" altLang="zh-CN" dirty="0" smtClean="0"/>
              <a:t>L</a:t>
            </a:r>
            <a:r>
              <a:rPr lang="zh-CN" altLang="en-US" dirty="0" smtClean="0"/>
              <a:t>、和一个符号键称为基准键位 </a:t>
            </a:r>
            <a:endParaRPr lang="zh-CN" altLang="en-US" dirty="0"/>
          </a:p>
        </p:txBody>
      </p:sp>
      <p:pic>
        <p:nvPicPr>
          <p:cNvPr id="574466" name="Picture 2" descr="图 2"/>
          <p:cNvPicPr>
            <a:picLocks noGrp="1"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403350" y="2528888"/>
            <a:ext cx="6870700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4467" name="Picture 3" descr="键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125" y="2781300"/>
            <a:ext cx="7586663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4470" name="Rectangle 6"/>
          <p:cNvSpPr>
            <a:spLocks noChangeArrowheads="1"/>
          </p:cNvSpPr>
          <p:nvPr/>
        </p:nvSpPr>
        <p:spPr bwMode="auto">
          <a:xfrm>
            <a:off x="755650" y="1214438"/>
            <a:ext cx="7848600" cy="11509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将计算机键盘上最常用的</a:t>
            </a:r>
            <a:r>
              <a:rPr lang="hi-IN" altLang="zh-CN" sz="2600" b="1" dirty="0">
                <a:latin typeface="+mn-lt"/>
                <a:ea typeface="微软雅黑" panose="020B0503020204020204" pitchFamily="34" charset="-122"/>
              </a:rPr>
              <a:t>26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个字母和常用符号依据位置分配给除大拇指外的</a:t>
            </a:r>
            <a:r>
              <a:rPr lang="hi-IN" altLang="zh-CN" sz="2600" b="1" dirty="0">
                <a:latin typeface="+mn-lt"/>
                <a:ea typeface="微软雅黑" panose="020B0503020204020204" pitchFamily="34" charset="-122"/>
              </a:rPr>
              <a:t>8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个手指 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2" name="Group 7"/>
          <p:cNvGrpSpPr/>
          <p:nvPr/>
        </p:nvGrpSpPr>
        <p:grpSpPr bwMode="auto">
          <a:xfrm>
            <a:off x="3851275" y="1844675"/>
            <a:ext cx="936625" cy="3311525"/>
            <a:chOff x="2245" y="1162"/>
            <a:chExt cx="590" cy="2086"/>
          </a:xfrm>
        </p:grpSpPr>
        <p:sp>
          <p:nvSpPr>
            <p:cNvPr id="26649" name="Line 8"/>
            <p:cNvSpPr>
              <a:spLocks noChangeShapeType="1"/>
            </p:cNvSpPr>
            <p:nvPr/>
          </p:nvSpPr>
          <p:spPr bwMode="auto">
            <a:xfrm flipH="1" flipV="1">
              <a:off x="2245" y="1615"/>
              <a:ext cx="590" cy="1633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0" name="Line 9"/>
            <p:cNvSpPr>
              <a:spLocks noChangeShapeType="1"/>
            </p:cNvSpPr>
            <p:nvPr/>
          </p:nvSpPr>
          <p:spPr bwMode="auto">
            <a:xfrm flipV="1">
              <a:off x="2245" y="1162"/>
              <a:ext cx="0" cy="453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74474" name="AutoShape 10"/>
          <p:cNvSpPr>
            <a:spLocks noChangeArrowheads="1"/>
          </p:cNvSpPr>
          <p:nvPr/>
        </p:nvSpPr>
        <p:spPr bwMode="gray">
          <a:xfrm>
            <a:off x="2214563" y="135572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左手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5" name="AutoShape 11"/>
          <p:cNvSpPr>
            <a:spLocks noChangeArrowheads="1"/>
          </p:cNvSpPr>
          <p:nvPr/>
        </p:nvSpPr>
        <p:spPr bwMode="gray">
          <a:xfrm>
            <a:off x="4662488" y="135572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右手 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6" name="Line 12"/>
          <p:cNvSpPr>
            <a:spLocks noChangeShapeType="1"/>
          </p:cNvSpPr>
          <p:nvPr/>
        </p:nvSpPr>
        <p:spPr bwMode="auto">
          <a:xfrm flipH="1" flipV="1">
            <a:off x="2771775" y="2493963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77" name="AutoShape 13"/>
          <p:cNvSpPr>
            <a:spLocks noChangeArrowheads="1"/>
          </p:cNvSpPr>
          <p:nvPr/>
        </p:nvSpPr>
        <p:spPr bwMode="gray">
          <a:xfrm>
            <a:off x="2925763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食指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8" name="Line 14"/>
          <p:cNvSpPr>
            <a:spLocks noChangeShapeType="1"/>
          </p:cNvSpPr>
          <p:nvPr/>
        </p:nvSpPr>
        <p:spPr bwMode="auto">
          <a:xfrm flipH="1" flipV="1">
            <a:off x="2205038" y="2492375"/>
            <a:ext cx="1008062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79" name="AutoShape 15"/>
          <p:cNvSpPr>
            <a:spLocks noChangeArrowheads="1"/>
          </p:cNvSpPr>
          <p:nvPr/>
        </p:nvSpPr>
        <p:spPr bwMode="gray">
          <a:xfrm>
            <a:off x="2349500" y="2101850"/>
            <a:ext cx="461963" cy="6905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中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0" name="Line 16"/>
          <p:cNvSpPr>
            <a:spLocks noChangeShapeType="1"/>
          </p:cNvSpPr>
          <p:nvPr/>
        </p:nvSpPr>
        <p:spPr bwMode="auto">
          <a:xfrm flipH="1" flipV="1">
            <a:off x="1701800" y="2493963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1" name="AutoShape 17"/>
          <p:cNvSpPr>
            <a:spLocks noChangeArrowheads="1"/>
          </p:cNvSpPr>
          <p:nvPr/>
        </p:nvSpPr>
        <p:spPr bwMode="gray">
          <a:xfrm>
            <a:off x="1844675" y="1817688"/>
            <a:ext cx="461963" cy="9683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无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名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2" name="AutoShape 18"/>
          <p:cNvSpPr>
            <a:spLocks noChangeArrowheads="1"/>
          </p:cNvSpPr>
          <p:nvPr/>
        </p:nvSpPr>
        <p:spPr bwMode="gray">
          <a:xfrm>
            <a:off x="909638" y="23780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小指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3" name="Line 19"/>
          <p:cNvSpPr>
            <a:spLocks noChangeShapeType="1"/>
          </p:cNvSpPr>
          <p:nvPr/>
        </p:nvSpPr>
        <p:spPr bwMode="auto">
          <a:xfrm flipH="1" flipV="1">
            <a:off x="4797425" y="2420938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4" name="AutoShape 20"/>
          <p:cNvSpPr>
            <a:spLocks noChangeArrowheads="1"/>
          </p:cNvSpPr>
          <p:nvPr/>
        </p:nvSpPr>
        <p:spPr bwMode="gray">
          <a:xfrm>
            <a:off x="4005263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食指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5" name="Line 21"/>
          <p:cNvSpPr>
            <a:spLocks noChangeShapeType="1"/>
          </p:cNvSpPr>
          <p:nvPr/>
        </p:nvSpPr>
        <p:spPr bwMode="auto">
          <a:xfrm flipH="1" flipV="1">
            <a:off x="5302250" y="2420938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6" name="AutoShape 22"/>
          <p:cNvSpPr>
            <a:spLocks noChangeArrowheads="1"/>
          </p:cNvSpPr>
          <p:nvPr/>
        </p:nvSpPr>
        <p:spPr bwMode="gray">
          <a:xfrm>
            <a:off x="4941888" y="2095500"/>
            <a:ext cx="461962" cy="6905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中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7" name="Line 23"/>
          <p:cNvSpPr>
            <a:spLocks noChangeShapeType="1"/>
          </p:cNvSpPr>
          <p:nvPr/>
        </p:nvSpPr>
        <p:spPr bwMode="auto">
          <a:xfrm flipH="1" flipV="1">
            <a:off x="5878513" y="2493963"/>
            <a:ext cx="1008062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8" name="AutoShape 24"/>
          <p:cNvSpPr>
            <a:spLocks noChangeArrowheads="1"/>
          </p:cNvSpPr>
          <p:nvPr/>
        </p:nvSpPr>
        <p:spPr bwMode="gray">
          <a:xfrm>
            <a:off x="5518150" y="1817688"/>
            <a:ext cx="461963" cy="9683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无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名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9" name="AutoShape 25"/>
          <p:cNvSpPr>
            <a:spLocks noChangeArrowheads="1"/>
          </p:cNvSpPr>
          <p:nvPr/>
        </p:nvSpPr>
        <p:spPr bwMode="gray">
          <a:xfrm>
            <a:off x="6237288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小指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7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7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7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7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4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74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4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74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4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7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74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74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74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74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69" grpId="0" build="p"/>
      <p:bldP spid="574469" grpId="1" build="p"/>
      <p:bldP spid="574470" grpId="0"/>
      <p:bldP spid="574470" grpId="1"/>
      <p:bldP spid="574474" grpId="0" bldLvl="0" animBg="1"/>
      <p:bldP spid="574475" grpId="0" bldLvl="0" animBg="1"/>
      <p:bldP spid="574476" grpId="0" bldLvl="0" animBg="1"/>
      <p:bldP spid="574477" grpId="0" bldLvl="0" animBg="1"/>
      <p:bldP spid="574478" grpId="0" bldLvl="0" animBg="1"/>
      <p:bldP spid="574479" grpId="0" bldLvl="0" animBg="1"/>
      <p:bldP spid="574480" grpId="0" bldLvl="0" animBg="1"/>
      <p:bldP spid="574481" grpId="0" bldLvl="0" animBg="1"/>
      <p:bldP spid="574482" grpId="0" bldLvl="0" animBg="1"/>
      <p:bldP spid="574483" grpId="0" bldLvl="0" animBg="1"/>
      <p:bldP spid="574484" grpId="0" bldLvl="0" animBg="1"/>
      <p:bldP spid="574485" grpId="0" bldLvl="0" animBg="1"/>
      <p:bldP spid="574486" grpId="0" bldLvl="0" animBg="1"/>
      <p:bldP spid="574487" grpId="0" bldLvl="0" animBg="1"/>
      <p:bldP spid="574488" grpId="0" bldLvl="0" animBg="1"/>
      <p:bldP spid="57448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4490" name="Rectangle 26"/>
          <p:cNvSpPr>
            <a:spLocks noGrp="1" noChangeArrowheads="1"/>
          </p:cNvSpPr>
          <p:nvPr>
            <p:ph type="title"/>
          </p:nvPr>
        </p:nvSpPr>
        <p:spPr>
          <a:xfrm>
            <a:off x="7885113" y="285750"/>
            <a:ext cx="1079500" cy="523875"/>
          </a:xfrm>
        </p:spPr>
        <p:txBody>
          <a:bodyPr/>
          <a:p>
            <a:pPr>
              <a:defRPr/>
            </a:pPr>
            <a:r>
              <a:rPr smtClean="0"/>
              <a:t>指法</a:t>
            </a:r>
            <a:endParaRPr dirty="0"/>
          </a:p>
        </p:txBody>
      </p:sp>
      <p:sp>
        <p:nvSpPr>
          <p:cNvPr id="5744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5650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hi-IN" dirty="0" smtClean="0"/>
              <a:t>键盘上的</a:t>
            </a:r>
            <a:r>
              <a:rPr lang="hi-IN" altLang="zh-CN" dirty="0" smtClean="0"/>
              <a:t>A</a:t>
            </a:r>
            <a:r>
              <a:rPr lang="zh-CN" altLang="en-US" dirty="0" smtClean="0"/>
              <a:t>、</a:t>
            </a:r>
            <a:r>
              <a:rPr lang="hi-IN" altLang="zh-CN" dirty="0" smtClean="0"/>
              <a:t>S</a:t>
            </a:r>
            <a:r>
              <a:rPr lang="zh-CN" altLang="en-US" dirty="0" smtClean="0"/>
              <a:t>、</a:t>
            </a:r>
            <a:r>
              <a:rPr lang="hi-IN" altLang="zh-CN" dirty="0" smtClean="0"/>
              <a:t>D</a:t>
            </a:r>
            <a:r>
              <a:rPr lang="zh-CN" altLang="en-US" dirty="0" smtClean="0"/>
              <a:t>、</a:t>
            </a:r>
            <a:r>
              <a:rPr lang="hi-IN" altLang="zh-CN" dirty="0" smtClean="0"/>
              <a:t>F</a:t>
            </a:r>
            <a:r>
              <a:rPr lang="zh-CN" altLang="en-US" dirty="0" smtClean="0"/>
              <a:t>、</a:t>
            </a:r>
            <a:r>
              <a:rPr lang="hi-IN" altLang="zh-CN" dirty="0" smtClean="0"/>
              <a:t>J</a:t>
            </a:r>
            <a:r>
              <a:rPr lang="zh-CN" altLang="en-US" dirty="0" smtClean="0"/>
              <a:t>、</a:t>
            </a:r>
            <a:r>
              <a:rPr lang="hi-IN" altLang="zh-CN" dirty="0" smtClean="0"/>
              <a:t>K</a:t>
            </a:r>
            <a:r>
              <a:rPr lang="zh-CN" altLang="en-US" dirty="0" smtClean="0"/>
              <a:t>、</a:t>
            </a:r>
            <a:r>
              <a:rPr lang="hi-IN" altLang="zh-CN" dirty="0" smtClean="0"/>
              <a:t>L</a:t>
            </a:r>
            <a:r>
              <a:rPr lang="zh-CN" altLang="en-US" dirty="0" smtClean="0"/>
              <a:t>、和一个符号键称为基准键位 </a:t>
            </a:r>
            <a:endParaRPr lang="zh-CN" altLang="en-US" dirty="0"/>
          </a:p>
        </p:txBody>
      </p:sp>
      <p:pic>
        <p:nvPicPr>
          <p:cNvPr id="574466" name="Picture 2" descr="图 2"/>
          <p:cNvPicPr>
            <a:picLocks noGrp="1"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403350" y="2528888"/>
            <a:ext cx="6870700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4467" name="Picture 3" descr="键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125" y="2781300"/>
            <a:ext cx="7586663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4470" name="Rectangle 6"/>
          <p:cNvSpPr>
            <a:spLocks noChangeArrowheads="1"/>
          </p:cNvSpPr>
          <p:nvPr/>
        </p:nvSpPr>
        <p:spPr bwMode="auto">
          <a:xfrm>
            <a:off x="755650" y="1214438"/>
            <a:ext cx="7848600" cy="11509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将计算机键盘上最常用的</a:t>
            </a:r>
            <a:r>
              <a:rPr lang="hi-IN" altLang="zh-CN" sz="2600" b="1" dirty="0">
                <a:latin typeface="+mn-lt"/>
                <a:ea typeface="微软雅黑" panose="020B0503020204020204" pitchFamily="34" charset="-122"/>
              </a:rPr>
              <a:t>26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个字母和常用符号依据位置分配给除大拇指外的</a:t>
            </a:r>
            <a:r>
              <a:rPr lang="hi-IN" altLang="zh-CN" sz="2600" b="1" dirty="0">
                <a:latin typeface="+mn-lt"/>
                <a:ea typeface="微软雅黑" panose="020B0503020204020204" pitchFamily="34" charset="-122"/>
              </a:rPr>
              <a:t>8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个手指 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2" name="Group 7"/>
          <p:cNvGrpSpPr/>
          <p:nvPr/>
        </p:nvGrpSpPr>
        <p:grpSpPr bwMode="auto">
          <a:xfrm>
            <a:off x="3851275" y="1844675"/>
            <a:ext cx="936625" cy="3311525"/>
            <a:chOff x="2245" y="1162"/>
            <a:chExt cx="590" cy="2086"/>
          </a:xfrm>
        </p:grpSpPr>
        <p:sp>
          <p:nvSpPr>
            <p:cNvPr id="26649" name="Line 8"/>
            <p:cNvSpPr>
              <a:spLocks noChangeShapeType="1"/>
            </p:cNvSpPr>
            <p:nvPr/>
          </p:nvSpPr>
          <p:spPr bwMode="auto">
            <a:xfrm flipH="1" flipV="1">
              <a:off x="2245" y="1615"/>
              <a:ext cx="590" cy="1633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0" name="Line 9"/>
            <p:cNvSpPr>
              <a:spLocks noChangeShapeType="1"/>
            </p:cNvSpPr>
            <p:nvPr/>
          </p:nvSpPr>
          <p:spPr bwMode="auto">
            <a:xfrm flipV="1">
              <a:off x="2245" y="1162"/>
              <a:ext cx="0" cy="453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74474" name="AutoShape 10"/>
          <p:cNvSpPr>
            <a:spLocks noChangeArrowheads="1"/>
          </p:cNvSpPr>
          <p:nvPr/>
        </p:nvSpPr>
        <p:spPr bwMode="gray">
          <a:xfrm>
            <a:off x="2214563" y="135572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左手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5" name="AutoShape 11"/>
          <p:cNvSpPr>
            <a:spLocks noChangeArrowheads="1"/>
          </p:cNvSpPr>
          <p:nvPr/>
        </p:nvSpPr>
        <p:spPr bwMode="gray">
          <a:xfrm>
            <a:off x="4662488" y="135572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右手 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6" name="Line 12"/>
          <p:cNvSpPr>
            <a:spLocks noChangeShapeType="1"/>
          </p:cNvSpPr>
          <p:nvPr/>
        </p:nvSpPr>
        <p:spPr bwMode="auto">
          <a:xfrm flipH="1" flipV="1">
            <a:off x="2771775" y="2493963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77" name="AutoShape 13"/>
          <p:cNvSpPr>
            <a:spLocks noChangeArrowheads="1"/>
          </p:cNvSpPr>
          <p:nvPr/>
        </p:nvSpPr>
        <p:spPr bwMode="gray">
          <a:xfrm>
            <a:off x="2925763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食指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78" name="Line 14"/>
          <p:cNvSpPr>
            <a:spLocks noChangeShapeType="1"/>
          </p:cNvSpPr>
          <p:nvPr/>
        </p:nvSpPr>
        <p:spPr bwMode="auto">
          <a:xfrm flipH="1" flipV="1">
            <a:off x="2205038" y="2492375"/>
            <a:ext cx="1008062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79" name="AutoShape 15"/>
          <p:cNvSpPr>
            <a:spLocks noChangeArrowheads="1"/>
          </p:cNvSpPr>
          <p:nvPr/>
        </p:nvSpPr>
        <p:spPr bwMode="gray">
          <a:xfrm>
            <a:off x="2349500" y="2101850"/>
            <a:ext cx="461963" cy="6905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中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0" name="Line 16"/>
          <p:cNvSpPr>
            <a:spLocks noChangeShapeType="1"/>
          </p:cNvSpPr>
          <p:nvPr/>
        </p:nvSpPr>
        <p:spPr bwMode="auto">
          <a:xfrm flipH="1" flipV="1">
            <a:off x="1701800" y="2493963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1" name="AutoShape 17"/>
          <p:cNvSpPr>
            <a:spLocks noChangeArrowheads="1"/>
          </p:cNvSpPr>
          <p:nvPr/>
        </p:nvSpPr>
        <p:spPr bwMode="gray">
          <a:xfrm>
            <a:off x="1844675" y="1817688"/>
            <a:ext cx="461963" cy="9683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无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名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2" name="AutoShape 18"/>
          <p:cNvSpPr>
            <a:spLocks noChangeArrowheads="1"/>
          </p:cNvSpPr>
          <p:nvPr/>
        </p:nvSpPr>
        <p:spPr bwMode="gray">
          <a:xfrm>
            <a:off x="909638" y="23780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小指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3" name="Line 19"/>
          <p:cNvSpPr>
            <a:spLocks noChangeShapeType="1"/>
          </p:cNvSpPr>
          <p:nvPr/>
        </p:nvSpPr>
        <p:spPr bwMode="auto">
          <a:xfrm flipH="1" flipV="1">
            <a:off x="4797425" y="2420938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4" name="AutoShape 20"/>
          <p:cNvSpPr>
            <a:spLocks noChangeArrowheads="1"/>
          </p:cNvSpPr>
          <p:nvPr/>
        </p:nvSpPr>
        <p:spPr bwMode="gray">
          <a:xfrm>
            <a:off x="4005263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食指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5" name="Line 21"/>
          <p:cNvSpPr>
            <a:spLocks noChangeShapeType="1"/>
          </p:cNvSpPr>
          <p:nvPr/>
        </p:nvSpPr>
        <p:spPr bwMode="auto">
          <a:xfrm flipH="1" flipV="1">
            <a:off x="5302250" y="2420938"/>
            <a:ext cx="1008063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6" name="AutoShape 22"/>
          <p:cNvSpPr>
            <a:spLocks noChangeArrowheads="1"/>
          </p:cNvSpPr>
          <p:nvPr/>
        </p:nvSpPr>
        <p:spPr bwMode="gray">
          <a:xfrm>
            <a:off x="4941888" y="2095500"/>
            <a:ext cx="461962" cy="6905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中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7" name="Line 23"/>
          <p:cNvSpPr>
            <a:spLocks noChangeShapeType="1"/>
          </p:cNvSpPr>
          <p:nvPr/>
        </p:nvSpPr>
        <p:spPr bwMode="auto">
          <a:xfrm flipH="1" flipV="1">
            <a:off x="5878513" y="2493963"/>
            <a:ext cx="1008062" cy="2663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4488" name="AutoShape 24"/>
          <p:cNvSpPr>
            <a:spLocks noChangeArrowheads="1"/>
          </p:cNvSpPr>
          <p:nvPr/>
        </p:nvSpPr>
        <p:spPr bwMode="gray">
          <a:xfrm>
            <a:off x="5518150" y="1817688"/>
            <a:ext cx="461963" cy="9683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无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名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指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74489" name="AutoShape 25"/>
          <p:cNvSpPr>
            <a:spLocks noChangeArrowheads="1"/>
          </p:cNvSpPr>
          <p:nvPr/>
        </p:nvSpPr>
        <p:spPr bwMode="gray">
          <a:xfrm>
            <a:off x="6237288" y="2365375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小指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7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7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7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7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4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74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4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74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4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7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74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74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74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74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69" grpId="0" build="p"/>
      <p:bldP spid="574469" grpId="1" build="p"/>
      <p:bldP spid="574470" grpId="0"/>
      <p:bldP spid="574470" grpId="1"/>
      <p:bldP spid="574474" grpId="0" bldLvl="0" animBg="1"/>
      <p:bldP spid="574475" grpId="0" bldLvl="0" animBg="1"/>
      <p:bldP spid="574476" grpId="0" bldLvl="0" animBg="1"/>
      <p:bldP spid="574477" grpId="0" bldLvl="0" animBg="1"/>
      <p:bldP spid="574478" grpId="0" bldLvl="0" animBg="1"/>
      <p:bldP spid="574479" grpId="0" bldLvl="0" animBg="1"/>
      <p:bldP spid="574480" grpId="0" bldLvl="0" animBg="1"/>
      <p:bldP spid="574481" grpId="0" bldLvl="0" animBg="1"/>
      <p:bldP spid="574482" grpId="0" bldLvl="0" animBg="1"/>
      <p:bldP spid="574483" grpId="0" bldLvl="0" animBg="1"/>
      <p:bldP spid="574484" grpId="0" bldLvl="0" animBg="1"/>
      <p:bldP spid="574485" grpId="0" bldLvl="0" animBg="1"/>
      <p:bldP spid="574486" grpId="0" bldLvl="0" animBg="1"/>
      <p:bldP spid="574487" grpId="0" bldLvl="0" animBg="1"/>
      <p:bldP spid="574488" grpId="0" bldLvl="0" animBg="1"/>
      <p:bldP spid="57448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6514" name="Picture 2" descr="指法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31913" y="3013075"/>
            <a:ext cx="6600825" cy="334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6518" name="Rectangle 6"/>
          <p:cNvSpPr>
            <a:spLocks noGrp="1" noChangeArrowheads="1"/>
          </p:cNvSpPr>
          <p:nvPr>
            <p:ph type="title"/>
          </p:nvPr>
        </p:nvSpPr>
        <p:spPr>
          <a:xfrm>
            <a:off x="7932738" y="285750"/>
            <a:ext cx="1031875" cy="523875"/>
          </a:xfrm>
        </p:spPr>
        <p:txBody>
          <a:bodyPr/>
          <a:p>
            <a:pPr>
              <a:defRPr/>
            </a:pPr>
            <a:r>
              <a:rPr smtClean="0"/>
              <a:t>指法</a:t>
            </a:r>
            <a:endParaRPr dirty="0"/>
          </a:p>
        </p:txBody>
      </p:sp>
      <p:sp>
        <p:nvSpPr>
          <p:cNvPr id="57651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hi-IN" smtClean="0"/>
              <a:t>键盘上的</a:t>
            </a:r>
            <a:r>
              <a:rPr lang="hi-IN" altLang="zh-CN" smtClean="0"/>
              <a:t>A</a:t>
            </a:r>
            <a:r>
              <a:rPr lang="zh-CN" altLang="en-US" smtClean="0"/>
              <a:t>、</a:t>
            </a:r>
            <a:r>
              <a:rPr lang="hi-IN" altLang="zh-CN" smtClean="0"/>
              <a:t>S</a:t>
            </a:r>
            <a:r>
              <a:rPr lang="zh-CN" altLang="en-US" smtClean="0"/>
              <a:t>、</a:t>
            </a:r>
            <a:r>
              <a:rPr lang="hi-IN" altLang="zh-CN" smtClean="0"/>
              <a:t>D</a:t>
            </a:r>
            <a:r>
              <a:rPr lang="zh-CN" altLang="en-US" smtClean="0"/>
              <a:t>、</a:t>
            </a:r>
            <a:r>
              <a:rPr lang="hi-IN" altLang="zh-CN" smtClean="0"/>
              <a:t>F</a:t>
            </a:r>
            <a:r>
              <a:rPr lang="zh-CN" altLang="en-US" smtClean="0"/>
              <a:t>、</a:t>
            </a:r>
            <a:r>
              <a:rPr lang="hi-IN" altLang="zh-CN" smtClean="0"/>
              <a:t>J</a:t>
            </a:r>
            <a:r>
              <a:rPr lang="zh-CN" altLang="en-US" smtClean="0"/>
              <a:t>、</a:t>
            </a:r>
            <a:r>
              <a:rPr lang="hi-IN" altLang="zh-CN" smtClean="0"/>
              <a:t>K</a:t>
            </a:r>
            <a:r>
              <a:rPr lang="zh-CN" altLang="en-US" smtClean="0"/>
              <a:t>、</a:t>
            </a:r>
            <a:r>
              <a:rPr lang="hi-IN" altLang="zh-CN" smtClean="0"/>
              <a:t>L</a:t>
            </a:r>
            <a:r>
              <a:rPr lang="zh-CN" altLang="en-US" smtClean="0"/>
              <a:t>和一个符号键称为基准键位 </a:t>
            </a:r>
            <a:endParaRPr lang="zh-CN" altLang="en-US" smtClean="0"/>
          </a:p>
          <a:p>
            <a:pPr>
              <a:defRPr/>
            </a:pPr>
            <a:r>
              <a:rPr lang="zh-CN" altLang="hi-IN" smtClean="0"/>
              <a:t>将计算机键盘上最常用的</a:t>
            </a:r>
            <a:r>
              <a:rPr lang="hi-IN" altLang="zh-CN" smtClean="0"/>
              <a:t>26</a:t>
            </a:r>
            <a:r>
              <a:rPr lang="zh-CN" altLang="en-US" smtClean="0"/>
              <a:t>个字母和常用符号依据位置分配给除大拇指外的</a:t>
            </a:r>
            <a:r>
              <a:rPr lang="hi-IN" altLang="zh-CN" smtClean="0"/>
              <a:t>8</a:t>
            </a:r>
            <a:r>
              <a:rPr lang="zh-CN" altLang="en-US" smtClean="0"/>
              <a:t>个手指 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576517" name="Picture 5" descr="FingerP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484313"/>
            <a:ext cx="6715125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6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76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76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500"/>
                                        <p:tgtEl>
                                          <p:spTgt spid="576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576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651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5"/>
          <p:cNvSpPr>
            <a:spLocks noGrp="1" noChangeArrowheads="1"/>
          </p:cNvSpPr>
          <p:nvPr/>
        </p:nvSpPr>
        <p:spPr>
          <a:xfrm>
            <a:off x="7956550" y="299085"/>
            <a:ext cx="1008063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9pPr>
          </a:lstStyle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3" name="Rectangle 8"/>
          <p:cNvSpPr>
            <a:spLocks noGrp="1" noChangeArrowheads="1"/>
          </p:cNvSpPr>
          <p:nvPr/>
        </p:nvSpPr>
        <p:spPr>
          <a:xfrm>
            <a:off x="784225" y="1227773"/>
            <a:ext cx="7645400" cy="5143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 sz="2600" b="1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 sz="2400" b="1">
                <a:solidFill>
                  <a:schemeClr val="tx1"/>
                </a:solidFill>
                <a:latin typeface="+mn-lt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  <a:defRPr sz="1800" b="1">
                <a:solidFill>
                  <a:schemeClr val="tx1"/>
                </a:solidFill>
                <a:latin typeface="+mn-lt"/>
                <a:ea typeface="+mn-ea"/>
                <a:cs typeface="楷体_GB231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 b="1">
                <a:solidFill>
                  <a:schemeClr val="tx1"/>
                </a:solidFill>
                <a:latin typeface="+mn-lt"/>
                <a:ea typeface="+mn-ea"/>
                <a:cs typeface="楷体_GB2312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9pPr>
          </a:lstStyle>
          <a:p>
            <a:pPr>
              <a:defRPr/>
            </a:pPr>
            <a:r>
              <a:rPr lang="zh-CN" altLang="en-US" dirty="0" smtClean="0"/>
              <a:t>使用鼠标进行拖拽操作时，需要按住鼠标的哪个键？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键盘中的功能键区在什么位置？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要输入字母‘</a:t>
            </a:r>
            <a:r>
              <a:rPr lang="en-US" altLang="zh-CN" dirty="0" smtClean="0"/>
              <a:t>y’</a:t>
            </a:r>
            <a:r>
              <a:rPr lang="zh-CN" altLang="en-US" dirty="0" smtClean="0"/>
              <a:t>时应该用哪个手指？</a:t>
            </a:r>
            <a:endParaRPr lang="en-US" altLang="zh-CN" dirty="0"/>
          </a:p>
        </p:txBody>
      </p:sp>
      <p:grpSp>
        <p:nvGrpSpPr>
          <p:cNvPr id="4" name="组合 58"/>
          <p:cNvGrpSpPr/>
          <p:nvPr/>
        </p:nvGrpSpPr>
        <p:grpSpPr bwMode="auto">
          <a:xfrm>
            <a:off x="71438" y="870585"/>
            <a:ext cx="958850" cy="430213"/>
            <a:chOff x="3643306" y="2500357"/>
            <a:chExt cx="958752" cy="430730"/>
          </a:xfrm>
        </p:grpSpPr>
        <p:pic>
          <p:nvPicPr>
            <p:cNvPr id="5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6"/>
            <p:cNvSpPr txBox="1"/>
            <p:nvPr/>
          </p:nvSpPr>
          <p:spPr>
            <a:xfrm>
              <a:off x="3900455" y="2501947"/>
              <a:ext cx="701603" cy="40053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0610" name="Rectangle 2"/>
          <p:cNvSpPr>
            <a:spLocks noChangeArrowheads="1"/>
          </p:cNvSpPr>
          <p:nvPr/>
        </p:nvSpPr>
        <p:spPr bwMode="auto">
          <a:xfrm>
            <a:off x="684213" y="1341438"/>
            <a:ext cx="8102600" cy="1582737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用来创建和编辑文本文档的程序叫做文本编辑器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“记事本”是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Windows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操作系统自带的一种文本编辑器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hi-IN" sz="2600" b="1" dirty="0">
                <a:latin typeface="+mn-lt"/>
                <a:ea typeface="微软雅黑" panose="020B0503020204020204" pitchFamily="34" charset="-122"/>
              </a:rPr>
              <a:t>它可以帮助人们完成一些简单的文字处理工作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580620" name="Rectangle 12"/>
          <p:cNvSpPr>
            <a:spLocks noGrp="1" noChangeArrowheads="1"/>
          </p:cNvSpPr>
          <p:nvPr>
            <p:ph type="title"/>
          </p:nvPr>
        </p:nvSpPr>
        <p:spPr>
          <a:xfrm>
            <a:off x="6948488" y="285750"/>
            <a:ext cx="2016125" cy="523875"/>
          </a:xfrm>
        </p:spPr>
        <p:txBody>
          <a:bodyPr/>
          <a:p>
            <a:pPr>
              <a:defRPr/>
            </a:pPr>
            <a:r>
              <a:rPr dirty="0" smtClean="0"/>
              <a:t>启动记事本</a:t>
            </a:r>
            <a:endParaRPr dirty="0"/>
          </a:p>
        </p:txBody>
      </p:sp>
      <p:pic>
        <p:nvPicPr>
          <p:cNvPr id="17" name="内容占位符 16" descr="开始程序2.bmp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811588" y="2736850"/>
            <a:ext cx="1590675" cy="2098675"/>
          </a:xfrm>
        </p:spPr>
      </p:pic>
      <p:pic>
        <p:nvPicPr>
          <p:cNvPr id="18" name="图片 17" descr="图3 附件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285875"/>
            <a:ext cx="4551363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图片 18" descr="图4记事本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49700" y="1285875"/>
            <a:ext cx="4551363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0617" name="Picture 9" descr="记事本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88" y="1466850"/>
            <a:ext cx="629602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0619" name="Line 11"/>
          <p:cNvSpPr>
            <a:spLocks noChangeShapeType="1"/>
          </p:cNvSpPr>
          <p:nvPr/>
        </p:nvSpPr>
        <p:spPr bwMode="auto">
          <a:xfrm>
            <a:off x="1581150" y="1654175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1643042" y="2252664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>
              <a:defRPr/>
            </a:pPr>
            <a:endParaRPr lang="zh-CN" altLang="en-US"/>
          </a:p>
        </p:txBody>
      </p:sp>
      <p:sp>
        <p:nvSpPr>
          <p:cNvPr id="16" name="AutoShape 17"/>
          <p:cNvSpPr>
            <a:spLocks noChangeArrowheads="1"/>
          </p:cNvSpPr>
          <p:nvPr/>
        </p:nvSpPr>
        <p:spPr bwMode="auto">
          <a:xfrm>
            <a:off x="2071688" y="2600325"/>
            <a:ext cx="2533650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光标，从这里键入文本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0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80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0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806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806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500"/>
                                        <p:tgtEl>
                                          <p:spTgt spid="580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0610" grpId="0"/>
      <p:bldP spid="580610" grpId="1"/>
      <p:bldP spid="580619" grpId="0" bldLvl="0" animBg="1"/>
      <p:bldP spid="580619" grpId="1" bldLvl="0" animBg="1"/>
      <p:bldP spid="1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 输入字母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30723" name="Picture 2" descr="记事本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87450" y="1773238"/>
            <a:ext cx="629602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2660" name="Line 4"/>
          <p:cNvSpPr>
            <a:spLocks noChangeShapeType="1"/>
          </p:cNvSpPr>
          <p:nvPr/>
        </p:nvSpPr>
        <p:spPr bwMode="auto">
          <a:xfrm>
            <a:off x="1290638" y="23558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2661" name="Text Box 5"/>
          <p:cNvSpPr txBox="1">
            <a:spLocks noChangeArrowheads="1"/>
          </p:cNvSpPr>
          <p:nvPr/>
        </p:nvSpPr>
        <p:spPr bwMode="auto">
          <a:xfrm>
            <a:off x="1219200" y="2284413"/>
            <a:ext cx="360363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a</a:t>
            </a:r>
            <a:endParaRPr lang="en-US" altLang="zh-CN"/>
          </a:p>
        </p:txBody>
      </p:sp>
      <p:sp>
        <p:nvSpPr>
          <p:cNvPr id="582662" name="Line 6"/>
          <p:cNvSpPr>
            <a:spLocks noChangeShapeType="1"/>
          </p:cNvSpPr>
          <p:nvPr/>
        </p:nvSpPr>
        <p:spPr bwMode="auto">
          <a:xfrm>
            <a:off x="1449388" y="23558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2663" name="Text Box 7"/>
          <p:cNvSpPr txBox="1">
            <a:spLocks noChangeArrowheads="1"/>
          </p:cNvSpPr>
          <p:nvPr/>
        </p:nvSpPr>
        <p:spPr bwMode="auto">
          <a:xfrm>
            <a:off x="1362075" y="2284413"/>
            <a:ext cx="360363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b</a:t>
            </a:r>
            <a:endParaRPr lang="en-US" altLang="zh-CN"/>
          </a:p>
        </p:txBody>
      </p:sp>
      <p:sp>
        <p:nvSpPr>
          <p:cNvPr id="582664" name="Line 8"/>
          <p:cNvSpPr>
            <a:spLocks noChangeShapeType="1"/>
          </p:cNvSpPr>
          <p:nvPr/>
        </p:nvSpPr>
        <p:spPr bwMode="auto">
          <a:xfrm>
            <a:off x="1600200" y="23558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2665" name="Text Box 9"/>
          <p:cNvSpPr txBox="1">
            <a:spLocks noChangeArrowheads="1"/>
          </p:cNvSpPr>
          <p:nvPr/>
        </p:nvSpPr>
        <p:spPr bwMode="auto">
          <a:xfrm>
            <a:off x="1520825" y="2292350"/>
            <a:ext cx="36036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C</a:t>
            </a:r>
            <a:endParaRPr lang="en-US" altLang="zh-CN"/>
          </a:p>
        </p:txBody>
      </p:sp>
      <p:sp>
        <p:nvSpPr>
          <p:cNvPr id="582666" name="Line 10"/>
          <p:cNvSpPr>
            <a:spLocks noChangeShapeType="1"/>
          </p:cNvSpPr>
          <p:nvPr/>
        </p:nvSpPr>
        <p:spPr bwMode="auto">
          <a:xfrm>
            <a:off x="1795463" y="23558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2667" name="Text Box 11"/>
          <p:cNvSpPr txBox="1">
            <a:spLocks noChangeArrowheads="1"/>
          </p:cNvSpPr>
          <p:nvPr/>
        </p:nvSpPr>
        <p:spPr bwMode="auto">
          <a:xfrm>
            <a:off x="1751013" y="2298700"/>
            <a:ext cx="360362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U</a:t>
            </a:r>
            <a:endParaRPr lang="en-US" altLang="zh-CN"/>
          </a:p>
        </p:txBody>
      </p:sp>
      <p:sp>
        <p:nvSpPr>
          <p:cNvPr id="582668" name="Line 12"/>
          <p:cNvSpPr>
            <a:spLocks noChangeShapeType="1"/>
          </p:cNvSpPr>
          <p:nvPr/>
        </p:nvSpPr>
        <p:spPr bwMode="auto">
          <a:xfrm>
            <a:off x="2051050" y="23558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pic>
        <p:nvPicPr>
          <p:cNvPr id="30733" name="Picture 14" descr="键盘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141663"/>
            <a:ext cx="6769100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2671" name="AutoShape 15"/>
          <p:cNvSpPr>
            <a:spLocks noChangeArrowheads="1"/>
          </p:cNvSpPr>
          <p:nvPr/>
        </p:nvSpPr>
        <p:spPr bwMode="gray">
          <a:xfrm>
            <a:off x="2122488" y="4581525"/>
            <a:ext cx="288925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A</a:t>
            </a:r>
            <a:endParaRPr lang="en-US" altLang="zh-CN" b="1"/>
          </a:p>
        </p:txBody>
      </p:sp>
      <p:sp>
        <p:nvSpPr>
          <p:cNvPr id="582672" name="AutoShape 16"/>
          <p:cNvSpPr>
            <a:spLocks noChangeArrowheads="1"/>
          </p:cNvSpPr>
          <p:nvPr/>
        </p:nvSpPr>
        <p:spPr bwMode="gray">
          <a:xfrm>
            <a:off x="3995738" y="4972050"/>
            <a:ext cx="288925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B</a:t>
            </a:r>
            <a:endParaRPr lang="en-US" altLang="zh-CN" b="1"/>
          </a:p>
        </p:txBody>
      </p:sp>
      <p:sp>
        <p:nvSpPr>
          <p:cNvPr id="582673" name="AutoShape 17"/>
          <p:cNvSpPr>
            <a:spLocks noChangeArrowheads="1"/>
          </p:cNvSpPr>
          <p:nvPr/>
        </p:nvSpPr>
        <p:spPr bwMode="gray">
          <a:xfrm>
            <a:off x="1397000" y="6332538"/>
            <a:ext cx="6118225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输入英文小写字母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2674" name="AutoShape 18"/>
          <p:cNvSpPr>
            <a:spLocks noChangeArrowheads="1"/>
          </p:cNvSpPr>
          <p:nvPr/>
        </p:nvSpPr>
        <p:spPr bwMode="gray">
          <a:xfrm>
            <a:off x="1524000" y="6459538"/>
            <a:ext cx="6118225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如果要输入大写字母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2675" name="AutoShape 19"/>
          <p:cNvSpPr>
            <a:spLocks noChangeArrowheads="1"/>
          </p:cNvSpPr>
          <p:nvPr/>
        </p:nvSpPr>
        <p:spPr bwMode="gray">
          <a:xfrm>
            <a:off x="1446213" y="4994275"/>
            <a:ext cx="747712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>
                <a:ea typeface="宋体" panose="02010600030101010101" pitchFamily="2" charset="-122"/>
              </a:rPr>
              <a:t>Shift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582676" name="AutoShape 20"/>
          <p:cNvSpPr>
            <a:spLocks noChangeArrowheads="1"/>
          </p:cNvSpPr>
          <p:nvPr/>
        </p:nvSpPr>
        <p:spPr bwMode="gray">
          <a:xfrm>
            <a:off x="6372225" y="5056188"/>
            <a:ext cx="922338" cy="273050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>
                <a:ea typeface="宋体" panose="02010600030101010101" pitchFamily="2" charset="-122"/>
              </a:rPr>
              <a:t>Shift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582677" name="AutoShape 21"/>
          <p:cNvSpPr>
            <a:spLocks noChangeArrowheads="1"/>
          </p:cNvSpPr>
          <p:nvPr/>
        </p:nvSpPr>
        <p:spPr bwMode="gray">
          <a:xfrm>
            <a:off x="3203575" y="4970463"/>
            <a:ext cx="288925" cy="287337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C</a:t>
            </a:r>
            <a:endParaRPr lang="en-US" altLang="zh-CN" b="1"/>
          </a:p>
        </p:txBody>
      </p:sp>
      <p:sp>
        <p:nvSpPr>
          <p:cNvPr id="582678" name="AutoShape 22"/>
          <p:cNvSpPr>
            <a:spLocks noChangeArrowheads="1"/>
          </p:cNvSpPr>
          <p:nvPr/>
        </p:nvSpPr>
        <p:spPr bwMode="gray">
          <a:xfrm>
            <a:off x="4462463" y="4235450"/>
            <a:ext cx="288925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U</a:t>
            </a:r>
            <a:endParaRPr lang="en-US" altLang="zh-CN" b="1"/>
          </a:p>
        </p:txBody>
      </p:sp>
      <p:sp>
        <p:nvSpPr>
          <p:cNvPr id="582679" name="Rectangle 23"/>
          <p:cNvSpPr>
            <a:spLocks noChangeArrowheads="1"/>
          </p:cNvSpPr>
          <p:nvPr/>
        </p:nvSpPr>
        <p:spPr bwMode="auto">
          <a:xfrm>
            <a:off x="1403350" y="4968875"/>
            <a:ext cx="865188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2680" name="Rectangle 24"/>
          <p:cNvSpPr>
            <a:spLocks noChangeArrowheads="1"/>
          </p:cNvSpPr>
          <p:nvPr/>
        </p:nvSpPr>
        <p:spPr bwMode="auto">
          <a:xfrm>
            <a:off x="6372225" y="5002213"/>
            <a:ext cx="950913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2681" name="Rectangle 25"/>
          <p:cNvSpPr>
            <a:spLocks noChangeArrowheads="1"/>
          </p:cNvSpPr>
          <p:nvPr/>
        </p:nvSpPr>
        <p:spPr bwMode="auto">
          <a:xfrm>
            <a:off x="1331913" y="4581525"/>
            <a:ext cx="792162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2682" name="AutoShape 26"/>
          <p:cNvSpPr>
            <a:spLocks noChangeArrowheads="1"/>
          </p:cNvSpPr>
          <p:nvPr/>
        </p:nvSpPr>
        <p:spPr bwMode="gray">
          <a:xfrm>
            <a:off x="1651000" y="6586538"/>
            <a:ext cx="6118225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如果要一直输入大写字母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2683" name="Rectangle 27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p>
            <a:pPr>
              <a:defRPr/>
            </a:pPr>
            <a:r>
              <a:rPr dirty="0" smtClean="0"/>
              <a:t>编辑英文文本</a:t>
            </a:r>
            <a:r>
              <a:rPr lang="en-US" altLang="zh-CN" dirty="0" smtClean="0"/>
              <a:t>7-1</a:t>
            </a:r>
            <a:endParaRPr dirty="0"/>
          </a:p>
        </p:txBody>
      </p:sp>
      <p:sp>
        <p:nvSpPr>
          <p:cNvPr id="34" name="AutoShape 4"/>
          <p:cNvSpPr>
            <a:spLocks noChangeArrowheads="1"/>
          </p:cNvSpPr>
          <p:nvPr/>
        </p:nvSpPr>
        <p:spPr bwMode="gray">
          <a:xfrm>
            <a:off x="7023100" y="6203950"/>
            <a:ext cx="357188" cy="36036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round/>
          </a:ln>
        </p:spPr>
        <p:txBody>
          <a:bodyPr anchor="ctr"/>
          <a:p>
            <a:pPr algn="ctr"/>
            <a:r>
              <a: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en-US" altLang="zh-CN" sz="2000" b="1">
              <a:solidFill>
                <a:srgbClr val="0C83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2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826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826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82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2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5826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5826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826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826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2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" dur="500"/>
                                        <p:tgtEl>
                                          <p:spTgt spid="582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2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500"/>
                                        <p:tgtEl>
                                          <p:spTgt spid="582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82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82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82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" dur="500"/>
                                        <p:tgtEl>
                                          <p:spTgt spid="582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2" dur="500"/>
                                        <p:tgtEl>
                                          <p:spTgt spid="582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82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582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582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82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8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82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"/>
                                        <p:tgtEl>
                                          <p:spTgt spid="582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582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6" dur="500"/>
                                        <p:tgtEl>
                                          <p:spTgt spid="582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9" dur="500"/>
                                        <p:tgtEl>
                                          <p:spTgt spid="582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582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2660" grpId="0" bldLvl="0" animBg="1"/>
      <p:bldP spid="582660" grpId="1" bldLvl="0" animBg="1"/>
      <p:bldP spid="582661" grpId="0"/>
      <p:bldP spid="582662" grpId="0" bldLvl="0" animBg="1"/>
      <p:bldP spid="582662" grpId="1" bldLvl="0" animBg="1"/>
      <p:bldP spid="582662" grpId="2" bldLvl="0" animBg="1"/>
      <p:bldP spid="582663" grpId="0"/>
      <p:bldP spid="582664" grpId="0" bldLvl="0" animBg="1"/>
      <p:bldP spid="582664" grpId="1" bldLvl="0" animBg="1"/>
      <p:bldP spid="582665" grpId="0"/>
      <p:bldP spid="582666" grpId="0" bldLvl="0" animBg="1"/>
      <p:bldP spid="582666" grpId="1" bldLvl="0" animBg="1"/>
      <p:bldP spid="582667" grpId="0"/>
      <p:bldP spid="582668" grpId="0" bldLvl="0" animBg="1"/>
      <p:bldP spid="582671" grpId="0" bldLvl="0" animBg="1"/>
      <p:bldP spid="582671" grpId="1" bldLvl="0" animBg="1"/>
      <p:bldP spid="582672" grpId="0" bldLvl="0" animBg="1"/>
      <p:bldP spid="582672" grpId="1" bldLvl="0" animBg="1"/>
      <p:bldP spid="582673" grpId="0" bldLvl="0" animBg="1"/>
      <p:bldP spid="582674" grpId="0" bldLvl="0" animBg="1"/>
      <p:bldP spid="582675" grpId="0" bldLvl="0" animBg="1"/>
      <p:bldP spid="582675" grpId="1" bldLvl="0" animBg="1"/>
      <p:bldP spid="582676" grpId="0" bldLvl="0" animBg="1"/>
      <p:bldP spid="582676" grpId="1" bldLvl="0" animBg="1"/>
      <p:bldP spid="582677" grpId="0" bldLvl="0" animBg="1"/>
      <p:bldP spid="582677" grpId="1" bldLvl="0" animBg="1"/>
      <p:bldP spid="582678" grpId="0" bldLvl="0" animBg="1"/>
      <p:bldP spid="582678" grpId="1" bldLvl="0" animBg="1"/>
      <p:bldP spid="582679" grpId="0" bldLvl="0" animBg="1"/>
      <p:bldP spid="582679" grpId="1" bldLvl="0" animBg="1"/>
      <p:bldP spid="582680" grpId="0" bldLvl="0" animBg="1"/>
      <p:bldP spid="582680" grpId="1" bldLvl="0" animBg="1"/>
      <p:bldP spid="582681" grpId="0" bldLvl="0" animBg="1"/>
      <p:bldP spid="582682" grpId="0" bldLvl="0" animBg="1"/>
      <p:bldP spid="3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8" name="Rectangle 18"/>
          <p:cNvSpPr>
            <a:spLocks noGrp="1" noChangeArrowheads="1"/>
          </p:cNvSpPr>
          <p:nvPr>
            <p:ph type="title"/>
          </p:nvPr>
        </p:nvSpPr>
        <p:spPr>
          <a:xfrm>
            <a:off x="6011863" y="285750"/>
            <a:ext cx="2952750" cy="523875"/>
          </a:xfrm>
        </p:spPr>
        <p:txBody>
          <a:bodyPr/>
          <a:p>
            <a:pPr>
              <a:defRPr/>
            </a:pPr>
            <a:r>
              <a:rPr smtClean="0"/>
              <a:t>编辑英文文本</a:t>
            </a:r>
            <a:r>
              <a:rPr lang="en-US" altLang="zh-CN" smtClean="0"/>
              <a:t>7-2</a:t>
            </a:r>
            <a:endParaRPr dirty="0"/>
          </a:p>
        </p:txBody>
      </p:sp>
      <p:pic>
        <p:nvPicPr>
          <p:cNvPr id="583682" name="Picture 2" descr="记事本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331913" y="1989138"/>
            <a:ext cx="6296025" cy="3819525"/>
          </a:xfrm>
        </p:spPr>
      </p:pic>
      <p:sp>
        <p:nvSpPr>
          <p:cNvPr id="583684" name="Line 4"/>
          <p:cNvSpPr>
            <a:spLocks noChangeShapeType="1"/>
          </p:cNvSpPr>
          <p:nvPr/>
        </p:nvSpPr>
        <p:spPr bwMode="auto">
          <a:xfrm>
            <a:off x="1403350" y="262890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3685" name="Text Box 5"/>
          <p:cNvSpPr txBox="1">
            <a:spLocks noChangeArrowheads="1"/>
          </p:cNvSpPr>
          <p:nvPr/>
        </p:nvSpPr>
        <p:spPr bwMode="auto">
          <a:xfrm>
            <a:off x="1331913" y="2557463"/>
            <a:ext cx="360362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583686" name="Line 6"/>
          <p:cNvSpPr>
            <a:spLocks noChangeShapeType="1"/>
          </p:cNvSpPr>
          <p:nvPr/>
        </p:nvSpPr>
        <p:spPr bwMode="auto">
          <a:xfrm>
            <a:off x="1546225" y="262890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3687" name="Text Box 7"/>
          <p:cNvSpPr txBox="1">
            <a:spLocks noChangeArrowheads="1"/>
          </p:cNvSpPr>
          <p:nvPr/>
        </p:nvSpPr>
        <p:spPr bwMode="auto">
          <a:xfrm>
            <a:off x="1474788" y="2557463"/>
            <a:ext cx="360362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583688" name="Line 8"/>
          <p:cNvSpPr>
            <a:spLocks noChangeShapeType="1"/>
          </p:cNvSpPr>
          <p:nvPr/>
        </p:nvSpPr>
        <p:spPr bwMode="auto">
          <a:xfrm>
            <a:off x="1763713" y="262890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3689" name="Rectangle 9"/>
          <p:cNvSpPr>
            <a:spLocks noChangeArrowheads="1"/>
          </p:cNvSpPr>
          <p:nvPr/>
        </p:nvSpPr>
        <p:spPr bwMode="auto">
          <a:xfrm>
            <a:off x="771525" y="1143000"/>
            <a:ext cx="8229600" cy="72072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输入数字和符号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31754" name="Picture 10" descr="键盘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141663"/>
            <a:ext cx="6769100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691" name="AutoShape 11"/>
          <p:cNvSpPr>
            <a:spLocks noChangeArrowheads="1"/>
          </p:cNvSpPr>
          <p:nvPr/>
        </p:nvSpPr>
        <p:spPr bwMode="gray">
          <a:xfrm>
            <a:off x="1835150" y="3860800"/>
            <a:ext cx="288925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1</a:t>
            </a:r>
            <a:endParaRPr lang="en-US" altLang="zh-CN" b="1"/>
          </a:p>
        </p:txBody>
      </p:sp>
      <p:sp>
        <p:nvSpPr>
          <p:cNvPr id="583692" name="AutoShape 12"/>
          <p:cNvSpPr>
            <a:spLocks noChangeArrowheads="1"/>
          </p:cNvSpPr>
          <p:nvPr/>
        </p:nvSpPr>
        <p:spPr bwMode="gray">
          <a:xfrm>
            <a:off x="2266950" y="3860800"/>
            <a:ext cx="288925" cy="287338"/>
          </a:xfrm>
          <a:prstGeom prst="roundRect">
            <a:avLst>
              <a:gd name="adj" fmla="val 16667"/>
            </a:avLst>
          </a:prstGeom>
          <a:solidFill>
            <a:srgbClr val="E4FCE4"/>
          </a:solidFill>
          <a:ln w="19050" algn="ctr">
            <a:solidFill>
              <a:srgbClr val="00B0F0"/>
            </a:solidFill>
            <a:round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anchor="ctr" anchorCtr="1"/>
          <a:p>
            <a:pPr eaLnBrk="0" hangingPunct="0">
              <a:defRPr/>
            </a:pPr>
            <a:r>
              <a:rPr lang="en-US" altLang="zh-CN" b="1"/>
              <a:t>2</a:t>
            </a:r>
            <a:endParaRPr lang="en-US" altLang="zh-CN" b="1"/>
          </a:p>
        </p:txBody>
      </p:sp>
      <p:sp>
        <p:nvSpPr>
          <p:cNvPr id="583693" name="AutoShape 13"/>
          <p:cNvSpPr>
            <a:spLocks noChangeArrowheads="1"/>
          </p:cNvSpPr>
          <p:nvPr/>
        </p:nvSpPr>
        <p:spPr bwMode="gray">
          <a:xfrm>
            <a:off x="1692275" y="6215063"/>
            <a:ext cx="6118225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p>
            <a:pPr algn="ctr">
              <a:defRPr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字母键上方是一排数字键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3694" name="AutoShape 14"/>
          <p:cNvSpPr>
            <a:spLocks noChangeArrowheads="1"/>
          </p:cNvSpPr>
          <p:nvPr/>
        </p:nvSpPr>
        <p:spPr bwMode="gray">
          <a:xfrm>
            <a:off x="1819275" y="6342063"/>
            <a:ext cx="6118225" cy="40957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p>
            <a:pPr algn="ctr">
              <a:defRPr/>
            </a:pP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 输入符号 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3695" name="Rectangle 15"/>
          <p:cNvSpPr>
            <a:spLocks noChangeArrowheads="1"/>
          </p:cNvSpPr>
          <p:nvPr/>
        </p:nvSpPr>
        <p:spPr bwMode="auto">
          <a:xfrm>
            <a:off x="1331913" y="4951413"/>
            <a:ext cx="1008062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3696" name="Rectangle 16"/>
          <p:cNvSpPr>
            <a:spLocks noChangeArrowheads="1"/>
          </p:cNvSpPr>
          <p:nvPr/>
        </p:nvSpPr>
        <p:spPr bwMode="auto">
          <a:xfrm>
            <a:off x="6300788" y="4994275"/>
            <a:ext cx="1079500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3697" name="Freeform 17"/>
          <p:cNvSpPr/>
          <p:nvPr/>
        </p:nvSpPr>
        <p:spPr bwMode="auto">
          <a:xfrm>
            <a:off x="1331913" y="3829050"/>
            <a:ext cx="5545137" cy="1544638"/>
          </a:xfrm>
          <a:custGeom>
            <a:avLst/>
            <a:gdLst>
              <a:gd name="T0" fmla="*/ 2147483647 w 3493"/>
              <a:gd name="T1" fmla="*/ 2147483647 h 973"/>
              <a:gd name="T2" fmla="*/ 2147483647 w 3493"/>
              <a:gd name="T3" fmla="*/ 2147483647 h 973"/>
              <a:gd name="T4" fmla="*/ 2147483647 w 3493"/>
              <a:gd name="T5" fmla="*/ 2147483647 h 973"/>
              <a:gd name="T6" fmla="*/ 2147483647 w 3493"/>
              <a:gd name="T7" fmla="*/ 2147483647 h 973"/>
              <a:gd name="T8" fmla="*/ 2147483647 w 3493"/>
              <a:gd name="T9" fmla="*/ 0 h 973"/>
              <a:gd name="T10" fmla="*/ 0 w 3493"/>
              <a:gd name="T11" fmla="*/ 2147483647 h 973"/>
              <a:gd name="T12" fmla="*/ 2147483647 w 3493"/>
              <a:gd name="T13" fmla="*/ 2147483647 h 973"/>
              <a:gd name="T14" fmla="*/ 2147483647 w 3493"/>
              <a:gd name="T15" fmla="*/ 2147483647 h 973"/>
              <a:gd name="T16" fmla="*/ 2147483647 w 3493"/>
              <a:gd name="T17" fmla="*/ 2147483647 h 973"/>
              <a:gd name="T18" fmla="*/ 2147483647 w 3493"/>
              <a:gd name="T19" fmla="*/ 2147483647 h 973"/>
              <a:gd name="T20" fmla="*/ 2147483647 w 3493"/>
              <a:gd name="T21" fmla="*/ 2147483647 h 973"/>
              <a:gd name="T22" fmla="*/ 2147483647 w 3493"/>
              <a:gd name="T23" fmla="*/ 2147483647 h 973"/>
              <a:gd name="T24" fmla="*/ 2147483647 w 3493"/>
              <a:gd name="T25" fmla="*/ 2147483647 h 973"/>
              <a:gd name="T26" fmla="*/ 2147483647 w 3493"/>
              <a:gd name="T27" fmla="*/ 2147483647 h 97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493"/>
              <a:gd name="T43" fmla="*/ 0 h 973"/>
              <a:gd name="T44" fmla="*/ 3493 w 3493"/>
              <a:gd name="T45" fmla="*/ 973 h 97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493" h="973">
                <a:moveTo>
                  <a:pt x="2635" y="972"/>
                </a:moveTo>
                <a:lnTo>
                  <a:pt x="3035" y="973"/>
                </a:lnTo>
                <a:lnTo>
                  <a:pt x="3493" y="258"/>
                </a:lnTo>
                <a:lnTo>
                  <a:pt x="3484" y="45"/>
                </a:lnTo>
                <a:lnTo>
                  <a:pt x="21" y="0"/>
                </a:lnTo>
                <a:lnTo>
                  <a:pt x="0" y="74"/>
                </a:lnTo>
                <a:lnTo>
                  <a:pt x="7" y="246"/>
                </a:lnTo>
                <a:lnTo>
                  <a:pt x="2893" y="280"/>
                </a:lnTo>
                <a:lnTo>
                  <a:pt x="2905" y="492"/>
                </a:lnTo>
                <a:lnTo>
                  <a:pt x="2737" y="488"/>
                </a:lnTo>
                <a:lnTo>
                  <a:pt x="2749" y="728"/>
                </a:lnTo>
                <a:lnTo>
                  <a:pt x="2401" y="726"/>
                </a:lnTo>
                <a:lnTo>
                  <a:pt x="2413" y="972"/>
                </a:lnTo>
                <a:lnTo>
                  <a:pt x="2635" y="972"/>
                </a:lnTo>
                <a:close/>
              </a:path>
            </a:pathLst>
          </a:cu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/>
          </a:p>
        </p:txBody>
      </p:sp>
      <p:sp>
        <p:nvSpPr>
          <p:cNvPr id="22" name="AutoShape 4"/>
          <p:cNvSpPr>
            <a:spLocks noChangeArrowheads="1"/>
          </p:cNvSpPr>
          <p:nvPr/>
        </p:nvSpPr>
        <p:spPr bwMode="gray">
          <a:xfrm>
            <a:off x="7215188" y="6034088"/>
            <a:ext cx="357187" cy="3619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round/>
          </a:ln>
        </p:spPr>
        <p:txBody>
          <a:bodyPr anchor="ctr"/>
          <a:p>
            <a:pPr algn="ctr"/>
            <a:r>
              <a: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en-US" altLang="zh-CN" sz="2000" b="1">
              <a:solidFill>
                <a:srgbClr val="0C83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83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83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83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836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83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8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836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83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8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8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684" grpId="0" bldLvl="0" animBg="1"/>
      <p:bldP spid="583684" grpId="1" bldLvl="0" animBg="1"/>
      <p:bldP spid="583685" grpId="0"/>
      <p:bldP spid="583686" grpId="0" bldLvl="0" animBg="1"/>
      <p:bldP spid="583686" grpId="1" bldLvl="0" animBg="1"/>
      <p:bldP spid="583687" grpId="0"/>
      <p:bldP spid="583688" grpId="0" bldLvl="0" animBg="1"/>
      <p:bldP spid="583688" grpId="1" bldLvl="0" animBg="1"/>
      <p:bldP spid="583691" grpId="0" bldLvl="0" animBg="1"/>
      <p:bldP spid="583691" grpId="1" bldLvl="0" animBg="1"/>
      <p:bldP spid="583692" grpId="0" bldLvl="0" animBg="1"/>
      <p:bldP spid="583692" grpId="1" bldLvl="0" animBg="1"/>
      <p:bldP spid="583693" grpId="0" bldLvl="0" animBg="1"/>
      <p:bldP spid="583695" grpId="0" bldLvl="0" animBg="1"/>
      <p:bldP spid="583696" grpId="0" bldLvl="0" animBg="1"/>
      <p:bldP spid="583697" grpId="0" bldLvl="0" animBg="1"/>
      <p:bldP spid="2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4720" name="Rectangle 16"/>
          <p:cNvSpPr>
            <a:spLocks noGrp="1" noChangeArrowheads="1"/>
          </p:cNvSpPr>
          <p:nvPr>
            <p:ph type="title"/>
          </p:nvPr>
        </p:nvSpPr>
        <p:spPr>
          <a:xfrm>
            <a:off x="5940425" y="285750"/>
            <a:ext cx="3024188" cy="523875"/>
          </a:xfrm>
        </p:spPr>
        <p:txBody>
          <a:bodyPr/>
          <a:p>
            <a:pPr>
              <a:defRPr/>
            </a:pPr>
            <a:r>
              <a:rPr dirty="0" smtClean="0"/>
              <a:t>编辑英文文本</a:t>
            </a:r>
            <a:r>
              <a:rPr lang="en-US" altLang="zh-CN" dirty="0" smtClean="0"/>
              <a:t>7-3</a:t>
            </a:r>
            <a:endParaRPr dirty="0"/>
          </a:p>
        </p:txBody>
      </p:sp>
      <p:pic>
        <p:nvPicPr>
          <p:cNvPr id="32771" name="Picture 2" descr="记事本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187450" y="1773238"/>
            <a:ext cx="6296025" cy="3819525"/>
          </a:xfrm>
        </p:spPr>
      </p:pic>
      <p:sp>
        <p:nvSpPr>
          <p:cNvPr id="584708" name="Line 4"/>
          <p:cNvSpPr>
            <a:spLocks noChangeShapeType="1"/>
          </p:cNvSpPr>
          <p:nvPr/>
        </p:nvSpPr>
        <p:spPr bwMode="auto">
          <a:xfrm>
            <a:off x="1349375" y="2405063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4709" name="Line 5"/>
          <p:cNvSpPr>
            <a:spLocks noChangeShapeType="1"/>
          </p:cNvSpPr>
          <p:nvPr/>
        </p:nvSpPr>
        <p:spPr bwMode="auto">
          <a:xfrm>
            <a:off x="2463800" y="24066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grpSp>
        <p:nvGrpSpPr>
          <p:cNvPr id="2" name="Group 6"/>
          <p:cNvGrpSpPr/>
          <p:nvPr/>
        </p:nvGrpSpPr>
        <p:grpSpPr bwMode="auto">
          <a:xfrm>
            <a:off x="1474788" y="2405063"/>
            <a:ext cx="1236662" cy="925512"/>
            <a:chOff x="929" y="1515"/>
            <a:chExt cx="779" cy="583"/>
          </a:xfrm>
        </p:grpSpPr>
        <p:sp>
          <p:nvSpPr>
            <p:cNvPr id="584711" name="AutoShape 7"/>
            <p:cNvSpPr>
              <a:spLocks noChangeArrowheads="1"/>
            </p:cNvSpPr>
            <p:nvPr/>
          </p:nvSpPr>
          <p:spPr bwMode="gray">
            <a:xfrm>
              <a:off x="929" y="1515"/>
              <a:ext cx="90" cy="137"/>
            </a:xfrm>
            <a:prstGeom prst="roundRect">
              <a:avLst>
                <a:gd name="adj" fmla="val 16667"/>
              </a:avLst>
            </a:prstGeom>
            <a:solidFill>
              <a:srgbClr val="E4FCE4"/>
            </a:solidFill>
            <a:ln w="19050" algn="ctr">
              <a:solidFill>
                <a:srgbClr val="00B0F0"/>
              </a:solidFill>
              <a:round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 anchorCtr="1"/>
            <a:p>
              <a:pPr>
                <a:defRPr/>
              </a:pPr>
              <a:endParaRPr lang="zh-CN" altLang="en-US" b="1">
                <a:ea typeface="宋体" panose="02010600030101010101" pitchFamily="2" charset="-122"/>
              </a:endParaRPr>
            </a:p>
          </p:txBody>
        </p:sp>
        <p:sp>
          <p:nvSpPr>
            <p:cNvPr id="584712" name="AutoShape 8"/>
            <p:cNvSpPr>
              <a:spLocks noChangeArrowheads="1"/>
            </p:cNvSpPr>
            <p:nvPr/>
          </p:nvSpPr>
          <p:spPr bwMode="gray">
            <a:xfrm>
              <a:off x="1102" y="1515"/>
              <a:ext cx="90" cy="137"/>
            </a:xfrm>
            <a:prstGeom prst="roundRect">
              <a:avLst>
                <a:gd name="adj" fmla="val 16667"/>
              </a:avLst>
            </a:prstGeom>
            <a:solidFill>
              <a:srgbClr val="E4FCE4"/>
            </a:solidFill>
            <a:ln w="19050" algn="ctr">
              <a:solidFill>
                <a:srgbClr val="00B0F0"/>
              </a:solidFill>
              <a:round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 anchorCtr="1"/>
            <a:p>
              <a:pPr>
                <a:defRPr/>
              </a:pPr>
              <a:endParaRPr lang="zh-CN" altLang="en-US" b="1">
                <a:ea typeface="宋体" panose="02010600030101010101" pitchFamily="2" charset="-122"/>
              </a:endParaRPr>
            </a:p>
          </p:txBody>
        </p:sp>
        <p:sp>
          <p:nvSpPr>
            <p:cNvPr id="584713" name="Line 9"/>
            <p:cNvSpPr>
              <a:spLocks noChangeShapeType="1"/>
            </p:cNvSpPr>
            <p:nvPr/>
          </p:nvSpPr>
          <p:spPr bwMode="gray">
            <a:xfrm>
              <a:off x="975" y="1661"/>
              <a:ext cx="227" cy="272"/>
            </a:xfrm>
            <a:prstGeom prst="line">
              <a:avLst/>
            </a:prstGeom>
            <a:solidFill>
              <a:srgbClr val="E4FCE4"/>
            </a:solidFill>
            <a:ln w="19050" algn="ctr">
              <a:solidFill>
                <a:srgbClr val="00B0F0"/>
              </a:solidFill>
              <a:round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 anchorCtr="1"/>
            <a:p>
              <a:pPr>
                <a:defRPr/>
              </a:pPr>
              <a:endParaRPr lang="zh-CN" altLang="en-US" b="1">
                <a:ea typeface="宋体" panose="02010600030101010101" pitchFamily="2" charset="-122"/>
              </a:endParaRPr>
            </a:p>
          </p:txBody>
        </p:sp>
        <p:sp>
          <p:nvSpPr>
            <p:cNvPr id="584714" name="Line 10"/>
            <p:cNvSpPr>
              <a:spLocks noChangeShapeType="1"/>
            </p:cNvSpPr>
            <p:nvPr/>
          </p:nvSpPr>
          <p:spPr bwMode="gray">
            <a:xfrm flipH="1">
              <a:off x="1101" y="1652"/>
              <a:ext cx="45" cy="136"/>
            </a:xfrm>
            <a:prstGeom prst="line">
              <a:avLst/>
            </a:prstGeom>
            <a:solidFill>
              <a:srgbClr val="E4FCE4"/>
            </a:solidFill>
            <a:ln w="19050" algn="ctr">
              <a:solidFill>
                <a:srgbClr val="00B0F0"/>
              </a:solidFill>
              <a:round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 anchorCtr="1"/>
            <a:p>
              <a:pPr>
                <a:defRPr/>
              </a:pPr>
              <a:endParaRPr lang="zh-CN" altLang="en-US" b="1">
                <a:ea typeface="宋体" panose="02010600030101010101" pitchFamily="2" charset="-122"/>
              </a:endParaRPr>
            </a:p>
          </p:txBody>
        </p:sp>
        <p:sp>
          <p:nvSpPr>
            <p:cNvPr id="584715" name="AutoShape 11"/>
            <p:cNvSpPr>
              <a:spLocks noChangeArrowheads="1"/>
            </p:cNvSpPr>
            <p:nvPr/>
          </p:nvSpPr>
          <p:spPr bwMode="gray">
            <a:xfrm>
              <a:off x="1202" y="1841"/>
              <a:ext cx="506" cy="257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空格 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84716" name="Rectangle 12"/>
          <p:cNvSpPr>
            <a:spLocks noChangeArrowheads="1"/>
          </p:cNvSpPr>
          <p:nvPr/>
        </p:nvSpPr>
        <p:spPr bwMode="auto">
          <a:xfrm>
            <a:off x="771525" y="1065213"/>
            <a:ext cx="8229600" cy="72072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输入空格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sp>
        <p:nvSpPr>
          <p:cNvPr id="584717" name="Text Box 13"/>
          <p:cNvSpPr txBox="1">
            <a:spLocks noChangeArrowheads="1"/>
          </p:cNvSpPr>
          <p:nvPr/>
        </p:nvSpPr>
        <p:spPr bwMode="auto">
          <a:xfrm>
            <a:off x="1239838" y="2333625"/>
            <a:ext cx="1512887" cy="36671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/>
              <a:t>A  B  Hello.</a:t>
            </a:r>
            <a:endParaRPr lang="en-US" altLang="zh-CN"/>
          </a:p>
        </p:txBody>
      </p:sp>
      <p:pic>
        <p:nvPicPr>
          <p:cNvPr id="32777" name="Picture 14" descr="键盘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479800"/>
            <a:ext cx="6769100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719" name="Rectangle 15"/>
          <p:cNvSpPr>
            <a:spLocks noChangeArrowheads="1"/>
          </p:cNvSpPr>
          <p:nvPr/>
        </p:nvSpPr>
        <p:spPr bwMode="auto">
          <a:xfrm>
            <a:off x="2805113" y="5692775"/>
            <a:ext cx="2520950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847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847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4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84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8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847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847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08" grpId="0" bldLvl="0" animBg="1"/>
      <p:bldP spid="584708" grpId="1" bldLvl="0" animBg="1"/>
      <p:bldP spid="584709" grpId="0" bldLvl="0" animBg="1"/>
      <p:bldP spid="584709" grpId="1" bldLvl="0" animBg="1"/>
      <p:bldP spid="584717" grpId="0"/>
      <p:bldP spid="58471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5739" name="Rectangle 11"/>
          <p:cNvSpPr>
            <a:spLocks noGrp="1" noChangeArrowheads="1"/>
          </p:cNvSpPr>
          <p:nvPr>
            <p:ph type="title"/>
          </p:nvPr>
        </p:nvSpPr>
        <p:spPr>
          <a:xfrm>
            <a:off x="5940425" y="285750"/>
            <a:ext cx="30241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编辑英文文本</a:t>
            </a:r>
            <a:r>
              <a:rPr lang="en-US" altLang="zh-CN" dirty="0" smtClean="0"/>
              <a:t>7-4</a:t>
            </a:r>
            <a:endParaRPr dirty="0"/>
          </a:p>
        </p:txBody>
      </p:sp>
      <p:pic>
        <p:nvPicPr>
          <p:cNvPr id="33795" name="Picture 2" descr="记事本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12825" y="1773238"/>
            <a:ext cx="6296025" cy="3819525"/>
          </a:xfrm>
        </p:spPr>
      </p:pic>
      <p:sp>
        <p:nvSpPr>
          <p:cNvPr id="585732" name="Line 4"/>
          <p:cNvSpPr>
            <a:spLocks noChangeShapeType="1"/>
          </p:cNvSpPr>
          <p:nvPr/>
        </p:nvSpPr>
        <p:spPr bwMode="auto">
          <a:xfrm>
            <a:off x="1231900" y="240665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5733" name="Line 5"/>
          <p:cNvSpPr>
            <a:spLocks noChangeShapeType="1"/>
          </p:cNvSpPr>
          <p:nvPr/>
        </p:nvSpPr>
        <p:spPr bwMode="auto">
          <a:xfrm>
            <a:off x="1879600" y="2713038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5735" name="Text Box 7"/>
          <p:cNvSpPr txBox="1">
            <a:spLocks noChangeArrowheads="1"/>
          </p:cNvSpPr>
          <p:nvPr/>
        </p:nvSpPr>
        <p:spPr bwMode="auto">
          <a:xfrm>
            <a:off x="1158875" y="2497138"/>
            <a:ext cx="1366838" cy="5032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/>
              <a:t>A  B  Hello.</a:t>
            </a:r>
            <a:endParaRPr lang="en-US" altLang="zh-CN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/>
              <a:t>Welco</a:t>
            </a:r>
            <a:endParaRPr lang="en-US" altLang="zh-CN"/>
          </a:p>
        </p:txBody>
      </p:sp>
      <p:sp>
        <p:nvSpPr>
          <p:cNvPr id="585736" name="Rectangle 8"/>
          <p:cNvSpPr>
            <a:spLocks noChangeArrowheads="1"/>
          </p:cNvSpPr>
          <p:nvPr/>
        </p:nvSpPr>
        <p:spPr bwMode="auto">
          <a:xfrm>
            <a:off x="785813" y="1136650"/>
            <a:ext cx="8229600" cy="7207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换行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585737" name="Picture 9" descr="键盘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8875" y="3598863"/>
            <a:ext cx="6769100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5738" name="Rectangle 10"/>
          <p:cNvSpPr>
            <a:spLocks noChangeArrowheads="1"/>
          </p:cNvSpPr>
          <p:nvPr/>
        </p:nvSpPr>
        <p:spPr bwMode="auto">
          <a:xfrm>
            <a:off x="6488113" y="4708525"/>
            <a:ext cx="863600" cy="7207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2435222" y="2847973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AutoShape 17"/>
          <p:cNvSpPr>
            <a:spLocks noChangeArrowheads="1"/>
          </p:cNvSpPr>
          <p:nvPr/>
        </p:nvSpPr>
        <p:spPr bwMode="auto">
          <a:xfrm>
            <a:off x="3221038" y="2949575"/>
            <a:ext cx="11461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另起一行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857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85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857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857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857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 bldLvl="0" animBg="1"/>
      <p:bldP spid="585732" grpId="1" bldLvl="0" animBg="1"/>
      <p:bldP spid="585732" grpId="2" bldLvl="0" animBg="1"/>
      <p:bldP spid="585733" grpId="0" bldLvl="0" animBg="1"/>
      <p:bldP spid="585733" grpId="1" bldLvl="0" animBg="1"/>
      <p:bldP spid="585738" grpId="0" bldLvl="0" animBg="1"/>
      <p:bldP spid="1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/>
              <a:t>插入内容</a:t>
            </a:r>
            <a:endParaRPr lang="zh-CN" altLang="en-US" dirty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34819" name="Picture 2" descr="记事本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00163" y="1916113"/>
            <a:ext cx="629602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6756" name="Line 4"/>
          <p:cNvSpPr>
            <a:spLocks noChangeShapeType="1"/>
          </p:cNvSpPr>
          <p:nvPr/>
        </p:nvSpPr>
        <p:spPr bwMode="auto">
          <a:xfrm>
            <a:off x="1403350" y="2517775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6758" name="Text Box 6"/>
          <p:cNvSpPr txBox="1">
            <a:spLocks noChangeArrowheads="1"/>
          </p:cNvSpPr>
          <p:nvPr/>
        </p:nvSpPr>
        <p:spPr bwMode="auto">
          <a:xfrm>
            <a:off x="1349375" y="2547938"/>
            <a:ext cx="2143125" cy="88106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/>
              <a:t>A  B  Hello.</a:t>
            </a:r>
            <a:endParaRPr lang="en-US" altLang="zh-CN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/>
              <a:t>Welcome</a:t>
            </a:r>
            <a:endParaRPr lang="zh-CN" altLang="en-US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altLang="zh-CN"/>
              <a:t>We change lives</a:t>
            </a:r>
            <a:endParaRPr lang="en-US" altLang="zh-CN"/>
          </a:p>
        </p:txBody>
      </p:sp>
      <p:sp>
        <p:nvSpPr>
          <p:cNvPr id="586760" name="Line 8"/>
          <p:cNvSpPr>
            <a:spLocks noChangeShapeType="1"/>
          </p:cNvSpPr>
          <p:nvPr/>
        </p:nvSpPr>
        <p:spPr bwMode="auto">
          <a:xfrm>
            <a:off x="2428875" y="2784475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586761" name="Rectangle 9"/>
          <p:cNvSpPr>
            <a:spLocks noChangeArrowheads="1"/>
          </p:cNvSpPr>
          <p:nvPr/>
        </p:nvSpPr>
        <p:spPr bwMode="auto">
          <a:xfrm>
            <a:off x="2071688" y="2786063"/>
            <a:ext cx="500062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586763" name="Picture 11" descr="键盘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429000"/>
            <a:ext cx="7680325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6764" name="Rectangle 12"/>
          <p:cNvSpPr>
            <a:spLocks noChangeArrowheads="1"/>
          </p:cNvSpPr>
          <p:nvPr/>
        </p:nvSpPr>
        <p:spPr bwMode="auto">
          <a:xfrm>
            <a:off x="5940425" y="4941888"/>
            <a:ext cx="1008063" cy="7207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4826" name="Rectangle 13"/>
          <p:cNvSpPr>
            <a:spLocks noGrp="1" noChangeArrowheads="1"/>
          </p:cNvSpPr>
          <p:nvPr>
            <p:ph type="title"/>
          </p:nvPr>
        </p:nvSpPr>
        <p:spPr>
          <a:xfrm>
            <a:off x="6011863" y="285750"/>
            <a:ext cx="2952750" cy="523875"/>
          </a:xfrm>
        </p:spPr>
        <p:txBody>
          <a:bodyPr/>
          <a:p>
            <a:pPr>
              <a:defRPr/>
            </a:pPr>
            <a:r>
              <a:rPr smtClean="0"/>
              <a:t>编辑英文文本</a:t>
            </a:r>
            <a:r>
              <a:rPr lang="en-US" altLang="zh-CN" smtClean="0"/>
              <a:t>7-5</a:t>
            </a:r>
            <a:endParaRPr smtClean="0"/>
          </a:p>
        </p:txBody>
      </p:sp>
      <p:grpSp>
        <p:nvGrpSpPr>
          <p:cNvPr id="2" name="组合 13"/>
          <p:cNvGrpSpPr/>
          <p:nvPr/>
        </p:nvGrpSpPr>
        <p:grpSpPr bwMode="auto">
          <a:xfrm>
            <a:off x="2571750" y="2547938"/>
            <a:ext cx="2386013" cy="407987"/>
            <a:chOff x="2643174" y="2567939"/>
            <a:chExt cx="2386052" cy="409259"/>
          </a:xfrm>
        </p:grpSpPr>
        <p:sp>
          <p:nvSpPr>
            <p:cNvPr id="586757" name="AutoShape 5"/>
            <p:cNvSpPr>
              <a:spLocks noChangeArrowheads="1"/>
            </p:cNvSpPr>
            <p:nvPr/>
          </p:nvSpPr>
          <p:spPr bwMode="auto">
            <a:xfrm>
              <a:off x="3643315" y="2567939"/>
              <a:ext cx="1385911" cy="409259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增加的内容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Line 19"/>
            <p:cNvSpPr>
              <a:spLocks noChangeShapeType="1"/>
            </p:cNvSpPr>
            <p:nvPr/>
          </p:nvSpPr>
          <p:spPr bwMode="auto">
            <a:xfrm rot="10800000" flipH="1">
              <a:off x="2643174" y="2714620"/>
              <a:ext cx="1000132" cy="214314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6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6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867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867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500"/>
                                        <p:tgtEl>
                                          <p:spTgt spid="586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6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86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6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86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586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86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867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867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756" grpId="0" bldLvl="0" animBg="1"/>
      <p:bldP spid="586756" grpId="1" bldLvl="0" animBg="1"/>
      <p:bldP spid="586756" grpId="2" bldLvl="0" animBg="1"/>
      <p:bldP spid="586760" grpId="0" bldLvl="0" animBg="1"/>
      <p:bldP spid="586760" grpId="1" bldLvl="0" animBg="1"/>
      <p:bldP spid="586761" grpId="0" bldLvl="0" animBg="1"/>
      <p:bldP spid="58676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/>
              <a:t>删除内容</a:t>
            </a:r>
            <a:endParaRPr lang="zh-CN" altLang="en-US" dirty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35843" name="图片 9" descr="图4退格删除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63" y="2000250"/>
            <a:ext cx="73310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7780" name="Picture 4" descr="键盘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28725" y="3929063"/>
            <a:ext cx="7129463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7781" name="Line 5"/>
          <p:cNvSpPr>
            <a:spLocks noChangeShapeType="1"/>
          </p:cNvSpPr>
          <p:nvPr/>
        </p:nvSpPr>
        <p:spPr bwMode="auto">
          <a:xfrm>
            <a:off x="2643188" y="3454400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7783" name="Rectangle 7"/>
          <p:cNvSpPr>
            <a:spLocks noChangeArrowheads="1"/>
          </p:cNvSpPr>
          <p:nvPr/>
        </p:nvSpPr>
        <p:spPr bwMode="auto">
          <a:xfrm>
            <a:off x="6057900" y="4756150"/>
            <a:ext cx="300038" cy="31591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87784" name="Rectangle 8"/>
          <p:cNvSpPr>
            <a:spLocks noChangeArrowheads="1"/>
          </p:cNvSpPr>
          <p:nvPr/>
        </p:nvSpPr>
        <p:spPr bwMode="auto">
          <a:xfrm>
            <a:off x="5672138" y="4464050"/>
            <a:ext cx="300037" cy="31591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5848" name="Rectangle 10"/>
          <p:cNvSpPr>
            <a:spLocks noGrp="1" noChangeArrowheads="1"/>
          </p:cNvSpPr>
          <p:nvPr>
            <p:ph type="title"/>
          </p:nvPr>
        </p:nvSpPr>
        <p:spPr>
          <a:xfrm>
            <a:off x="5821363" y="285750"/>
            <a:ext cx="3143250" cy="523875"/>
          </a:xfrm>
        </p:spPr>
        <p:txBody>
          <a:bodyPr/>
          <a:lstStyle/>
          <a:p>
            <a:pPr>
              <a:defRPr/>
            </a:pPr>
            <a:r>
              <a:rPr smtClean="0"/>
              <a:t>编辑英文文本</a:t>
            </a:r>
            <a:r>
              <a:rPr lang="en-US" altLang="zh-CN" smtClean="0"/>
              <a:t>7-6</a:t>
            </a:r>
            <a:endParaRPr smtClean="0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V="1">
            <a:off x="2714612" y="3214688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AutoShape 17"/>
          <p:cNvSpPr>
            <a:spLocks noChangeArrowheads="1"/>
          </p:cNvSpPr>
          <p:nvPr/>
        </p:nvSpPr>
        <p:spPr bwMode="auto">
          <a:xfrm>
            <a:off x="3429000" y="2193925"/>
            <a:ext cx="3181350" cy="10207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光标移动到这里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按下删除键：删除字母“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a”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按下退格键：删除字母“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t”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7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87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877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877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7781" grpId="0" bldLvl="0" animBg="1"/>
      <p:bldP spid="587781" grpId="1" bldLvl="0" animBg="1"/>
      <p:bldP spid="587783" grpId="0" bldLvl="0" animBg="1"/>
      <p:bldP spid="58778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/>
              <a:t>选中文本</a:t>
            </a:r>
            <a:endParaRPr lang="zh-CN" altLang="en-US" dirty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36867" name="图片 7" descr="图6选中文本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3000" y="2071688"/>
            <a:ext cx="7156450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7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p>
            <a:pPr>
              <a:defRPr/>
            </a:pPr>
            <a:r>
              <a:rPr smtClean="0"/>
              <a:t>编辑英文文本</a:t>
            </a:r>
            <a:r>
              <a:rPr lang="en-US" altLang="zh-CN" smtClean="0"/>
              <a:t>7-7</a:t>
            </a:r>
            <a:endParaRPr smtClean="0"/>
          </a:p>
        </p:txBody>
      </p:sp>
      <p:grpSp>
        <p:nvGrpSpPr>
          <p:cNvPr id="2" name="组合 9"/>
          <p:cNvGrpSpPr/>
          <p:nvPr/>
        </p:nvGrpSpPr>
        <p:grpSpPr bwMode="auto">
          <a:xfrm>
            <a:off x="2571750" y="2276475"/>
            <a:ext cx="3714750" cy="788988"/>
            <a:chOff x="2571736" y="2275761"/>
            <a:chExt cx="3715245" cy="790349"/>
          </a:xfrm>
        </p:grpSpPr>
        <p:sp>
          <p:nvSpPr>
            <p:cNvPr id="588805" name="AutoShape 5"/>
            <p:cNvSpPr>
              <a:spLocks noChangeArrowheads="1"/>
            </p:cNvSpPr>
            <p:nvPr/>
          </p:nvSpPr>
          <p:spPr bwMode="auto">
            <a:xfrm>
              <a:off x="3492609" y="2275761"/>
              <a:ext cx="2794372" cy="715607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选中的文本，按下删除键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或者退格键可一次性删除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9" name="Line 19"/>
            <p:cNvSpPr>
              <a:spLocks noChangeShapeType="1"/>
            </p:cNvSpPr>
            <p:nvPr/>
          </p:nvSpPr>
          <p:spPr bwMode="auto">
            <a:xfrm rot="10800000" flipH="1">
              <a:off x="2571736" y="2708920"/>
              <a:ext cx="857256" cy="35719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0852" name="Rectangle 4"/>
          <p:cNvSpPr>
            <a:spLocks noGrp="1" noChangeArrowheads="1"/>
          </p:cNvSpPr>
          <p:nvPr>
            <p:ph type="title"/>
          </p:nvPr>
        </p:nvSpPr>
        <p:spPr>
          <a:xfrm>
            <a:off x="5940425" y="285750"/>
            <a:ext cx="3024188" cy="523875"/>
          </a:xfrm>
        </p:spPr>
        <p:txBody>
          <a:bodyPr/>
          <a:p>
            <a:pPr>
              <a:defRPr/>
            </a:pPr>
            <a:r>
              <a:rPr smtClean="0"/>
              <a:t>微软拼音输入法</a:t>
            </a:r>
            <a:endParaRPr dirty="0"/>
          </a:p>
        </p:txBody>
      </p:sp>
      <p:sp>
        <p:nvSpPr>
          <p:cNvPr id="590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微软拼音输入法采用拼音输入的方法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2007</a:t>
            </a:r>
            <a:r>
              <a:rPr lang="zh-CN" altLang="en-US" smtClean="0"/>
              <a:t>版集成在</a:t>
            </a:r>
            <a:r>
              <a:rPr lang="en-US" altLang="zh-CN" smtClean="0"/>
              <a:t>Office2007</a:t>
            </a:r>
            <a:r>
              <a:rPr lang="zh-CN" altLang="en-US" smtClean="0"/>
              <a:t>中文版中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不同版本都有一些新功能增加，但高版本的缺点是占用内存空间大</a:t>
            </a:r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0852" name="Rectangle 4"/>
          <p:cNvSpPr>
            <a:spLocks noGrp="1" noChangeArrowheads="1"/>
          </p:cNvSpPr>
          <p:nvPr>
            <p:ph type="title"/>
          </p:nvPr>
        </p:nvSpPr>
        <p:spPr>
          <a:xfrm>
            <a:off x="5940425" y="285750"/>
            <a:ext cx="3024188" cy="523875"/>
          </a:xfrm>
        </p:spPr>
        <p:txBody>
          <a:bodyPr/>
          <a:lstStyle/>
          <a:p>
            <a:pPr>
              <a:defRPr/>
            </a:pPr>
            <a:r>
              <a:rPr smtClean="0"/>
              <a:t>微软拼音输入法</a:t>
            </a:r>
            <a:endParaRPr dirty="0"/>
          </a:p>
        </p:txBody>
      </p:sp>
      <p:sp>
        <p:nvSpPr>
          <p:cNvPr id="590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 微软拼音输入法采用拼音输入的方法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</a:t>
            </a:r>
            <a:r>
              <a:rPr lang="en-US" altLang="zh-CN" smtClean="0"/>
              <a:t>2007</a:t>
            </a:r>
            <a:r>
              <a:rPr lang="zh-CN" altLang="en-US" smtClean="0"/>
              <a:t>版集成在</a:t>
            </a:r>
            <a:r>
              <a:rPr lang="en-US" altLang="zh-CN" smtClean="0"/>
              <a:t>Office2007</a:t>
            </a:r>
            <a:r>
              <a:rPr lang="zh-CN" altLang="en-US" smtClean="0"/>
              <a:t>中文版中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不同版本都有一些新功能增加，但高版本的缺点是占用内存空间大</a:t>
            </a:r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290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切换</a:t>
            </a:r>
            <a:r>
              <a:rPr lang="zh-CN" altLang="hi-IN" smtClean="0"/>
              <a:t>微软拼音输入法</a:t>
            </a:r>
            <a:endParaRPr lang="zh-CN" altLang="en-US" smtClean="0"/>
          </a:p>
          <a:p>
            <a:pPr lvl="1">
              <a:defRPr/>
            </a:pPr>
            <a:r>
              <a:rPr lang="zh-CN" altLang="hi-IN" smtClean="0"/>
              <a:t>方法：</a:t>
            </a:r>
            <a:r>
              <a:rPr lang="zh-CN" altLang="en-US" smtClean="0"/>
              <a:t>同时按下</a:t>
            </a:r>
            <a:r>
              <a:rPr lang="en-US" altLang="zh-CN" smtClean="0"/>
              <a:t>&lt;Ctrl&gt;</a:t>
            </a:r>
            <a:r>
              <a:rPr lang="zh-CN" altLang="en-US" smtClean="0"/>
              <a:t>和</a:t>
            </a:r>
            <a:r>
              <a:rPr lang="en-US" altLang="zh-CN" smtClean="0"/>
              <a:t>&lt;Shift&gt;</a:t>
            </a:r>
            <a:r>
              <a:rPr lang="zh-CN" altLang="en-US" smtClean="0"/>
              <a:t>键，直到微软拼音输入法状态条出现</a:t>
            </a:r>
            <a:endParaRPr lang="zh-CN" altLang="en-US" dirty="0"/>
          </a:p>
        </p:txBody>
      </p:sp>
      <p:pic>
        <p:nvPicPr>
          <p:cNvPr id="592898" name="Picture 2" descr="输入法切换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19263" y="2705100"/>
            <a:ext cx="5084762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2901" name="Rectangle 5"/>
          <p:cNvSpPr>
            <a:spLocks noGrp="1" noChangeArrowheads="1"/>
          </p:cNvSpPr>
          <p:nvPr>
            <p:ph type="title"/>
          </p:nvPr>
        </p:nvSpPr>
        <p:spPr>
          <a:xfrm>
            <a:off x="6588125" y="285750"/>
            <a:ext cx="2376488" cy="523875"/>
          </a:xfrm>
        </p:spPr>
        <p:txBody>
          <a:bodyPr/>
          <a:p>
            <a:pPr>
              <a:defRPr/>
            </a:pPr>
            <a:r>
              <a:rPr dirty="0" smtClean="0"/>
              <a:t>中文输入</a:t>
            </a:r>
            <a:r>
              <a:rPr lang="en-US" altLang="zh-CN" dirty="0" smtClean="0"/>
              <a:t>4-1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" name="图片 10" descr="图1.18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50" y="1714500"/>
            <a:ext cx="42672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 descr="图1.19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0325" y="2762250"/>
            <a:ext cx="42576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0" name="Rectangle 10"/>
          <p:cNvSpPr>
            <a:spLocks noGrp="1" noChangeArrowheads="1"/>
          </p:cNvSpPr>
          <p:nvPr>
            <p:ph type="title"/>
          </p:nvPr>
        </p:nvSpPr>
        <p:spPr>
          <a:xfrm>
            <a:off x="6588125" y="285750"/>
            <a:ext cx="2376488" cy="523875"/>
          </a:xfrm>
        </p:spPr>
        <p:txBody>
          <a:bodyPr/>
          <a:p>
            <a:pPr>
              <a:defRPr/>
            </a:pPr>
            <a:r>
              <a:rPr smtClean="0"/>
              <a:t>中文输入</a:t>
            </a:r>
            <a:r>
              <a:rPr lang="en-US" altLang="zh-CN" smtClean="0"/>
              <a:t>4-2</a:t>
            </a:r>
            <a:endParaRPr dirty="0"/>
          </a:p>
        </p:txBody>
      </p:sp>
      <p:sp>
        <p:nvSpPr>
          <p:cNvPr id="593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微软拼音</a:t>
            </a:r>
            <a:r>
              <a:rPr lang="en-US" altLang="zh-CN" smtClean="0"/>
              <a:t>2007</a:t>
            </a:r>
            <a:r>
              <a:rPr lang="zh-CN" altLang="en-US" smtClean="0"/>
              <a:t>的</a:t>
            </a:r>
            <a:r>
              <a:rPr lang="en-US" altLang="zh-CN" smtClean="0"/>
              <a:t>3</a:t>
            </a:r>
            <a:r>
              <a:rPr lang="zh-CN" altLang="en-US" smtClean="0"/>
              <a:t>个模式</a:t>
            </a:r>
            <a:endParaRPr lang="zh-CN" altLang="en-US" dirty="0"/>
          </a:p>
        </p:txBody>
      </p:sp>
      <p:sp>
        <p:nvSpPr>
          <p:cNvPr id="593927" name="AutoShape 7"/>
          <p:cNvSpPr>
            <a:spLocks noChangeArrowheads="1"/>
          </p:cNvSpPr>
          <p:nvPr/>
        </p:nvSpPr>
        <p:spPr bwMode="gray">
          <a:xfrm>
            <a:off x="4071938" y="2825750"/>
            <a:ext cx="1270000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 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ABC</a:t>
            </a: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模式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593929" name="AutoShape 9"/>
          <p:cNvSpPr>
            <a:spLocks noChangeArrowheads="1"/>
          </p:cNvSpPr>
          <p:nvPr/>
        </p:nvSpPr>
        <p:spPr bwMode="gray">
          <a:xfrm>
            <a:off x="2286000" y="1682750"/>
            <a:ext cx="13874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 经典模式 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pic>
        <p:nvPicPr>
          <p:cNvPr id="12" name="图片 11" descr="图1.20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7638" y="4000500"/>
            <a:ext cx="42576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25" name="AutoShape 5"/>
          <p:cNvSpPr>
            <a:spLocks noChangeArrowheads="1"/>
          </p:cNvSpPr>
          <p:nvPr/>
        </p:nvSpPr>
        <p:spPr bwMode="gray">
          <a:xfrm>
            <a:off x="5629275" y="4183063"/>
            <a:ext cx="138747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 体验模式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93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93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93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27" grpId="0" bldLvl="0" animBg="1"/>
      <p:bldP spid="593929" grpId="0" bldLvl="0" animBg="1"/>
      <p:bldP spid="593925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5972" name="Rectangle 4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p>
            <a:pPr>
              <a:defRPr/>
            </a:pPr>
            <a:r>
              <a:rPr dirty="0" smtClean="0"/>
              <a:t>中文输入</a:t>
            </a:r>
            <a:r>
              <a:rPr lang="en-US" altLang="zh-CN" dirty="0" smtClean="0"/>
              <a:t>4-3</a:t>
            </a:r>
            <a:endParaRPr dirty="0"/>
          </a:p>
        </p:txBody>
      </p:sp>
      <p:sp>
        <p:nvSpPr>
          <p:cNvPr id="595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微软拼音的特点 </a:t>
            </a:r>
            <a:r>
              <a:rPr lang="en-US" altLang="zh-CN" smtClean="0"/>
              <a:t>–– </a:t>
            </a:r>
            <a:r>
              <a:rPr lang="zh-CN" altLang="en-US" smtClean="0"/>
              <a:t>语句输入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操作步骤</a:t>
            </a:r>
            <a:endParaRPr lang="zh-CN" altLang="en-US" dirty="0"/>
          </a:p>
        </p:txBody>
      </p:sp>
      <p:graphicFrame>
        <p:nvGraphicFramePr>
          <p:cNvPr id="5" name="内容占位符 3"/>
          <p:cNvGraphicFramePr/>
          <p:nvPr/>
        </p:nvGraphicFramePr>
        <p:xfrm>
          <a:off x="1357290" y="2786058"/>
          <a:ext cx="564360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aphicFrame>
        <p:nvGraphicFramePr>
          <p:cNvPr id="6" name="内容占位符 3"/>
          <p:cNvGraphicFramePr/>
          <p:nvPr/>
        </p:nvGraphicFramePr>
        <p:xfrm>
          <a:off x="1357290" y="3500438"/>
          <a:ext cx="4143404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7" name="内容占位符 3"/>
          <p:cNvGraphicFramePr/>
          <p:nvPr/>
        </p:nvGraphicFramePr>
        <p:xfrm>
          <a:off x="1357290" y="4214818"/>
          <a:ext cx="635798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8" name="椭圆 7"/>
          <p:cNvSpPr/>
          <p:nvPr/>
        </p:nvSpPr>
        <p:spPr bwMode="auto">
          <a:xfrm>
            <a:off x="1428750" y="2857500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1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428750" y="3571875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2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1428750" y="4286250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3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8019" name="AutoShape 3"/>
          <p:cNvSpPr>
            <a:spLocks noChangeArrowheads="1"/>
          </p:cNvSpPr>
          <p:nvPr/>
        </p:nvSpPr>
        <p:spPr bwMode="gray">
          <a:xfrm>
            <a:off x="928688" y="5378450"/>
            <a:ext cx="2535237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 修改后，回车键确认 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43015" name="Rectangle 10"/>
          <p:cNvSpPr>
            <a:spLocks noGrp="1" noChangeArrowheads="1"/>
          </p:cNvSpPr>
          <p:nvPr>
            <p:ph type="title"/>
          </p:nvPr>
        </p:nvSpPr>
        <p:spPr>
          <a:xfrm>
            <a:off x="6500813" y="285750"/>
            <a:ext cx="2463800" cy="523875"/>
          </a:xfrm>
        </p:spPr>
        <p:txBody>
          <a:bodyPr/>
          <a:p>
            <a:pPr>
              <a:defRPr/>
            </a:pPr>
            <a:r>
              <a:rPr smtClean="0"/>
              <a:t>中文输入</a:t>
            </a:r>
            <a:r>
              <a:rPr lang="en-US" altLang="zh-CN" smtClean="0"/>
              <a:t>4-4</a:t>
            </a:r>
            <a:endParaRPr smtClean="0"/>
          </a:p>
        </p:txBody>
      </p:sp>
      <p:pic>
        <p:nvPicPr>
          <p:cNvPr id="43012" name="Picture 4" descr="语句输入1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4140200" y="995363"/>
            <a:ext cx="4371975" cy="2152650"/>
          </a:xfrm>
        </p:spPr>
      </p:pic>
      <p:pic>
        <p:nvPicPr>
          <p:cNvPr id="43013" name="Picture 5" descr="语句输入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140200" y="3282950"/>
            <a:ext cx="3889375" cy="1914525"/>
          </a:xfrm>
        </p:spPr>
      </p:pic>
      <p:sp>
        <p:nvSpPr>
          <p:cNvPr id="598024" name="Oval 8"/>
          <p:cNvSpPr>
            <a:spLocks noChangeArrowheads="1"/>
          </p:cNvSpPr>
          <p:nvPr/>
        </p:nvSpPr>
        <p:spPr bwMode="auto">
          <a:xfrm>
            <a:off x="285750" y="1285875"/>
            <a:ext cx="647700" cy="576263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zh-CN" sz="2000" b="1">
                <a:solidFill>
                  <a:schemeClr val="bg1"/>
                </a:solidFill>
              </a:rPr>
              <a:t>1</a:t>
            </a:r>
            <a:endParaRPr lang="en-US" altLang="zh-CN" sz="2000" b="1">
              <a:solidFill>
                <a:schemeClr val="bg1"/>
              </a:solidFill>
            </a:endParaRPr>
          </a:p>
        </p:txBody>
      </p:sp>
      <p:sp>
        <p:nvSpPr>
          <p:cNvPr id="598025" name="Oval 9"/>
          <p:cNvSpPr>
            <a:spLocks noChangeArrowheads="1"/>
          </p:cNvSpPr>
          <p:nvPr/>
        </p:nvSpPr>
        <p:spPr bwMode="auto">
          <a:xfrm>
            <a:off x="214313" y="3286125"/>
            <a:ext cx="647700" cy="576263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zh-CN" sz="2000" b="1">
                <a:solidFill>
                  <a:schemeClr val="bg1"/>
                </a:solidFill>
              </a:rPr>
              <a:t>2</a:t>
            </a:r>
            <a:endParaRPr lang="en-US" altLang="zh-CN" sz="2000" b="1">
              <a:solidFill>
                <a:schemeClr val="bg1"/>
              </a:solidFill>
            </a:endParaRPr>
          </a:p>
        </p:txBody>
      </p:sp>
      <p:sp>
        <p:nvSpPr>
          <p:cNvPr id="11" name="内容占位符 2"/>
          <p:cNvSpPr txBox="1"/>
          <p:nvPr/>
        </p:nvSpPr>
        <p:spPr bwMode="auto">
          <a:xfrm>
            <a:off x="992188" y="1347788"/>
            <a:ext cx="3070225" cy="25923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00000"/>
            </a:pPr>
            <a:r>
              <a:rPr lang="zh-CN" altLang="en-US" sz="2800" b="1">
                <a:ea typeface="黑体" panose="02010609060101010101" pitchFamily="2" charset="-122"/>
              </a:rPr>
              <a:t>移动光标至错字处</a:t>
            </a:r>
            <a:endParaRPr lang="en-US" altLang="zh-CN" sz="2800" b="1"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00000"/>
            </a:pPr>
            <a:endParaRPr lang="en-US" altLang="zh-CN" sz="2800" b="1"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00000"/>
            </a:pPr>
            <a:endParaRPr lang="en-US" altLang="zh-CN" sz="2800" b="1"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00000"/>
            </a:pPr>
            <a:endParaRPr lang="en-US" altLang="zh-CN" sz="2800" b="1"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00000"/>
            </a:pPr>
            <a:r>
              <a:rPr lang="zh-CN" altLang="en-US" sz="2800" b="1">
                <a:ea typeface="黑体" panose="02010609060101010101" pitchFamily="2" charset="-122"/>
              </a:rPr>
              <a:t>选择正确字或词</a:t>
            </a:r>
            <a:endParaRPr lang="en-US" altLang="zh-CN" sz="2800" b="1">
              <a:ea typeface="黑体" panose="02010609060101010101" pitchFamily="2" charset="-122"/>
            </a:endParaRPr>
          </a:p>
        </p:txBody>
      </p:sp>
      <p:grpSp>
        <p:nvGrpSpPr>
          <p:cNvPr id="2" name="组合 14"/>
          <p:cNvGrpSpPr/>
          <p:nvPr/>
        </p:nvGrpSpPr>
        <p:grpSpPr bwMode="auto">
          <a:xfrm>
            <a:off x="5500688" y="1928813"/>
            <a:ext cx="2460625" cy="919162"/>
            <a:chOff x="5500694" y="1928802"/>
            <a:chExt cx="2460131" cy="919888"/>
          </a:xfrm>
        </p:grpSpPr>
        <p:sp>
          <p:nvSpPr>
            <p:cNvPr id="598022" name="AutoShape 6"/>
            <p:cNvSpPr>
              <a:spLocks noChangeArrowheads="1"/>
            </p:cNvSpPr>
            <p:nvPr/>
          </p:nvSpPr>
          <p:spPr bwMode="auto">
            <a:xfrm>
              <a:off x="5618145" y="2133751"/>
              <a:ext cx="2342680" cy="714939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将光标移动到这里，</a:t>
              </a:r>
              <a:endParaRPr lang="en-US" altLang="zh-CN" b="1" dirty="0">
                <a:solidFill>
                  <a:srgbClr val="FFFFFF"/>
                </a:solidFill>
                <a:latin typeface="+mn-ea"/>
                <a:ea typeface="+mn-ea"/>
              </a:endParaRPr>
            </a:p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候选窗口自动打开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Line 19"/>
            <p:cNvSpPr>
              <a:spLocks noChangeShapeType="1"/>
            </p:cNvSpPr>
            <p:nvPr/>
          </p:nvSpPr>
          <p:spPr bwMode="auto">
            <a:xfrm>
              <a:off x="5500694" y="1928802"/>
              <a:ext cx="1000132" cy="142876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组合 13"/>
          <p:cNvGrpSpPr/>
          <p:nvPr/>
        </p:nvGrpSpPr>
        <p:grpSpPr bwMode="auto">
          <a:xfrm>
            <a:off x="4954588" y="4359275"/>
            <a:ext cx="3006725" cy="725488"/>
            <a:chOff x="4857752" y="4786322"/>
            <a:chExt cx="3006767" cy="726192"/>
          </a:xfrm>
        </p:grpSpPr>
        <p:sp>
          <p:nvSpPr>
            <p:cNvPr id="598023" name="AutoShape 7"/>
            <p:cNvSpPr>
              <a:spLocks noChangeArrowheads="1"/>
            </p:cNvSpPr>
            <p:nvPr/>
          </p:nvSpPr>
          <p:spPr bwMode="auto">
            <a:xfrm>
              <a:off x="5761052" y="4797446"/>
              <a:ext cx="2103467" cy="715068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用鼠标选字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或从键盘输入编号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Line 19"/>
            <p:cNvSpPr>
              <a:spLocks noChangeShapeType="1"/>
            </p:cNvSpPr>
            <p:nvPr/>
          </p:nvSpPr>
          <p:spPr bwMode="auto">
            <a:xfrm>
              <a:off x="4857752" y="4786322"/>
              <a:ext cx="857256" cy="35719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98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19" grpId="0" bldLvl="0" animBg="1" autoUpdateAnimBg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图片 17" descr="无标题-记事本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68388" y="1179513"/>
            <a:ext cx="6718300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图片 18" descr="图1.23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214438"/>
            <a:ext cx="6715125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图片 14" descr="图1.24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1071563"/>
            <a:ext cx="72866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9052" name="Rectangle 12"/>
          <p:cNvSpPr>
            <a:spLocks noGrp="1" noChangeArrowheads="1"/>
          </p:cNvSpPr>
          <p:nvPr>
            <p:ph type="title"/>
          </p:nvPr>
        </p:nvSpPr>
        <p:spPr>
          <a:xfrm>
            <a:off x="7246938" y="285750"/>
            <a:ext cx="1717675" cy="523875"/>
          </a:xfrm>
        </p:spPr>
        <p:txBody>
          <a:bodyPr/>
          <a:p>
            <a:pPr>
              <a:defRPr/>
            </a:pPr>
            <a:r>
              <a:rPr smtClean="0"/>
              <a:t>保存文件</a:t>
            </a:r>
            <a:endParaRPr dirty="0"/>
          </a:p>
        </p:txBody>
      </p:sp>
      <p:grpSp>
        <p:nvGrpSpPr>
          <p:cNvPr id="2" name="组合 19"/>
          <p:cNvGrpSpPr/>
          <p:nvPr/>
        </p:nvGrpSpPr>
        <p:grpSpPr bwMode="auto">
          <a:xfrm>
            <a:off x="2857500" y="4164013"/>
            <a:ext cx="2349500" cy="765175"/>
            <a:chOff x="2857488" y="4162748"/>
            <a:chExt cx="2349671" cy="766450"/>
          </a:xfrm>
        </p:grpSpPr>
        <p:sp>
          <p:nvSpPr>
            <p:cNvPr id="599048" name="AutoShape 8"/>
            <p:cNvSpPr>
              <a:spLocks noChangeArrowheads="1"/>
            </p:cNvSpPr>
            <p:nvPr/>
          </p:nvSpPr>
          <p:spPr bwMode="auto">
            <a:xfrm>
              <a:off x="3143259" y="4162748"/>
              <a:ext cx="2063900" cy="408667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为文件取一个名字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Line 19"/>
            <p:cNvSpPr>
              <a:spLocks noChangeShapeType="1"/>
            </p:cNvSpPr>
            <p:nvPr/>
          </p:nvSpPr>
          <p:spPr bwMode="auto">
            <a:xfrm rot="10800000" flipH="1">
              <a:off x="2857488" y="4572008"/>
              <a:ext cx="857256" cy="35719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组合 21"/>
          <p:cNvGrpSpPr/>
          <p:nvPr/>
        </p:nvGrpSpPr>
        <p:grpSpPr bwMode="auto">
          <a:xfrm>
            <a:off x="6215063" y="5116513"/>
            <a:ext cx="2063750" cy="741362"/>
            <a:chOff x="6215099" y="5058813"/>
            <a:chExt cx="2126462" cy="799079"/>
          </a:xfrm>
        </p:grpSpPr>
        <p:sp>
          <p:nvSpPr>
            <p:cNvPr id="14" name="AutoShape 20"/>
            <p:cNvSpPr>
              <a:spLocks noChangeArrowheads="1"/>
            </p:cNvSpPr>
            <p:nvPr/>
          </p:nvSpPr>
          <p:spPr bwMode="auto">
            <a:xfrm>
              <a:off x="6215099" y="5058813"/>
              <a:ext cx="2126462" cy="439750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单击“保存”按钮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 rot="10800000" flipH="1">
              <a:off x="6572264" y="5500702"/>
              <a:ext cx="857256" cy="35719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b">
              <a:spAutoFit/>
            </a:bodyPr>
            <a:p>
              <a:pPr>
                <a:defRPr/>
              </a:pPr>
              <a:endParaRPr lang="zh-CN" altLang="en-US" b="1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4" name="组合 23"/>
          <p:cNvGrpSpPr/>
          <p:nvPr/>
        </p:nvGrpSpPr>
        <p:grpSpPr bwMode="auto">
          <a:xfrm>
            <a:off x="4271963" y="1571625"/>
            <a:ext cx="1609725" cy="836613"/>
            <a:chOff x="4271973" y="1571612"/>
            <a:chExt cx="1609825" cy="837251"/>
          </a:xfrm>
        </p:grpSpPr>
        <p:sp>
          <p:nvSpPr>
            <p:cNvPr id="599047" name="AutoShape 7"/>
            <p:cNvSpPr>
              <a:spLocks noChangeArrowheads="1"/>
            </p:cNvSpPr>
            <p:nvPr/>
          </p:nvSpPr>
          <p:spPr bwMode="auto">
            <a:xfrm>
              <a:off x="4271973" y="2000564"/>
              <a:ext cx="1609825" cy="408299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solidFill>
                <a:schemeClr val="accent3">
                  <a:lumMod val="9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b">
              <a:spAutoFit/>
            </a:bodyPr>
            <a:p>
              <a:pPr>
                <a:defRPr/>
              </a:pPr>
              <a:r>
                <a:rPr lang="zh-CN" altLang="en-US" b="1" dirty="0">
                  <a:solidFill>
                    <a:srgbClr val="FFFFFF"/>
                  </a:solidFill>
                  <a:latin typeface="+mn-ea"/>
                  <a:ea typeface="+mn-ea"/>
                </a:rPr>
                <a:t>选择保存位置</a:t>
              </a:r>
              <a:endParaRPr lang="zh-CN" altLang="en-US" b="1" dirty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Line 19"/>
            <p:cNvSpPr>
              <a:spLocks noChangeShapeType="1"/>
            </p:cNvSpPr>
            <p:nvPr/>
          </p:nvSpPr>
          <p:spPr bwMode="auto">
            <a:xfrm>
              <a:off x="4286248" y="1571612"/>
              <a:ext cx="857256" cy="357190"/>
            </a:xfrm>
            <a:prstGeom prst="line">
              <a:avLst/>
            </a:prstGeom>
            <a:ln cmpd="sng">
              <a:solidFill>
                <a:schemeClr val="accent5">
                  <a:lumMod val="50000"/>
                </a:schemeClr>
              </a:solidFill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/>
            <a:p>
              <a:pPr>
                <a:defRPr/>
              </a:pPr>
              <a:endParaRPr lang="zh-CN" altLang="en-US"/>
            </a:p>
          </p:txBody>
        </p:sp>
      </p:grpSp>
      <p:pic>
        <p:nvPicPr>
          <p:cNvPr id="17" name="图片 16" descr="图1.25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225" y="1125538"/>
            <a:ext cx="728662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9051" name="Rectangle 11"/>
          <p:cNvSpPr>
            <a:spLocks noChangeArrowheads="1"/>
          </p:cNvSpPr>
          <p:nvPr/>
        </p:nvSpPr>
        <p:spPr bwMode="auto">
          <a:xfrm>
            <a:off x="833438" y="1071563"/>
            <a:ext cx="1524000" cy="44291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99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051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图片 11" descr="图1.25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63" y="1357313"/>
            <a:ext cx="66325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 descr="练习作业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352550"/>
            <a:ext cx="6634162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13" descr="退出记事本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1143000"/>
            <a:ext cx="7286625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0071" name="Rectangle 7"/>
          <p:cNvSpPr>
            <a:spLocks noChangeArrowheads="1"/>
          </p:cNvSpPr>
          <p:nvPr/>
        </p:nvSpPr>
        <p:spPr bwMode="auto">
          <a:xfrm>
            <a:off x="7786688" y="1143000"/>
            <a:ext cx="360362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00072" name="Rectangle 8"/>
          <p:cNvSpPr>
            <a:spLocks noGrp="1" noChangeArrowheads="1"/>
          </p:cNvSpPr>
          <p:nvPr>
            <p:ph type="title"/>
          </p:nvPr>
        </p:nvSpPr>
        <p:spPr>
          <a:xfrm>
            <a:off x="6732588" y="285750"/>
            <a:ext cx="2232025" cy="523875"/>
          </a:xfrm>
        </p:spPr>
        <p:txBody>
          <a:bodyPr/>
          <a:p>
            <a:pPr>
              <a:defRPr/>
            </a:pPr>
            <a:r>
              <a:rPr dirty="0" smtClean="0"/>
              <a:t>退出记事本</a:t>
            </a:r>
            <a:endParaRPr dirty="0"/>
          </a:p>
        </p:txBody>
      </p:sp>
      <p:sp>
        <p:nvSpPr>
          <p:cNvPr id="600070" name="Rectangle 6"/>
          <p:cNvSpPr>
            <a:spLocks noChangeArrowheads="1"/>
          </p:cNvSpPr>
          <p:nvPr/>
        </p:nvSpPr>
        <p:spPr bwMode="auto">
          <a:xfrm>
            <a:off x="714375" y="3357563"/>
            <a:ext cx="2590800" cy="4318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0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00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71" grpId="0" bldLvl="0" animBg="1"/>
      <p:bldP spid="600070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3858" name="Rectangle 2"/>
          <p:cNvSpPr>
            <a:spLocks noGrp="1" noChangeArrowheads="1"/>
          </p:cNvSpPr>
          <p:nvPr>
            <p:ph type="title"/>
          </p:nvPr>
        </p:nvSpPr>
        <p:spPr>
          <a:xfrm>
            <a:off x="8027988" y="285750"/>
            <a:ext cx="936625" cy="523875"/>
          </a:xfrm>
        </p:spPr>
        <p:txBody>
          <a:bodyPr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633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如何启动记事本？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使用记事本编辑文本时，如何移动光标到指定位置？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如何删除一个字符、删除一段连续的文字？</a:t>
            </a:r>
            <a:endParaRPr lang="zh-CN" altLang="en-US" dirty="0"/>
          </a:p>
        </p:txBody>
      </p:sp>
      <p:grpSp>
        <p:nvGrpSpPr>
          <p:cNvPr id="46084" name="组合 58"/>
          <p:cNvGrpSpPr/>
          <p:nvPr/>
        </p:nvGrpSpPr>
        <p:grpSpPr bwMode="auto">
          <a:xfrm>
            <a:off x="71438" y="857250"/>
            <a:ext cx="958850" cy="430213"/>
            <a:chOff x="3643306" y="2500357"/>
            <a:chExt cx="958752" cy="430730"/>
          </a:xfrm>
        </p:grpSpPr>
        <p:pic>
          <p:nvPicPr>
            <p:cNvPr id="46086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3900455" y="2501947"/>
              <a:ext cx="701603" cy="40053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标题 1"/>
          <p:cNvSpPr>
            <a:spLocks noGrp="1"/>
          </p:cNvSpPr>
          <p:nvPr>
            <p:ph type="title"/>
          </p:nvPr>
        </p:nvSpPr>
        <p:spPr>
          <a:xfrm>
            <a:off x="7715250" y="274638"/>
            <a:ext cx="971550" cy="582612"/>
          </a:xfrm>
        </p:spPr>
        <p:txBody>
          <a:bodyPr/>
          <a:p>
            <a:pPr eaLnBrk="1" hangingPunct="1"/>
            <a:r>
              <a:rPr smtClean="0">
                <a:solidFill>
                  <a:srgbClr val="121F55"/>
                </a:solidFill>
              </a:rPr>
              <a:t>总结</a:t>
            </a:r>
            <a:endParaRPr smtClean="0">
              <a:solidFill>
                <a:srgbClr val="121F55"/>
              </a:solidFill>
            </a:endParaRPr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2700338" y="1503363"/>
            <a:ext cx="5014912" cy="378618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p>
            <a:pPr marL="215900"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 鼠标的基本操作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 键盘的基本布局分为四个区域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使用标准的指法打字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在记事本中输入中文</a:t>
            </a:r>
            <a:endParaRPr lang="en-US" altLang="zh-CN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15900"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在记事本中编辑完成后，文档保存方法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48" name="TextBox 15"/>
          <p:cNvSpPr txBox="1">
            <a:spLocks noChangeArrowheads="1"/>
          </p:cNvSpPr>
          <p:nvPr/>
        </p:nvSpPr>
        <p:spPr bwMode="auto">
          <a:xfrm>
            <a:off x="214313" y="3100388"/>
            <a:ext cx="2255837" cy="400050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p>
            <a:pPr algn="ctr"/>
            <a:r>
              <a:rPr lang="zh-CN" altLang="en-US" sz="2000" b="1">
                <a:ea typeface="微软雅黑" panose="020B0503020204020204" pitchFamily="34" charset="-122"/>
                <a:cs typeface="Arial" panose="020B0604020202020204" pitchFamily="34" charset="0"/>
              </a:rPr>
              <a:t>计算机基本操作</a:t>
            </a:r>
            <a:endParaRPr lang="en-US" altLang="zh-CN" sz="2000" b="1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49" name="AutoShape 3"/>
          <p:cNvSpPr/>
          <p:nvPr/>
        </p:nvSpPr>
        <p:spPr bwMode="auto">
          <a:xfrm>
            <a:off x="2387600" y="1620838"/>
            <a:ext cx="357188" cy="3451225"/>
          </a:xfrm>
          <a:prstGeom prst="leftBrace">
            <a:avLst>
              <a:gd name="adj1" fmla="val 62133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7351" name="AutoShape 3"/>
          <p:cNvSpPr/>
          <p:nvPr/>
        </p:nvSpPr>
        <p:spPr bwMode="auto">
          <a:xfrm>
            <a:off x="5072063" y="1247775"/>
            <a:ext cx="214312" cy="966788"/>
          </a:xfrm>
          <a:prstGeom prst="leftBrace">
            <a:avLst>
              <a:gd name="adj1" fmla="val 6188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7352" name="TextBox 12"/>
          <p:cNvSpPr txBox="1">
            <a:spLocks noChangeArrowheads="1"/>
          </p:cNvSpPr>
          <p:nvPr/>
        </p:nvSpPr>
        <p:spPr bwMode="auto">
          <a:xfrm>
            <a:off x="5222875" y="1176338"/>
            <a:ext cx="2027238" cy="1077912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移动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左击</a:t>
            </a:r>
            <a:r>
              <a:rPr lang="en-US" altLang="zh-CN" sz="1600" b="1">
                <a:ea typeface="微软雅黑" panose="020B0503020204020204" pitchFamily="34" charset="-122"/>
                <a:cs typeface="Arial" panose="020B0604020202020204" pitchFamily="34" charset="0"/>
              </a:rPr>
              <a:t>/</a:t>
            </a:r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右击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双击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拖拽</a:t>
            </a:r>
            <a:endParaRPr lang="zh-CN" altLang="en-US" sz="1600" b="1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53" name="AutoShape 3"/>
          <p:cNvSpPr/>
          <p:nvPr/>
        </p:nvSpPr>
        <p:spPr bwMode="auto">
          <a:xfrm>
            <a:off x="6492875" y="2214563"/>
            <a:ext cx="214313" cy="966787"/>
          </a:xfrm>
          <a:prstGeom prst="leftBrace">
            <a:avLst>
              <a:gd name="adj1" fmla="val 61881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7354" name="TextBox 14"/>
          <p:cNvSpPr txBox="1">
            <a:spLocks noChangeArrowheads="1"/>
          </p:cNvSpPr>
          <p:nvPr/>
        </p:nvSpPr>
        <p:spPr bwMode="auto">
          <a:xfrm>
            <a:off x="6643688" y="2143125"/>
            <a:ext cx="2027237" cy="1077913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打字键盘区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功能键区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编辑键区</a:t>
            </a:r>
            <a:endParaRPr lang="en-US" altLang="zh-CN" sz="1600" b="1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>
                <a:ea typeface="微软雅黑" panose="020B0503020204020204" pitchFamily="34" charset="-122"/>
                <a:cs typeface="Arial" panose="020B0604020202020204" pitchFamily="34" charset="0"/>
              </a:rPr>
              <a:t>数字小键盘区</a:t>
            </a:r>
            <a:endParaRPr lang="zh-CN" altLang="en-US" sz="1600" b="1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55" name="AutoShape 3"/>
          <p:cNvSpPr/>
          <p:nvPr/>
        </p:nvSpPr>
        <p:spPr bwMode="auto">
          <a:xfrm>
            <a:off x="5572125" y="3214688"/>
            <a:ext cx="214313" cy="857250"/>
          </a:xfrm>
          <a:prstGeom prst="leftBrace">
            <a:avLst>
              <a:gd name="adj1" fmla="val 61889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7356" name="TextBox 17"/>
          <p:cNvSpPr txBox="1">
            <a:spLocks noChangeArrowheads="1"/>
          </p:cNvSpPr>
          <p:nvPr/>
        </p:nvSpPr>
        <p:spPr bwMode="auto">
          <a:xfrm>
            <a:off x="5722938" y="3241675"/>
            <a:ext cx="2706687" cy="830263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p>
            <a:r>
              <a:rPr lang="zh-CN" altLang="en-US" sz="1600" b="1" dirty="0">
                <a:ea typeface="微软雅黑" panose="020B0503020204020204" pitchFamily="34" charset="-122"/>
                <a:cs typeface="Arial" panose="020B0604020202020204" pitchFamily="34" charset="0"/>
              </a:rPr>
              <a:t>基准键位</a:t>
            </a:r>
            <a:endParaRPr lang="en-US" altLang="zh-CN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基准键位与手指对应关系</a:t>
            </a:r>
            <a:endParaRPr lang="en-US" altLang="zh-CN" sz="16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键盘的指法分区</a:t>
            </a:r>
            <a:endParaRPr lang="zh-CN" altLang="en-US" sz="16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12088" y="285750"/>
            <a:ext cx="1152525" cy="523875"/>
          </a:xfrm>
        </p:spPr>
        <p:txBody>
          <a:bodyPr/>
          <a:p>
            <a:pPr eaLnBrk="1" hangingPunct="1">
              <a:defRPr/>
            </a:pPr>
            <a:r>
              <a:rPr dirty="0" smtClean="0">
                <a:solidFill>
                  <a:schemeClr val="tx2">
                    <a:lumMod val="75000"/>
                  </a:schemeClr>
                </a:solidFill>
              </a:rPr>
              <a:t>作业</a:t>
            </a:r>
            <a:endParaRPr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25" y="908050"/>
            <a:ext cx="7645400" cy="5143500"/>
          </a:xfrm>
        </p:spPr>
        <p:txBody>
          <a:bodyPr/>
          <a:p>
            <a:pPr marL="0" indent="0" eaLnBrk="1" hangingPunct="1">
              <a:buNone/>
              <a:defRPr/>
            </a:pPr>
            <a:endParaRPr lang="zh-CN" altLang="en-US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 eaLnBrk="1" hangingPunct="1">
              <a:defRPr/>
            </a:pPr>
            <a:r>
              <a:rPr lang="zh-CN" altLang="en-US" dirty="0"/>
              <a:t>预习下一章学生用书，完成</a:t>
            </a:r>
            <a:r>
              <a:rPr lang="zh-CN" altLang="en-US" dirty="0" smtClean="0"/>
              <a:t>预习测试</a:t>
            </a:r>
            <a:endParaRPr lang="en-US" altLang="zh-CN" dirty="0" smtClean="0"/>
          </a:p>
          <a:p>
            <a:pPr lvl="2" eaLnBrk="1" hangingPunct="1">
              <a:defRPr/>
            </a:pPr>
            <a:r>
              <a:rPr lang="zh-CN" altLang="en-US" dirty="0" smtClean="0"/>
              <a:t>如何打开</a:t>
            </a:r>
            <a:r>
              <a:rPr lang="en-US" altLang="zh-CN" dirty="0" smtClean="0"/>
              <a:t>Word2007</a:t>
            </a:r>
            <a:r>
              <a:rPr lang="zh-CN" altLang="en-US" dirty="0" smtClean="0"/>
              <a:t>的剪贴板？</a:t>
            </a:r>
            <a:endParaRPr lang="zh-CN" altLang="en-US" dirty="0" smtClean="0"/>
          </a:p>
          <a:p>
            <a:pPr lvl="2" eaLnBrk="1" hangingPunct="1">
              <a:defRPr/>
            </a:pPr>
            <a:r>
              <a:rPr lang="zh-CN" altLang="en-US" dirty="0" smtClean="0"/>
              <a:t>在</a:t>
            </a:r>
            <a:r>
              <a:rPr lang="en-US" altLang="zh-CN" dirty="0" smtClean="0"/>
              <a:t>Word2007</a:t>
            </a:r>
            <a:r>
              <a:rPr lang="zh-CN" altLang="en-US" dirty="0" smtClean="0"/>
              <a:t>文档中如何一次性将所有的“圖”替换成“图”</a:t>
            </a:r>
            <a:r>
              <a:rPr lang="en-US" altLang="zh-CN" dirty="0" smtClean="0"/>
              <a:t>?</a:t>
            </a:r>
            <a:endParaRPr lang="en-US" altLang="zh-CN" dirty="0" smtClean="0"/>
          </a:p>
          <a:p>
            <a:pPr lvl="2" eaLnBrk="1" hangingPunct="1">
              <a:defRPr/>
            </a:pPr>
            <a:r>
              <a:rPr lang="zh-CN" altLang="en-US" dirty="0" smtClean="0"/>
              <a:t>如何在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文档中插入一个</a:t>
            </a:r>
            <a:r>
              <a:rPr lang="en-US" altLang="zh-CN" dirty="0" smtClean="0"/>
              <a:t>5</a:t>
            </a:r>
            <a:r>
              <a:rPr lang="zh-CN" altLang="en-US" dirty="0" smtClean="0"/>
              <a:t>行</a:t>
            </a:r>
            <a:r>
              <a:rPr lang="en-US" altLang="zh-CN" dirty="0" smtClean="0"/>
              <a:t>4</a:t>
            </a:r>
            <a:r>
              <a:rPr lang="zh-CN" altLang="en-US" dirty="0" smtClean="0"/>
              <a:t>列的表格？</a:t>
            </a:r>
            <a:endParaRPr lang="zh-CN" altLang="en-US" dirty="0" smtClean="0"/>
          </a:p>
          <a:p>
            <a:pPr lvl="2" eaLnBrk="1" hangingPunct="1">
              <a:defRPr/>
            </a:pPr>
            <a:r>
              <a:rPr lang="zh-CN" altLang="en-US" dirty="0" smtClean="0"/>
              <a:t>怎样在</a:t>
            </a:r>
            <a:r>
              <a:rPr lang="en-US" altLang="zh-CN" dirty="0" smtClean="0"/>
              <a:t>Word2007</a:t>
            </a:r>
            <a:r>
              <a:rPr lang="zh-CN" altLang="en-US" dirty="0" smtClean="0"/>
              <a:t>文档中插入一张图片？</a:t>
            </a:r>
            <a:endParaRPr lang="zh-CN" altLang="en-US" dirty="0" smtClean="0"/>
          </a:p>
          <a:p>
            <a:pPr lvl="2" eaLnBrk="1" hangingPunct="1">
              <a:defRPr/>
            </a:pPr>
            <a:r>
              <a:rPr lang="zh-CN" altLang="en-US" dirty="0" smtClean="0"/>
              <a:t>简述修订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文档内容的操作步骤</a:t>
            </a:r>
            <a:endParaRPr lang="zh-CN" altLang="en-US" dirty="0" smtClean="0"/>
          </a:p>
          <a:p>
            <a:pPr lvl="2" eaLnBrk="1" hangingPunct="1">
              <a:defRPr/>
            </a:pPr>
            <a:r>
              <a:rPr lang="zh-CN" altLang="en-US" dirty="0" smtClean="0"/>
              <a:t>如何统计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文档中文字总数？</a:t>
            </a:r>
            <a:endParaRPr lang="en-US" altLang="zh-CN" dirty="0" smtClean="0"/>
          </a:p>
          <a:p>
            <a:pPr eaLnBrk="1" hangingPunct="1">
              <a:defRPr/>
            </a:pPr>
            <a:endParaRPr lang="zh-CN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1857</Words>
  <Application>WPS 演示</Application>
  <PresentationFormat>全屏显示(4:3)</PresentationFormat>
  <Paragraphs>402</Paragraphs>
  <Slides>33</Slides>
  <Notes>43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2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</vt:lpstr>
      <vt:lpstr>Calibri</vt:lpstr>
      <vt:lpstr>Arial Unicode MS</vt:lpstr>
      <vt:lpstr>Calibri Light</vt:lpstr>
      <vt:lpstr>Helvetica-Roman-SemiB</vt:lpstr>
      <vt:lpstr>SimSun-ExtB</vt:lpstr>
      <vt:lpstr>新宋体</vt:lpstr>
      <vt:lpstr>Segoe Print</vt:lpstr>
      <vt:lpstr>模板</vt:lpstr>
      <vt:lpstr>Office 主题</vt:lpstr>
      <vt:lpstr>PowerPoint 演示文稿</vt:lpstr>
      <vt:lpstr>课程地位</vt:lpstr>
      <vt:lpstr>本课目标</vt:lpstr>
      <vt:lpstr>PowerPoint 演示文稿</vt:lpstr>
      <vt:lpstr>本章任务</vt:lpstr>
      <vt:lpstr>本章目标</vt:lpstr>
      <vt:lpstr>鼠标</vt:lpstr>
      <vt:lpstr>键盘</vt:lpstr>
      <vt:lpstr>标准的打字姿势</vt:lpstr>
      <vt:lpstr>指法</vt:lpstr>
      <vt:lpstr>指法</vt:lpstr>
      <vt:lpstr>指法</vt:lpstr>
      <vt:lpstr>PowerPoint 演示文稿</vt:lpstr>
      <vt:lpstr>启动记事本</vt:lpstr>
      <vt:lpstr>编辑英文文本7-1</vt:lpstr>
      <vt:lpstr>编辑英文文本7-2</vt:lpstr>
      <vt:lpstr>编辑英文文本7-3</vt:lpstr>
      <vt:lpstr>编辑英文文本7-4</vt:lpstr>
      <vt:lpstr>编辑英文文本7-5</vt:lpstr>
      <vt:lpstr>编辑英文文本7-6</vt:lpstr>
      <vt:lpstr>编辑英文文本7-7</vt:lpstr>
      <vt:lpstr>微软拼音输入法</vt:lpstr>
      <vt:lpstr>微软拼音输入法</vt:lpstr>
      <vt:lpstr>中文输入4-1</vt:lpstr>
      <vt:lpstr>中文输入4-2</vt:lpstr>
      <vt:lpstr>中文输入4-3</vt:lpstr>
      <vt:lpstr>中文输入4-4</vt:lpstr>
      <vt:lpstr>保存文件</vt:lpstr>
      <vt:lpstr>退出记事本</vt:lpstr>
      <vt:lpstr>小结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Administrator</cp:lastModifiedBy>
  <cp:revision>1170</cp:revision>
  <dcterms:created xsi:type="dcterms:W3CDTF">2006-03-08T06:55:00Z</dcterms:created>
  <dcterms:modified xsi:type="dcterms:W3CDTF">2018-03-16T08:13:39Z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