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395" r:id="rId10"/>
    <p:sldId id="397" r:id="rId11"/>
    <p:sldId id="396" r:id="rId12"/>
    <p:sldId id="398" r:id="rId13"/>
    <p:sldId id="384" r:id="rId14"/>
    <p:sldId id="394" r:id="rId15"/>
    <p:sldId id="385" r:id="rId16"/>
    <p:sldId id="387" r:id="rId17"/>
    <p:sldId id="388" r:id="rId18"/>
    <p:sldId id="399" r:id="rId19"/>
    <p:sldId id="400" r:id="rId20"/>
    <p:sldId id="401" r:id="rId21"/>
    <p:sldId id="402" r:id="rId22"/>
    <p:sldId id="403" r:id="rId23"/>
    <p:sldId id="404" r:id="rId24"/>
    <p:sldId id="405" r:id="rId25"/>
    <p:sldId id="406" r:id="rId26"/>
    <p:sldId id="407" r:id="rId27"/>
    <p:sldId id="408" r:id="rId28"/>
    <p:sldId id="409" r:id="rId29"/>
    <p:sldId id="410" r:id="rId30"/>
    <p:sldId id="411" r:id="rId31"/>
    <p:sldId id="412" r:id="rId32"/>
    <p:sldId id="413" r:id="rId33"/>
    <p:sldId id="414" r:id="rId34"/>
    <p:sldId id="415" r:id="rId35"/>
    <p:sldId id="417" r:id="rId36"/>
    <p:sldId id="418" r:id="rId37"/>
    <p:sldId id="419" r:id="rId38"/>
    <p:sldId id="420" r:id="rId39"/>
    <p:sldId id="421" r:id="rId40"/>
    <p:sldId id="425" r:id="rId41"/>
    <p:sldId id="426" r:id="rId42"/>
    <p:sldId id="427" r:id="rId43"/>
    <p:sldId id="428" r:id="rId44"/>
    <p:sldId id="429" r:id="rId45"/>
    <p:sldId id="430" r:id="rId46"/>
    <p:sldId id="431" r:id="rId47"/>
    <p:sldId id="432" r:id="rId48"/>
    <p:sldId id="453" r:id="rId49"/>
    <p:sldId id="454" r:id="rId50"/>
    <p:sldId id="455" r:id="rId51"/>
    <p:sldId id="458" r:id="rId52"/>
    <p:sldId id="456" r:id="rId53"/>
    <p:sldId id="457" r:id="rId54"/>
    <p:sldId id="433" r:id="rId55"/>
    <p:sldId id="434" r:id="rId56"/>
    <p:sldId id="435" r:id="rId57"/>
    <p:sldId id="436" r:id="rId58"/>
    <p:sldId id="437" r:id="rId59"/>
    <p:sldId id="438" r:id="rId60"/>
    <p:sldId id="439" r:id="rId61"/>
    <p:sldId id="440" r:id="rId62"/>
    <p:sldId id="446" r:id="rId63"/>
    <p:sldId id="447" r:id="rId64"/>
    <p:sldId id="448" r:id="rId65"/>
    <p:sldId id="449" r:id="rId66"/>
    <p:sldId id="450" r:id="rId67"/>
    <p:sldId id="451" r:id="rId68"/>
    <p:sldId id="452" r:id="rId69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55"/>
        <p:sld r:id="rId56"/>
        <p:sld r:id="rId57"/>
        <p:sld r:id="rId58"/>
        <p:sld r:id="rId59"/>
        <p:sld r:id="rId60"/>
        <p:sld r:id="rId61"/>
        <p:sld r:id="rId62"/>
        <p:sld r:id="rId63"/>
        <p:sld r:id="rId64"/>
        <p:sld r:id="rId65"/>
        <p:sld r:id="rId66"/>
        <p:sld r:id="rId67"/>
        <p:sld r:id="rId68"/>
        <p:sld r:id="rId69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D5EBFF"/>
    <a:srgbClr val="F6FCFC"/>
    <a:srgbClr val="E1F9FF"/>
    <a:srgbClr val="7E0000"/>
    <a:srgbClr val="89E0FF"/>
    <a:srgbClr val="D1ECFF"/>
    <a:srgbClr val="DBE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>
        <p:scale>
          <a:sx n="100" d="100"/>
          <a:sy n="100" d="100"/>
        </p:scale>
        <p:origin x="-1944" y="-264"/>
      </p:cViewPr>
      <p:guideLst>
        <p:guide orient="horz" pos="568"/>
        <p:guide pos="11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2" Type="http://schemas.openxmlformats.org/officeDocument/2006/relationships/tableStyles" Target="tableStyles.xml"/><Relationship Id="rId71" Type="http://schemas.openxmlformats.org/officeDocument/2006/relationships/viewProps" Target="viewProps.xml"/><Relationship Id="rId70" Type="http://schemas.openxmlformats.org/officeDocument/2006/relationships/presProps" Target="presProps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F00517-7D65-4CE6-A02A-C7135BA259EC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2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3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4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5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75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6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80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21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83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03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44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64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05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59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26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46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80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67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87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8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00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08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10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8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20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49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69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41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90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10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51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51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72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82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72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92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92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13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02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13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13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5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23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54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3.xml"/><Relationship Id="rId6" Type="http://schemas.openxmlformats.org/officeDocument/2006/relationships/slide" Target="slide10.xml"/><Relationship Id="rId5" Type="http://schemas.openxmlformats.org/officeDocument/2006/relationships/slide" Target="slide9.xml"/><Relationship Id="rId4" Type="http://schemas.openxmlformats.org/officeDocument/2006/relationships/slide" Target="slide7.xml"/><Relationship Id="rId3" Type="http://schemas.openxmlformats.org/officeDocument/2006/relationships/slide" Target="slide8.xml"/><Relationship Id="rId2" Type="http://schemas.openxmlformats.org/officeDocument/2006/relationships/slide" Target="slide5.xml"/><Relationship Id="rId1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1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3.xml"/><Relationship Id="rId4" Type="http://schemas.openxmlformats.org/officeDocument/2006/relationships/image" Target="../media/image17.jpe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4.xml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7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8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9.xml"/><Relationship Id="rId3" Type="http://schemas.openxmlformats.org/officeDocument/2006/relationships/image" Target="../media/image23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3.xml"/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4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image" Target="../media/image29.png"/><Relationship Id="rId1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6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7.xml"/><Relationship Id="rId4" Type="http://schemas.openxmlformats.org/officeDocument/2006/relationships/image" Target="../media/image33.png"/><Relationship Id="rId3" Type="http://schemas.openxmlformats.org/officeDocument/2006/relationships/image" Target="../media/image32.png"/><Relationship Id="rId2" Type="http://schemas.openxmlformats.org/officeDocument/2006/relationships/image" Target="../media/image20.png"/><Relationship Id="rId1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8.xml"/><Relationship Id="rId1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9.xml"/><Relationship Id="rId4" Type="http://schemas.openxmlformats.org/officeDocument/2006/relationships/image" Target="../media/image36.jpeg"/><Relationship Id="rId3" Type="http://schemas.openxmlformats.org/officeDocument/2006/relationships/image" Target="../media/image35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0.xml"/><Relationship Id="rId1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1.xml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2.xml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3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4.xml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5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20.pn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6.xml"/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image" Target="../media/image20.png"/></Relationships>
</file>

<file path=ppt/slides/_rels/slide3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7.xml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8.xml"/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9.xml"/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0.xml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1.xml"/><Relationship Id="rId4" Type="http://schemas.openxmlformats.org/officeDocument/2006/relationships/image" Target="../media/image59.png"/><Relationship Id="rId3" Type="http://schemas.openxmlformats.org/officeDocument/2006/relationships/image" Target="../media/image58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2.xml"/><Relationship Id="rId1" Type="http://schemas.openxmlformats.org/officeDocument/2006/relationships/image" Target="../media/image18.png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3.xml"/><Relationship Id="rId2" Type="http://schemas.openxmlformats.org/officeDocument/2006/relationships/image" Target="../media/image7.png"/><Relationship Id="rId1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4.xml"/><Relationship Id="rId2" Type="http://schemas.openxmlformats.org/officeDocument/2006/relationships/image" Target="../media/image20.png"/><Relationship Id="rId1" Type="http://schemas.openxmlformats.org/officeDocument/2006/relationships/image" Target="../media/image60.pn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5.xml"/><Relationship Id="rId2" Type="http://schemas.openxmlformats.org/officeDocument/2006/relationships/image" Target="../media/image61.png"/><Relationship Id="rId1" Type="http://schemas.openxmlformats.org/officeDocument/2006/relationships/image" Target="../media/image20.png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6.xml"/><Relationship Id="rId2" Type="http://schemas.openxmlformats.org/officeDocument/2006/relationships/image" Target="../media/image62.jpeg"/><Relationship Id="rId1" Type="http://schemas.openxmlformats.org/officeDocument/2006/relationships/image" Target="../media/image20.png"/></Relationships>
</file>

<file path=ppt/slides/_rels/slide4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7.xml"/><Relationship Id="rId2" Type="http://schemas.openxmlformats.org/officeDocument/2006/relationships/image" Target="../media/image64.png"/><Relationship Id="rId1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8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8.xml"/><Relationship Id="rId4" Type="http://schemas.openxmlformats.org/officeDocument/2006/relationships/image" Target="../media/image66.jpeg"/><Relationship Id="rId3" Type="http://schemas.openxmlformats.org/officeDocument/2006/relationships/image" Target="../media/image65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9.xml"/><Relationship Id="rId1" Type="http://schemas.openxmlformats.org/officeDocument/2006/relationships/image" Target="../media/image18.png"/></Relationships>
</file>

<file path=ppt/slides/_rels/slide5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0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0.xml"/><Relationship Id="rId4" Type="http://schemas.openxmlformats.org/officeDocument/2006/relationships/image" Target="../media/image69.jpeg"/><Relationship Id="rId3" Type="http://schemas.openxmlformats.org/officeDocument/2006/relationships/image" Target="../media/image68.jpeg"/><Relationship Id="rId2" Type="http://schemas.openxmlformats.org/officeDocument/2006/relationships/image" Target="../media/image67.png"/><Relationship Id="rId1" Type="http://schemas.openxmlformats.org/officeDocument/2006/relationships/image" Target="../media/image20.png"/></Relationships>
</file>

<file path=ppt/slides/_rels/slide5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1.xml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2.xml"/><Relationship Id="rId2" Type="http://schemas.openxmlformats.org/officeDocument/2006/relationships/image" Target="../media/image73.png"/><Relationship Id="rId1" Type="http://schemas.openxmlformats.org/officeDocument/2006/relationships/image" Target="../media/image72.png"/></Relationships>
</file>

<file path=ppt/slides/_rels/slide5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3.xml"/><Relationship Id="rId3" Type="http://schemas.openxmlformats.org/officeDocument/2006/relationships/image" Target="../media/image74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5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4.xml"/><Relationship Id="rId1" Type="http://schemas.openxmlformats.org/officeDocument/2006/relationships/image" Target="../media/image18.png"/></Relationships>
</file>

<file path=ppt/slides/_rels/slide5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5.xml"/><Relationship Id="rId2" Type="http://schemas.openxmlformats.org/officeDocument/2006/relationships/image" Target="../media/image75.png"/><Relationship Id="rId1" Type="http://schemas.openxmlformats.org/officeDocument/2006/relationships/image" Target="../media/image20.png"/></Relationships>
</file>

<file path=ppt/slides/_rels/slide5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6.xml"/><Relationship Id="rId2" Type="http://schemas.openxmlformats.org/officeDocument/2006/relationships/image" Target="../media/image76.png"/><Relationship Id="rId1" Type="http://schemas.openxmlformats.org/officeDocument/2006/relationships/image" Target="../media/image20.png"/></Relationships>
</file>

<file path=ppt/slides/_rels/slide5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7.xml"/><Relationship Id="rId4" Type="http://schemas.openxmlformats.org/officeDocument/2006/relationships/image" Target="../media/image79.jpeg"/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image" Target="../media/image20.png"/></Relationships>
</file>

<file path=ppt/slides/_rels/slide5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8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8.xml"/><Relationship Id="rId4" Type="http://schemas.openxmlformats.org/officeDocument/2006/relationships/image" Target="../media/image82.jpeg"/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image" Target="../media/image20.png"/></Relationships>
</file>

<file path=ppt/slides/_rels/slide5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9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9.xml"/><Relationship Id="rId4" Type="http://schemas.openxmlformats.org/officeDocument/2006/relationships/image" Target="../media/image85.png"/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image" Target="../media/image20.png"/></Relationships>
</file>

<file path=ppt/slides/_rels/slide6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0.xml"/><Relationship Id="rId2" Type="http://schemas.openxmlformats.org/officeDocument/2006/relationships/image" Target="../media/image87.png"/><Relationship Id="rId1" Type="http://schemas.openxmlformats.org/officeDocument/2006/relationships/image" Target="../media/image86.png"/></Relationships>
</file>

<file path=ppt/slides/_rels/slide6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1.xml"/><Relationship Id="rId3" Type="http://schemas.openxmlformats.org/officeDocument/2006/relationships/image" Target="../media/image88.jpe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6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2.xml"/><Relationship Id="rId1" Type="http://schemas.openxmlformats.org/officeDocument/2006/relationships/image" Target="../media/image18.png"/></Relationships>
</file>

<file path=ppt/slides/_rels/slide6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3.xml"/><Relationship Id="rId2" Type="http://schemas.openxmlformats.org/officeDocument/2006/relationships/image" Target="../media/image89.png"/><Relationship Id="rId1" Type="http://schemas.openxmlformats.org/officeDocument/2006/relationships/image" Target="../media/image20.png"/></Relationships>
</file>

<file path=ppt/slides/_rels/slide6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4.xml"/><Relationship Id="rId3" Type="http://schemas.openxmlformats.org/officeDocument/2006/relationships/image" Target="../media/image91.jpeg"/><Relationship Id="rId2" Type="http://schemas.openxmlformats.org/officeDocument/2006/relationships/image" Target="../media/image90.png"/><Relationship Id="rId1" Type="http://schemas.openxmlformats.org/officeDocument/2006/relationships/image" Target="../media/image20.png"/></Relationships>
</file>

<file path=ppt/slides/_rels/slide6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5.xml"/><Relationship Id="rId3" Type="http://schemas.openxmlformats.org/officeDocument/2006/relationships/image" Target="../media/image93.jpeg"/><Relationship Id="rId2" Type="http://schemas.openxmlformats.org/officeDocument/2006/relationships/image" Target="../media/image92.png"/><Relationship Id="rId1" Type="http://schemas.openxmlformats.org/officeDocument/2006/relationships/image" Target="../media/image20.png"/></Relationships>
</file>

<file path=ppt/slides/_rels/slide6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6.xml"/><Relationship Id="rId3" Type="http://schemas.openxmlformats.org/officeDocument/2006/relationships/image" Target="../media/image95.jpeg"/><Relationship Id="rId2" Type="http://schemas.openxmlformats.org/officeDocument/2006/relationships/image" Target="../media/image94.png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2922588" y="3044825"/>
            <a:ext cx="3300412" cy="768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9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滤 镜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3"/>
          <p:cNvSpPr>
            <a:spLocks noChangeArrowheads="1"/>
          </p:cNvSpPr>
          <p:nvPr/>
        </p:nvSpPr>
        <p:spPr bwMode="auto">
          <a:xfrm>
            <a:off x="4689475" y="5494338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模糊滤镜组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扭曲滤镜组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滤镜库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液化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60513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9" name="组合 18"/>
          <p:cNvGrpSpPr/>
          <p:nvPr/>
        </p:nvGrpSpPr>
        <p:grpSpPr>
          <a:xfrm>
            <a:off x="525463" y="1955800"/>
            <a:ext cx="2659062" cy="1222375"/>
            <a:chOff x="547807" y="2275543"/>
            <a:chExt cx="2658606" cy="1222390"/>
          </a:xfrm>
        </p:grpSpPr>
        <p:sp>
          <p:nvSpPr>
            <p:cNvPr id="7172" name="矩形 5"/>
            <p:cNvSpPr/>
            <p:nvPr/>
          </p:nvSpPr>
          <p:spPr>
            <a:xfrm>
              <a:off x="1246979" y="2275543"/>
              <a:ext cx="1959434" cy="10895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的基本操作，会制作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蜡笔画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图像效果</a:t>
              </a:r>
              <a:endPara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490" y="2351987"/>
                <a:ext cx="371411" cy="65247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2378" y="3004457"/>
                <a:ext cx="1815788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33" name="椭圆 32"/>
              <p:cNvSpPr>
                <a:spLocks noChangeArrowheads="1"/>
              </p:cNvSpPr>
              <p:nvPr/>
            </p:nvSpPr>
            <p:spPr bwMode="auto">
              <a:xfrm>
                <a:off x="1232465" y="3558488"/>
                <a:ext cx="474581" cy="474667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4" name="TextBox 33"/>
              <p:cNvSpPr txBox="1">
                <a:spLocks noChangeArrowheads="1"/>
              </p:cNvSpPr>
              <p:nvPr/>
            </p:nvSpPr>
            <p:spPr bwMode="auto">
              <a:xfrm>
                <a:off x="1288018" y="3529913"/>
                <a:ext cx="334906" cy="522293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7"/>
          <p:cNvGrpSpPr/>
          <p:nvPr/>
        </p:nvGrpSpPr>
        <p:grpSpPr>
          <a:xfrm>
            <a:off x="525463" y="4225925"/>
            <a:ext cx="2557462" cy="1220788"/>
            <a:chOff x="547807" y="3950799"/>
            <a:chExt cx="2557021" cy="1219366"/>
          </a:xfrm>
        </p:grpSpPr>
        <p:sp>
          <p:nvSpPr>
            <p:cNvPr id="7180" name="矩形 21"/>
            <p:cNvSpPr/>
            <p:nvPr/>
          </p:nvSpPr>
          <p:spPr>
            <a:xfrm>
              <a:off x="1145394" y="4081381"/>
              <a:ext cx="1959434" cy="108878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>
                <a:lnSpc>
                  <a:spcPct val="13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液化滤镜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的基本操作，会使用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液化滤镜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处理图像</a:t>
              </a:r>
              <a:endParaRPr lang="en-US" altLang="zh-CN" sz="16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81" name="组合 26"/>
            <p:cNvGrpSpPr/>
            <p:nvPr/>
          </p:nvGrpSpPr>
          <p:grpSpPr>
            <a:xfrm rot="-10800000" flipH="1">
              <a:off x="860198" y="3950799"/>
              <a:ext cx="2178276" cy="652213"/>
              <a:chOff x="860198" y="2352244"/>
              <a:chExt cx="2178276" cy="652213"/>
            </a:xfrm>
          </p:grpSpPr>
          <p:cxnSp>
            <p:nvCxnSpPr>
              <p:cNvPr id="7182" name="直接连接符 27"/>
              <p:cNvCxnSpPr/>
              <p:nvPr/>
            </p:nvCxnSpPr>
            <p:spPr>
              <a:xfrm>
                <a:off x="860490" y="2352754"/>
                <a:ext cx="371411" cy="65170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3" name="直接连接符 28"/>
              <p:cNvCxnSpPr/>
              <p:nvPr/>
            </p:nvCxnSpPr>
            <p:spPr>
              <a:xfrm>
                <a:off x="1222377" y="3002871"/>
                <a:ext cx="1815787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4" name="组合 29"/>
            <p:cNvGrpSpPr/>
            <p:nvPr/>
          </p:nvGrpSpPr>
          <p:grpSpPr>
            <a:xfrm>
              <a:off x="547807" y="4531428"/>
              <a:ext cx="474580" cy="523518"/>
              <a:chOff x="1232465" y="3533639"/>
              <a:chExt cx="474580" cy="523518"/>
            </a:xfrm>
          </p:grpSpPr>
          <p:sp>
            <p:nvSpPr>
              <p:cNvPr id="42" name="椭圆 41"/>
              <p:cNvSpPr>
                <a:spLocks noChangeArrowheads="1"/>
              </p:cNvSpPr>
              <p:nvPr/>
            </p:nvSpPr>
            <p:spPr bwMode="auto">
              <a:xfrm>
                <a:off x="1232465" y="3558729"/>
                <a:ext cx="474580" cy="47411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TextBox 44"/>
              <p:cNvSpPr txBox="1">
                <a:spLocks noChangeArrowheads="1"/>
              </p:cNvSpPr>
              <p:nvPr/>
            </p:nvSpPr>
            <p:spPr bwMode="auto">
              <a:xfrm>
                <a:off x="1275320" y="3533358"/>
                <a:ext cx="334905" cy="5232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837238" y="1989138"/>
            <a:ext cx="2836862" cy="1220787"/>
            <a:chOff x="5859463" y="1988885"/>
            <a:chExt cx="2836862" cy="1221040"/>
          </a:xfrm>
        </p:grpSpPr>
        <p:grpSp>
          <p:nvGrpSpPr>
            <p:cNvPr id="7188" name="组合 32"/>
            <p:cNvGrpSpPr/>
            <p:nvPr/>
          </p:nvGrpSpPr>
          <p:grpSpPr>
            <a:xfrm flipH="1">
              <a:off x="6253163" y="2557463"/>
              <a:ext cx="2178050" cy="652462"/>
              <a:chOff x="860198" y="2352244"/>
              <a:chExt cx="2178276" cy="652213"/>
            </a:xfrm>
          </p:grpSpPr>
          <p:cxnSp>
            <p:nvCxnSpPr>
              <p:cNvPr id="7189" name="直接连接符 33"/>
              <p:cNvCxnSpPr/>
              <p:nvPr/>
            </p:nvCxnSpPr>
            <p:spPr>
              <a:xfrm>
                <a:off x="860198" y="2352109"/>
                <a:ext cx="371514" cy="652348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0" name="直接连接符 34"/>
              <p:cNvCxnSpPr/>
              <p:nvPr/>
            </p:nvCxnSpPr>
            <p:spPr>
              <a:xfrm>
                <a:off x="1222186" y="3004457"/>
                <a:ext cx="1816288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1" name="组合 35"/>
            <p:cNvGrpSpPr/>
            <p:nvPr/>
          </p:nvGrpSpPr>
          <p:grpSpPr>
            <a:xfrm>
              <a:off x="8223250" y="2109791"/>
              <a:ext cx="473075" cy="522287"/>
              <a:chOff x="1232465" y="3530023"/>
              <a:chExt cx="474415" cy="522742"/>
            </a:xfrm>
          </p:grpSpPr>
          <p:sp>
            <p:nvSpPr>
              <p:cNvPr id="53" name="椭圆 52"/>
              <p:cNvSpPr>
                <a:spLocks noChangeArrowheads="1"/>
              </p:cNvSpPr>
              <p:nvPr/>
            </p:nvSpPr>
            <p:spPr bwMode="auto">
              <a:xfrm>
                <a:off x="1232465" y="3558398"/>
                <a:ext cx="474415" cy="47517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TextBox 55"/>
              <p:cNvSpPr txBox="1">
                <a:spLocks noChangeArrowheads="1"/>
              </p:cNvSpPr>
              <p:nvPr/>
            </p:nvSpPr>
            <p:spPr bwMode="auto">
              <a:xfrm>
                <a:off x="1300921" y="3529792"/>
                <a:ext cx="335911" cy="52285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4" name="矩形 46"/>
            <p:cNvSpPr/>
            <p:nvPr/>
          </p:nvSpPr>
          <p:spPr>
            <a:xfrm>
              <a:off x="5859463" y="1988885"/>
              <a:ext cx="2075697" cy="10895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r">
                <a:lnSpc>
                  <a:spcPct val="1350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模糊滤镜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的基本操作，会使用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高斯模糊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动感模糊</a:t>
              </a:r>
              <a:endPara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035675" y="4225925"/>
            <a:ext cx="2638425" cy="1270000"/>
            <a:chOff x="6058129" y="4225925"/>
            <a:chExt cx="2638196" cy="1269458"/>
          </a:xfrm>
        </p:grpSpPr>
        <p:grpSp>
          <p:nvGrpSpPr>
            <p:cNvPr id="7196" name="组合 38"/>
            <p:cNvGrpSpPr/>
            <p:nvPr/>
          </p:nvGrpSpPr>
          <p:grpSpPr>
            <a:xfrm rot="10800000">
              <a:off x="6253163" y="4225925"/>
              <a:ext cx="2178050" cy="652463"/>
              <a:chOff x="860198" y="2352244"/>
              <a:chExt cx="2178276" cy="652213"/>
            </a:xfrm>
          </p:grpSpPr>
          <p:cxnSp>
            <p:nvCxnSpPr>
              <p:cNvPr id="7197" name="直接连接符 39"/>
              <p:cNvCxnSpPr/>
              <p:nvPr/>
            </p:nvCxnSpPr>
            <p:spPr>
              <a:xfrm>
                <a:off x="860175" y="2352523"/>
                <a:ext cx="371481" cy="651934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8" name="直接连接符 40"/>
              <p:cNvCxnSpPr/>
              <p:nvPr/>
            </p:nvCxnSpPr>
            <p:spPr>
              <a:xfrm>
                <a:off x="1222131" y="3002870"/>
                <a:ext cx="1816131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9" name="组合 41"/>
            <p:cNvGrpSpPr/>
            <p:nvPr/>
          </p:nvGrpSpPr>
          <p:grpSpPr>
            <a:xfrm flipH="1">
              <a:off x="8223291" y="4806704"/>
              <a:ext cx="473034" cy="523651"/>
              <a:chOff x="1232465" y="3533381"/>
              <a:chExt cx="474374" cy="522996"/>
            </a:xfrm>
          </p:grpSpPr>
          <p:sp>
            <p:nvSpPr>
              <p:cNvPr id="69" name="椭圆 68"/>
              <p:cNvSpPr>
                <a:spLocks noChangeArrowheads="1"/>
              </p:cNvSpPr>
              <p:nvPr/>
            </p:nvSpPr>
            <p:spPr bwMode="auto">
              <a:xfrm>
                <a:off x="1232465" y="3558736"/>
                <a:ext cx="474374" cy="473867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0" name="TextBox 69"/>
              <p:cNvSpPr txBox="1">
                <a:spLocks noChangeArrowheads="1"/>
              </p:cNvSpPr>
              <p:nvPr/>
            </p:nvSpPr>
            <p:spPr bwMode="auto">
              <a:xfrm>
                <a:off x="1257935" y="3533379"/>
                <a:ext cx="335882" cy="522996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02" name="矩形 51"/>
            <p:cNvSpPr/>
            <p:nvPr/>
          </p:nvSpPr>
          <p:spPr>
            <a:xfrm>
              <a:off x="6058129" y="4405854"/>
              <a:ext cx="2066171" cy="10895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algn="r">
                <a:lnSpc>
                  <a:spcPct val="135000"/>
                </a:lnSpc>
                <a:buFont typeface="Calibri" panose="020F0502020204030204" pitchFamily="34" charset="0"/>
              </a:pP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扭曲滤镜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的基本操作，会使用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扭曲滤镜</a:t>
              </a:r>
              <a:r>
                <a:rPr lang="zh-CN" altLang="en-US" sz="16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打造特殊效果</a:t>
              </a:r>
              <a:endPara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052638" y="1989138"/>
            <a:ext cx="5122862" cy="3449637"/>
            <a:chOff x="2074895" y="2022507"/>
            <a:chExt cx="5122798" cy="3449574"/>
          </a:xfrm>
        </p:grpSpPr>
        <p:sp>
          <p:nvSpPr>
            <p:cNvPr id="7204" name="弧形 73"/>
            <p:cNvSpPr/>
            <p:nvPr/>
          </p:nvSpPr>
          <p:spPr>
            <a:xfrm rot="5400000">
              <a:off x="3977494" y="3085315"/>
              <a:ext cx="1312838" cy="1314434"/>
            </a:xfrm>
            <a:custGeom>
              <a:avLst/>
              <a:gdLst/>
              <a:ahLst/>
              <a:cxnLst>
                <a:cxn ang="0">
                  <a:pos x="659823" y="1314425"/>
                </a:cxn>
                <a:cxn ang="0">
                  <a:pos x="50838" y="910817"/>
                </a:cxn>
                <a:cxn ang="0">
                  <a:pos x="190780" y="193982"/>
                </a:cxn>
                <a:cxn ang="0">
                  <a:pos x="907095" y="49810"/>
                </a:cxn>
                <a:cxn ang="0">
                  <a:pos x="1312839" y="657217"/>
                </a:cxn>
              </a:cxnLst>
              <a:pathLst>
                <a:path w="1312838" h="1314434" stroke="0">
                  <a:moveTo>
                    <a:pt x="659823" y="1314425"/>
                  </a:moveTo>
                  <a:cubicBezTo>
                    <a:pt x="393916" y="1315805"/>
                    <a:pt x="153445" y="1156432"/>
                    <a:pt x="50838" y="910817"/>
                  </a:cubicBezTo>
                  <a:cubicBezTo>
                    <a:pt x="-51633" y="665528"/>
                    <a:pt x="3603" y="382588"/>
                    <a:pt x="190780" y="193982"/>
                  </a:cubicBezTo>
                  <a:cubicBezTo>
                    <a:pt x="378306" y="5024"/>
                    <a:pt x="661206" y="-51915"/>
                    <a:pt x="907095" y="49810"/>
                  </a:cubicBezTo>
                  <a:cubicBezTo>
                    <a:pt x="1152661" y="151401"/>
                    <a:pt x="1312839" y="391190"/>
                    <a:pt x="1312839" y="657217"/>
                  </a:cubicBezTo>
                  <a:lnTo>
                    <a:pt x="656419" y="657217"/>
                  </a:lnTo>
                  <a:cubicBezTo>
                    <a:pt x="657554" y="876286"/>
                    <a:pt x="658688" y="1095356"/>
                    <a:pt x="659823" y="1314425"/>
                  </a:cubicBezTo>
                  <a:close/>
                </a:path>
                <a:path w="1312838" h="1314434" fill="none">
                  <a:moveTo>
                    <a:pt x="659823" y="1314425"/>
                  </a:moveTo>
                  <a:cubicBezTo>
                    <a:pt x="393916" y="1315805"/>
                    <a:pt x="153445" y="1156432"/>
                    <a:pt x="50838" y="910817"/>
                  </a:cubicBezTo>
                  <a:cubicBezTo>
                    <a:pt x="-51633" y="665528"/>
                    <a:pt x="3603" y="382588"/>
                    <a:pt x="190780" y="193982"/>
                  </a:cubicBezTo>
                  <a:cubicBezTo>
                    <a:pt x="378306" y="5024"/>
                    <a:pt x="661206" y="-51915"/>
                    <a:pt x="907095" y="49810"/>
                  </a:cubicBezTo>
                  <a:cubicBezTo>
                    <a:pt x="1152661" y="151401"/>
                    <a:pt x="1312839" y="391190"/>
                    <a:pt x="1312839" y="657217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5" name="弧形 74"/>
            <p:cNvSpPr/>
            <p:nvPr/>
          </p:nvSpPr>
          <p:spPr>
            <a:xfrm>
              <a:off x="4092582" y="3203585"/>
              <a:ext cx="1082661" cy="1084242"/>
            </a:xfrm>
            <a:custGeom>
              <a:avLst/>
              <a:gdLst/>
              <a:ahLst/>
              <a:cxnLst>
                <a:cxn ang="0">
                  <a:pos x="31" y="547910"/>
                </a:cxn>
                <a:cxn ang="0">
                  <a:pos x="267033" y="74750"/>
                </a:cxn>
                <a:cxn ang="0">
                  <a:pos x="810619" y="71837"/>
                </a:cxn>
                <a:cxn ang="0">
                  <a:pos x="1082662" y="542121"/>
                </a:cxn>
              </a:cxnLst>
              <a:pathLst>
                <a:path w="1082661" h="1084242" stroke="0">
                  <a:moveTo>
                    <a:pt x="31" y="547910"/>
                  </a:moveTo>
                  <a:cubicBezTo>
                    <a:pt x="-2040" y="353676"/>
                    <a:pt x="99815" y="173176"/>
                    <a:pt x="267033" y="74750"/>
                  </a:cubicBezTo>
                  <a:cubicBezTo>
                    <a:pt x="434571" y="-23865"/>
                    <a:pt x="642037" y="-24976"/>
                    <a:pt x="810619" y="71837"/>
                  </a:cubicBezTo>
                  <a:cubicBezTo>
                    <a:pt x="978883" y="168468"/>
                    <a:pt x="1082662" y="347871"/>
                    <a:pt x="1082662" y="542121"/>
                  </a:cubicBezTo>
                  <a:lnTo>
                    <a:pt x="541331" y="542121"/>
                  </a:lnTo>
                  <a:lnTo>
                    <a:pt x="31" y="547910"/>
                  </a:lnTo>
                  <a:close/>
                </a:path>
                <a:path w="1082661" h="1084242" fill="none">
                  <a:moveTo>
                    <a:pt x="31" y="547910"/>
                  </a:moveTo>
                  <a:cubicBezTo>
                    <a:pt x="-2040" y="353676"/>
                    <a:pt x="99815" y="173176"/>
                    <a:pt x="267033" y="74750"/>
                  </a:cubicBezTo>
                  <a:cubicBezTo>
                    <a:pt x="434571" y="-23865"/>
                    <a:pt x="642037" y="-24976"/>
                    <a:pt x="810619" y="71837"/>
                  </a:cubicBezTo>
                  <a:cubicBezTo>
                    <a:pt x="978883" y="168468"/>
                    <a:pt x="1082662" y="347871"/>
                    <a:pt x="1082662" y="542121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06" name="弧形 75"/>
            <p:cNvSpPr/>
            <p:nvPr/>
          </p:nvSpPr>
          <p:spPr>
            <a:xfrm rot="-5400000">
              <a:off x="4172751" y="3347247"/>
              <a:ext cx="898509" cy="823903"/>
            </a:xfrm>
            <a:custGeom>
              <a:avLst/>
              <a:gdLst/>
              <a:ahLst/>
              <a:cxnLst>
                <a:cxn ang="0">
                  <a:pos x="455463" y="39"/>
                </a:cxn>
                <a:cxn ang="0">
                  <a:pos x="898509" y="411952"/>
                </a:cxn>
              </a:cxnLst>
              <a:pathLst>
                <a:path w="898509" h="823903" stroke="0">
                  <a:moveTo>
                    <a:pt x="455463" y="39"/>
                  </a:moveTo>
                  <a:cubicBezTo>
                    <a:pt x="701135" y="3153"/>
                    <a:pt x="898509" y="186657"/>
                    <a:pt x="898509" y="411952"/>
                  </a:cubicBezTo>
                  <a:lnTo>
                    <a:pt x="449255" y="411952"/>
                  </a:lnTo>
                  <a:cubicBezTo>
                    <a:pt x="451324" y="274648"/>
                    <a:pt x="453394" y="137343"/>
                    <a:pt x="455463" y="39"/>
                  </a:cubicBezTo>
                  <a:close/>
                </a:path>
                <a:path w="898509" h="823903" fill="none">
                  <a:moveTo>
                    <a:pt x="455463" y="39"/>
                  </a:moveTo>
                  <a:cubicBezTo>
                    <a:pt x="701135" y="3153"/>
                    <a:pt x="898509" y="186657"/>
                    <a:pt x="898509" y="41195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7207" name="组合 3"/>
            <p:cNvGrpSpPr/>
            <p:nvPr/>
          </p:nvGrpSpPr>
          <p:grpSpPr>
            <a:xfrm>
              <a:off x="2074895" y="2022507"/>
              <a:ext cx="5122798" cy="3449574"/>
              <a:chOff x="2074895" y="2022507"/>
              <a:chExt cx="5122798" cy="3449574"/>
            </a:xfrm>
          </p:grpSpPr>
          <p:graphicFrame>
            <p:nvGraphicFramePr>
              <p:cNvPr id="7208" name="图表 2"/>
              <p:cNvGraphicFramePr/>
              <p:nvPr/>
            </p:nvGraphicFramePr>
            <p:xfrm>
              <a:off x="2024095" y="1971707"/>
              <a:ext cx="5224398" cy="355117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224145" imgH="3554095" progId="Excel.Chart.8">
                      <p:embed/>
                    </p:oleObj>
                  </mc:Choice>
                  <mc:Fallback>
                    <p:oleObj name="" r:id="rId1" imgW="5224145" imgH="3554095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2024095" y="1971707"/>
                            <a:ext cx="5224398" cy="355117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2" name="TextBox 81"/>
              <p:cNvSpPr txBox="1"/>
              <p:nvPr/>
            </p:nvSpPr>
            <p:spPr>
              <a:xfrm rot="18760561">
                <a:off x="3488549" y="2674161"/>
                <a:ext cx="1041381" cy="36988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78" name="TextBox 77"/>
            <p:cNvSpPr txBox="1"/>
            <p:nvPr/>
          </p:nvSpPr>
          <p:spPr>
            <a:xfrm rot="2839439" flipH="1">
              <a:off x="5018085" y="3003562"/>
              <a:ext cx="1041381" cy="36829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 rot="13580827" flipV="1">
              <a:off x="3526649" y="4441017"/>
              <a:ext cx="1041381" cy="3698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 rot="8019173" flipH="1" flipV="1">
              <a:off x="4979986" y="4179878"/>
              <a:ext cx="1041381" cy="36829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399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组合 1"/>
          <p:cNvGrpSpPr/>
          <p:nvPr/>
        </p:nvGrpSpPr>
        <p:grpSpPr>
          <a:xfrm>
            <a:off x="1868488" y="1300163"/>
            <a:ext cx="3740150" cy="606425"/>
            <a:chOff x="1710657" y="1201519"/>
            <a:chExt cx="4042443" cy="654741"/>
          </a:xfrm>
        </p:grpSpPr>
        <p:grpSp>
          <p:nvGrpSpPr>
            <p:cNvPr id="9220" name="组合 29"/>
            <p:cNvGrpSpPr/>
            <p:nvPr/>
          </p:nvGrpSpPr>
          <p:grpSpPr>
            <a:xfrm rot="-12767">
              <a:off x="1710657" y="1263652"/>
              <a:ext cx="884411" cy="592608"/>
              <a:chOff x="1936620" y="1275606"/>
              <a:chExt cx="1296144" cy="1728192"/>
            </a:xfrm>
          </p:grpSpPr>
          <p:grpSp>
            <p:nvGrpSpPr>
              <p:cNvPr id="9221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1" name="圆角矩形 40"/>
                <p:cNvSpPr>
                  <a:spLocks noChangeArrowheads="1"/>
                </p:cNvSpPr>
                <p:nvPr/>
              </p:nvSpPr>
              <p:spPr bwMode="auto">
                <a:xfrm>
                  <a:off x="1907705" y="1274349"/>
                  <a:ext cx="1295014" cy="17294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9.1</a:t>
                  </a: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3" name="圆角矩形 42"/>
                <p:cNvSpPr/>
                <p:nvPr/>
              </p:nvSpPr>
              <p:spPr>
                <a:xfrm>
                  <a:off x="1960511" y="1349323"/>
                  <a:ext cx="1189403" cy="1579493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0" name="圆角矩形 5"/>
              <p:cNvSpPr/>
              <p:nvPr/>
            </p:nvSpPr>
            <p:spPr>
              <a:xfrm>
                <a:off x="1930859" y="2063879"/>
                <a:ext cx="1247238" cy="934699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25" name="直接连接符 36"/>
            <p:cNvCxnSpPr/>
            <p:nvPr/>
          </p:nvCxnSpPr>
          <p:spPr>
            <a:xfrm>
              <a:off x="2808774" y="1602591"/>
              <a:ext cx="2944326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6" name="矩形 35"/>
            <p:cNvSpPr/>
            <p:nvPr/>
          </p:nvSpPr>
          <p:spPr>
            <a:xfrm>
              <a:off x="2571971" y="1201519"/>
              <a:ext cx="2736064" cy="3987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29】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蜡笔画效果</a:t>
              </a:r>
              <a:endPara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27" name="TextBox 126">
            <a:hlinkClick r:id="rId1" action="ppaction://hlinksldjump"/>
          </p:cNvPr>
          <p:cNvSpPr txBox="1"/>
          <p:nvPr/>
        </p:nvSpPr>
        <p:spPr>
          <a:xfrm>
            <a:off x="2774950" y="1684338"/>
            <a:ext cx="2536825" cy="3063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28" name="组合 1"/>
          <p:cNvGrpSpPr/>
          <p:nvPr/>
        </p:nvGrpSpPr>
        <p:grpSpPr>
          <a:xfrm>
            <a:off x="3336925" y="2005013"/>
            <a:ext cx="3740150" cy="606425"/>
            <a:chOff x="1710657" y="1201519"/>
            <a:chExt cx="4042443" cy="654741"/>
          </a:xfrm>
        </p:grpSpPr>
        <p:grpSp>
          <p:nvGrpSpPr>
            <p:cNvPr id="9229" name="组合 29"/>
            <p:cNvGrpSpPr/>
            <p:nvPr/>
          </p:nvGrpSpPr>
          <p:grpSpPr>
            <a:xfrm rot="-12767">
              <a:off x="1710657" y="1263652"/>
              <a:ext cx="884411" cy="592608"/>
              <a:chOff x="1936620" y="1275606"/>
              <a:chExt cx="1296144" cy="1728192"/>
            </a:xfrm>
          </p:grpSpPr>
          <p:grpSp>
            <p:nvGrpSpPr>
              <p:cNvPr id="9230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54" name="圆角矩形 53"/>
                <p:cNvSpPr>
                  <a:spLocks noChangeArrowheads="1"/>
                </p:cNvSpPr>
                <p:nvPr/>
              </p:nvSpPr>
              <p:spPr bwMode="auto">
                <a:xfrm>
                  <a:off x="1907705" y="1274349"/>
                  <a:ext cx="1295016" cy="17294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9.2</a:t>
                  </a: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55" name="圆角矩形 54"/>
                <p:cNvSpPr/>
                <p:nvPr/>
              </p:nvSpPr>
              <p:spPr>
                <a:xfrm>
                  <a:off x="1960512" y="1349323"/>
                  <a:ext cx="1189401" cy="1579493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53" name="圆角矩形 5"/>
              <p:cNvSpPr/>
              <p:nvPr/>
            </p:nvSpPr>
            <p:spPr>
              <a:xfrm>
                <a:off x="1930859" y="2063879"/>
                <a:ext cx="1247238" cy="934699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34" name="直接连接符 49"/>
            <p:cNvCxnSpPr/>
            <p:nvPr/>
          </p:nvCxnSpPr>
          <p:spPr>
            <a:xfrm>
              <a:off x="2808774" y="1602591"/>
              <a:ext cx="2944326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35" name="矩形 35"/>
            <p:cNvSpPr/>
            <p:nvPr/>
          </p:nvSpPr>
          <p:spPr>
            <a:xfrm>
              <a:off x="2571971" y="1201519"/>
              <a:ext cx="2736064" cy="3987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30】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水墨画效果</a:t>
              </a:r>
              <a:endPara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36" name="TextBox 126">
            <a:hlinkClick r:id="rId2" action="ppaction://hlinksldjump"/>
          </p:cNvPr>
          <p:cNvSpPr txBox="1"/>
          <p:nvPr/>
        </p:nvSpPr>
        <p:spPr>
          <a:xfrm>
            <a:off x="4241800" y="2387600"/>
            <a:ext cx="2538413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44" name="组合 29"/>
          <p:cNvGrpSpPr/>
          <p:nvPr/>
        </p:nvGrpSpPr>
        <p:grpSpPr>
          <a:xfrm rot="-12767">
            <a:off x="3336925" y="2952115"/>
            <a:ext cx="817563" cy="549275"/>
            <a:chOff x="1936620" y="1275606"/>
            <a:chExt cx="1296144" cy="1728192"/>
          </a:xfrm>
        </p:grpSpPr>
        <p:grpSp>
          <p:nvGrpSpPr>
            <p:cNvPr id="9245" name="组合 31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67" name="圆角矩形 66"/>
              <p:cNvSpPr>
                <a:spLocks noChangeArrowheads="1"/>
              </p:cNvSpPr>
              <p:nvPr/>
            </p:nvSpPr>
            <p:spPr bwMode="auto">
              <a:xfrm>
                <a:off x="1907704" y="1275606"/>
                <a:ext cx="1296144" cy="1728192"/>
              </a:xfrm>
              <a:prstGeom prst="roundRect">
                <a:avLst>
                  <a:gd name="adj" fmla="val 16667"/>
                </a:avLst>
              </a:prstGeom>
              <a:solidFill>
                <a:srgbClr val="1369B2"/>
              </a:solidFill>
              <a:ln>
                <a:noFill/>
              </a:ln>
              <a:effectLst>
                <a:outerShdw blurRad="76200" sy="23000" kx="1199993" algn="br" rotWithShape="0">
                  <a:srgbClr val="808080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9.3</a:t>
                </a:r>
                <a:endParaRPr kumimoji="0" lang="zh-CN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69" name="圆角矩形 68"/>
              <p:cNvSpPr/>
              <p:nvPr/>
            </p:nvSpPr>
            <p:spPr>
              <a:xfrm>
                <a:off x="1960557" y="1350529"/>
                <a:ext cx="1190437" cy="1578349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66" name="圆角矩形 5"/>
            <p:cNvSpPr/>
            <p:nvPr/>
          </p:nvSpPr>
          <p:spPr>
            <a:xfrm>
              <a:off x="1930853" y="2064731"/>
              <a:ext cx="1293626" cy="934024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cxnSp>
        <p:nvCxnSpPr>
          <p:cNvPr id="9249" name="直接连接符 69"/>
          <p:cNvCxnSpPr/>
          <p:nvPr/>
        </p:nvCxnSpPr>
        <p:spPr>
          <a:xfrm>
            <a:off x="4352925" y="3266440"/>
            <a:ext cx="2724150" cy="0"/>
          </a:xfrm>
          <a:prstGeom prst="line">
            <a:avLst/>
          </a:prstGeom>
          <a:ln w="3175" cap="flat" cmpd="sng">
            <a:solidFill>
              <a:srgbClr val="7F7F7F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9250" name="矩形 35"/>
          <p:cNvSpPr/>
          <p:nvPr/>
        </p:nvSpPr>
        <p:spPr>
          <a:xfrm>
            <a:off x="4132263" y="2894965"/>
            <a:ext cx="2719387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32】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版人物形象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51" name="组合 1"/>
          <p:cNvGrpSpPr/>
          <p:nvPr/>
        </p:nvGrpSpPr>
        <p:grpSpPr>
          <a:xfrm>
            <a:off x="1868488" y="3598228"/>
            <a:ext cx="3740150" cy="606425"/>
            <a:chOff x="1710657" y="1201519"/>
            <a:chExt cx="4042443" cy="654741"/>
          </a:xfrm>
        </p:grpSpPr>
        <p:grpSp>
          <p:nvGrpSpPr>
            <p:cNvPr id="9252" name="组合 29"/>
            <p:cNvGrpSpPr/>
            <p:nvPr/>
          </p:nvGrpSpPr>
          <p:grpSpPr>
            <a:xfrm rot="-12767">
              <a:off x="1710657" y="1263652"/>
              <a:ext cx="884411" cy="592608"/>
              <a:chOff x="1936620" y="1275606"/>
              <a:chExt cx="1296144" cy="1728192"/>
            </a:xfrm>
          </p:grpSpPr>
          <p:grpSp>
            <p:nvGrpSpPr>
              <p:cNvPr id="9253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81" name="圆角矩形 80"/>
                <p:cNvSpPr>
                  <a:spLocks noChangeArrowheads="1"/>
                </p:cNvSpPr>
                <p:nvPr/>
              </p:nvSpPr>
              <p:spPr bwMode="auto">
                <a:xfrm>
                  <a:off x="1907705" y="1274349"/>
                  <a:ext cx="1295014" cy="172944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9.4</a:t>
                  </a:r>
                  <a:endParaRPr kumimoji="0" lang="zh-CN" altLang="en-US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82" name="圆角矩形 81"/>
                <p:cNvSpPr/>
                <p:nvPr/>
              </p:nvSpPr>
              <p:spPr>
                <a:xfrm>
                  <a:off x="1960511" y="1349323"/>
                  <a:ext cx="1189403" cy="1579493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80" name="圆角矩形 5"/>
              <p:cNvSpPr/>
              <p:nvPr/>
            </p:nvSpPr>
            <p:spPr>
              <a:xfrm>
                <a:off x="1930859" y="2063879"/>
                <a:ext cx="1247238" cy="934699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57" name="直接连接符 76"/>
            <p:cNvCxnSpPr/>
            <p:nvPr/>
          </p:nvCxnSpPr>
          <p:spPr>
            <a:xfrm>
              <a:off x="2808774" y="1602591"/>
              <a:ext cx="2944326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58" name="矩形 35"/>
            <p:cNvSpPr/>
            <p:nvPr/>
          </p:nvSpPr>
          <p:spPr>
            <a:xfrm>
              <a:off x="2571971" y="1201519"/>
              <a:ext cx="2486576" cy="3987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33】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暮光之城</a:t>
              </a:r>
              <a:endPara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59" name="TextBox 126">
            <a:hlinkClick r:id="rId3" action="ppaction://hlinksldjump"/>
          </p:cNvPr>
          <p:cNvSpPr txBox="1"/>
          <p:nvPr/>
        </p:nvSpPr>
        <p:spPr>
          <a:xfrm>
            <a:off x="2774950" y="3980815"/>
            <a:ext cx="2536825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60" name="组合 29"/>
          <p:cNvGrpSpPr/>
          <p:nvPr/>
        </p:nvGrpSpPr>
        <p:grpSpPr>
          <a:xfrm rot="-12767">
            <a:off x="3336925" y="4360228"/>
            <a:ext cx="817563" cy="549275"/>
            <a:chOff x="1936620" y="1275606"/>
            <a:chExt cx="1296144" cy="1728192"/>
          </a:xfrm>
        </p:grpSpPr>
        <p:grpSp>
          <p:nvGrpSpPr>
            <p:cNvPr id="9261" name="组合 31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87" name="圆角矩形 86"/>
              <p:cNvSpPr>
                <a:spLocks noChangeArrowheads="1"/>
              </p:cNvSpPr>
              <p:nvPr/>
            </p:nvSpPr>
            <p:spPr bwMode="auto">
              <a:xfrm>
                <a:off x="1907704" y="1275606"/>
                <a:ext cx="1296144" cy="1728192"/>
              </a:xfrm>
              <a:prstGeom prst="roundRect">
                <a:avLst>
                  <a:gd name="adj" fmla="val 16667"/>
                </a:avLst>
              </a:prstGeom>
              <a:solidFill>
                <a:srgbClr val="1369B2"/>
              </a:solidFill>
              <a:ln>
                <a:noFill/>
              </a:ln>
              <a:effectLst>
                <a:outerShdw blurRad="76200" sy="23000" kx="1199993" algn="br" rotWithShape="0">
                  <a:srgbClr val="808080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9.5</a:t>
                </a:r>
                <a:endParaRPr kumimoji="0" lang="zh-CN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88" name="圆角矩形 87"/>
              <p:cNvSpPr/>
              <p:nvPr/>
            </p:nvSpPr>
            <p:spPr>
              <a:xfrm>
                <a:off x="1960557" y="1350526"/>
                <a:ext cx="1190437" cy="1578349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86" name="圆角矩形 5"/>
            <p:cNvSpPr/>
            <p:nvPr/>
          </p:nvSpPr>
          <p:spPr>
            <a:xfrm>
              <a:off x="1930853" y="2064731"/>
              <a:ext cx="1293626" cy="934021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cxnSp>
        <p:nvCxnSpPr>
          <p:cNvPr id="9265" name="直接连接符 88"/>
          <p:cNvCxnSpPr/>
          <p:nvPr/>
        </p:nvCxnSpPr>
        <p:spPr>
          <a:xfrm>
            <a:off x="4352925" y="4674553"/>
            <a:ext cx="2724150" cy="0"/>
          </a:xfrm>
          <a:prstGeom prst="line">
            <a:avLst/>
          </a:prstGeom>
          <a:ln w="3175" cap="flat" cmpd="sng">
            <a:solidFill>
              <a:srgbClr val="7F7F7F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9266" name="矩形 35"/>
          <p:cNvSpPr/>
          <p:nvPr/>
        </p:nvSpPr>
        <p:spPr>
          <a:xfrm>
            <a:off x="4132263" y="4301490"/>
            <a:ext cx="2992437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34】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万圣老唱片图标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67" name="组合 29"/>
          <p:cNvGrpSpPr/>
          <p:nvPr/>
        </p:nvGrpSpPr>
        <p:grpSpPr>
          <a:xfrm rot="-12767">
            <a:off x="1868488" y="5063490"/>
            <a:ext cx="819150" cy="549275"/>
            <a:chOff x="1936620" y="1275606"/>
            <a:chExt cx="1296144" cy="1728192"/>
          </a:xfrm>
        </p:grpSpPr>
        <p:grpSp>
          <p:nvGrpSpPr>
            <p:cNvPr id="9268" name="组合 31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94" name="圆角矩形 93"/>
              <p:cNvSpPr>
                <a:spLocks noChangeArrowheads="1"/>
              </p:cNvSpPr>
              <p:nvPr/>
            </p:nvSpPr>
            <p:spPr bwMode="auto">
              <a:xfrm>
                <a:off x="1907704" y="1275606"/>
                <a:ext cx="1296144" cy="1728192"/>
              </a:xfrm>
              <a:prstGeom prst="roundRect">
                <a:avLst>
                  <a:gd name="adj" fmla="val 16667"/>
                </a:avLst>
              </a:prstGeom>
              <a:solidFill>
                <a:srgbClr val="1369B2"/>
              </a:solidFill>
              <a:ln>
                <a:noFill/>
              </a:ln>
              <a:effectLst>
                <a:outerShdw blurRad="76200" sy="23000" kx="1199993" algn="br" rotWithShape="0">
                  <a:srgbClr val="808080">
                    <a:alpha val="2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9.6</a:t>
                </a:r>
                <a:endParaRPr kumimoji="0" lang="zh-CN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95" name="圆角矩形 94"/>
              <p:cNvSpPr/>
              <p:nvPr/>
            </p:nvSpPr>
            <p:spPr>
              <a:xfrm>
                <a:off x="1960453" y="1350529"/>
                <a:ext cx="1190644" cy="1578349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3" name="圆角矩形 5"/>
            <p:cNvSpPr/>
            <p:nvPr/>
          </p:nvSpPr>
          <p:spPr>
            <a:xfrm>
              <a:off x="1930864" y="2064731"/>
              <a:ext cx="1293631" cy="934024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cxnSp>
        <p:nvCxnSpPr>
          <p:cNvPr id="9272" name="直接连接符 95"/>
          <p:cNvCxnSpPr/>
          <p:nvPr/>
        </p:nvCxnSpPr>
        <p:spPr>
          <a:xfrm>
            <a:off x="2886075" y="5377815"/>
            <a:ext cx="2722563" cy="0"/>
          </a:xfrm>
          <a:prstGeom prst="line">
            <a:avLst/>
          </a:prstGeom>
          <a:ln w="3175" cap="flat" cmpd="sng">
            <a:solidFill>
              <a:srgbClr val="7F7F7F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9273" name="矩形 35"/>
          <p:cNvSpPr/>
          <p:nvPr/>
        </p:nvSpPr>
        <p:spPr>
          <a:xfrm>
            <a:off x="2665413" y="5006340"/>
            <a:ext cx="2301875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35】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炫色光环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75" name="TextBox 126">
            <a:hlinkClick r:id="rId4" action="ppaction://hlinksldjump"/>
          </p:cNvPr>
          <p:cNvSpPr txBox="1"/>
          <p:nvPr/>
        </p:nvSpPr>
        <p:spPr>
          <a:xfrm>
            <a:off x="4235450" y="3256915"/>
            <a:ext cx="2538413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76" name="TextBox 126">
            <a:hlinkClick r:id="rId5" action="ppaction://hlinksldjump"/>
          </p:cNvPr>
          <p:cNvSpPr txBox="1"/>
          <p:nvPr/>
        </p:nvSpPr>
        <p:spPr>
          <a:xfrm>
            <a:off x="4244975" y="4671378"/>
            <a:ext cx="2538413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77" name="TextBox 126">
            <a:hlinkClick r:id="rId6" action="ppaction://hlinksldjump"/>
          </p:cNvPr>
          <p:cNvSpPr txBox="1"/>
          <p:nvPr/>
        </p:nvSpPr>
        <p:spPr>
          <a:xfrm>
            <a:off x="2795588" y="5380990"/>
            <a:ext cx="2538412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sz="1400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sz="1400" u="sng" dirty="0">
              <a:solidFill>
                <a:srgbClr val="BFBFB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92188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20198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4937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1269" name="TextBox 312"/>
          <p:cNvSpPr txBox="1"/>
          <p:nvPr/>
        </p:nvSpPr>
        <p:spPr>
          <a:xfrm>
            <a:off x="3348038" y="1531938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29】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蜡笔画效果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70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0497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1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2561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414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1273" name="组合 313"/>
          <p:cNvGrpSpPr/>
          <p:nvPr/>
        </p:nvGrpSpPr>
        <p:grpSpPr>
          <a:xfrm>
            <a:off x="1328738" y="3698875"/>
            <a:ext cx="7407275" cy="668338"/>
            <a:chOff x="1252258" y="5045323"/>
            <a:chExt cx="7405967" cy="669007"/>
          </a:xfrm>
        </p:grpSpPr>
        <p:grpSp>
          <p:nvGrpSpPr>
            <p:cNvPr id="11274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6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4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4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1" name="组合 314"/>
          <p:cNvGrpSpPr/>
          <p:nvPr/>
        </p:nvGrpSpPr>
        <p:grpSpPr>
          <a:xfrm>
            <a:off x="1328738" y="4459288"/>
            <a:ext cx="7407275" cy="668337"/>
            <a:chOff x="1252258" y="5045323"/>
            <a:chExt cx="7405967" cy="669007"/>
          </a:xfrm>
        </p:grpSpPr>
        <p:grpSp>
          <p:nvGrpSpPr>
            <p:cNvPr id="11282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0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4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2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3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8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9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9" name="组合 315"/>
          <p:cNvGrpSpPr/>
          <p:nvPr/>
        </p:nvGrpSpPr>
        <p:grpSpPr>
          <a:xfrm>
            <a:off x="1112838" y="3663950"/>
            <a:ext cx="635000" cy="638175"/>
            <a:chOff x="1190461" y="2772022"/>
            <a:chExt cx="635025" cy="637257"/>
          </a:xfrm>
        </p:grpSpPr>
        <p:sp>
          <p:nvSpPr>
            <p:cNvPr id="65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6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2" name="组合 316"/>
          <p:cNvGrpSpPr/>
          <p:nvPr/>
        </p:nvGrpSpPr>
        <p:grpSpPr>
          <a:xfrm>
            <a:off x="1112838" y="4422775"/>
            <a:ext cx="635000" cy="636588"/>
            <a:chOff x="1190461" y="2772022"/>
            <a:chExt cx="635025" cy="637257"/>
          </a:xfrm>
        </p:grpSpPr>
        <p:sp>
          <p:nvSpPr>
            <p:cNvPr id="68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9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5" name="组合 2"/>
          <p:cNvGrpSpPr/>
          <p:nvPr/>
        </p:nvGrpSpPr>
        <p:grpSpPr>
          <a:xfrm>
            <a:off x="1106488" y="2905125"/>
            <a:ext cx="7629525" cy="668338"/>
            <a:chOff x="1106488" y="2759075"/>
            <a:chExt cx="7629525" cy="668338"/>
          </a:xfrm>
        </p:grpSpPr>
        <p:grpSp>
          <p:nvGrpSpPr>
            <p:cNvPr id="11296" name="组合 1"/>
            <p:cNvGrpSpPr/>
            <p:nvPr/>
          </p:nvGrpSpPr>
          <p:grpSpPr>
            <a:xfrm>
              <a:off x="1106488" y="2759075"/>
              <a:ext cx="7629525" cy="668338"/>
              <a:chOff x="1106488" y="2759075"/>
              <a:chExt cx="7629525" cy="668338"/>
            </a:xfrm>
          </p:grpSpPr>
          <p:grpSp>
            <p:nvGrpSpPr>
              <p:cNvPr id="11297" name="组合 311"/>
              <p:cNvGrpSpPr/>
              <p:nvPr/>
            </p:nvGrpSpPr>
            <p:grpSpPr>
              <a:xfrm>
                <a:off x="1106488" y="2759075"/>
                <a:ext cx="7629525" cy="668338"/>
                <a:chOff x="1029300" y="5045322"/>
                <a:chExt cx="7628925" cy="669008"/>
              </a:xfrm>
            </p:grpSpPr>
            <p:grpSp>
              <p:nvGrpSpPr>
                <p:cNvPr id="11298" name="组合 345"/>
                <p:cNvGrpSpPr/>
                <p:nvPr/>
              </p:nvGrpSpPr>
              <p:grpSpPr>
                <a:xfrm>
                  <a:off x="2520950" y="5045323"/>
                  <a:ext cx="6137275" cy="669007"/>
                  <a:chOff x="2520950" y="4924673"/>
                  <a:chExt cx="6137275" cy="789657"/>
                </a:xfrm>
              </p:grpSpPr>
              <p:sp>
                <p:nvSpPr>
                  <p:cNvPr id="80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442" y="5393590"/>
                    <a:ext cx="5806618" cy="320740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1300" name="组合 351"/>
                  <p:cNvGrpSpPr/>
                  <p:nvPr/>
                </p:nvGrpSpPr>
                <p:grpSpPr>
                  <a:xfrm>
                    <a:off x="2520950" y="4924673"/>
                    <a:ext cx="6137275" cy="664245"/>
                    <a:chOff x="2520950" y="4868193"/>
                    <a:chExt cx="6137275" cy="720725"/>
                  </a:xfrm>
                </p:grpSpPr>
                <p:sp>
                  <p:nvSpPr>
                    <p:cNvPr id="82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433" y="4868192"/>
                      <a:ext cx="6136792" cy="72044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83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714" y="4984196"/>
                      <a:ext cx="5689152" cy="490472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76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750" y="5329770"/>
                  <a:ext cx="1498482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1304" name="组合 347"/>
                <p:cNvGrpSpPr/>
                <p:nvPr/>
              </p:nvGrpSpPr>
              <p:grpSpPr>
                <a:xfrm>
                  <a:off x="1029300" y="5045322"/>
                  <a:ext cx="635025" cy="637257"/>
                  <a:chOff x="1098627" y="4776118"/>
                  <a:chExt cx="903287" cy="906462"/>
                </a:xfrm>
              </p:grpSpPr>
              <p:sp>
                <p:nvSpPr>
                  <p:cNvPr id="78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098627" y="4776118"/>
                    <a:ext cx="903180" cy="90641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905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34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79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40" y="4803243"/>
                    <a:ext cx="241600" cy="2418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1307" name="TextBox 317"/>
              <p:cNvSpPr txBox="1"/>
              <p:nvPr/>
            </p:nvSpPr>
            <p:spPr>
              <a:xfrm>
                <a:off x="1262063" y="28638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308" name="TextBox 320"/>
            <p:cNvSpPr txBox="1"/>
            <p:nvPr/>
          </p:nvSpPr>
          <p:spPr>
            <a:xfrm>
              <a:off x="3234470" y="28606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309" name="TextBox 321"/>
          <p:cNvSpPr txBox="1"/>
          <p:nvPr/>
        </p:nvSpPr>
        <p:spPr>
          <a:xfrm>
            <a:off x="3060700" y="38004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“纹理”滤镜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10" name="TextBox 322"/>
          <p:cNvSpPr txBox="1"/>
          <p:nvPr/>
        </p:nvSpPr>
        <p:spPr>
          <a:xfrm>
            <a:off x="3060700" y="456247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“艺术效果”滤镜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11" name="TextBox 317"/>
          <p:cNvSpPr txBox="1"/>
          <p:nvPr/>
        </p:nvSpPr>
        <p:spPr>
          <a:xfrm>
            <a:off x="1262063" y="37893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2" name="TextBox 317"/>
          <p:cNvSpPr txBox="1"/>
          <p:nvPr/>
        </p:nvSpPr>
        <p:spPr>
          <a:xfrm>
            <a:off x="1262063" y="45481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8425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58299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8747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460750" y="157003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9.2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水墨画效果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307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6371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3321" name="组合 313"/>
          <p:cNvGrpSpPr/>
          <p:nvPr/>
        </p:nvGrpSpPr>
        <p:grpSpPr>
          <a:xfrm>
            <a:off x="1328738" y="3736975"/>
            <a:ext cx="7407275" cy="668338"/>
            <a:chOff x="1252258" y="5045323"/>
            <a:chExt cx="7405967" cy="669007"/>
          </a:xfrm>
        </p:grpSpPr>
        <p:grpSp>
          <p:nvGrpSpPr>
            <p:cNvPr id="1332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29" name="组合 315"/>
          <p:cNvGrpSpPr/>
          <p:nvPr/>
        </p:nvGrpSpPr>
        <p:grpSpPr>
          <a:xfrm>
            <a:off x="1112838" y="3702050"/>
            <a:ext cx="635000" cy="638175"/>
            <a:chOff x="1190461" y="2772022"/>
            <a:chExt cx="635025" cy="637257"/>
          </a:xfrm>
        </p:grpSpPr>
        <p:sp>
          <p:nvSpPr>
            <p:cNvPr id="167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8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2" name="组合 2"/>
          <p:cNvGrpSpPr/>
          <p:nvPr/>
        </p:nvGrpSpPr>
        <p:grpSpPr>
          <a:xfrm>
            <a:off x="1106488" y="2943225"/>
            <a:ext cx="7629525" cy="668338"/>
            <a:chOff x="1106488" y="2759075"/>
            <a:chExt cx="7629525" cy="668338"/>
          </a:xfrm>
        </p:grpSpPr>
        <p:grpSp>
          <p:nvGrpSpPr>
            <p:cNvPr id="13333" name="组合 1"/>
            <p:cNvGrpSpPr/>
            <p:nvPr/>
          </p:nvGrpSpPr>
          <p:grpSpPr>
            <a:xfrm>
              <a:off x="1106488" y="2759075"/>
              <a:ext cx="7629525" cy="668338"/>
              <a:chOff x="1106488" y="2759075"/>
              <a:chExt cx="7629525" cy="668338"/>
            </a:xfrm>
          </p:grpSpPr>
          <p:grpSp>
            <p:nvGrpSpPr>
              <p:cNvPr id="13334" name="组合 311"/>
              <p:cNvGrpSpPr/>
              <p:nvPr/>
            </p:nvGrpSpPr>
            <p:grpSpPr>
              <a:xfrm>
                <a:off x="1106488" y="2759075"/>
                <a:ext cx="7629525" cy="668338"/>
                <a:chOff x="1029300" y="5045322"/>
                <a:chExt cx="7628925" cy="669008"/>
              </a:xfrm>
            </p:grpSpPr>
            <p:grpSp>
              <p:nvGrpSpPr>
                <p:cNvPr id="13335" name="组合 345"/>
                <p:cNvGrpSpPr/>
                <p:nvPr/>
              </p:nvGrpSpPr>
              <p:grpSpPr>
                <a:xfrm>
                  <a:off x="2520950" y="5045323"/>
                  <a:ext cx="6137275" cy="669007"/>
                  <a:chOff x="2520950" y="4924673"/>
                  <a:chExt cx="6137275" cy="789657"/>
                </a:xfrm>
              </p:grpSpPr>
              <p:sp>
                <p:nvSpPr>
                  <p:cNvPr id="144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442" y="5393590"/>
                    <a:ext cx="5806618" cy="320740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3337" name="组合 351"/>
                  <p:cNvGrpSpPr/>
                  <p:nvPr/>
                </p:nvGrpSpPr>
                <p:grpSpPr>
                  <a:xfrm>
                    <a:off x="2520950" y="4924673"/>
                    <a:ext cx="6137275" cy="664245"/>
                    <a:chOff x="2520950" y="4868193"/>
                    <a:chExt cx="6137275" cy="720725"/>
                  </a:xfrm>
                </p:grpSpPr>
                <p:sp>
                  <p:nvSpPr>
                    <p:cNvPr id="148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433" y="4868192"/>
                      <a:ext cx="6136792" cy="72044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149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714" y="4984196"/>
                      <a:ext cx="5689152" cy="490472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136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750" y="5329770"/>
                  <a:ext cx="1498482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41" name="组合 347"/>
                <p:cNvGrpSpPr/>
                <p:nvPr/>
              </p:nvGrpSpPr>
              <p:grpSpPr>
                <a:xfrm>
                  <a:off x="1029300" y="5045322"/>
                  <a:ext cx="635025" cy="637257"/>
                  <a:chOff x="1098627" y="4776118"/>
                  <a:chExt cx="903287" cy="906462"/>
                </a:xfrm>
              </p:grpSpPr>
              <p:sp>
                <p:nvSpPr>
                  <p:cNvPr id="138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098627" y="4776118"/>
                    <a:ext cx="903180" cy="90641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905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34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40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40" y="4803243"/>
                    <a:ext cx="241600" cy="2418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3344" name="TextBox 317"/>
              <p:cNvSpPr txBox="1"/>
              <p:nvPr/>
            </p:nvSpPr>
            <p:spPr>
              <a:xfrm>
                <a:off x="1262063" y="28638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45" name="TextBox 320"/>
            <p:cNvSpPr txBox="1"/>
            <p:nvPr/>
          </p:nvSpPr>
          <p:spPr>
            <a:xfrm>
              <a:off x="3201812" y="28606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346" name="TextBox 321"/>
          <p:cNvSpPr txBox="1"/>
          <p:nvPr/>
        </p:nvSpPr>
        <p:spPr>
          <a:xfrm>
            <a:off x="3060700" y="38385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风格化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47" name="TextBox 317"/>
          <p:cNvSpPr txBox="1"/>
          <p:nvPr/>
        </p:nvSpPr>
        <p:spPr>
          <a:xfrm>
            <a:off x="1262063" y="38274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9377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6782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39700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27413" y="157956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9.3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烟雨江南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5260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323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7838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313"/>
          <p:cNvGrpSpPr/>
          <p:nvPr/>
        </p:nvGrpSpPr>
        <p:grpSpPr>
          <a:xfrm>
            <a:off x="1328738" y="3746500"/>
            <a:ext cx="7407275" cy="668338"/>
            <a:chOff x="1252258" y="5045323"/>
            <a:chExt cx="7405967" cy="669007"/>
          </a:xfrm>
        </p:grpSpPr>
        <p:grpSp>
          <p:nvGrpSpPr>
            <p:cNvPr id="15370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3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2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5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6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77" name="组合 315"/>
          <p:cNvGrpSpPr/>
          <p:nvPr/>
        </p:nvGrpSpPr>
        <p:grpSpPr>
          <a:xfrm>
            <a:off x="1112838" y="3711575"/>
            <a:ext cx="635000" cy="638175"/>
            <a:chOff x="1190461" y="2772022"/>
            <a:chExt cx="635025" cy="637257"/>
          </a:xfrm>
        </p:grpSpPr>
        <p:sp>
          <p:nvSpPr>
            <p:cNvPr id="68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9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80" name="组合 2"/>
          <p:cNvGrpSpPr/>
          <p:nvPr/>
        </p:nvGrpSpPr>
        <p:grpSpPr>
          <a:xfrm>
            <a:off x="1106488" y="2952750"/>
            <a:ext cx="7629525" cy="668338"/>
            <a:chOff x="1106488" y="2759075"/>
            <a:chExt cx="7629525" cy="668338"/>
          </a:xfrm>
        </p:grpSpPr>
        <p:grpSp>
          <p:nvGrpSpPr>
            <p:cNvPr id="15381" name="组合 1"/>
            <p:cNvGrpSpPr/>
            <p:nvPr/>
          </p:nvGrpSpPr>
          <p:grpSpPr>
            <a:xfrm>
              <a:off x="1106488" y="2759075"/>
              <a:ext cx="7629525" cy="668338"/>
              <a:chOff x="1106488" y="2759075"/>
              <a:chExt cx="7629525" cy="668338"/>
            </a:xfrm>
          </p:grpSpPr>
          <p:grpSp>
            <p:nvGrpSpPr>
              <p:cNvPr id="15382" name="组合 311"/>
              <p:cNvGrpSpPr/>
              <p:nvPr/>
            </p:nvGrpSpPr>
            <p:grpSpPr>
              <a:xfrm>
                <a:off x="1106488" y="2759075"/>
                <a:ext cx="7629525" cy="668338"/>
                <a:chOff x="1029300" y="5045322"/>
                <a:chExt cx="7628925" cy="669008"/>
              </a:xfrm>
            </p:grpSpPr>
            <p:grpSp>
              <p:nvGrpSpPr>
                <p:cNvPr id="15383" name="组合 345"/>
                <p:cNvGrpSpPr/>
                <p:nvPr/>
              </p:nvGrpSpPr>
              <p:grpSpPr>
                <a:xfrm>
                  <a:off x="2520950" y="5045323"/>
                  <a:ext cx="6137275" cy="669007"/>
                  <a:chOff x="2520950" y="4924673"/>
                  <a:chExt cx="6137275" cy="789657"/>
                </a:xfrm>
              </p:grpSpPr>
              <p:sp>
                <p:nvSpPr>
                  <p:cNvPr id="80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442" y="5393590"/>
                    <a:ext cx="5806618" cy="320740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5385" name="组合 351"/>
                  <p:cNvGrpSpPr/>
                  <p:nvPr/>
                </p:nvGrpSpPr>
                <p:grpSpPr>
                  <a:xfrm>
                    <a:off x="2520950" y="4924673"/>
                    <a:ext cx="6137275" cy="664245"/>
                    <a:chOff x="2520950" y="4868193"/>
                    <a:chExt cx="6137275" cy="720725"/>
                  </a:xfrm>
                </p:grpSpPr>
                <p:sp>
                  <p:nvSpPr>
                    <p:cNvPr id="82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433" y="4868192"/>
                      <a:ext cx="6136792" cy="72044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83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714" y="4984196"/>
                      <a:ext cx="5689152" cy="490472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76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750" y="5329770"/>
                  <a:ext cx="1498482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89" name="组合 347"/>
                <p:cNvGrpSpPr/>
                <p:nvPr/>
              </p:nvGrpSpPr>
              <p:grpSpPr>
                <a:xfrm>
                  <a:off x="1029300" y="5045322"/>
                  <a:ext cx="635025" cy="637257"/>
                  <a:chOff x="1098627" y="4776118"/>
                  <a:chExt cx="903287" cy="906462"/>
                </a:xfrm>
              </p:grpSpPr>
              <p:sp>
                <p:nvSpPr>
                  <p:cNvPr id="78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098627" y="4776118"/>
                    <a:ext cx="903180" cy="90641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905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34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79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40" y="4803243"/>
                    <a:ext cx="241600" cy="2418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5392" name="TextBox 317"/>
              <p:cNvSpPr txBox="1"/>
              <p:nvPr/>
            </p:nvSpPr>
            <p:spPr>
              <a:xfrm>
                <a:off x="1262063" y="28638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393" name="TextBox 320"/>
            <p:cNvSpPr txBox="1"/>
            <p:nvPr/>
          </p:nvSpPr>
          <p:spPr>
            <a:xfrm>
              <a:off x="3201812" y="28606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“其他”滤镜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394" name="TextBox 321"/>
          <p:cNvSpPr txBox="1"/>
          <p:nvPr/>
        </p:nvSpPr>
        <p:spPr>
          <a:xfrm>
            <a:off x="3049588" y="3848100"/>
            <a:ext cx="26717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“画笔描边”滤镜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5" name="TextBox 317"/>
          <p:cNvSpPr txBox="1"/>
          <p:nvPr/>
        </p:nvSpPr>
        <p:spPr>
          <a:xfrm>
            <a:off x="1262063" y="38369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0330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77348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0652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7413" name="TextBox 359"/>
          <p:cNvSpPr txBox="1"/>
          <p:nvPr/>
        </p:nvSpPr>
        <p:spPr>
          <a:xfrm>
            <a:off x="3427413" y="15890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9.4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32】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版人物形象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6212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8276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14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7417" name="组合 2"/>
          <p:cNvGrpSpPr/>
          <p:nvPr/>
        </p:nvGrpSpPr>
        <p:grpSpPr>
          <a:xfrm>
            <a:off x="1106488" y="2838450"/>
            <a:ext cx="7629525" cy="668338"/>
            <a:chOff x="1106488" y="2962275"/>
            <a:chExt cx="7629525" cy="668338"/>
          </a:xfrm>
        </p:grpSpPr>
        <p:grpSp>
          <p:nvGrpSpPr>
            <p:cNvPr id="17418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7419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7421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25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428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29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“液化”滤镜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30" name="组合 2"/>
          <p:cNvGrpSpPr/>
          <p:nvPr/>
        </p:nvGrpSpPr>
        <p:grpSpPr>
          <a:xfrm>
            <a:off x="1106488" y="3808413"/>
            <a:ext cx="7629525" cy="668337"/>
            <a:chOff x="1106488" y="2962275"/>
            <a:chExt cx="7629525" cy="668338"/>
          </a:xfrm>
        </p:grpSpPr>
        <p:grpSp>
          <p:nvGrpSpPr>
            <p:cNvPr id="17431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7432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35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7434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37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38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5"/>
                    <a:ext cx="5689152" cy="49047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31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69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38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33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441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42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“油画”滤镜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128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8687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160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9461" name="TextBox 359"/>
          <p:cNvSpPr txBox="1"/>
          <p:nvPr/>
        </p:nvSpPr>
        <p:spPr>
          <a:xfrm>
            <a:off x="3427413" y="159861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9.5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暮光之城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62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716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922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9465" name="组合 2"/>
          <p:cNvGrpSpPr/>
          <p:nvPr/>
        </p:nvGrpSpPr>
        <p:grpSpPr>
          <a:xfrm>
            <a:off x="1106488" y="3076575"/>
            <a:ext cx="7629525" cy="668338"/>
            <a:chOff x="1106488" y="2962275"/>
            <a:chExt cx="7629525" cy="668338"/>
          </a:xfrm>
        </p:grpSpPr>
        <p:grpSp>
          <p:nvGrpSpPr>
            <p:cNvPr id="19466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9467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469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9473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9476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7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“渲染”滤镜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9377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6782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39700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1509" name="TextBox 359"/>
          <p:cNvSpPr txBox="1"/>
          <p:nvPr/>
        </p:nvSpPr>
        <p:spPr>
          <a:xfrm>
            <a:off x="3427413" y="157956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9.6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万圣老唱片图标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510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5260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1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323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1513" name="组合 2"/>
          <p:cNvGrpSpPr/>
          <p:nvPr/>
        </p:nvGrpSpPr>
        <p:grpSpPr>
          <a:xfrm>
            <a:off x="1106488" y="2828925"/>
            <a:ext cx="7629525" cy="668338"/>
            <a:chOff x="1106488" y="2962275"/>
            <a:chExt cx="7629525" cy="668338"/>
          </a:xfrm>
        </p:grpSpPr>
        <p:grpSp>
          <p:nvGrpSpPr>
            <p:cNvPr id="21514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21515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21517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21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1524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5" name="TextBox 320"/>
            <p:cNvSpPr txBox="1"/>
            <p:nvPr/>
          </p:nvSpPr>
          <p:spPr>
            <a:xfrm>
              <a:off x="3060696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“杂色”滤镜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526" name="组合 6"/>
          <p:cNvGrpSpPr/>
          <p:nvPr/>
        </p:nvGrpSpPr>
        <p:grpSpPr>
          <a:xfrm>
            <a:off x="1328738" y="3487738"/>
            <a:ext cx="7407275" cy="668337"/>
            <a:chOff x="1328738" y="3654425"/>
            <a:chExt cx="7407275" cy="668338"/>
          </a:xfrm>
        </p:grpSpPr>
        <p:grpSp>
          <p:nvGrpSpPr>
            <p:cNvPr id="21527" name="组合 313"/>
            <p:cNvGrpSpPr/>
            <p:nvPr/>
          </p:nvGrpSpPr>
          <p:grpSpPr>
            <a:xfrm>
              <a:off x="1328738" y="3654425"/>
              <a:ext cx="7407275" cy="668338"/>
              <a:chOff x="1252258" y="5045323"/>
              <a:chExt cx="7405967" cy="669007"/>
            </a:xfrm>
          </p:grpSpPr>
          <p:grpSp>
            <p:nvGrpSpPr>
              <p:cNvPr id="21528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0436" y="5393591"/>
                  <a:ext cx="5807637" cy="320739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21530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3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17272" y="4868193"/>
                    <a:ext cx="6140953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3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1703" y="4984196"/>
                    <a:ext cx="5690183" cy="49047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27" name="Line 188"/>
              <p:cNvSpPr>
                <a:spLocks noChangeShapeType="1"/>
              </p:cNvSpPr>
              <p:nvPr/>
            </p:nvSpPr>
            <p:spPr bwMode="auto">
              <a:xfrm flipH="1">
                <a:off x="1499864" y="5329770"/>
                <a:ext cx="149833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8" name="Oval 151"/>
              <p:cNvSpPr>
                <a:spLocks noChangeArrowheads="1"/>
              </p:cNvSpPr>
              <p:nvPr/>
            </p:nvSpPr>
            <p:spPr bwMode="auto">
              <a:xfrm>
                <a:off x="1252258" y="5064392"/>
                <a:ext cx="169832" cy="1700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21535" name="TextBox 321"/>
            <p:cNvSpPr txBox="1"/>
            <p:nvPr/>
          </p:nvSpPr>
          <p:spPr>
            <a:xfrm>
              <a:off x="3038924" y="375602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“模糊”滤镜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536" name="组合 315"/>
          <p:cNvGrpSpPr/>
          <p:nvPr/>
        </p:nvGrpSpPr>
        <p:grpSpPr>
          <a:xfrm>
            <a:off x="1112838" y="3486150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21539" name="TextBox 317"/>
          <p:cNvSpPr txBox="1"/>
          <p:nvPr/>
        </p:nvSpPr>
        <p:spPr>
          <a:xfrm>
            <a:off x="1262063" y="35782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42888" y="102235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401636" y="1196398"/>
            <a:ext cx="2016126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9700" y="142557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3557" name="TextBox 359"/>
          <p:cNvSpPr txBox="1"/>
          <p:nvPr/>
        </p:nvSpPr>
        <p:spPr>
          <a:xfrm>
            <a:off x="3436938" y="160813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9.7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炫色光环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88" y="178117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00" y="180181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3561" name="组合 2"/>
          <p:cNvGrpSpPr/>
          <p:nvPr/>
        </p:nvGrpSpPr>
        <p:grpSpPr>
          <a:xfrm>
            <a:off x="1116013" y="3151188"/>
            <a:ext cx="7629525" cy="668337"/>
            <a:chOff x="1106488" y="2962275"/>
            <a:chExt cx="7629525" cy="668338"/>
          </a:xfrm>
        </p:grpSpPr>
        <p:grpSp>
          <p:nvGrpSpPr>
            <p:cNvPr id="23562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23563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23565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5"/>
                    <a:ext cx="5689152" cy="49047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69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3569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3572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3" name="TextBox 320"/>
            <p:cNvSpPr txBox="1"/>
            <p:nvPr/>
          </p:nvSpPr>
          <p:spPr>
            <a:xfrm>
              <a:off x="3082468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ChangeArrowheads="1"/>
          </p:cNvSpPr>
          <p:nvPr/>
        </p:nvSpPr>
        <p:spPr bwMode="auto">
          <a:xfrm>
            <a:off x="1758950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滤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镜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矩形 4"/>
          <p:cNvSpPr/>
          <p:nvPr/>
        </p:nvSpPr>
        <p:spPr>
          <a:xfrm>
            <a:off x="293688" y="1663700"/>
            <a:ext cx="5268912" cy="1476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50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中最具吸引力的功能之一，它就像是一个神奇的魔术师，随手一变，就能让普通的图像呈现出令人惊叹的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视觉效果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-28575" y="4702175"/>
            <a:ext cx="9172575" cy="2416175"/>
            <a:chOff x="-3687" y="3763417"/>
            <a:chExt cx="8031841" cy="2115660"/>
          </a:xfrm>
        </p:grpSpPr>
        <p:sp>
          <p:nvSpPr>
            <p:cNvPr id="23" name="矩形 22"/>
            <p:cNvSpPr/>
            <p:nvPr/>
          </p:nvSpPr>
          <p:spPr bwMode="auto">
            <a:xfrm>
              <a:off x="483" y="4373651"/>
              <a:ext cx="8027671" cy="104948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>
                    <a:lumMod val="29000"/>
                    <a:lumOff val="710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06" name="Text Box 6"/>
            <p:cNvSpPr txBox="1"/>
            <p:nvPr/>
          </p:nvSpPr>
          <p:spPr>
            <a:xfrm>
              <a:off x="1428641" y="4483509"/>
              <a:ext cx="5426993" cy="7707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35000"/>
                </a:lnSpc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接下来，我们将对各种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特点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及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使用方法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进行详细讲解。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5" name="Picture 7" descr="总结小人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87" y="3763417"/>
              <a:ext cx="1303297" cy="2115660"/>
            </a:xfrm>
            <a:prstGeom prst="rect">
              <a:avLst/>
            </a:prstGeom>
            <a:noFill/>
            <a:ln>
              <a:noFill/>
            </a:ln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1244600"/>
            <a:ext cx="3387725" cy="40243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组合 7"/>
          <p:cNvGrpSpPr/>
          <p:nvPr/>
        </p:nvGrpSpPr>
        <p:grpSpPr>
          <a:xfrm>
            <a:off x="487363" y="3298825"/>
            <a:ext cx="809625" cy="1511300"/>
            <a:chOff x="591515" y="2895621"/>
            <a:chExt cx="868924" cy="1621621"/>
          </a:xfrm>
        </p:grpSpPr>
        <p:pic>
          <p:nvPicPr>
            <p:cNvPr id="25610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515" y="2895621"/>
              <a:ext cx="868924" cy="13354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1" name="矩形 6"/>
            <p:cNvSpPr/>
            <p:nvPr/>
          </p:nvSpPr>
          <p:spPr>
            <a:xfrm>
              <a:off x="593209" y="4240243"/>
              <a:ext cx="800219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素描效果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609725" y="3306763"/>
            <a:ext cx="1958975" cy="1506537"/>
            <a:chOff x="1828123" y="2903718"/>
            <a:chExt cx="2102266" cy="1616538"/>
          </a:xfrm>
        </p:grpSpPr>
        <p:pic>
          <p:nvPicPr>
            <p:cNvPr id="25613" name="Picture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8123" y="2903718"/>
              <a:ext cx="2102266" cy="13354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4" name="矩形 25"/>
            <p:cNvSpPr/>
            <p:nvPr/>
          </p:nvSpPr>
          <p:spPr>
            <a:xfrm>
              <a:off x="2513746" y="4243257"/>
              <a:ext cx="800219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水粉效果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779838" y="3306763"/>
            <a:ext cx="1935162" cy="1543050"/>
            <a:chOff x="4189131" y="3306763"/>
            <a:chExt cx="1934900" cy="1543336"/>
          </a:xfrm>
        </p:grpSpPr>
        <p:pic>
          <p:nvPicPr>
            <p:cNvPr id="25616" name="Picture 19" descr="C:\Users\admin\Desktop\4388163_040124534182_2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189131" y="3306763"/>
              <a:ext cx="1934900" cy="124521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17" name="矩形 25"/>
            <p:cNvSpPr/>
            <p:nvPr/>
          </p:nvSpPr>
          <p:spPr>
            <a:xfrm>
              <a:off x="4816924" y="4573100"/>
              <a:ext cx="800219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油画效果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14350" y="1454150"/>
            <a:ext cx="8291513" cy="922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“滤镜库”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是滤镜的重要组成部分，在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“滤镜库”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对话框中，不仅可以查看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滤镜预览效果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，而且能够设置多种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滤镜效果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的叠加。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607050"/>
            <a:ext cx="82423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本案例将使用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“滤镜库”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及一些常见的滤镜效果，制作一幅带有磨砂质感的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蜡笔画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2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蜡笔画效果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8201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1538" y="2782888"/>
            <a:ext cx="2622550" cy="2586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2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300" y="2790825"/>
            <a:ext cx="4548188" cy="25781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969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9700" name="矩形 10"/>
          <p:cNvSpPr/>
          <p:nvPr/>
        </p:nvSpPr>
        <p:spPr>
          <a:xfrm>
            <a:off x="1484313" y="2592388"/>
            <a:ext cx="1851025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蜡笔画效果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701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9702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9705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425" y="3267075"/>
            <a:ext cx="1446213" cy="1011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7" name="矩形 1"/>
          <p:cNvSpPr/>
          <p:nvPr/>
        </p:nvSpPr>
        <p:spPr>
          <a:xfrm>
            <a:off x="1077913" y="4278313"/>
            <a:ext cx="542925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970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875" y="3790950"/>
            <a:ext cx="2022475" cy="1412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9" name="矩形 23"/>
          <p:cNvSpPr/>
          <p:nvPr/>
        </p:nvSpPr>
        <p:spPr>
          <a:xfrm>
            <a:off x="2433638" y="5203825"/>
            <a:ext cx="722312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5" name="标题 1"/>
          <p:cNvSpPr>
            <a:spLocks noChangeArrowheads="1"/>
          </p:cNvSpPr>
          <p:nvPr/>
        </p:nvSpPr>
        <p:spPr bwMode="auto">
          <a:xfrm>
            <a:off x="17494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蜡笔画效果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3175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51" name="矩形 10"/>
            <p:cNvSpPr/>
            <p:nvPr/>
          </p:nvSpPr>
          <p:spPr>
            <a:xfrm>
              <a:off x="4101520" y="3301120"/>
              <a:ext cx="3856190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蜡笔画效果案例知识点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344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326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1513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80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2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27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3834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3835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3838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839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flipH="1">
            <a:off x="687388" y="3827463"/>
            <a:ext cx="2946400" cy="2200275"/>
            <a:chOff x="5117772" y="1631236"/>
            <a:chExt cx="2712658" cy="2023729"/>
          </a:xfrm>
        </p:grpSpPr>
        <p:grpSp>
          <p:nvGrpSpPr>
            <p:cNvPr id="33841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67" name="椭圆形标注 66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椭圆形标注 67"/>
              <p:cNvSpPr/>
              <p:nvPr/>
            </p:nvSpPr>
            <p:spPr>
              <a:xfrm>
                <a:off x="1125639" y="1915785"/>
                <a:ext cx="2509465" cy="193708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3844" name="TextBox 20"/>
            <p:cNvSpPr txBox="1"/>
            <p:nvPr/>
          </p:nvSpPr>
          <p:spPr>
            <a:xfrm>
              <a:off x="5237757" y="2102604"/>
              <a:ext cx="2335638" cy="110386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“滤镜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命令，即可打开“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滤镜库”对话框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633913" y="3919538"/>
            <a:ext cx="1152525" cy="2263775"/>
            <a:chOff x="4634660" y="3918867"/>
            <a:chExt cx="1152525" cy="2264220"/>
          </a:xfrm>
        </p:grpSpPr>
        <p:sp>
          <p:nvSpPr>
            <p:cNvPr id="15378" name="矩形 6"/>
            <p:cNvSpPr>
              <a:spLocks noChangeArrowheads="1"/>
            </p:cNvSpPr>
            <p:nvPr/>
          </p:nvSpPr>
          <p:spPr bwMode="auto">
            <a:xfrm>
              <a:off x="4634660" y="3918867"/>
              <a:ext cx="1152525" cy="226422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3847" name="矩形 2"/>
            <p:cNvSpPr/>
            <p:nvPr/>
          </p:nvSpPr>
          <p:spPr>
            <a:xfrm>
              <a:off x="4772340" y="4003515"/>
              <a:ext cx="877163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预览区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875338" y="3919538"/>
            <a:ext cx="1152525" cy="2263775"/>
            <a:chOff x="4634660" y="3918867"/>
            <a:chExt cx="1152525" cy="2264220"/>
          </a:xfrm>
        </p:grpSpPr>
        <p:sp>
          <p:nvSpPr>
            <p:cNvPr id="15376" name="矩形 71"/>
            <p:cNvSpPr>
              <a:spLocks noChangeArrowheads="1"/>
            </p:cNvSpPr>
            <p:nvPr/>
          </p:nvSpPr>
          <p:spPr bwMode="auto">
            <a:xfrm>
              <a:off x="4634660" y="3918867"/>
              <a:ext cx="1152525" cy="226422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3850" name="矩形 72"/>
            <p:cNvSpPr/>
            <p:nvPr/>
          </p:nvSpPr>
          <p:spPr>
            <a:xfrm>
              <a:off x="4772339" y="4010618"/>
              <a:ext cx="877163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7083425" y="3919538"/>
            <a:ext cx="1152525" cy="2263775"/>
            <a:chOff x="4634660" y="3918867"/>
            <a:chExt cx="1152525" cy="2264220"/>
          </a:xfrm>
        </p:grpSpPr>
        <p:sp>
          <p:nvSpPr>
            <p:cNvPr id="15374" name="矩形 75"/>
            <p:cNvSpPr>
              <a:spLocks noChangeArrowheads="1"/>
            </p:cNvSpPr>
            <p:nvPr/>
          </p:nvSpPr>
          <p:spPr bwMode="auto">
            <a:xfrm>
              <a:off x="4634660" y="3918867"/>
              <a:ext cx="1152525" cy="2264220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3853" name="矩形 76"/>
            <p:cNvSpPr/>
            <p:nvPr/>
          </p:nvSpPr>
          <p:spPr>
            <a:xfrm>
              <a:off x="4663479" y="5001244"/>
              <a:ext cx="110799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参数设置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373" name="标题 1"/>
          <p:cNvSpPr>
            <a:spLocks noChangeArrowheads="1"/>
          </p:cNvSpPr>
          <p:nvPr/>
        </p:nvSpPr>
        <p:spPr bwMode="auto">
          <a:xfrm>
            <a:off x="17414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326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1513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5845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846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80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5881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5882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5883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588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887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788988" y="4483100"/>
            <a:ext cx="1184275" cy="10922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 flipH="1">
            <a:off x="556260" y="3863975"/>
            <a:ext cx="3773488" cy="2298700"/>
            <a:chOff x="3505198" y="2641597"/>
            <a:chExt cx="4946668" cy="3149600"/>
          </a:xfrm>
        </p:grpSpPr>
        <p:sp>
          <p:nvSpPr>
            <p:cNvPr id="78" name="圆角矩形标注 77"/>
            <p:cNvSpPr/>
            <p:nvPr/>
          </p:nvSpPr>
          <p:spPr bwMode="auto">
            <a:xfrm rot="5400000">
              <a:off x="4403732" y="1743063"/>
              <a:ext cx="3149600" cy="4946668"/>
            </a:xfrm>
            <a:prstGeom prst="wedgeRoundRectCallout">
              <a:avLst/>
            </a:prstGeom>
            <a:noFill/>
            <a:ln w="190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5891" name="矩形 55"/>
            <p:cNvSpPr/>
            <p:nvPr/>
          </p:nvSpPr>
          <p:spPr>
            <a:xfrm>
              <a:off x="3721880" y="2880059"/>
              <a:ext cx="4572000" cy="6391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预览区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预览滤镜效果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394" name="标题 1"/>
          <p:cNvSpPr>
            <a:spLocks noChangeArrowheads="1"/>
          </p:cNvSpPr>
          <p:nvPr/>
        </p:nvSpPr>
        <p:spPr bwMode="auto">
          <a:xfrm>
            <a:off x="1749425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41823 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3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7890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7893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894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8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7929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7930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7931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793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7935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58813" y="6042025"/>
            <a:ext cx="1360488" cy="1698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87925" y="3876675"/>
            <a:ext cx="3773488" cy="2298700"/>
            <a:chOff x="4988056" y="3877411"/>
            <a:chExt cx="3772724" cy="2297570"/>
          </a:xfrm>
        </p:grpSpPr>
        <p:grpSp>
          <p:nvGrpSpPr>
            <p:cNvPr id="37938" name="组合 74"/>
            <p:cNvGrpSpPr/>
            <p:nvPr/>
          </p:nvGrpSpPr>
          <p:grpSpPr>
            <a:xfrm>
              <a:off x="4988056" y="3877411"/>
              <a:ext cx="3772724" cy="2297570"/>
              <a:chOff x="3505198" y="2641597"/>
              <a:chExt cx="4946668" cy="3149600"/>
            </a:xfrm>
          </p:grpSpPr>
          <p:sp>
            <p:nvSpPr>
              <p:cNvPr id="78" name="圆角矩形标注 77"/>
              <p:cNvSpPr/>
              <p:nvPr/>
            </p:nvSpPr>
            <p:spPr bwMode="auto">
              <a:xfrm rot="5400000">
                <a:off x="4403732" y="1743063"/>
                <a:ext cx="3149600" cy="4946668"/>
              </a:xfrm>
              <a:prstGeom prst="wedgeRoundRectCallout">
                <a:avLst/>
              </a:prstGeom>
              <a:noFill/>
              <a:ln w="1905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7940" name="矩形 55"/>
              <p:cNvSpPr/>
              <p:nvPr/>
            </p:nvSpPr>
            <p:spPr>
              <a:xfrm>
                <a:off x="3721880" y="2880059"/>
                <a:ext cx="4572000" cy="16116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缩放区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：单击   按钮，可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放大预览区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的显示比例，单击   按钮，则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缩小显示比例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37941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1721" y="4241800"/>
              <a:ext cx="123825" cy="1047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4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55230" y="4601085"/>
              <a:ext cx="133350" cy="12382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18" name="标题 1"/>
          <p:cNvSpPr>
            <a:spLocks noChangeArrowheads="1"/>
          </p:cNvSpPr>
          <p:nvPr/>
        </p:nvSpPr>
        <p:spPr bwMode="auto">
          <a:xfrm>
            <a:off x="1754188" y="130175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9938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4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9941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942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6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9977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9978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9979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9982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983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806700" y="4773613"/>
            <a:ext cx="412750" cy="3254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9985" name="组合 74"/>
          <p:cNvGrpSpPr/>
          <p:nvPr/>
        </p:nvGrpSpPr>
        <p:grpSpPr>
          <a:xfrm>
            <a:off x="4987925" y="3876675"/>
            <a:ext cx="3773488" cy="2298700"/>
            <a:chOff x="3505198" y="2641597"/>
            <a:chExt cx="4946668" cy="3149600"/>
          </a:xfrm>
        </p:grpSpPr>
        <p:sp>
          <p:nvSpPr>
            <p:cNvPr id="78" name="圆角矩形标注 77"/>
            <p:cNvSpPr/>
            <p:nvPr/>
          </p:nvSpPr>
          <p:spPr bwMode="auto">
            <a:xfrm rot="5400000">
              <a:off x="4403732" y="1743063"/>
              <a:ext cx="3149600" cy="4946668"/>
            </a:xfrm>
            <a:prstGeom prst="wedgeRoundRectCallout">
              <a:avLst/>
            </a:prstGeom>
            <a:noFill/>
            <a:ln w="190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9987" name="矩形 55"/>
            <p:cNvSpPr/>
            <p:nvPr/>
          </p:nvSpPr>
          <p:spPr>
            <a:xfrm>
              <a:off x="3721880" y="2880059"/>
              <a:ext cx="4572000" cy="1151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当前使用的滤镜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：显示了当前使用的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442" name="标题 1"/>
          <p:cNvSpPr>
            <a:spLocks noChangeArrowheads="1"/>
          </p:cNvSpPr>
          <p:nvPr/>
        </p:nvSpPr>
        <p:spPr bwMode="auto">
          <a:xfrm>
            <a:off x="1749425" y="1238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1986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989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990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9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9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4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025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42026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42027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203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031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330575" y="4241800"/>
            <a:ext cx="955675" cy="10477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987925" y="3876675"/>
            <a:ext cx="3773488" cy="2298700"/>
            <a:chOff x="4988056" y="3877411"/>
            <a:chExt cx="3772724" cy="2297570"/>
          </a:xfrm>
        </p:grpSpPr>
        <p:grpSp>
          <p:nvGrpSpPr>
            <p:cNvPr id="42034" name="组合 74"/>
            <p:cNvGrpSpPr/>
            <p:nvPr/>
          </p:nvGrpSpPr>
          <p:grpSpPr>
            <a:xfrm>
              <a:off x="4988056" y="3877411"/>
              <a:ext cx="3772724" cy="2297570"/>
              <a:chOff x="3505198" y="2641597"/>
              <a:chExt cx="4946668" cy="3149600"/>
            </a:xfrm>
          </p:grpSpPr>
          <p:sp>
            <p:nvSpPr>
              <p:cNvPr id="78" name="圆角矩形标注 77"/>
              <p:cNvSpPr/>
              <p:nvPr/>
            </p:nvSpPr>
            <p:spPr bwMode="auto">
              <a:xfrm rot="5400000">
                <a:off x="4403732" y="1743063"/>
                <a:ext cx="3149600" cy="4946668"/>
              </a:xfrm>
              <a:prstGeom prst="wedgeRoundRectCallout">
                <a:avLst/>
              </a:prstGeom>
              <a:noFill/>
              <a:ln w="1905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036" name="矩形 55"/>
              <p:cNvSpPr/>
              <p:nvPr/>
            </p:nvSpPr>
            <p:spPr>
              <a:xfrm>
                <a:off x="3721880" y="2880059"/>
                <a:ext cx="4572000" cy="10989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弹出式菜单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：单击   按钮，可在打开的下拉菜单中选择一个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42037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96125" y="4232275"/>
              <a:ext cx="133350" cy="12382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946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4034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4037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4038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4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2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4073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44074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44075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4078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079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330575" y="4375150"/>
            <a:ext cx="955675" cy="4778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87925" y="3876675"/>
            <a:ext cx="3773488" cy="2298700"/>
            <a:chOff x="4988056" y="3877411"/>
            <a:chExt cx="3772724" cy="2297569"/>
          </a:xfrm>
        </p:grpSpPr>
        <p:grpSp>
          <p:nvGrpSpPr>
            <p:cNvPr id="44082" name="组合 74"/>
            <p:cNvGrpSpPr/>
            <p:nvPr/>
          </p:nvGrpSpPr>
          <p:grpSpPr>
            <a:xfrm>
              <a:off x="4988056" y="3877411"/>
              <a:ext cx="3772724" cy="2297569"/>
              <a:chOff x="3505198" y="2641597"/>
              <a:chExt cx="4946668" cy="3149600"/>
            </a:xfrm>
          </p:grpSpPr>
          <p:sp>
            <p:nvSpPr>
              <p:cNvPr id="78" name="圆角矩形标注 77"/>
              <p:cNvSpPr/>
              <p:nvPr/>
            </p:nvSpPr>
            <p:spPr bwMode="auto">
              <a:xfrm rot="5400000">
                <a:off x="4403732" y="1743063"/>
                <a:ext cx="3149600" cy="4946668"/>
              </a:xfrm>
              <a:prstGeom prst="wedgeRoundRectCallout">
                <a:avLst/>
              </a:prstGeom>
              <a:noFill/>
              <a:ln w="1905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084" name="矩形 55"/>
              <p:cNvSpPr/>
              <p:nvPr/>
            </p:nvSpPr>
            <p:spPr>
              <a:xfrm>
                <a:off x="3721880" y="2880059"/>
                <a:ext cx="4572000" cy="28605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sz="16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参数设置区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“滤镜库”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中共包含</a:t>
                </a:r>
                <a:r>
                  <a:rPr lang="en-US" altLang="zh-CN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组滤镜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，单击一个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滤镜组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前的   按钮，可以展开该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滤镜组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，单击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滤镜组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中的一个滤镜即可使用该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，与此同时，右侧的参数设置区内会显示该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滤镜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的参数选项。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4408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24800" y="4528379"/>
              <a:ext cx="104775" cy="13335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0490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6082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6085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086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608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20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121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46122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46123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612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127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330575" y="5491163"/>
            <a:ext cx="955675" cy="23812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6129" name="组合 74"/>
          <p:cNvGrpSpPr/>
          <p:nvPr/>
        </p:nvGrpSpPr>
        <p:grpSpPr>
          <a:xfrm>
            <a:off x="4987925" y="3876675"/>
            <a:ext cx="3773488" cy="2298700"/>
            <a:chOff x="3505198" y="2641597"/>
            <a:chExt cx="4946668" cy="3149600"/>
          </a:xfrm>
        </p:grpSpPr>
        <p:sp>
          <p:nvSpPr>
            <p:cNvPr id="78" name="圆角矩形标注 77"/>
            <p:cNvSpPr/>
            <p:nvPr/>
          </p:nvSpPr>
          <p:spPr bwMode="auto">
            <a:xfrm rot="5400000">
              <a:off x="4403732" y="1743063"/>
              <a:ext cx="3149600" cy="4946668"/>
            </a:xfrm>
            <a:prstGeom prst="wedgeRoundRectCallout">
              <a:avLst/>
            </a:prstGeom>
            <a:noFill/>
            <a:ln w="190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131" name="矩形 55"/>
            <p:cNvSpPr/>
            <p:nvPr/>
          </p:nvSpPr>
          <p:spPr>
            <a:xfrm>
              <a:off x="3721880" y="2880059"/>
              <a:ext cx="4572000" cy="14935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效果图层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：显示当前使用的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滤镜列表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，单击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“指示效果图层可见性”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图标 ，可以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隐藏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显示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514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8130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4050" y="3814763"/>
            <a:ext cx="3781425" cy="239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33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4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8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169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48170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48171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817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175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滤镜库是一个整合了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等多个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3581400" y="6053138"/>
            <a:ext cx="561975" cy="1317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8177" name="组合 2"/>
          <p:cNvGrpSpPr/>
          <p:nvPr/>
        </p:nvGrpSpPr>
        <p:grpSpPr>
          <a:xfrm>
            <a:off x="4987925" y="3876675"/>
            <a:ext cx="3773488" cy="2298700"/>
            <a:chOff x="4988056" y="3877411"/>
            <a:chExt cx="3772724" cy="2297569"/>
          </a:xfrm>
        </p:grpSpPr>
        <p:grpSp>
          <p:nvGrpSpPr>
            <p:cNvPr id="48178" name="组合 74"/>
            <p:cNvGrpSpPr/>
            <p:nvPr/>
          </p:nvGrpSpPr>
          <p:grpSpPr>
            <a:xfrm>
              <a:off x="4988056" y="3877411"/>
              <a:ext cx="3772724" cy="2297569"/>
              <a:chOff x="3505198" y="2641597"/>
              <a:chExt cx="4946668" cy="3149600"/>
            </a:xfrm>
          </p:grpSpPr>
          <p:sp>
            <p:nvSpPr>
              <p:cNvPr id="78" name="圆角矩形标注 77"/>
              <p:cNvSpPr/>
              <p:nvPr/>
            </p:nvSpPr>
            <p:spPr bwMode="auto">
              <a:xfrm rot="5400000">
                <a:off x="4403732" y="1743063"/>
                <a:ext cx="3149600" cy="4946668"/>
              </a:xfrm>
              <a:prstGeom prst="wedgeRoundRectCallout">
                <a:avLst/>
              </a:prstGeom>
              <a:noFill/>
              <a:ln w="1905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180" name="矩形 55"/>
              <p:cNvSpPr/>
              <p:nvPr/>
            </p:nvSpPr>
            <p:spPr>
              <a:xfrm>
                <a:off x="3721880" y="2880059"/>
                <a:ext cx="4572000" cy="28605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35000"/>
                  </a:lnSpc>
                </a:pPr>
                <a:r>
                  <a:rPr lang="zh-CN" altLang="en-US" sz="16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快捷图标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：单击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“新建效果图层”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   ，可以创建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效果图层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。添加效果图层后，可以选取要应用的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其他滤镜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，从而为图像添加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两个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多个滤镜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。单击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“删除效果图层”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按钮  ，可删除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效果图层</a:t>
                </a:r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48181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07037" y="4533900"/>
              <a:ext cx="152400" cy="1238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8182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05700" y="5514975"/>
              <a:ext cx="133350" cy="1428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2538" name="标题 1"/>
          <p:cNvSpPr>
            <a:spLocks noChangeArrowheads="1"/>
          </p:cNvSpPr>
          <p:nvPr/>
        </p:nvSpPr>
        <p:spPr bwMode="auto">
          <a:xfrm>
            <a:off x="1754188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0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、滤镜库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18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01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" name="矩形 3"/>
          <p:cNvSpPr/>
          <p:nvPr/>
        </p:nvSpPr>
        <p:spPr>
          <a:xfrm>
            <a:off x="692150" y="2060575"/>
            <a:ext cx="237807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新建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553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75" y="2676525"/>
            <a:ext cx="5538788" cy="350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" name="矩形 66"/>
          <p:cNvSpPr>
            <a:spLocks noChangeArrowheads="1"/>
          </p:cNvSpPr>
          <p:nvPr/>
        </p:nvSpPr>
        <p:spPr bwMode="auto">
          <a:xfrm>
            <a:off x="5264150" y="5938838"/>
            <a:ext cx="207963" cy="2270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56363" y="2557463"/>
            <a:ext cx="2266950" cy="3000375"/>
            <a:chOff x="6521019" y="2720459"/>
            <a:chExt cx="2267382" cy="3000821"/>
          </a:xfrm>
        </p:grpSpPr>
        <p:sp>
          <p:nvSpPr>
            <p:cNvPr id="50220" name="矩形 13"/>
            <p:cNvSpPr/>
            <p:nvPr/>
          </p:nvSpPr>
          <p:spPr>
            <a:xfrm>
              <a:off x="6521019" y="2720459"/>
              <a:ext cx="2267382" cy="3000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“新建效果图层”按钮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，可以创建一个新的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效果图层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。然后，选择需要的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，即可将该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应用到创建的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效果图层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50221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31050" y="3338739"/>
              <a:ext cx="152400" cy="12382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562" name="标题 1"/>
          <p:cNvSpPr>
            <a:spLocks noChangeArrowheads="1"/>
          </p:cNvSpPr>
          <p:nvPr/>
        </p:nvSpPr>
        <p:spPr bwMode="auto">
          <a:xfrm>
            <a:off x="1755775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7" grpId="0" animBg="1"/>
      <p:bldP spid="67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51961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纹理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5226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5226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22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270" name="矩形 15"/>
            <p:cNvSpPr/>
            <p:nvPr/>
          </p:nvSpPr>
          <p:spPr>
            <a:xfrm>
              <a:off x="780819" y="5487721"/>
              <a:ext cx="7999255" cy="8398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“纹理”滤镜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可为图像增加具有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深度感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材质感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组织结构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的外观。该滤镜组中包含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不同风格的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“纹理化”滤镜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916113" y="4084638"/>
            <a:ext cx="5300662" cy="1866900"/>
            <a:chOff x="1786222" y="4237275"/>
            <a:chExt cx="5299960" cy="1866476"/>
          </a:xfrm>
        </p:grpSpPr>
        <p:sp>
          <p:nvSpPr>
            <p:cNvPr id="52272" name="右箭头 54"/>
            <p:cNvSpPr/>
            <p:nvPr/>
          </p:nvSpPr>
          <p:spPr>
            <a:xfrm>
              <a:off x="4550255" y="4876811"/>
              <a:ext cx="293915" cy="272143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2273" name="组合 56"/>
            <p:cNvGrpSpPr/>
            <p:nvPr/>
          </p:nvGrpSpPr>
          <p:grpSpPr>
            <a:xfrm>
              <a:off x="1786222" y="4237275"/>
              <a:ext cx="2343150" cy="1866476"/>
              <a:chOff x="1786222" y="4237275"/>
              <a:chExt cx="2343150" cy="1866476"/>
            </a:xfrm>
          </p:grpSpPr>
          <p:pic>
            <p:nvPicPr>
              <p:cNvPr id="52274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786222" y="4237275"/>
                <a:ext cx="2342840" cy="156174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2275" name="矩形 55"/>
              <p:cNvSpPr/>
              <p:nvPr/>
            </p:nvSpPr>
            <p:spPr>
              <a:xfrm>
                <a:off x="2167717" y="5795974"/>
                <a:ext cx="1441420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“纹理化”滤镜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2276" name="组合 57"/>
            <p:cNvGrpSpPr/>
            <p:nvPr/>
          </p:nvGrpSpPr>
          <p:grpSpPr>
            <a:xfrm>
              <a:off x="5183987" y="4243399"/>
              <a:ext cx="1902195" cy="1858863"/>
              <a:chOff x="5183987" y="4243399"/>
              <a:chExt cx="1902195" cy="1858863"/>
            </a:xfrm>
          </p:grpSpPr>
          <p:pic>
            <p:nvPicPr>
              <p:cNvPr id="52277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90707" y="4243399"/>
                <a:ext cx="1895475" cy="155257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2278" name="矩形 58"/>
              <p:cNvSpPr/>
              <p:nvPr/>
            </p:nvSpPr>
            <p:spPr>
              <a:xfrm>
                <a:off x="5183987" y="5794485"/>
                <a:ext cx="1800493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“纹理化”滤镜参数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76" name="矩形 23"/>
          <p:cNvSpPr/>
          <p:nvPr/>
        </p:nvSpPr>
        <p:spPr>
          <a:xfrm>
            <a:off x="2806700" y="1131888"/>
            <a:ext cx="451961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纹理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27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431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54313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54314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43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318" name="矩形 15"/>
            <p:cNvSpPr/>
            <p:nvPr/>
          </p:nvSpPr>
          <p:spPr>
            <a:xfrm>
              <a:off x="780819" y="5487721"/>
              <a:ext cx="7999255" cy="8398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“纹理”滤镜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可为图像增加具有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深度感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材质感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组织结构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的外观。该滤镜组中包含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不同风格的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“纹理化”滤镜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314950" y="4090988"/>
            <a:ext cx="1901825" cy="1858962"/>
            <a:chOff x="5183987" y="4243399"/>
            <a:chExt cx="1902195" cy="1858863"/>
          </a:xfrm>
        </p:grpSpPr>
        <p:pic>
          <p:nvPicPr>
            <p:cNvPr id="5432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90707" y="4243399"/>
              <a:ext cx="1895475" cy="15525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321" name="矩形 58"/>
            <p:cNvSpPr/>
            <p:nvPr/>
          </p:nvSpPr>
          <p:spPr>
            <a:xfrm>
              <a:off x="5183987" y="5794485"/>
              <a:ext cx="1800493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“纹理化”滤镜参数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657225" y="3779838"/>
            <a:ext cx="6105525" cy="20875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纹理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：设置图像粗糙面的纹理类型，包括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“砖形”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“粗麻布”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“画布”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和“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砂岩”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种。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缩放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：设置纹理的大小。数值越大，纹理越大，反之则越小。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凸现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：设置纹理凹凸的程度。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光照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：设置图像造成阴影效果的光照方向。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反相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：选中该复选框可将图像凹凸部分的纹理颠倒。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9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0.17431 -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51961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艺术效果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423987"/>
            <a:chOff x="641723" y="5014685"/>
            <a:chExt cx="8138351" cy="1422957"/>
          </a:xfrm>
        </p:grpSpPr>
        <p:grpSp>
          <p:nvGrpSpPr>
            <p:cNvPr id="56361" name="组合 76"/>
            <p:cNvGrpSpPr/>
            <p:nvPr/>
          </p:nvGrpSpPr>
          <p:grpSpPr>
            <a:xfrm>
              <a:off x="641723" y="5014685"/>
              <a:ext cx="8138351" cy="1422957"/>
              <a:chOff x="533397" y="3181247"/>
              <a:chExt cx="11474177" cy="2006602"/>
            </a:xfrm>
          </p:grpSpPr>
          <p:grpSp>
            <p:nvGrpSpPr>
              <p:cNvPr id="56362" name="组合 72"/>
              <p:cNvGrpSpPr/>
              <p:nvPr/>
            </p:nvGrpSpPr>
            <p:grpSpPr>
              <a:xfrm>
                <a:off x="533397" y="3181247"/>
                <a:ext cx="11474177" cy="2006602"/>
                <a:chOff x="1523997" y="2388304"/>
                <a:chExt cx="12749090" cy="2210750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813"/>
                  <a:ext cx="12749090" cy="18632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718"/>
                </a:xfrm>
                <a:custGeom>
                  <a:avLst/>
                  <a:gdLst>
                    <a:gd name="T0" fmla="*/ 0 w 4267200"/>
                    <a:gd name="T1" fmla="*/ 4578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80 h 1210897"/>
                    <a:gd name="T8" fmla="*/ 2780723 w 4267200"/>
                    <a:gd name="T9" fmla="*/ 228896 h 1210897"/>
                    <a:gd name="T10" fmla="*/ 2649207 w 4267200"/>
                    <a:gd name="T11" fmla="*/ 274675 h 1210897"/>
                    <a:gd name="T12" fmla="*/ 131516 w 4267200"/>
                    <a:gd name="T13" fmla="*/ 274675 h 1210897"/>
                    <a:gd name="T14" fmla="*/ 0 w 4267200"/>
                    <a:gd name="T15" fmla="*/ 228896 h 1210897"/>
                    <a:gd name="T16" fmla="*/ 0 w 4267200"/>
                    <a:gd name="T17" fmla="*/ 4578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63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366" name="矩形 15"/>
            <p:cNvSpPr/>
            <p:nvPr/>
          </p:nvSpPr>
          <p:spPr>
            <a:xfrm>
              <a:off x="780819" y="5476839"/>
              <a:ext cx="7999255" cy="8398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“艺术效果”滤镜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可以对图像进行多种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艺术处理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，表现出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绘画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天然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的感觉。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该滤镜组中包含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“粗糙蜡笔”滤镜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098675" y="3700463"/>
            <a:ext cx="4905375" cy="2651125"/>
            <a:chOff x="2098555" y="3701133"/>
            <a:chExt cx="4906107" cy="2651154"/>
          </a:xfrm>
        </p:grpSpPr>
        <p:grpSp>
          <p:nvGrpSpPr>
            <p:cNvPr id="56368" name="组合 55"/>
            <p:cNvGrpSpPr/>
            <p:nvPr/>
          </p:nvGrpSpPr>
          <p:grpSpPr>
            <a:xfrm>
              <a:off x="2098555" y="3701133"/>
              <a:ext cx="1637559" cy="2651154"/>
              <a:chOff x="1227675" y="3701133"/>
              <a:chExt cx="1637559" cy="2651154"/>
            </a:xfrm>
          </p:grpSpPr>
          <p:pic>
            <p:nvPicPr>
              <p:cNvPr id="56369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326115" y="3701133"/>
                <a:ext cx="1538517" cy="234317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6370" name="矩形 55"/>
              <p:cNvSpPr/>
              <p:nvPr/>
            </p:nvSpPr>
            <p:spPr>
              <a:xfrm>
                <a:off x="1227675" y="6044510"/>
                <a:ext cx="1620957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“粗糙蜡笔”滤镜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371" name="右箭头 54"/>
            <p:cNvSpPr/>
            <p:nvPr/>
          </p:nvSpPr>
          <p:spPr>
            <a:xfrm>
              <a:off x="4364818" y="4876723"/>
              <a:ext cx="293954" cy="272205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5637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6147" y="4219791"/>
              <a:ext cx="1495425" cy="17811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73" name="矩形 58"/>
            <p:cNvSpPr/>
            <p:nvPr/>
          </p:nvSpPr>
          <p:spPr>
            <a:xfrm>
              <a:off x="5024633" y="6044510"/>
              <a:ext cx="1980029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“粗糙蜡笔”滤镜参数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462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6" name="组合 5"/>
          <p:cNvGrpSpPr/>
          <p:nvPr/>
        </p:nvGrpSpPr>
        <p:grpSpPr>
          <a:xfrm>
            <a:off x="5024438" y="4219575"/>
            <a:ext cx="1979612" cy="2132013"/>
            <a:chOff x="5024633" y="4219791"/>
            <a:chExt cx="1980029" cy="2132496"/>
          </a:xfrm>
        </p:grpSpPr>
        <p:pic>
          <p:nvPicPr>
            <p:cNvPr id="58371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6147" y="4219791"/>
              <a:ext cx="1495425" cy="17811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8372" name="矩形 58"/>
            <p:cNvSpPr/>
            <p:nvPr/>
          </p:nvSpPr>
          <p:spPr>
            <a:xfrm>
              <a:off x="5024633" y="6044510"/>
              <a:ext cx="1980029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“粗糙蜡笔”滤镜参数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37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8375" name="矩形 23"/>
          <p:cNvSpPr/>
          <p:nvPr/>
        </p:nvSpPr>
        <p:spPr>
          <a:xfrm>
            <a:off x="2806700" y="1131888"/>
            <a:ext cx="451961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艺术效果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376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837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7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10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8411" name="组合 45"/>
          <p:cNvGrpSpPr/>
          <p:nvPr/>
        </p:nvGrpSpPr>
        <p:grpSpPr>
          <a:xfrm>
            <a:off x="676275" y="2027238"/>
            <a:ext cx="8137525" cy="1423987"/>
            <a:chOff x="641723" y="5014685"/>
            <a:chExt cx="8138351" cy="1422957"/>
          </a:xfrm>
        </p:grpSpPr>
        <p:grpSp>
          <p:nvGrpSpPr>
            <p:cNvPr id="58412" name="组合 76"/>
            <p:cNvGrpSpPr/>
            <p:nvPr/>
          </p:nvGrpSpPr>
          <p:grpSpPr>
            <a:xfrm>
              <a:off x="641723" y="5014685"/>
              <a:ext cx="8138351" cy="1422957"/>
              <a:chOff x="533397" y="3181247"/>
              <a:chExt cx="11474177" cy="2006602"/>
            </a:xfrm>
          </p:grpSpPr>
          <p:grpSp>
            <p:nvGrpSpPr>
              <p:cNvPr id="58413" name="组合 72"/>
              <p:cNvGrpSpPr/>
              <p:nvPr/>
            </p:nvGrpSpPr>
            <p:grpSpPr>
              <a:xfrm>
                <a:off x="533397" y="3181247"/>
                <a:ext cx="11474177" cy="2006602"/>
                <a:chOff x="1523997" y="2388304"/>
                <a:chExt cx="12749090" cy="2210750"/>
              </a:xfrm>
            </p:grpSpPr>
            <p:sp>
              <p:nvSpPr>
                <p:cNvPr id="50" name="矩形 49"/>
                <p:cNvSpPr/>
                <p:nvPr/>
              </p:nvSpPr>
              <p:spPr>
                <a:xfrm>
                  <a:off x="1523997" y="2735813"/>
                  <a:ext cx="12749090" cy="186324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1" name="任意多边形 50"/>
                <p:cNvSpPr/>
                <p:nvPr/>
              </p:nvSpPr>
              <p:spPr bwMode="auto">
                <a:xfrm>
                  <a:off x="1832403" y="2388304"/>
                  <a:ext cx="3444692" cy="576718"/>
                </a:xfrm>
                <a:custGeom>
                  <a:avLst/>
                  <a:gdLst>
                    <a:gd name="T0" fmla="*/ 0 w 4267200"/>
                    <a:gd name="T1" fmla="*/ 4578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80 h 1210897"/>
                    <a:gd name="T8" fmla="*/ 2780723 w 4267200"/>
                    <a:gd name="T9" fmla="*/ 228896 h 1210897"/>
                    <a:gd name="T10" fmla="*/ 2649207 w 4267200"/>
                    <a:gd name="T11" fmla="*/ 274675 h 1210897"/>
                    <a:gd name="T12" fmla="*/ 131516 w 4267200"/>
                    <a:gd name="T13" fmla="*/ 274675 h 1210897"/>
                    <a:gd name="T14" fmla="*/ 0 w 4267200"/>
                    <a:gd name="T15" fmla="*/ 228896 h 1210897"/>
                    <a:gd name="T16" fmla="*/ 0 w 4267200"/>
                    <a:gd name="T17" fmla="*/ 4578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841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417" name="矩形 15"/>
            <p:cNvSpPr/>
            <p:nvPr/>
          </p:nvSpPr>
          <p:spPr>
            <a:xfrm>
              <a:off x="780819" y="5476839"/>
              <a:ext cx="7999255" cy="8398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“艺术效果”滤镜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可以对图像进行多种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艺术处理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，表现出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绘画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天然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的感觉。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该滤镜组中包含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“粗糙蜡笔”滤镜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530225" y="4146550"/>
            <a:ext cx="6648450" cy="1006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描边长度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：设置蜡笔描边的长度，值越大，笔触越长。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endParaRPr lang="zh-CN" altLang="zh-CN" sz="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描边细节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：设置笔触的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细腻程度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，数值越大，图像效果越粗糙。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735013" y="4203700"/>
            <a:ext cx="5318125" cy="1846263"/>
            <a:chOff x="712788" y="3920347"/>
            <a:chExt cx="6104488" cy="2118255"/>
          </a:xfrm>
        </p:grpSpPr>
        <p:pic>
          <p:nvPicPr>
            <p:cNvPr id="58420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2788" y="3920347"/>
              <a:ext cx="2669574" cy="211825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8421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47701" y="3933097"/>
              <a:ext cx="2669575" cy="2089112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58422" name="右箭头 54"/>
            <p:cNvSpPr/>
            <p:nvPr/>
          </p:nvSpPr>
          <p:spPr>
            <a:xfrm>
              <a:off x="3631128" y="4876723"/>
              <a:ext cx="293954" cy="272205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58" name="标题 1"/>
          <p:cNvSpPr>
            <a:spLocks noChangeArrowheads="1"/>
          </p:cNvSpPr>
          <p:nvPr/>
        </p:nvSpPr>
        <p:spPr bwMode="auto">
          <a:xfrm>
            <a:off x="17430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29】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0.20538 -1.85185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7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14350" y="1366838"/>
            <a:ext cx="8291513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中提供了多种多样的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，使用这些滤镜可以快捷地制作出具有梦幻色彩的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艺术效果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759450"/>
            <a:ext cx="82423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本案例将综合使用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“智能滤镜”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以及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“风格化”滤镜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，制作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“水墨画”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76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水墨画效果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28678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9463" y="2336800"/>
            <a:ext cx="5159375" cy="33464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246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4313" y="2592388"/>
            <a:ext cx="1851025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水墨画效果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2469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6247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6247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425" y="3309938"/>
            <a:ext cx="1446213" cy="925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75" name="矩形 1"/>
          <p:cNvSpPr/>
          <p:nvPr/>
        </p:nvSpPr>
        <p:spPr>
          <a:xfrm>
            <a:off x="1111250" y="4278313"/>
            <a:ext cx="542925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247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875" y="3859213"/>
            <a:ext cx="2022475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77" name="矩形 23"/>
          <p:cNvSpPr/>
          <p:nvPr/>
        </p:nvSpPr>
        <p:spPr>
          <a:xfrm>
            <a:off x="2433638" y="5203825"/>
            <a:ext cx="722312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9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水墨画效果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6451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4519" name="矩形 10"/>
            <p:cNvSpPr/>
            <p:nvPr/>
          </p:nvSpPr>
          <p:spPr>
            <a:xfrm>
              <a:off x="4123293" y="3301120"/>
              <a:ext cx="3856190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水墨画效果案例知识点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8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5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5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66601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66602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660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60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“智能滤镜”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是一种非破坏性的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，可以达到与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完全相同的效果，但却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不会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真正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改变图像中的像素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，并可以随时进行修改。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566738" y="3641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转换为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77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263" y="4284663"/>
            <a:ext cx="1362075" cy="2235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6" name="组合 55"/>
          <p:cNvGrpSpPr/>
          <p:nvPr/>
        </p:nvGrpSpPr>
        <p:grpSpPr>
          <a:xfrm>
            <a:off x="3497263" y="4622800"/>
            <a:ext cx="4389437" cy="1908175"/>
            <a:chOff x="3537862" y="4332515"/>
            <a:chExt cx="5139916" cy="2234974"/>
          </a:xfrm>
        </p:grpSpPr>
        <p:pic>
          <p:nvPicPr>
            <p:cNvPr id="66610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37862" y="4332515"/>
              <a:ext cx="2189809" cy="223497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6611" name="右箭头 54"/>
            <p:cNvSpPr/>
            <p:nvPr/>
          </p:nvSpPr>
          <p:spPr>
            <a:xfrm>
              <a:off x="5974433" y="5331437"/>
              <a:ext cx="256077" cy="237130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66612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87969" y="4332515"/>
              <a:ext cx="2189809" cy="223497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1755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2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61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8648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68649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68650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865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865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“智能滤镜”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是一种非破坏性的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，可以达到与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完全相同的效果，但却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不会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真正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改变图像中的像素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，并可以随时进行修改。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566738" y="3641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应用与排列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379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0" y="4289425"/>
            <a:ext cx="1833563" cy="2165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5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575" y="4289425"/>
            <a:ext cx="2122488" cy="2165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3" name="组合 62"/>
          <p:cNvGrpSpPr/>
          <p:nvPr/>
        </p:nvGrpSpPr>
        <p:grpSpPr>
          <a:xfrm>
            <a:off x="5246688" y="3851275"/>
            <a:ext cx="2946400" cy="1847850"/>
            <a:chOff x="5117772" y="1631236"/>
            <a:chExt cx="2712658" cy="2023729"/>
          </a:xfrm>
        </p:grpSpPr>
        <p:grpSp>
          <p:nvGrpSpPr>
            <p:cNvPr id="68659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66" name="椭圆形标注 65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椭圆形标注 66"/>
              <p:cNvSpPr/>
              <p:nvPr/>
            </p:nvSpPr>
            <p:spPr>
              <a:xfrm>
                <a:off x="1135870" y="1936511"/>
                <a:ext cx="2509465" cy="193618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68662" name="TextBox 20"/>
            <p:cNvSpPr txBox="1"/>
            <p:nvPr/>
          </p:nvSpPr>
          <p:spPr>
            <a:xfrm>
              <a:off x="5311726" y="2122564"/>
              <a:ext cx="2335638" cy="80424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“混合选项”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对话框，用于设置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矩形 60"/>
          <p:cNvSpPr>
            <a:spLocks noChangeArrowheads="1"/>
          </p:cNvSpPr>
          <p:nvPr/>
        </p:nvSpPr>
        <p:spPr bwMode="auto">
          <a:xfrm>
            <a:off x="5387975" y="5834063"/>
            <a:ext cx="273050" cy="295275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80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1" grpId="0" animBg="1"/>
      <p:bldP spid="61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0660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66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0696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70697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70698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07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70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“智能滤镜”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是一种非破坏性的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，可以达到与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完全相同的效果，但却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不会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真正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改变图像中的像素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，并可以随时进行修改。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703" name="矩形 53"/>
          <p:cNvSpPr/>
          <p:nvPr/>
        </p:nvSpPr>
        <p:spPr>
          <a:xfrm>
            <a:off x="566738" y="3641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应用与排列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43038" y="4384675"/>
            <a:ext cx="4857750" cy="1885950"/>
            <a:chOff x="2230225" y="4384222"/>
            <a:chExt cx="4858674" cy="1885950"/>
          </a:xfrm>
        </p:grpSpPr>
        <p:pic>
          <p:nvPicPr>
            <p:cNvPr id="70705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30225" y="4384222"/>
              <a:ext cx="1828800" cy="18859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0706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60099" y="4384222"/>
              <a:ext cx="1828800" cy="188595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8" name="矩形 67"/>
          <p:cNvSpPr>
            <a:spLocks noChangeArrowheads="1"/>
          </p:cNvSpPr>
          <p:nvPr/>
        </p:nvSpPr>
        <p:spPr bwMode="auto">
          <a:xfrm>
            <a:off x="1917700" y="5616575"/>
            <a:ext cx="914400" cy="4365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" name="矩形 68"/>
          <p:cNvSpPr>
            <a:spLocks noChangeArrowheads="1"/>
          </p:cNvSpPr>
          <p:nvPr/>
        </p:nvSpPr>
        <p:spPr bwMode="auto">
          <a:xfrm>
            <a:off x="4949825" y="5616575"/>
            <a:ext cx="915988" cy="4365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5691188" y="3851275"/>
            <a:ext cx="2946400" cy="1847850"/>
            <a:chOff x="5117772" y="1631236"/>
            <a:chExt cx="2712658" cy="2023729"/>
          </a:xfrm>
        </p:grpSpPr>
        <p:grpSp>
          <p:nvGrpSpPr>
            <p:cNvPr id="70710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60" name="椭圆形标注 59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椭圆形标注 60"/>
              <p:cNvSpPr/>
              <p:nvPr/>
            </p:nvSpPr>
            <p:spPr>
              <a:xfrm>
                <a:off x="1135870" y="1936511"/>
                <a:ext cx="2509465" cy="193618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0713" name="TextBox 20"/>
            <p:cNvSpPr txBox="1"/>
            <p:nvPr/>
          </p:nvSpPr>
          <p:spPr>
            <a:xfrm>
              <a:off x="5311726" y="2122563"/>
              <a:ext cx="2335638" cy="9576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的顺序和图层一样，可以调整。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804" name="标题 1"/>
          <p:cNvSpPr>
            <a:spLocks noChangeArrowheads="1"/>
          </p:cNvSpPr>
          <p:nvPr/>
        </p:nvSpPr>
        <p:spPr bwMode="auto">
          <a:xfrm>
            <a:off x="17557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8" grpId="1" animBg="1"/>
      <p:bldP spid="69" grpId="0" animBg="1"/>
      <p:bldP spid="69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2708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70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2744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72745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72746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274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75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“智能滤镜”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是一种非破坏性的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，可以达到与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完全相同的效果，但却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不会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真正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改变图像中的像素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，并可以随时进行修改。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566738" y="3641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遮盖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100" y="4179888"/>
            <a:ext cx="2305050" cy="2352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6913" y="4867275"/>
            <a:ext cx="2111375" cy="1676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4381500" y="4092575"/>
            <a:ext cx="4686300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智能蒙版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的操作原理与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图层蒙版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完全相同。按住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【Alt】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键单击，可调出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缩略图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27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756" name="矩形 23"/>
          <p:cNvSpPr/>
          <p:nvPr/>
        </p:nvSpPr>
        <p:spPr>
          <a:xfrm>
            <a:off x="2806700" y="1131888"/>
            <a:ext cx="218122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75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479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74793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74794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47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79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“智能滤镜”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是一种非破坏性的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，可以达到与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普通滤镜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完全相同的效果，但却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不会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真正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改变图像中的像素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，并可以随时进行修改。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566738" y="3641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隐藏或显示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686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0" y="4178300"/>
            <a:ext cx="2305050" cy="23526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4284663" y="4124325"/>
            <a:ext cx="3963987" cy="874713"/>
            <a:chOff x="4283994" y="4125004"/>
            <a:chExt cx="3964302" cy="874407"/>
          </a:xfrm>
        </p:grpSpPr>
        <p:sp>
          <p:nvSpPr>
            <p:cNvPr id="74802" name="矩形 2"/>
            <p:cNvSpPr/>
            <p:nvPr/>
          </p:nvSpPr>
          <p:spPr>
            <a:xfrm>
              <a:off x="4283994" y="4125004"/>
              <a:ext cx="3964302" cy="874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单击该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旁边的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眼睛图标</a:t>
              </a:r>
              <a:r>
                <a:rPr lang="en-US" altLang="zh-CN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可以隐藏或显示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智能滤镜效果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4803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80325" y="4340225"/>
              <a:ext cx="152400" cy="1143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2032000" y="5702300"/>
            <a:ext cx="203200" cy="21748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51" name="标题 1"/>
          <p:cNvSpPr>
            <a:spLocks noChangeArrowheads="1"/>
          </p:cNvSpPr>
          <p:nvPr/>
        </p:nvSpPr>
        <p:spPr bwMode="auto">
          <a:xfrm>
            <a:off x="1754188" y="1238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8" grpId="0" animBg="1"/>
      <p:bldP spid="58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" name="矩形 23"/>
          <p:cNvSpPr/>
          <p:nvPr/>
        </p:nvSpPr>
        <p:spPr>
          <a:xfrm>
            <a:off x="2806700" y="1131888"/>
            <a:ext cx="3746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、“风格化”滤镜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4" name="组合 45"/>
          <p:cNvGrpSpPr/>
          <p:nvPr/>
        </p:nvGrpSpPr>
        <p:grpSpPr>
          <a:xfrm>
            <a:off x="676275" y="2027238"/>
            <a:ext cx="8137525" cy="1503362"/>
            <a:chOff x="641723" y="5014684"/>
            <a:chExt cx="8138351" cy="1502754"/>
          </a:xfrm>
        </p:grpSpPr>
        <p:grpSp>
          <p:nvGrpSpPr>
            <p:cNvPr id="76841" name="组合 76"/>
            <p:cNvGrpSpPr/>
            <p:nvPr/>
          </p:nvGrpSpPr>
          <p:grpSpPr>
            <a:xfrm>
              <a:off x="641723" y="5014684"/>
              <a:ext cx="8138351" cy="1502754"/>
              <a:chOff x="533397" y="3181246"/>
              <a:chExt cx="11474177" cy="2119129"/>
            </a:xfrm>
          </p:grpSpPr>
          <p:grpSp>
            <p:nvGrpSpPr>
              <p:cNvPr id="76842" name="组合 72"/>
              <p:cNvGrpSpPr/>
              <p:nvPr/>
            </p:nvGrpSpPr>
            <p:grpSpPr>
              <a:xfrm>
                <a:off x="533397" y="3181246"/>
                <a:ext cx="11474177" cy="2119129"/>
                <a:chOff x="1523997" y="2388304"/>
                <a:chExt cx="12749090" cy="2334726"/>
              </a:xfrm>
            </p:grpSpPr>
            <p:sp>
              <p:nvSpPr>
                <p:cNvPr id="109" name="矩形 108"/>
                <p:cNvSpPr/>
                <p:nvPr/>
              </p:nvSpPr>
              <p:spPr>
                <a:xfrm>
                  <a:off x="1523997" y="2735924"/>
                  <a:ext cx="12749090" cy="198710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10" name="任意多边形 109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68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846" name="矩形 15"/>
            <p:cNvSpPr/>
            <p:nvPr/>
          </p:nvSpPr>
          <p:spPr>
            <a:xfrm>
              <a:off x="768118" y="5513110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通过置换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并查找和增加图像中的对比度，产生各种不同的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作画风格效果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0" name="矩形 119"/>
          <p:cNvSpPr/>
          <p:nvPr/>
        </p:nvSpPr>
        <p:spPr>
          <a:xfrm>
            <a:off x="579438" y="3768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“等高线”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 flipH="1">
            <a:off x="941388" y="4356100"/>
            <a:ext cx="2752725" cy="2055813"/>
            <a:chOff x="5117772" y="1631236"/>
            <a:chExt cx="2712658" cy="2023729"/>
          </a:xfrm>
        </p:grpSpPr>
        <p:grpSp>
          <p:nvGrpSpPr>
            <p:cNvPr id="76849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124" name="椭圆形标注 123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5" name="椭圆形标注 124"/>
              <p:cNvSpPr/>
              <p:nvPr/>
            </p:nvSpPr>
            <p:spPr>
              <a:xfrm>
                <a:off x="1125140" y="1915925"/>
                <a:ext cx="2509251" cy="193746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6852" name="TextBox 20"/>
            <p:cNvSpPr txBox="1"/>
            <p:nvPr/>
          </p:nvSpPr>
          <p:spPr>
            <a:xfrm>
              <a:off x="5342790" y="1932857"/>
              <a:ext cx="2180921" cy="13575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“等高线”滤镜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主要用于查找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亮度区域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的过度，使其产生勾画边界的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线稿效果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492625" y="4637088"/>
            <a:ext cx="3430588" cy="1554162"/>
            <a:chOff x="4810073" y="4598559"/>
            <a:chExt cx="3429998" cy="1554292"/>
          </a:xfrm>
        </p:grpSpPr>
        <p:pic>
          <p:nvPicPr>
            <p:cNvPr id="76854" name="Picture 2" descr="等高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10073" y="4598559"/>
              <a:ext cx="1217404" cy="1554292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7685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40127" y="4598559"/>
              <a:ext cx="1199944" cy="1554292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76856" name="右箭头 54"/>
            <p:cNvSpPr/>
            <p:nvPr/>
          </p:nvSpPr>
          <p:spPr>
            <a:xfrm>
              <a:off x="6406223" y="5239602"/>
              <a:ext cx="293954" cy="272205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875" name="标题 1"/>
          <p:cNvSpPr>
            <a:spLocks noChangeArrowheads="1"/>
          </p:cNvSpPr>
          <p:nvPr/>
        </p:nvSpPr>
        <p:spPr bwMode="auto">
          <a:xfrm>
            <a:off x="1754188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1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" name="矩形 23"/>
          <p:cNvSpPr/>
          <p:nvPr/>
        </p:nvSpPr>
        <p:spPr>
          <a:xfrm>
            <a:off x="2806700" y="1131888"/>
            <a:ext cx="3746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、“风格化”滤镜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4" name="组合 45"/>
          <p:cNvGrpSpPr/>
          <p:nvPr/>
        </p:nvGrpSpPr>
        <p:grpSpPr>
          <a:xfrm>
            <a:off x="676275" y="2027238"/>
            <a:ext cx="8137525" cy="1503362"/>
            <a:chOff x="641723" y="5014684"/>
            <a:chExt cx="8138351" cy="1502754"/>
          </a:xfrm>
        </p:grpSpPr>
        <p:grpSp>
          <p:nvGrpSpPr>
            <p:cNvPr id="78889" name="组合 76"/>
            <p:cNvGrpSpPr/>
            <p:nvPr/>
          </p:nvGrpSpPr>
          <p:grpSpPr>
            <a:xfrm>
              <a:off x="641723" y="5014684"/>
              <a:ext cx="8138351" cy="1502754"/>
              <a:chOff x="533397" y="3181246"/>
              <a:chExt cx="11474177" cy="2119129"/>
            </a:xfrm>
          </p:grpSpPr>
          <p:grpSp>
            <p:nvGrpSpPr>
              <p:cNvPr id="78890" name="组合 72"/>
              <p:cNvGrpSpPr/>
              <p:nvPr/>
            </p:nvGrpSpPr>
            <p:grpSpPr>
              <a:xfrm>
                <a:off x="533397" y="3181246"/>
                <a:ext cx="11474177" cy="2119129"/>
                <a:chOff x="1523997" y="2388304"/>
                <a:chExt cx="12749090" cy="2334726"/>
              </a:xfrm>
            </p:grpSpPr>
            <p:sp>
              <p:nvSpPr>
                <p:cNvPr id="109" name="矩形 108"/>
                <p:cNvSpPr/>
                <p:nvPr/>
              </p:nvSpPr>
              <p:spPr>
                <a:xfrm>
                  <a:off x="1523997" y="2735924"/>
                  <a:ext cx="12749090" cy="198710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110" name="任意多边形 109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88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894" name="矩形 15"/>
            <p:cNvSpPr/>
            <p:nvPr/>
          </p:nvSpPr>
          <p:spPr>
            <a:xfrm>
              <a:off x="768118" y="5513110"/>
              <a:ext cx="7999255" cy="8013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通过置换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图像像素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并查找和增加图像中的对比度，产生各种不同的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作画风格效果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“风格化”滤镜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0" name="矩形 119"/>
          <p:cNvSpPr/>
          <p:nvPr/>
        </p:nvSpPr>
        <p:spPr>
          <a:xfrm>
            <a:off x="579438" y="37306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“风”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1" name="组合 120"/>
          <p:cNvGrpSpPr/>
          <p:nvPr/>
        </p:nvGrpSpPr>
        <p:grpSpPr>
          <a:xfrm flipH="1">
            <a:off x="712788" y="4356100"/>
            <a:ext cx="2752725" cy="2055813"/>
            <a:chOff x="5117772" y="1631236"/>
            <a:chExt cx="2712658" cy="2023729"/>
          </a:xfrm>
        </p:grpSpPr>
        <p:grpSp>
          <p:nvGrpSpPr>
            <p:cNvPr id="78897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124" name="椭圆形标注 123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5" name="椭圆形标注 124"/>
              <p:cNvSpPr/>
              <p:nvPr/>
            </p:nvSpPr>
            <p:spPr>
              <a:xfrm>
                <a:off x="1125140" y="1915925"/>
                <a:ext cx="2509251" cy="193746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78900" name="TextBox 20"/>
            <p:cNvSpPr txBox="1"/>
            <p:nvPr/>
          </p:nvSpPr>
          <p:spPr>
            <a:xfrm>
              <a:off x="5305248" y="1932857"/>
              <a:ext cx="2180921" cy="13997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“风”滤镜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可以使图像产生细小的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水平线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，以达到不同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“风”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的效果。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100513" y="4605338"/>
            <a:ext cx="4611687" cy="1522412"/>
            <a:chOff x="4113156" y="4566680"/>
            <a:chExt cx="4612423" cy="1523205"/>
          </a:xfrm>
        </p:grpSpPr>
        <p:pic>
          <p:nvPicPr>
            <p:cNvPr id="78902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13156" y="4566680"/>
              <a:ext cx="1916418" cy="152320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78903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94871" y="4566680"/>
              <a:ext cx="1930708" cy="152320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78904" name="右箭头 54"/>
            <p:cNvSpPr/>
            <p:nvPr/>
          </p:nvSpPr>
          <p:spPr>
            <a:xfrm>
              <a:off x="6291923" y="5163402"/>
              <a:ext cx="293954" cy="272205"/>
            </a:xfrm>
            <a:prstGeom prst="rightArrow">
              <a:avLst>
                <a:gd name="adj1" fmla="val 50000"/>
                <a:gd name="adj2" fmla="val 49995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7898" name="标题 1"/>
          <p:cNvSpPr>
            <a:spLocks noChangeArrowheads="1"/>
          </p:cNvSpPr>
          <p:nvPr/>
        </p:nvSpPr>
        <p:spPr bwMode="auto">
          <a:xfrm>
            <a:off x="176053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30】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12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746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、“其他”滤镜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503362"/>
            <a:chOff x="641723" y="5014684"/>
            <a:chExt cx="8138351" cy="1502754"/>
          </a:xfrm>
        </p:grpSpPr>
        <p:grpSp>
          <p:nvGrpSpPr>
            <p:cNvPr id="87081" name="组合 76"/>
            <p:cNvGrpSpPr/>
            <p:nvPr/>
          </p:nvGrpSpPr>
          <p:grpSpPr>
            <a:xfrm>
              <a:off x="641723" y="5014684"/>
              <a:ext cx="8138351" cy="1502754"/>
              <a:chOff x="533397" y="3181246"/>
              <a:chExt cx="11474177" cy="2119129"/>
            </a:xfrm>
          </p:grpSpPr>
          <p:grpSp>
            <p:nvGrpSpPr>
              <p:cNvPr id="87082" name="组合 72"/>
              <p:cNvGrpSpPr/>
              <p:nvPr/>
            </p:nvGrpSpPr>
            <p:grpSpPr>
              <a:xfrm>
                <a:off x="533397" y="3181246"/>
                <a:ext cx="11474177" cy="2119129"/>
                <a:chOff x="1523997" y="2388304"/>
                <a:chExt cx="12749090" cy="2334726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98710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708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7086" name="矩形 15"/>
            <p:cNvSpPr/>
            <p:nvPr/>
          </p:nvSpPr>
          <p:spPr>
            <a:xfrm>
              <a:off x="768118" y="5513110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“其他”滤镜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可用来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修饰蒙版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进行快速的色彩调整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和在图像内移动选区，此滤镜组中包括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种不同风格的滤镜。下面介绍常用的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“最小值”滤镜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579438" y="3768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“最小值”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 flipH="1">
            <a:off x="547688" y="4356100"/>
            <a:ext cx="2752725" cy="2055813"/>
            <a:chOff x="5117772" y="1631236"/>
            <a:chExt cx="2712658" cy="2023729"/>
          </a:xfrm>
        </p:grpSpPr>
        <p:grpSp>
          <p:nvGrpSpPr>
            <p:cNvPr id="87089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58" name="椭圆形标注 57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椭圆形标注 58"/>
              <p:cNvSpPr/>
              <p:nvPr/>
            </p:nvSpPr>
            <p:spPr>
              <a:xfrm>
                <a:off x="1125140" y="1915925"/>
                <a:ext cx="2509251" cy="193746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87092" name="TextBox 20"/>
            <p:cNvSpPr txBox="1"/>
            <p:nvPr/>
          </p:nvSpPr>
          <p:spPr>
            <a:xfrm>
              <a:off x="5342790" y="1995366"/>
              <a:ext cx="2180921" cy="12361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“最小值”滤镜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可以向外扩展图像的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黑色区域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并向内收缩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白色区域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，从而产生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模糊、暗化般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的效果。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996" name="组合 64"/>
          <p:cNvGrpSpPr/>
          <p:nvPr/>
        </p:nvGrpSpPr>
        <p:grpSpPr>
          <a:xfrm>
            <a:off x="3798888" y="4827588"/>
            <a:ext cx="4786312" cy="1243012"/>
            <a:chOff x="3824646" y="4738703"/>
            <a:chExt cx="4785927" cy="1243790"/>
          </a:xfrm>
        </p:grpSpPr>
        <p:pic>
          <p:nvPicPr>
            <p:cNvPr id="87094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24646" y="4738703"/>
              <a:ext cx="1982628" cy="124379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7095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48581" y="4738703"/>
              <a:ext cx="1961992" cy="12437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7096" name="右箭头 54"/>
            <p:cNvSpPr/>
            <p:nvPr/>
          </p:nvSpPr>
          <p:spPr>
            <a:xfrm>
              <a:off x="6101132" y="5265249"/>
              <a:ext cx="293907" cy="272063"/>
            </a:xfrm>
            <a:prstGeom prst="rightArrow">
              <a:avLst>
                <a:gd name="adj1" fmla="val 50000"/>
                <a:gd name="adj2" fmla="val 49993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995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0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081088"/>
            <a:ext cx="37465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、“画笔描边”滤镜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90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90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91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503362"/>
            <a:chOff x="641723" y="5014684"/>
            <a:chExt cx="8138351" cy="1502754"/>
          </a:xfrm>
        </p:grpSpPr>
        <p:grpSp>
          <p:nvGrpSpPr>
            <p:cNvPr id="89129" name="组合 76"/>
            <p:cNvGrpSpPr/>
            <p:nvPr/>
          </p:nvGrpSpPr>
          <p:grpSpPr>
            <a:xfrm>
              <a:off x="641723" y="5014684"/>
              <a:ext cx="8138351" cy="1502754"/>
              <a:chOff x="533397" y="3181246"/>
              <a:chExt cx="11474177" cy="2119129"/>
            </a:xfrm>
          </p:grpSpPr>
          <p:grpSp>
            <p:nvGrpSpPr>
              <p:cNvPr id="89130" name="组合 72"/>
              <p:cNvGrpSpPr/>
              <p:nvPr/>
            </p:nvGrpSpPr>
            <p:grpSpPr>
              <a:xfrm>
                <a:off x="533397" y="3181246"/>
                <a:ext cx="11474177" cy="2119129"/>
                <a:chOff x="1523997" y="2388304"/>
                <a:chExt cx="12749090" cy="2334726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98710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913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134" name="矩形 15"/>
            <p:cNvSpPr/>
            <p:nvPr/>
          </p:nvSpPr>
          <p:spPr>
            <a:xfrm>
              <a:off x="768118" y="5513110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“画笔描边”滤镜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画笔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油墨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来产生特殊的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绘画艺术效果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，该滤镜组中包括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个滤镜。下面介绍常用的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“深色线条”滤镜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579438" y="37687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“深色线条”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 flipH="1">
            <a:off x="598488" y="4356100"/>
            <a:ext cx="2752725" cy="2055813"/>
            <a:chOff x="5117772" y="1631236"/>
            <a:chExt cx="2712658" cy="2023729"/>
          </a:xfrm>
        </p:grpSpPr>
        <p:grpSp>
          <p:nvGrpSpPr>
            <p:cNvPr id="89137" name="组合 12"/>
            <p:cNvGrpSpPr/>
            <p:nvPr/>
          </p:nvGrpSpPr>
          <p:grpSpPr>
            <a:xfrm>
              <a:off x="5117772" y="1631236"/>
              <a:ext cx="2712658" cy="2023729"/>
              <a:chOff x="1043793" y="1844825"/>
              <a:chExt cx="2712619" cy="2092592"/>
            </a:xfrm>
          </p:grpSpPr>
          <p:sp>
            <p:nvSpPr>
              <p:cNvPr id="58" name="椭圆形标注 57"/>
              <p:cNvSpPr>
                <a:spLocks noChangeArrowheads="1"/>
              </p:cNvSpPr>
              <p:nvPr/>
            </p:nvSpPr>
            <p:spPr bwMode="auto">
              <a:xfrm>
                <a:off x="1043793" y="1844825"/>
                <a:ext cx="2712619" cy="2092592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椭圆形标注 58"/>
              <p:cNvSpPr/>
              <p:nvPr/>
            </p:nvSpPr>
            <p:spPr>
              <a:xfrm>
                <a:off x="1125140" y="1915925"/>
                <a:ext cx="2509251" cy="1937466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89140" name="TextBox 20"/>
            <p:cNvSpPr txBox="1"/>
            <p:nvPr/>
          </p:nvSpPr>
          <p:spPr>
            <a:xfrm>
              <a:off x="5305245" y="1920355"/>
              <a:ext cx="2180921" cy="14542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“深色线条”滤镜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使用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长的、白色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的线条绘制图像中的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亮区域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；使用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短的、密的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线条绘制图像中与黑色相近的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深色暗区域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，从而使图像产生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黑色阴影风格</a:t>
              </a:r>
              <a:r>
                <a:rPr lang="zh-CN" altLang="en-US" sz="1200" dirty="0">
                  <a:latin typeface="Arial" panose="020B0604020202020204" pitchFamily="34" charset="0"/>
                  <a:ea typeface="宋体" panose="02010600030101010101" pitchFamily="2" charset="-122"/>
                </a:rPr>
                <a:t>的效果。</a:t>
              </a:r>
              <a:endParaRPr lang="zh-CN" altLang="en-US" sz="1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802063" y="4832350"/>
            <a:ext cx="4860925" cy="1162050"/>
            <a:chOff x="3852349" y="4807454"/>
            <a:chExt cx="4862219" cy="1162026"/>
          </a:xfrm>
        </p:grpSpPr>
        <p:pic>
          <p:nvPicPr>
            <p:cNvPr id="89142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2349" y="4807454"/>
              <a:ext cx="2000782" cy="1162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89143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77302" y="4826504"/>
              <a:ext cx="1937266" cy="11429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9144" name="右箭头 54"/>
            <p:cNvSpPr/>
            <p:nvPr/>
          </p:nvSpPr>
          <p:spPr>
            <a:xfrm>
              <a:off x="6190032" y="5290649"/>
              <a:ext cx="293907" cy="272063"/>
            </a:xfrm>
            <a:prstGeom prst="rightArrow">
              <a:avLst>
                <a:gd name="adj1" fmla="val 50000"/>
                <a:gd name="adj2" fmla="val 49993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3019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31】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14350" y="1430338"/>
            <a:ext cx="8291513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“液化”滤镜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可以逼真地模拟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液体流动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的效果，从而更加方便地对图像进行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变形、扭曲、移位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等操作。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556250"/>
            <a:ext cx="77597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“液化”滤镜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，对人物脸部进行修饰。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3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32】Q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版人物形象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4608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03763" y="2998788"/>
            <a:ext cx="3365500" cy="1809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38" y="3016250"/>
            <a:ext cx="2914650" cy="18097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9318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7352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803275" y="24415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31963" y="2744788"/>
            <a:ext cx="2125663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Q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版人物形象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93189" name="Group 9"/>
          <p:cNvGrpSpPr>
            <a:grpSpLocks noChangeAspect="1"/>
          </p:cNvGrpSpPr>
          <p:nvPr/>
        </p:nvGrpSpPr>
        <p:grpSpPr>
          <a:xfrm>
            <a:off x="720725" y="1841500"/>
            <a:ext cx="1579563" cy="1289050"/>
            <a:chOff x="4410" y="748"/>
            <a:chExt cx="1246" cy="1017"/>
          </a:xfrm>
        </p:grpSpPr>
        <p:sp>
          <p:nvSpPr>
            <p:cNvPr id="9319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9319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638" y="19208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3194" name="矩形 1"/>
          <p:cNvSpPr/>
          <p:nvPr/>
        </p:nvSpPr>
        <p:spPr>
          <a:xfrm>
            <a:off x="1428750" y="4519613"/>
            <a:ext cx="542925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195" name="矩形 23"/>
          <p:cNvSpPr/>
          <p:nvPr/>
        </p:nvSpPr>
        <p:spPr>
          <a:xfrm>
            <a:off x="2641600" y="5521325"/>
            <a:ext cx="722313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7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32】Q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版人物形象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93197" name="Picture 20" descr="微笑人物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50" y="3236913"/>
            <a:ext cx="1192213" cy="1222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19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613" y="3617913"/>
            <a:ext cx="1751012" cy="18034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662487" cy="1573212"/>
            <a:chOff x="3814763" y="3024265"/>
            <a:chExt cx="4662778" cy="1573135"/>
          </a:xfrm>
        </p:grpSpPr>
        <p:pic>
          <p:nvPicPr>
            <p:cNvPr id="9523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5239" name="矩形 10"/>
            <p:cNvSpPr/>
            <p:nvPr/>
          </p:nvSpPr>
          <p:spPr>
            <a:xfrm>
              <a:off x="4056614" y="3263022"/>
              <a:ext cx="4420927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Q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版人物形象案例知识点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6088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72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19417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液化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72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72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2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73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73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020762"/>
            <a:chOff x="641723" y="5014685"/>
            <a:chExt cx="8138351" cy="1020350"/>
          </a:xfrm>
        </p:grpSpPr>
        <p:grpSp>
          <p:nvGrpSpPr>
            <p:cNvPr id="97321" name="组合 76"/>
            <p:cNvGrpSpPr/>
            <p:nvPr/>
          </p:nvGrpSpPr>
          <p:grpSpPr>
            <a:xfrm>
              <a:off x="641723" y="5014685"/>
              <a:ext cx="8138351" cy="1020350"/>
              <a:chOff x="533397" y="3181247"/>
              <a:chExt cx="11474177" cy="1438860"/>
            </a:xfrm>
          </p:grpSpPr>
          <p:grpSp>
            <p:nvGrpSpPr>
              <p:cNvPr id="97322" name="组合 72"/>
              <p:cNvGrpSpPr/>
              <p:nvPr/>
            </p:nvGrpSpPr>
            <p:grpSpPr>
              <a:xfrm>
                <a:off x="533397" y="3181247"/>
                <a:ext cx="11474177" cy="1438860"/>
                <a:chOff x="1523997" y="2388304"/>
                <a:chExt cx="12749090" cy="158524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23762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732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7326" name="矩形 15"/>
            <p:cNvSpPr/>
            <p:nvPr/>
          </p:nvSpPr>
          <p:spPr>
            <a:xfrm>
              <a:off x="768118" y="5513110"/>
              <a:ext cx="7999255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“液化”滤镜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具有强大的变形及创建特效的功能。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35313" y="3684588"/>
            <a:ext cx="5195887" cy="2538412"/>
            <a:chOff x="3058862" y="3685084"/>
            <a:chExt cx="5196137" cy="2537919"/>
          </a:xfrm>
        </p:grpSpPr>
        <p:sp>
          <p:nvSpPr>
            <p:cNvPr id="57" name="圆角矩形标注 56"/>
            <p:cNvSpPr/>
            <p:nvPr/>
          </p:nvSpPr>
          <p:spPr bwMode="auto">
            <a:xfrm rot="5400000">
              <a:off x="4387971" y="2355974"/>
              <a:ext cx="2537919" cy="5196137"/>
            </a:xfrm>
            <a:prstGeom prst="wedgeRoundRectCallout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97329" name="矩形 54"/>
            <p:cNvSpPr/>
            <p:nvPr/>
          </p:nvSpPr>
          <p:spPr>
            <a:xfrm>
              <a:off x="3676650" y="4008040"/>
              <a:ext cx="4157009" cy="16890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</a:t>
              </a:r>
              <a:r>
                <a:rPr lang="zh-CN" altLang="en-US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“滤镜</a:t>
              </a:r>
              <a:r>
                <a:rPr lang="zh-CN" altLang="zh-CN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液化”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命令（快捷键</a:t>
              </a:r>
              <a:r>
                <a:rPr lang="zh-CN" altLang="zh-CN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en-US" altLang="zh-CN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Shift+Ctrl+X</a:t>
              </a:r>
              <a:r>
                <a:rPr lang="zh-CN" altLang="zh-CN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），将弹出</a:t>
              </a:r>
              <a:r>
                <a:rPr lang="zh-CN" altLang="en-US" sz="2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“液化”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对话框。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6" name="Picture 7" descr="总结小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05730"/>
            <a:ext cx="3081678" cy="500253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4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71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3050" y="2147888"/>
            <a:ext cx="5619750" cy="4176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933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9933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93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93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9367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2" name="组合 51"/>
          <p:cNvGrpSpPr/>
          <p:nvPr/>
        </p:nvGrpSpPr>
        <p:grpSpPr>
          <a:xfrm>
            <a:off x="628650" y="2271713"/>
            <a:ext cx="1200150" cy="1776412"/>
            <a:chOff x="571500" y="2006600"/>
            <a:chExt cx="1270000" cy="1879600"/>
          </a:xfrm>
        </p:grpSpPr>
        <p:sp>
          <p:nvSpPr>
            <p:cNvPr id="48153" name="矩形 46"/>
            <p:cNvSpPr>
              <a:spLocks noChangeArrowheads="1"/>
            </p:cNvSpPr>
            <p:nvPr/>
          </p:nvSpPr>
          <p:spPr bwMode="auto">
            <a:xfrm>
              <a:off x="1518960" y="2006600"/>
              <a:ext cx="322540" cy="1879600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70" name="直接箭头连接符 48"/>
            <p:cNvCxnSpPr>
              <a:stCxn id="48153" idx="1"/>
            </p:cNvCxnSpPr>
            <p:nvPr/>
          </p:nvCxnSpPr>
          <p:spPr>
            <a:xfrm flipH="1">
              <a:off x="1243458" y="2947240"/>
              <a:ext cx="275503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99371" name="TextBox 50"/>
            <p:cNvSpPr txBox="1"/>
            <p:nvPr/>
          </p:nvSpPr>
          <p:spPr>
            <a:xfrm>
              <a:off x="571500" y="2552700"/>
              <a:ext cx="704023" cy="7848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工具按钮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flipH="1">
            <a:off x="4979988" y="2995613"/>
            <a:ext cx="3482975" cy="889000"/>
            <a:chOff x="716028" y="2006600"/>
            <a:chExt cx="1125472" cy="939800"/>
          </a:xfrm>
        </p:grpSpPr>
        <p:sp>
          <p:nvSpPr>
            <p:cNvPr id="48150" name="矩形 54"/>
            <p:cNvSpPr>
              <a:spLocks noChangeArrowheads="1"/>
            </p:cNvSpPr>
            <p:nvPr/>
          </p:nvSpPr>
          <p:spPr bwMode="auto">
            <a:xfrm>
              <a:off x="1151033" y="2006600"/>
              <a:ext cx="690467" cy="939800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74" name="直接箭头连接符 55"/>
            <p:cNvCxnSpPr>
              <a:stCxn id="48153" idx="1"/>
            </p:cNvCxnSpPr>
            <p:nvPr/>
          </p:nvCxnSpPr>
          <p:spPr>
            <a:xfrm flipH="1">
              <a:off x="1060236" y="2461396"/>
              <a:ext cx="90797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99375" name="TextBox 56"/>
            <p:cNvSpPr txBox="1"/>
            <p:nvPr/>
          </p:nvSpPr>
          <p:spPr>
            <a:xfrm>
              <a:off x="716028" y="2236485"/>
              <a:ext cx="369388" cy="4385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工具选项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 flipH="1">
            <a:off x="5011738" y="3790950"/>
            <a:ext cx="3506787" cy="387350"/>
            <a:chOff x="708268" y="1957085"/>
            <a:chExt cx="1133232" cy="410281"/>
          </a:xfrm>
        </p:grpSpPr>
        <p:sp>
          <p:nvSpPr>
            <p:cNvPr id="48147" name="矩形 61"/>
            <p:cNvSpPr>
              <a:spLocks noChangeArrowheads="1"/>
            </p:cNvSpPr>
            <p:nvPr/>
          </p:nvSpPr>
          <p:spPr bwMode="auto">
            <a:xfrm>
              <a:off x="1150993" y="2005848"/>
              <a:ext cx="690507" cy="361518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78" name="直接箭头连接符 62"/>
            <p:cNvCxnSpPr>
              <a:stCxn id="48153" idx="1"/>
            </p:cNvCxnSpPr>
            <p:nvPr/>
          </p:nvCxnSpPr>
          <p:spPr>
            <a:xfrm flipH="1">
              <a:off x="1060191" y="2182403"/>
              <a:ext cx="90802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99379" name="TextBox 63"/>
            <p:cNvSpPr txBox="1"/>
            <p:nvPr/>
          </p:nvSpPr>
          <p:spPr>
            <a:xfrm>
              <a:off x="708268" y="1957085"/>
              <a:ext cx="36938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重建选项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 flipH="1">
            <a:off x="5011738" y="4194175"/>
            <a:ext cx="3506787" cy="533400"/>
            <a:chOff x="708268" y="2006600"/>
            <a:chExt cx="1133232" cy="563940"/>
          </a:xfrm>
        </p:grpSpPr>
        <p:sp>
          <p:nvSpPr>
            <p:cNvPr id="48144" name="矩形 65"/>
            <p:cNvSpPr>
              <a:spLocks noChangeArrowheads="1"/>
            </p:cNvSpPr>
            <p:nvPr/>
          </p:nvSpPr>
          <p:spPr bwMode="auto">
            <a:xfrm>
              <a:off x="1150993" y="2006600"/>
              <a:ext cx="690507" cy="563940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82" name="直接箭头连接符 66"/>
            <p:cNvCxnSpPr>
              <a:stCxn id="48153" idx="1"/>
            </p:cNvCxnSpPr>
            <p:nvPr/>
          </p:nvCxnSpPr>
          <p:spPr>
            <a:xfrm flipH="1">
              <a:off x="1060191" y="2270108"/>
              <a:ext cx="90802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99383" name="TextBox 67"/>
            <p:cNvSpPr txBox="1"/>
            <p:nvPr/>
          </p:nvSpPr>
          <p:spPr>
            <a:xfrm>
              <a:off x="708268" y="2045985"/>
              <a:ext cx="36938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蒙版选项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 flipH="1">
            <a:off x="5011738" y="4762500"/>
            <a:ext cx="3506787" cy="1457325"/>
            <a:chOff x="708268" y="2006600"/>
            <a:chExt cx="1133232" cy="1541840"/>
          </a:xfrm>
        </p:grpSpPr>
        <p:sp>
          <p:nvSpPr>
            <p:cNvPr id="48141" name="矩形 69"/>
            <p:cNvSpPr>
              <a:spLocks noChangeArrowheads="1"/>
            </p:cNvSpPr>
            <p:nvPr/>
          </p:nvSpPr>
          <p:spPr bwMode="auto">
            <a:xfrm>
              <a:off x="1150993" y="2006600"/>
              <a:ext cx="690507" cy="1541840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99386" name="直接箭头连接符 70"/>
            <p:cNvCxnSpPr>
              <a:stCxn id="48153" idx="1"/>
            </p:cNvCxnSpPr>
            <p:nvPr/>
          </p:nvCxnSpPr>
          <p:spPr>
            <a:xfrm flipH="1">
              <a:off x="1060191" y="2765763"/>
              <a:ext cx="90802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99387" name="TextBox 71"/>
            <p:cNvSpPr txBox="1"/>
            <p:nvPr/>
          </p:nvSpPr>
          <p:spPr>
            <a:xfrm>
              <a:off x="708268" y="2541285"/>
              <a:ext cx="36938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视图选项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139" name="标题 1"/>
          <p:cNvSpPr>
            <a:spLocks noChangeArrowheads="1"/>
          </p:cNvSpPr>
          <p:nvPr/>
        </p:nvSpPr>
        <p:spPr bwMode="auto">
          <a:xfrm>
            <a:off x="176530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67" name="矩形 23"/>
          <p:cNvSpPr/>
          <p:nvPr/>
        </p:nvSpPr>
        <p:spPr>
          <a:xfrm>
            <a:off x="2806700" y="1131888"/>
            <a:ext cx="419417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液化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13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01380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138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138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141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0" name="矩形 59"/>
          <p:cNvSpPr/>
          <p:nvPr/>
        </p:nvSpPr>
        <p:spPr>
          <a:xfrm>
            <a:off x="701675" y="1919288"/>
            <a:ext cx="7796213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勾选对话框中的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“显示网格”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可以更清晰地显示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扭曲效果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2401888"/>
            <a:ext cx="5637213" cy="41767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4" name="组合 73"/>
          <p:cNvGrpSpPr/>
          <p:nvPr/>
        </p:nvGrpSpPr>
        <p:grpSpPr>
          <a:xfrm flipH="1">
            <a:off x="5849938" y="4933950"/>
            <a:ext cx="2300287" cy="406400"/>
            <a:chOff x="1098243" y="1943648"/>
            <a:chExt cx="743257" cy="430579"/>
          </a:xfrm>
        </p:grpSpPr>
        <p:sp>
          <p:nvSpPr>
            <p:cNvPr id="49162" name="矩形 74"/>
            <p:cNvSpPr>
              <a:spLocks noChangeArrowheads="1"/>
            </p:cNvSpPr>
            <p:nvPr/>
          </p:nvSpPr>
          <p:spPr bwMode="auto">
            <a:xfrm>
              <a:off x="1546557" y="2005881"/>
              <a:ext cx="294943" cy="361619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1419" name="直接箭头连接符 75"/>
            <p:cNvCxnSpPr/>
            <p:nvPr/>
          </p:nvCxnSpPr>
          <p:spPr>
            <a:xfrm flipH="1">
              <a:off x="1450123" y="2182485"/>
              <a:ext cx="90791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1420" name="TextBox 76"/>
            <p:cNvSpPr txBox="1"/>
            <p:nvPr/>
          </p:nvSpPr>
          <p:spPr>
            <a:xfrm>
              <a:off x="1098243" y="1943648"/>
              <a:ext cx="369388" cy="4305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显示网格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160" name="标题 1"/>
          <p:cNvSpPr>
            <a:spLocks noChangeArrowheads="1"/>
          </p:cNvSpPr>
          <p:nvPr/>
        </p:nvSpPr>
        <p:spPr bwMode="auto">
          <a:xfrm>
            <a:off x="175260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1" name="矩形 23"/>
          <p:cNvSpPr/>
          <p:nvPr/>
        </p:nvSpPr>
        <p:spPr>
          <a:xfrm>
            <a:off x="2806700" y="1131888"/>
            <a:ext cx="4194175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液化</a:t>
            </a: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5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34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3428" name="矩形 23"/>
          <p:cNvSpPr/>
          <p:nvPr/>
        </p:nvSpPr>
        <p:spPr>
          <a:xfrm>
            <a:off x="2806700" y="1131888"/>
            <a:ext cx="3973513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、“油画”滤镜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342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34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34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34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0182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32】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03465" name="组合 76"/>
          <p:cNvGrpSpPr/>
          <p:nvPr/>
        </p:nvGrpSpPr>
        <p:grpSpPr>
          <a:xfrm>
            <a:off x="676275" y="2027238"/>
            <a:ext cx="8137525" cy="1554162"/>
            <a:chOff x="533397" y="3181247"/>
            <a:chExt cx="11474177" cy="2190739"/>
          </a:xfrm>
        </p:grpSpPr>
        <p:grpSp>
          <p:nvGrpSpPr>
            <p:cNvPr id="103466" name="组合 72"/>
            <p:cNvGrpSpPr/>
            <p:nvPr/>
          </p:nvGrpSpPr>
          <p:grpSpPr>
            <a:xfrm>
              <a:off x="533397" y="3181247"/>
              <a:ext cx="11474177" cy="2190739"/>
              <a:chOff x="1523997" y="2388304"/>
              <a:chExt cx="12749090" cy="2413621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1523997" y="2735924"/>
                <a:ext cx="12749090" cy="2066001"/>
              </a:xfrm>
              <a:prstGeom prst="rect">
                <a:avLst/>
              </a:prstGeom>
              <a:ln w="9525">
                <a:solidFill>
                  <a:srgbClr val="00B0F0"/>
                </a:solidFill>
              </a:ln>
            </p:spPr>
            <p:style>
              <a:lnRef idx="2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任意多边形 56"/>
              <p:cNvSpPr/>
              <p:nvPr/>
            </p:nvSpPr>
            <p:spPr bwMode="auto">
              <a:xfrm>
                <a:off x="1832403" y="2388304"/>
                <a:ext cx="3444692" cy="576902"/>
              </a:xfrm>
              <a:custGeom>
                <a:avLst/>
                <a:gdLst>
                  <a:gd name="T0" fmla="*/ 0 w 4267200"/>
                  <a:gd name="T1" fmla="*/ 45809 h 1210897"/>
                  <a:gd name="T2" fmla="*/ 131516 w 4267200"/>
                  <a:gd name="T3" fmla="*/ 0 h 1210897"/>
                  <a:gd name="T4" fmla="*/ 2649207 w 4267200"/>
                  <a:gd name="T5" fmla="*/ 0 h 1210897"/>
                  <a:gd name="T6" fmla="*/ 2780723 w 4267200"/>
                  <a:gd name="T7" fmla="*/ 45809 h 1210897"/>
                  <a:gd name="T8" fmla="*/ 2780723 w 4267200"/>
                  <a:gd name="T9" fmla="*/ 229041 h 1210897"/>
                  <a:gd name="T10" fmla="*/ 2649207 w 4267200"/>
                  <a:gd name="T11" fmla="*/ 274851 h 1210897"/>
                  <a:gd name="T12" fmla="*/ 131516 w 4267200"/>
                  <a:gd name="T13" fmla="*/ 274851 h 1210897"/>
                  <a:gd name="T14" fmla="*/ 0 w 4267200"/>
                  <a:gd name="T15" fmla="*/ 229041 h 1210897"/>
                  <a:gd name="T16" fmla="*/ 0 w 4267200"/>
                  <a:gd name="T17" fmla="*/ 45809 h 12108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267200" h="1210897">
                    <a:moveTo>
                      <a:pt x="0" y="201820"/>
                    </a:moveTo>
                    <a:cubicBezTo>
                      <a:pt x="0" y="90358"/>
                      <a:pt x="90358" y="0"/>
                      <a:pt x="201820" y="0"/>
                    </a:cubicBezTo>
                    <a:lnTo>
                      <a:pt x="4065380" y="0"/>
                    </a:lnTo>
                    <a:cubicBezTo>
                      <a:pt x="4176842" y="0"/>
                      <a:pt x="4267200" y="90358"/>
                      <a:pt x="4267200" y="201820"/>
                    </a:cubicBezTo>
                    <a:lnTo>
                      <a:pt x="4267200" y="1009077"/>
                    </a:lnTo>
                    <a:cubicBezTo>
                      <a:pt x="4267200" y="1120539"/>
                      <a:pt x="4176842" y="1210897"/>
                      <a:pt x="4065380" y="1210897"/>
                    </a:cubicBezTo>
                    <a:lnTo>
                      <a:pt x="201820" y="1210897"/>
                    </a:lnTo>
                    <a:cubicBezTo>
                      <a:pt x="90358" y="1210897"/>
                      <a:pt x="0" y="1120539"/>
                      <a:pt x="0" y="1009077"/>
                    </a:cubicBezTo>
                    <a:lnTo>
                      <a:pt x="0" y="201820"/>
                    </a:lnTo>
                    <a:close/>
                  </a:path>
                </a:pathLst>
              </a:custGeom>
              <a:solidFill>
                <a:srgbClr val="00B0F0"/>
              </a:solidFill>
              <a:ln w="38100" cap="flat" cmpd="sng">
                <a:solidFill>
                  <a:srgbClr val="FFFFFF"/>
                </a:solidFill>
                <a:prstDash val="solid"/>
                <a:round/>
              </a:ln>
              <a:effectLst>
                <a:outerShdw blurRad="400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lIns="220401" tIns="59111" rIns="220401" bIns="59111" anchor="ctr"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3469" name="矩形 75"/>
            <p:cNvSpPr/>
            <p:nvPr/>
          </p:nvSpPr>
          <p:spPr>
            <a:xfrm>
              <a:off x="810936" y="3193947"/>
              <a:ext cx="2974544" cy="520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知识点概述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3470" name="矩形 1"/>
          <p:cNvSpPr/>
          <p:nvPr/>
        </p:nvSpPr>
        <p:spPr>
          <a:xfrm>
            <a:off x="860425" y="2476500"/>
            <a:ext cx="7835900" cy="969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油画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”滤镜是新增的滤镜，它能够快速让作品呈现出油画般的肌理效果，同时还可以控制画笔的样式以及光线的方向和亮度，以产生质感的效果。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3471" name="Picture 2" descr="QQ截图201510131541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3743325"/>
            <a:ext cx="4735513" cy="2630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472" name="矩形 2"/>
          <p:cNvSpPr/>
          <p:nvPr/>
        </p:nvSpPr>
        <p:spPr>
          <a:xfrm>
            <a:off x="2398713" y="6373813"/>
            <a:ext cx="1700212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“油画”对话框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33825" y="4386263"/>
            <a:ext cx="2774950" cy="438150"/>
            <a:chOff x="3933444" y="4386229"/>
            <a:chExt cx="2775072" cy="438582"/>
          </a:xfrm>
        </p:grpSpPr>
        <p:sp>
          <p:nvSpPr>
            <p:cNvPr id="50215" name="矩形 54"/>
            <p:cNvSpPr>
              <a:spLocks noChangeArrowheads="1"/>
            </p:cNvSpPr>
            <p:nvPr/>
          </p:nvSpPr>
          <p:spPr bwMode="auto">
            <a:xfrm flipH="1">
              <a:off x="3933444" y="4460915"/>
              <a:ext cx="1678062" cy="282854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75" name="直接箭头连接符 55"/>
            <p:cNvCxnSpPr/>
            <p:nvPr/>
          </p:nvCxnSpPr>
          <p:spPr>
            <a:xfrm>
              <a:off x="5616268" y="4608698"/>
              <a:ext cx="281000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76" name="TextBox 56"/>
            <p:cNvSpPr txBox="1"/>
            <p:nvPr/>
          </p:nvSpPr>
          <p:spPr>
            <a:xfrm flipH="1">
              <a:off x="5818998" y="4386229"/>
              <a:ext cx="889518" cy="4385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样式化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6624638" y="4346575"/>
            <a:ext cx="2354262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用来调整笔触样式，根据数值的变化样式也有所变化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933825" y="4630738"/>
            <a:ext cx="2774950" cy="406400"/>
            <a:chOff x="3933444" y="4630707"/>
            <a:chExt cx="2775072" cy="406971"/>
          </a:xfrm>
        </p:grpSpPr>
        <p:sp>
          <p:nvSpPr>
            <p:cNvPr id="50212" name="矩形 54"/>
            <p:cNvSpPr>
              <a:spLocks noChangeArrowheads="1"/>
            </p:cNvSpPr>
            <p:nvPr/>
          </p:nvSpPr>
          <p:spPr bwMode="auto">
            <a:xfrm flipH="1">
              <a:off x="3933444" y="4705424"/>
              <a:ext cx="1678062" cy="282972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80" name="直接箭头连接符 55"/>
            <p:cNvCxnSpPr/>
            <p:nvPr/>
          </p:nvCxnSpPr>
          <p:spPr>
            <a:xfrm>
              <a:off x="5616268" y="4853269"/>
              <a:ext cx="281000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81" name="TextBox 56"/>
            <p:cNvSpPr txBox="1"/>
            <p:nvPr/>
          </p:nvSpPr>
          <p:spPr>
            <a:xfrm flipH="1">
              <a:off x="5818998" y="4630707"/>
              <a:ext cx="88951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清洁度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933825" y="4879975"/>
            <a:ext cx="2774950" cy="406400"/>
            <a:chOff x="3933444" y="6092963"/>
            <a:chExt cx="2775072" cy="406971"/>
          </a:xfrm>
        </p:grpSpPr>
        <p:sp>
          <p:nvSpPr>
            <p:cNvPr id="50209" name="矩形 54"/>
            <p:cNvSpPr>
              <a:spLocks noChangeArrowheads="1"/>
            </p:cNvSpPr>
            <p:nvPr/>
          </p:nvSpPr>
          <p:spPr bwMode="auto">
            <a:xfrm flipH="1">
              <a:off x="3933444" y="6167681"/>
              <a:ext cx="1678062" cy="282972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84" name="直接箭头连接符 55"/>
            <p:cNvCxnSpPr/>
            <p:nvPr/>
          </p:nvCxnSpPr>
          <p:spPr>
            <a:xfrm>
              <a:off x="5616268" y="6315525"/>
              <a:ext cx="281000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85" name="TextBox 56"/>
            <p:cNvSpPr txBox="1"/>
            <p:nvPr/>
          </p:nvSpPr>
          <p:spPr>
            <a:xfrm flipH="1">
              <a:off x="5818998" y="6092963"/>
              <a:ext cx="88951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缩放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924300" y="5653088"/>
            <a:ext cx="2774950" cy="406400"/>
            <a:chOff x="3924009" y="6810309"/>
            <a:chExt cx="2775072" cy="406971"/>
          </a:xfrm>
        </p:grpSpPr>
        <p:sp>
          <p:nvSpPr>
            <p:cNvPr id="50206" name="矩形 54"/>
            <p:cNvSpPr>
              <a:spLocks noChangeArrowheads="1"/>
            </p:cNvSpPr>
            <p:nvPr/>
          </p:nvSpPr>
          <p:spPr bwMode="auto">
            <a:xfrm flipH="1">
              <a:off x="3924009" y="6885026"/>
              <a:ext cx="1678062" cy="282972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88" name="直接箭头连接符 55"/>
            <p:cNvCxnSpPr/>
            <p:nvPr/>
          </p:nvCxnSpPr>
          <p:spPr>
            <a:xfrm>
              <a:off x="5606833" y="7032871"/>
              <a:ext cx="281000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89" name="TextBox 56"/>
            <p:cNvSpPr txBox="1"/>
            <p:nvPr/>
          </p:nvSpPr>
          <p:spPr>
            <a:xfrm flipH="1">
              <a:off x="5809563" y="6810309"/>
              <a:ext cx="88951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角方向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8"/>
          <p:cNvGrpSpPr/>
          <p:nvPr/>
        </p:nvGrpSpPr>
        <p:grpSpPr>
          <a:xfrm>
            <a:off x="3924300" y="5138738"/>
            <a:ext cx="3524250" cy="438150"/>
            <a:chOff x="3924009" y="6450314"/>
            <a:chExt cx="3524540" cy="438582"/>
          </a:xfrm>
        </p:grpSpPr>
        <p:sp>
          <p:nvSpPr>
            <p:cNvPr id="50203" name="矩形 54"/>
            <p:cNvSpPr>
              <a:spLocks noChangeArrowheads="1"/>
            </p:cNvSpPr>
            <p:nvPr/>
          </p:nvSpPr>
          <p:spPr bwMode="auto">
            <a:xfrm flipH="1">
              <a:off x="3924009" y="6525000"/>
              <a:ext cx="1678126" cy="282854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92" name="直接箭头连接符 55"/>
            <p:cNvCxnSpPr/>
            <p:nvPr/>
          </p:nvCxnSpPr>
          <p:spPr>
            <a:xfrm>
              <a:off x="5606897" y="6672783"/>
              <a:ext cx="279423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93" name="TextBox 56"/>
            <p:cNvSpPr txBox="1"/>
            <p:nvPr/>
          </p:nvSpPr>
          <p:spPr>
            <a:xfrm flipH="1">
              <a:off x="5809562" y="6450314"/>
              <a:ext cx="1638987" cy="4385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硬毛刷细节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0"/>
          <p:cNvGrpSpPr/>
          <p:nvPr/>
        </p:nvGrpSpPr>
        <p:grpSpPr>
          <a:xfrm>
            <a:off x="3924300" y="5948363"/>
            <a:ext cx="2774950" cy="406400"/>
            <a:chOff x="3924009" y="7026306"/>
            <a:chExt cx="2775072" cy="406971"/>
          </a:xfrm>
        </p:grpSpPr>
        <p:sp>
          <p:nvSpPr>
            <p:cNvPr id="50200" name="矩形 54"/>
            <p:cNvSpPr>
              <a:spLocks noChangeArrowheads="1"/>
            </p:cNvSpPr>
            <p:nvPr/>
          </p:nvSpPr>
          <p:spPr bwMode="auto">
            <a:xfrm flipH="1">
              <a:off x="3924009" y="7101023"/>
              <a:ext cx="1678062" cy="282972"/>
            </a:xfrm>
            <a:prstGeom prst="rect">
              <a:avLst/>
            </a:prstGeom>
            <a:noFill/>
            <a:ln w="19050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103496" name="直接箭头连接符 55"/>
            <p:cNvCxnSpPr/>
            <p:nvPr/>
          </p:nvCxnSpPr>
          <p:spPr>
            <a:xfrm>
              <a:off x="5606833" y="7248868"/>
              <a:ext cx="281000" cy="0"/>
            </a:xfrm>
            <a:prstGeom prst="straightConnector1">
              <a:avLst/>
            </a:prstGeom>
            <a:ln w="19050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103497" name="TextBox 56"/>
            <p:cNvSpPr txBox="1"/>
            <p:nvPr/>
          </p:nvSpPr>
          <p:spPr>
            <a:xfrm flipH="1">
              <a:off x="5809563" y="7026306"/>
              <a:ext cx="889518" cy="4069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25000"/>
                </a:lnSpc>
              </a:pPr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闪亮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 11"/>
          <p:cNvSpPr/>
          <p:nvPr/>
        </p:nvSpPr>
        <p:spPr>
          <a:xfrm>
            <a:off x="6626225" y="4716463"/>
            <a:ext cx="2160588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用来设置纹理的柔化程度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2"/>
          <p:cNvSpPr/>
          <p:nvPr/>
        </p:nvSpPr>
        <p:spPr>
          <a:xfrm>
            <a:off x="6619875" y="4959350"/>
            <a:ext cx="1800225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用来对纹理进行缩放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3"/>
          <p:cNvSpPr/>
          <p:nvPr/>
        </p:nvSpPr>
        <p:spPr>
          <a:xfrm>
            <a:off x="5775325" y="5486400"/>
            <a:ext cx="2413000" cy="738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用来设置画笔细节的丰富度，该值越高，毛刷纹理约清晰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4"/>
          <p:cNvSpPr/>
          <p:nvPr/>
        </p:nvSpPr>
        <p:spPr>
          <a:xfrm>
            <a:off x="6646863" y="5715000"/>
            <a:ext cx="2159000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用来设置光线的照射角度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5"/>
          <p:cNvSpPr/>
          <p:nvPr/>
        </p:nvSpPr>
        <p:spPr>
          <a:xfrm>
            <a:off x="6637338" y="5967413"/>
            <a:ext cx="2462212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可以提高纹理的清晰程度，产生锐化效果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14350" y="1557338"/>
            <a:ext cx="8291513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“渲染”滤镜组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作为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中比较常用的滤镜，常用来绘制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“光晕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”及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“云彩”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特效。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429250"/>
            <a:ext cx="8850312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“镜头光晕”滤镜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 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“暮光之城”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04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9.5【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33】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暮光之城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5632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388" y="2741613"/>
            <a:ext cx="3994150" cy="2333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3938" y="2741613"/>
            <a:ext cx="3438525" cy="23336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752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9575" y="27352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803275" y="24415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12913" y="2795588"/>
            <a:ext cx="1517650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暮光之城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07525" name="Group 9"/>
          <p:cNvGrpSpPr>
            <a:grpSpLocks noChangeAspect="1"/>
          </p:cNvGrpSpPr>
          <p:nvPr/>
        </p:nvGrpSpPr>
        <p:grpSpPr>
          <a:xfrm>
            <a:off x="720725" y="1841500"/>
            <a:ext cx="1579563" cy="1289050"/>
            <a:chOff x="4410" y="748"/>
            <a:chExt cx="1246" cy="1017"/>
          </a:xfrm>
        </p:grpSpPr>
        <p:sp>
          <p:nvSpPr>
            <p:cNvPr id="107526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752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638" y="19208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530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325" y="3708400"/>
            <a:ext cx="1393825" cy="811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531" name="矩形 1"/>
          <p:cNvSpPr/>
          <p:nvPr/>
        </p:nvSpPr>
        <p:spPr>
          <a:xfrm>
            <a:off x="1428750" y="4519613"/>
            <a:ext cx="542925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753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975" y="4310063"/>
            <a:ext cx="1803400" cy="1049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533" name="矩形 23"/>
          <p:cNvSpPr/>
          <p:nvPr/>
        </p:nvSpPr>
        <p:spPr>
          <a:xfrm>
            <a:off x="2459038" y="5394325"/>
            <a:ext cx="722312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237" name="标题 1"/>
          <p:cNvSpPr>
            <a:spLocks noChangeArrowheads="1"/>
          </p:cNvSpPr>
          <p:nvPr/>
        </p:nvSpPr>
        <p:spPr bwMode="auto">
          <a:xfrm>
            <a:off x="174783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9.5【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33】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暮光之城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10957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9575" name="矩形 10"/>
            <p:cNvSpPr/>
            <p:nvPr/>
          </p:nvSpPr>
          <p:spPr>
            <a:xfrm>
              <a:off x="4275704" y="3263022"/>
              <a:ext cx="3484244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暮光之城案例知识点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325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9.5【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33】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161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、“渲染”滤镜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162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162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165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0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11657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11658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6" name="任意多边形 45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1166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662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“渲染”滤镜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种滤镜，它们可以在图像中创建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云彩形状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的图案，设置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照明效果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或通过镜头产生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光晕效果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“渲染”滤镜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485775" y="4121150"/>
            <a:ext cx="6962775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“镜头光晕”滤镜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可以模拟亮光照射到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相机镜头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所产生的折射。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9438" y="35655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“镜头光晕”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8609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00" y="4691063"/>
            <a:ext cx="1649413" cy="17907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6" name="组合 55"/>
          <p:cNvGrpSpPr/>
          <p:nvPr/>
        </p:nvGrpSpPr>
        <p:grpSpPr>
          <a:xfrm>
            <a:off x="3282950" y="5008563"/>
            <a:ext cx="4826000" cy="1257300"/>
            <a:chOff x="3282950" y="5020707"/>
            <a:chExt cx="4826000" cy="1257300"/>
          </a:xfrm>
        </p:grpSpPr>
        <p:pic>
          <p:nvPicPr>
            <p:cNvPr id="111667" name="Picture 2" descr="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82950" y="5020707"/>
              <a:ext cx="2009775" cy="12573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1668" name="Picture 3" descr="镜头光晕后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99175" y="5020707"/>
              <a:ext cx="2009775" cy="12573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1669" name="右箭头 54"/>
            <p:cNvSpPr/>
            <p:nvPr/>
          </p:nvSpPr>
          <p:spPr>
            <a:xfrm>
              <a:off x="5586412" y="5509926"/>
              <a:ext cx="255588" cy="29397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54188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9.5【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33】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8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36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3668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、“渲染”滤镜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3669" name="组合 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36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36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6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37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37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3704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13705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13706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6" name="任意多边形 45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1370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3710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“渲染”滤镜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种滤镜，它们可以在图像中创建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云彩形状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的图案，设置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照明效果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或通过镜头产生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光晕效果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“渲染”滤镜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447675" y="4095750"/>
            <a:ext cx="842645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“云彩”滤镜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可以使用介于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前景色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之间的随机值生成柔和的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云彩图案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79438" y="35655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“云彩”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585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300" y="5172075"/>
            <a:ext cx="3124200" cy="81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8475" y="4686300"/>
            <a:ext cx="1868488" cy="1814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7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9.5【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33】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14350" y="1582738"/>
            <a:ext cx="8291513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还常常用于绘制一些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纹理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251450"/>
            <a:ext cx="8850312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绘制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“木纹肌理”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324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万圣老唱片图标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4915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4263" y="2503488"/>
            <a:ext cx="3173412" cy="2305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4538" y="2501900"/>
            <a:ext cx="3570287" cy="23066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776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9575" y="27352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803275" y="24415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17764" name="Group 9"/>
          <p:cNvGrpSpPr>
            <a:grpSpLocks noChangeAspect="1"/>
          </p:cNvGrpSpPr>
          <p:nvPr/>
        </p:nvGrpSpPr>
        <p:grpSpPr>
          <a:xfrm>
            <a:off x="720725" y="1841500"/>
            <a:ext cx="1579563" cy="1289050"/>
            <a:chOff x="4410" y="748"/>
            <a:chExt cx="1246" cy="1017"/>
          </a:xfrm>
        </p:grpSpPr>
        <p:sp>
          <p:nvSpPr>
            <p:cNvPr id="117765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17768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638" y="19208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52" name="标题 1"/>
          <p:cNvSpPr>
            <a:spLocks noChangeArrowheads="1"/>
          </p:cNvSpPr>
          <p:nvPr/>
        </p:nvSpPr>
        <p:spPr bwMode="auto">
          <a:xfrm>
            <a:off x="1751013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万圣老唱片图标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17770" name="Picture 17" descr="【案例34】万圣老唱片图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988" y="3419475"/>
            <a:ext cx="1751012" cy="1751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7771" name="矩形 9"/>
          <p:cNvSpPr/>
          <p:nvPr/>
        </p:nvSpPr>
        <p:spPr>
          <a:xfrm>
            <a:off x="1208088" y="2795588"/>
            <a:ext cx="2519362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万圣老唱片图标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5176837" cy="1573212"/>
            <a:chOff x="3814763" y="3024265"/>
            <a:chExt cx="5177160" cy="1573135"/>
          </a:xfrm>
        </p:grpSpPr>
        <p:pic>
          <p:nvPicPr>
            <p:cNvPr id="11981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9815" name="矩形 10"/>
            <p:cNvSpPr/>
            <p:nvPr/>
          </p:nvSpPr>
          <p:spPr>
            <a:xfrm>
              <a:off x="4123294" y="3263022"/>
              <a:ext cx="4868629" cy="4616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万圣老唱片图标案例知识点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837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18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、“杂色”滤镜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18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18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18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21897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21898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219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1902" name="矩形 15"/>
            <p:cNvSpPr/>
            <p:nvPr/>
          </p:nvSpPr>
          <p:spPr>
            <a:xfrm>
              <a:off x="768118" y="5424246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“杂色”滤镜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种滤镜，它们可以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添加或去除杂色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，以创建特殊的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。下面介绍常用的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“添加杂色”滤镜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574675" y="4222750"/>
            <a:ext cx="696277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“滤镜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杂色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添加杂色”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命令，即可应用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“添加杂色”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79438" y="36163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“添加杂色”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20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9588" y="4794250"/>
            <a:ext cx="2878137" cy="1682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" grpId="0"/>
      <p:bldP spid="5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39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3908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、“杂色”滤镜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90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39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39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39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793750" y="2428875"/>
            <a:ext cx="2479675" cy="3370263"/>
            <a:chOff x="793825" y="2212975"/>
            <a:chExt cx="2479035" cy="3370951"/>
          </a:xfrm>
        </p:grpSpPr>
        <p:pic>
          <p:nvPicPr>
            <p:cNvPr id="123945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3825" y="2212975"/>
              <a:ext cx="2479035" cy="30446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946" name="矩形 46"/>
            <p:cNvSpPr/>
            <p:nvPr/>
          </p:nvSpPr>
          <p:spPr>
            <a:xfrm>
              <a:off x="1291821" y="5276149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添加杂色对话框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862013" y="4406900"/>
            <a:ext cx="1423988" cy="2921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3886200" y="2573338"/>
            <a:ext cx="4889500" cy="814387"/>
            <a:chOff x="3708400" y="2433828"/>
            <a:chExt cx="4889691" cy="814197"/>
          </a:xfrm>
        </p:grpSpPr>
        <p:grpSp>
          <p:nvGrpSpPr>
            <p:cNvPr id="123949" name="组合 55"/>
            <p:cNvGrpSpPr/>
            <p:nvPr/>
          </p:nvGrpSpPr>
          <p:grpSpPr>
            <a:xfrm>
              <a:off x="3708400" y="2433828"/>
              <a:ext cx="4889691" cy="814197"/>
              <a:chOff x="3568700" y="2551525"/>
              <a:chExt cx="4889691" cy="838078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568700" y="2590733"/>
                <a:ext cx="1257349" cy="761295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951" name="右箭头 54"/>
              <p:cNvSpPr/>
              <p:nvPr/>
            </p:nvSpPr>
            <p:spPr>
              <a:xfrm>
                <a:off x="4833936" y="2551525"/>
                <a:ext cx="3624455" cy="838078"/>
              </a:xfrm>
              <a:custGeom>
                <a:avLst/>
                <a:gdLst/>
                <a:ahLst/>
                <a:cxnLst>
                  <a:cxn ang="0">
                    <a:pos x="0" y="10751"/>
                  </a:cxn>
                  <a:cxn ang="0">
                    <a:pos x="2871606" y="10751"/>
                  </a:cxn>
                  <a:cxn ang="0">
                    <a:pos x="2866843" y="0"/>
                  </a:cxn>
                  <a:cxn ang="0">
                    <a:pos x="3624455" y="41423"/>
                  </a:cxn>
                  <a:cxn ang="0">
                    <a:pos x="2871606" y="81680"/>
                  </a:cxn>
                  <a:cxn ang="0">
                    <a:pos x="2871606" y="72094"/>
                  </a:cxn>
                  <a:cxn ang="0">
                    <a:pos x="0" y="72094"/>
                  </a:cxn>
                  <a:cxn ang="0">
                    <a:pos x="0" y="10751"/>
                  </a:cxn>
                </a:cxnLst>
                <a:pathLst>
                  <a:path w="3624455" h="1002459">
                    <a:moveTo>
                      <a:pt x="0" y="131950"/>
                    </a:moveTo>
                    <a:lnTo>
                      <a:pt x="2871606" y="131950"/>
                    </a:lnTo>
                    <a:lnTo>
                      <a:pt x="2866843" y="0"/>
                    </a:lnTo>
                    <a:lnTo>
                      <a:pt x="3624455" y="508374"/>
                    </a:lnTo>
                    <a:lnTo>
                      <a:pt x="2871606" y="1002459"/>
                    </a:lnTo>
                    <a:lnTo>
                      <a:pt x="2871606" y="884799"/>
                    </a:lnTo>
                    <a:lnTo>
                      <a:pt x="0" y="884799"/>
                    </a:lnTo>
                    <a:lnTo>
                      <a:pt x="0" y="131950"/>
                    </a:lnTo>
                    <a:close/>
                  </a:path>
                </a:pathLst>
              </a:custGeom>
              <a:solidFill>
                <a:srgbClr val="D5EBFF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3952" name="TextBox 56"/>
            <p:cNvSpPr txBox="1"/>
            <p:nvPr/>
          </p:nvSpPr>
          <p:spPr>
            <a:xfrm>
              <a:off x="3963987" y="2655789"/>
              <a:ext cx="74612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数 量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953" name="矩形 57"/>
            <p:cNvSpPr/>
            <p:nvPr/>
          </p:nvSpPr>
          <p:spPr>
            <a:xfrm>
              <a:off x="5062538" y="2657461"/>
              <a:ext cx="249299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用于设置杂色的数量。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886200" y="3602038"/>
            <a:ext cx="4889500" cy="814387"/>
            <a:chOff x="3708400" y="2433828"/>
            <a:chExt cx="4889691" cy="814197"/>
          </a:xfrm>
        </p:grpSpPr>
        <p:grpSp>
          <p:nvGrpSpPr>
            <p:cNvPr id="123955" name="组合 61"/>
            <p:cNvGrpSpPr/>
            <p:nvPr/>
          </p:nvGrpSpPr>
          <p:grpSpPr>
            <a:xfrm>
              <a:off x="3708400" y="2433828"/>
              <a:ext cx="4889691" cy="814197"/>
              <a:chOff x="3568700" y="2551525"/>
              <a:chExt cx="4889691" cy="838078"/>
            </a:xfrm>
          </p:grpSpPr>
          <p:sp>
            <p:nvSpPr>
              <p:cNvPr id="65" name="圆角矩形 64"/>
              <p:cNvSpPr/>
              <p:nvPr/>
            </p:nvSpPr>
            <p:spPr bwMode="auto">
              <a:xfrm>
                <a:off x="3568700" y="2590733"/>
                <a:ext cx="1257349" cy="761295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957" name="右箭头 54"/>
              <p:cNvSpPr/>
              <p:nvPr/>
            </p:nvSpPr>
            <p:spPr>
              <a:xfrm>
                <a:off x="4833936" y="2551525"/>
                <a:ext cx="3624455" cy="838078"/>
              </a:xfrm>
              <a:custGeom>
                <a:avLst/>
                <a:gdLst/>
                <a:ahLst/>
                <a:cxnLst>
                  <a:cxn ang="0">
                    <a:pos x="0" y="10751"/>
                  </a:cxn>
                  <a:cxn ang="0">
                    <a:pos x="2871606" y="10751"/>
                  </a:cxn>
                  <a:cxn ang="0">
                    <a:pos x="2866843" y="0"/>
                  </a:cxn>
                  <a:cxn ang="0">
                    <a:pos x="3624455" y="41423"/>
                  </a:cxn>
                  <a:cxn ang="0">
                    <a:pos x="2871606" y="81680"/>
                  </a:cxn>
                  <a:cxn ang="0">
                    <a:pos x="2871606" y="72094"/>
                  </a:cxn>
                  <a:cxn ang="0">
                    <a:pos x="0" y="72094"/>
                  </a:cxn>
                  <a:cxn ang="0">
                    <a:pos x="0" y="10751"/>
                  </a:cxn>
                </a:cxnLst>
                <a:pathLst>
                  <a:path w="3624455" h="1002459">
                    <a:moveTo>
                      <a:pt x="0" y="131950"/>
                    </a:moveTo>
                    <a:lnTo>
                      <a:pt x="2871606" y="131950"/>
                    </a:lnTo>
                    <a:lnTo>
                      <a:pt x="2866843" y="0"/>
                    </a:lnTo>
                    <a:lnTo>
                      <a:pt x="3624455" y="508374"/>
                    </a:lnTo>
                    <a:lnTo>
                      <a:pt x="2871606" y="1002459"/>
                    </a:lnTo>
                    <a:lnTo>
                      <a:pt x="2871606" y="884799"/>
                    </a:lnTo>
                    <a:lnTo>
                      <a:pt x="0" y="884799"/>
                    </a:lnTo>
                    <a:lnTo>
                      <a:pt x="0" y="131950"/>
                    </a:lnTo>
                    <a:close/>
                  </a:path>
                </a:pathLst>
              </a:custGeom>
              <a:solidFill>
                <a:srgbClr val="D5EBFF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3958" name="TextBox 62"/>
            <p:cNvSpPr txBox="1"/>
            <p:nvPr/>
          </p:nvSpPr>
          <p:spPr>
            <a:xfrm>
              <a:off x="3963987" y="2655789"/>
              <a:ext cx="74612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 布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959" name="矩形 63"/>
            <p:cNvSpPr/>
            <p:nvPr/>
          </p:nvSpPr>
          <p:spPr>
            <a:xfrm>
              <a:off x="5062538" y="2657461"/>
              <a:ext cx="2954655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用于设置杂色的分布方式。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3886200" y="4618038"/>
            <a:ext cx="4889500" cy="814387"/>
            <a:chOff x="3708400" y="2433828"/>
            <a:chExt cx="4889691" cy="814197"/>
          </a:xfrm>
        </p:grpSpPr>
        <p:grpSp>
          <p:nvGrpSpPr>
            <p:cNvPr id="123961" name="组合 67"/>
            <p:cNvGrpSpPr/>
            <p:nvPr/>
          </p:nvGrpSpPr>
          <p:grpSpPr>
            <a:xfrm>
              <a:off x="3708400" y="2433828"/>
              <a:ext cx="4889691" cy="814197"/>
              <a:chOff x="3568700" y="2551525"/>
              <a:chExt cx="4889691" cy="838078"/>
            </a:xfrm>
          </p:grpSpPr>
          <p:sp>
            <p:nvSpPr>
              <p:cNvPr id="71" name="圆角矩形 70"/>
              <p:cNvSpPr/>
              <p:nvPr/>
            </p:nvSpPr>
            <p:spPr bwMode="auto">
              <a:xfrm>
                <a:off x="3568700" y="2590733"/>
                <a:ext cx="1257349" cy="761295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3963" name="右箭头 54"/>
              <p:cNvSpPr/>
              <p:nvPr/>
            </p:nvSpPr>
            <p:spPr>
              <a:xfrm>
                <a:off x="4833936" y="2551525"/>
                <a:ext cx="3624455" cy="838078"/>
              </a:xfrm>
              <a:custGeom>
                <a:avLst/>
                <a:gdLst/>
                <a:ahLst/>
                <a:cxnLst>
                  <a:cxn ang="0">
                    <a:pos x="0" y="10751"/>
                  </a:cxn>
                  <a:cxn ang="0">
                    <a:pos x="2871606" y="10751"/>
                  </a:cxn>
                  <a:cxn ang="0">
                    <a:pos x="2866843" y="0"/>
                  </a:cxn>
                  <a:cxn ang="0">
                    <a:pos x="3624455" y="41423"/>
                  </a:cxn>
                  <a:cxn ang="0">
                    <a:pos x="2871606" y="81680"/>
                  </a:cxn>
                  <a:cxn ang="0">
                    <a:pos x="2871606" y="72094"/>
                  </a:cxn>
                  <a:cxn ang="0">
                    <a:pos x="0" y="72094"/>
                  </a:cxn>
                  <a:cxn ang="0">
                    <a:pos x="0" y="10751"/>
                  </a:cxn>
                </a:cxnLst>
                <a:pathLst>
                  <a:path w="3624455" h="1002459">
                    <a:moveTo>
                      <a:pt x="0" y="131950"/>
                    </a:moveTo>
                    <a:lnTo>
                      <a:pt x="2871606" y="131950"/>
                    </a:lnTo>
                    <a:lnTo>
                      <a:pt x="2866843" y="0"/>
                    </a:lnTo>
                    <a:lnTo>
                      <a:pt x="3624455" y="508374"/>
                    </a:lnTo>
                    <a:lnTo>
                      <a:pt x="2871606" y="1002459"/>
                    </a:lnTo>
                    <a:lnTo>
                      <a:pt x="2871606" y="884799"/>
                    </a:lnTo>
                    <a:lnTo>
                      <a:pt x="0" y="884799"/>
                    </a:lnTo>
                    <a:lnTo>
                      <a:pt x="0" y="131950"/>
                    </a:lnTo>
                    <a:close/>
                  </a:path>
                </a:pathLst>
              </a:custGeom>
              <a:solidFill>
                <a:srgbClr val="D5EBFF"/>
              </a:solidFill>
              <a:ln w="2857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3964" name="TextBox 68"/>
            <p:cNvSpPr txBox="1"/>
            <p:nvPr/>
          </p:nvSpPr>
          <p:spPr>
            <a:xfrm>
              <a:off x="3963987" y="2655789"/>
              <a:ext cx="74612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 色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965" name="矩形 69"/>
            <p:cNvSpPr/>
            <p:nvPr/>
          </p:nvSpPr>
          <p:spPr>
            <a:xfrm>
              <a:off x="5062538" y="2682861"/>
              <a:ext cx="341632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勾选后，像素的颜色不会改变。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3" name="矩形 72"/>
          <p:cNvSpPr>
            <a:spLocks noChangeArrowheads="1"/>
          </p:cNvSpPr>
          <p:nvPr/>
        </p:nvSpPr>
        <p:spPr bwMode="auto">
          <a:xfrm>
            <a:off x="862013" y="4737100"/>
            <a:ext cx="1423988" cy="4873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4" name="矩形 73"/>
          <p:cNvSpPr>
            <a:spLocks noChangeArrowheads="1"/>
          </p:cNvSpPr>
          <p:nvPr/>
        </p:nvSpPr>
        <p:spPr bwMode="auto">
          <a:xfrm>
            <a:off x="862013" y="5257800"/>
            <a:ext cx="1423988" cy="2921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0429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59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、“模糊”滤镜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59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59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59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25993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25994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259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、高斯模糊滤镜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998" name="矩形 15"/>
            <p:cNvSpPr/>
            <p:nvPr/>
          </p:nvSpPr>
          <p:spPr>
            <a:xfrm>
              <a:off x="768118" y="5424246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“高斯模糊”滤镜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可以使图像产生朦胧的雾化效果。执行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“滤镜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模糊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高斯模糊”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命令，将弹出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“高斯模糊”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对话框。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325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88" y="3825875"/>
            <a:ext cx="2389187" cy="22955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0" name="组合 49"/>
          <p:cNvGrpSpPr/>
          <p:nvPr/>
        </p:nvGrpSpPr>
        <p:grpSpPr>
          <a:xfrm>
            <a:off x="4141788" y="3825875"/>
            <a:ext cx="4497387" cy="2295525"/>
            <a:chOff x="4294187" y="4597400"/>
            <a:chExt cx="2986280" cy="1524000"/>
          </a:xfrm>
        </p:grpSpPr>
        <p:pic>
          <p:nvPicPr>
            <p:cNvPr id="126001" name="Picture 3" descr="洋娃娃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94187" y="4597400"/>
              <a:ext cx="1047750" cy="15240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6002" name="Picture 4" descr="洋娃娃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32717" y="4597400"/>
              <a:ext cx="1047750" cy="15240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6003" name="右箭头 2"/>
            <p:cNvSpPr/>
            <p:nvPr/>
          </p:nvSpPr>
          <p:spPr>
            <a:xfrm>
              <a:off x="5637212" y="5194300"/>
              <a:ext cx="293688" cy="3429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62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80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8004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、“模糊”滤镜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800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80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80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80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12775" y="2027238"/>
            <a:ext cx="8201025" cy="1033462"/>
            <a:chOff x="577600" y="5014684"/>
            <a:chExt cx="8202474" cy="1033040"/>
          </a:xfrm>
        </p:grpSpPr>
        <p:grpSp>
          <p:nvGrpSpPr>
            <p:cNvPr id="128041" name="组合 76"/>
            <p:cNvGrpSpPr/>
            <p:nvPr/>
          </p:nvGrpSpPr>
          <p:grpSpPr>
            <a:xfrm>
              <a:off x="641723" y="5014684"/>
              <a:ext cx="8138351" cy="1033040"/>
              <a:chOff x="533397" y="3181247"/>
              <a:chExt cx="11474177" cy="1456755"/>
            </a:xfrm>
          </p:grpSpPr>
          <p:grpSp>
            <p:nvGrpSpPr>
              <p:cNvPr id="128042" name="组合 72"/>
              <p:cNvGrpSpPr/>
              <p:nvPr/>
            </p:nvGrpSpPr>
            <p:grpSpPr>
              <a:xfrm>
                <a:off x="533397" y="3181247"/>
                <a:ext cx="11474177" cy="1456755"/>
                <a:chOff x="1523997" y="2388304"/>
                <a:chExt cx="12749090" cy="160496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038" y="2716199"/>
                  <a:ext cx="12750049" cy="127706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1467" y="2388304"/>
                  <a:ext cx="3444952" cy="576899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36 w 4267200"/>
                    <a:gd name="T3" fmla="*/ 0 h 1210897"/>
                    <a:gd name="T4" fmla="*/ 2649607 w 4267200"/>
                    <a:gd name="T5" fmla="*/ 0 h 1210897"/>
                    <a:gd name="T6" fmla="*/ 2781143 w 4267200"/>
                    <a:gd name="T7" fmla="*/ 45809 h 1210897"/>
                    <a:gd name="T8" fmla="*/ 2781143 w 4267200"/>
                    <a:gd name="T9" fmla="*/ 229039 h 1210897"/>
                    <a:gd name="T10" fmla="*/ 2649607 w 4267200"/>
                    <a:gd name="T11" fmla="*/ 274848 h 1210897"/>
                    <a:gd name="T12" fmla="*/ 131536 w 4267200"/>
                    <a:gd name="T13" fmla="*/ 274848 h 1210897"/>
                    <a:gd name="T14" fmla="*/ 0 w 4267200"/>
                    <a:gd name="T15" fmla="*/ 229039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280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、动感模糊滤镜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8046" name="矩形 15"/>
            <p:cNvSpPr/>
            <p:nvPr/>
          </p:nvSpPr>
          <p:spPr>
            <a:xfrm>
              <a:off x="577600" y="5513109"/>
              <a:ext cx="8177073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“动感模糊”滤镜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可以使图像产生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速度感效果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，类似于给一个移动的对象拍照。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42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3597275"/>
            <a:ext cx="2344737" cy="2573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" name="组合 50"/>
          <p:cNvGrpSpPr/>
          <p:nvPr/>
        </p:nvGrpSpPr>
        <p:grpSpPr>
          <a:xfrm>
            <a:off x="3463925" y="4114800"/>
            <a:ext cx="5221288" cy="1571625"/>
            <a:chOff x="3463925" y="4114800"/>
            <a:chExt cx="5221457" cy="1571625"/>
          </a:xfrm>
        </p:grpSpPr>
        <p:pic>
          <p:nvPicPr>
            <p:cNvPr id="128049" name="Picture 3" descr="滑雪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63925" y="4116729"/>
              <a:ext cx="2375473" cy="156969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8050" name="Picture 4" descr="滑雪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09909" y="4114800"/>
              <a:ext cx="2375473" cy="156969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8051" name="右箭头 61"/>
            <p:cNvSpPr/>
            <p:nvPr/>
          </p:nvSpPr>
          <p:spPr>
            <a:xfrm>
              <a:off x="5981634" y="4810203"/>
              <a:ext cx="221184" cy="258247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473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00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30052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、“模糊”滤镜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005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00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00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00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00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12775" y="2027238"/>
            <a:ext cx="8201025" cy="1033462"/>
            <a:chOff x="577600" y="5014684"/>
            <a:chExt cx="8202474" cy="1033040"/>
          </a:xfrm>
        </p:grpSpPr>
        <p:grpSp>
          <p:nvGrpSpPr>
            <p:cNvPr id="130089" name="组合 76"/>
            <p:cNvGrpSpPr/>
            <p:nvPr/>
          </p:nvGrpSpPr>
          <p:grpSpPr>
            <a:xfrm>
              <a:off x="641723" y="5014684"/>
              <a:ext cx="8138351" cy="1033040"/>
              <a:chOff x="533397" y="3181247"/>
              <a:chExt cx="11474177" cy="1456755"/>
            </a:xfrm>
          </p:grpSpPr>
          <p:grpSp>
            <p:nvGrpSpPr>
              <p:cNvPr id="130090" name="组合 72"/>
              <p:cNvGrpSpPr/>
              <p:nvPr/>
            </p:nvGrpSpPr>
            <p:grpSpPr>
              <a:xfrm>
                <a:off x="533397" y="3181247"/>
                <a:ext cx="11474177" cy="1456755"/>
                <a:chOff x="1523997" y="2388304"/>
                <a:chExt cx="12749090" cy="1604963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038" y="2716199"/>
                  <a:ext cx="12750049" cy="127706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1467" y="2388304"/>
                  <a:ext cx="3444952" cy="576899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36 w 4267200"/>
                    <a:gd name="T3" fmla="*/ 0 h 1210897"/>
                    <a:gd name="T4" fmla="*/ 2649607 w 4267200"/>
                    <a:gd name="T5" fmla="*/ 0 h 1210897"/>
                    <a:gd name="T6" fmla="*/ 2781143 w 4267200"/>
                    <a:gd name="T7" fmla="*/ 45809 h 1210897"/>
                    <a:gd name="T8" fmla="*/ 2781143 w 4267200"/>
                    <a:gd name="T9" fmla="*/ 229039 h 1210897"/>
                    <a:gd name="T10" fmla="*/ 2649607 w 4267200"/>
                    <a:gd name="T11" fmla="*/ 274848 h 1210897"/>
                    <a:gd name="T12" fmla="*/ 131536 w 4267200"/>
                    <a:gd name="T13" fmla="*/ 274848 h 1210897"/>
                    <a:gd name="T14" fmla="*/ 0 w 4267200"/>
                    <a:gd name="T15" fmla="*/ 229039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300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、径向模糊滤镜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0094" name="矩形 15"/>
            <p:cNvSpPr/>
            <p:nvPr/>
          </p:nvSpPr>
          <p:spPr>
            <a:xfrm>
              <a:off x="577600" y="5538499"/>
              <a:ext cx="8177073" cy="3691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“径向模糊”滤镜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可以模拟缩放或旋转的相机所产生的效果。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529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738" y="3603625"/>
            <a:ext cx="2413000" cy="22891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9" name="组合 48"/>
          <p:cNvGrpSpPr/>
          <p:nvPr/>
        </p:nvGrpSpPr>
        <p:grpSpPr>
          <a:xfrm>
            <a:off x="3786188" y="3730625"/>
            <a:ext cx="4887912" cy="2168525"/>
            <a:chOff x="3900488" y="3730625"/>
            <a:chExt cx="4887910" cy="2167811"/>
          </a:xfrm>
        </p:grpSpPr>
        <p:pic>
          <p:nvPicPr>
            <p:cNvPr id="130097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00488" y="3730625"/>
              <a:ext cx="2324100" cy="18669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0098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64298" y="3730625"/>
              <a:ext cx="2324100" cy="18478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0099" name="矩形 2"/>
            <p:cNvSpPr/>
            <p:nvPr/>
          </p:nvSpPr>
          <p:spPr>
            <a:xfrm>
              <a:off x="4700277" y="5590659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旋转效果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0100" name="矩形 62"/>
            <p:cNvSpPr/>
            <p:nvPr/>
          </p:nvSpPr>
          <p:spPr>
            <a:xfrm>
              <a:off x="7174942" y="5578475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缩放效果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497" name="标题 1"/>
          <p:cNvSpPr>
            <a:spLocks noChangeArrowheads="1"/>
          </p:cNvSpPr>
          <p:nvPr/>
        </p:nvSpPr>
        <p:spPr bwMode="auto">
          <a:xfrm>
            <a:off x="17557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9.6【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34】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374650" y="1684338"/>
            <a:ext cx="8291513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“扭曲”滤镜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组常用来对图像进行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几何变形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，创建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3D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或其他扭曲效果。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365750"/>
            <a:ext cx="795337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本案例将使用其中的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“波浪”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滤镜及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“旋转扭曲”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滤镜绘制一款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“炫色光环”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炫色光环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734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2565400"/>
            <a:ext cx="2655888" cy="2425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48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2138" y="2921000"/>
            <a:ext cx="3105150" cy="20574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3414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9575" y="27352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803275" y="24415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34148" name="矩形 9"/>
          <p:cNvSpPr/>
          <p:nvPr/>
        </p:nvSpPr>
        <p:spPr>
          <a:xfrm>
            <a:off x="1712913" y="2795588"/>
            <a:ext cx="15176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炫色光环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4149" name="Group 9"/>
          <p:cNvGrpSpPr>
            <a:grpSpLocks noChangeAspect="1"/>
          </p:cNvGrpSpPr>
          <p:nvPr/>
        </p:nvGrpSpPr>
        <p:grpSpPr>
          <a:xfrm>
            <a:off x="720725" y="1841500"/>
            <a:ext cx="1579563" cy="1289050"/>
            <a:chOff x="4410" y="748"/>
            <a:chExt cx="1246" cy="1017"/>
          </a:xfrm>
        </p:grpSpPr>
        <p:sp>
          <p:nvSpPr>
            <p:cNvPr id="134150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3415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638" y="19208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4154" name="矩形 23"/>
          <p:cNvSpPr/>
          <p:nvPr/>
        </p:nvSpPr>
        <p:spPr>
          <a:xfrm>
            <a:off x="2085975" y="5211763"/>
            <a:ext cx="722313" cy="3079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4155" name="Picture 20" descr="0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513" y="3419475"/>
            <a:ext cx="1717675" cy="1716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47" name="标题 1"/>
          <p:cNvSpPr>
            <a:spLocks noChangeArrowheads="1"/>
          </p:cNvSpPr>
          <p:nvPr/>
        </p:nvSpPr>
        <p:spPr bwMode="auto">
          <a:xfrm>
            <a:off x="1751013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炫色光环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13619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6199" name="矩形 10"/>
            <p:cNvSpPr/>
            <p:nvPr/>
          </p:nvSpPr>
          <p:spPr>
            <a:xfrm>
              <a:off x="4275704" y="3263022"/>
              <a:ext cx="3484244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炫色光环案例知识点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6568" name="标题 1"/>
          <p:cNvSpPr>
            <a:spLocks noChangeArrowheads="1"/>
          </p:cNvSpPr>
          <p:nvPr/>
        </p:nvSpPr>
        <p:spPr bwMode="auto">
          <a:xfrm>
            <a:off x="175418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82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、“扭曲”滤镜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82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82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82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0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38281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38282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5" name="矩形 44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6" name="任意多边形 45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3828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8286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，它们可以对图像进行几何变形，创建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3D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或其他扭曲效果。下面介绍常用的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447675" y="4095750"/>
            <a:ext cx="842645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“波浪”滤镜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可以在图像上创建波状起伏的图案，生成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波浪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效果。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9438" y="35655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“波浪”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656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25" y="4648200"/>
            <a:ext cx="2578100" cy="19319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7" name="组合 56"/>
          <p:cNvGrpSpPr/>
          <p:nvPr/>
        </p:nvGrpSpPr>
        <p:grpSpPr>
          <a:xfrm>
            <a:off x="3289300" y="4673600"/>
            <a:ext cx="5749925" cy="1931988"/>
            <a:chOff x="3289298" y="4673600"/>
            <a:chExt cx="5749146" cy="1931432"/>
          </a:xfrm>
        </p:grpSpPr>
        <p:sp>
          <p:nvSpPr>
            <p:cNvPr id="56" name="圆角矩形标注 55"/>
            <p:cNvSpPr/>
            <p:nvPr/>
          </p:nvSpPr>
          <p:spPr bwMode="auto">
            <a:xfrm rot="5400000">
              <a:off x="5053712" y="2909186"/>
              <a:ext cx="1931432" cy="5460260"/>
            </a:xfrm>
            <a:custGeom>
              <a:avLst/>
              <a:gdLst>
                <a:gd name="connsiteX0" fmla="*/ 0 w 1931432"/>
                <a:gd name="connsiteY0" fmla="*/ 321912 h 4876800"/>
                <a:gd name="connsiteX1" fmla="*/ 321912 w 1931432"/>
                <a:gd name="connsiteY1" fmla="*/ 0 h 4876800"/>
                <a:gd name="connsiteX2" fmla="*/ 321905 w 1931432"/>
                <a:gd name="connsiteY2" fmla="*/ 0 h 4876800"/>
                <a:gd name="connsiteX3" fmla="*/ 321905 w 1931432"/>
                <a:gd name="connsiteY3" fmla="*/ 0 h 4876800"/>
                <a:gd name="connsiteX4" fmla="*/ 804763 w 1931432"/>
                <a:gd name="connsiteY4" fmla="*/ 0 h 4876800"/>
                <a:gd name="connsiteX5" fmla="*/ 1609520 w 1931432"/>
                <a:gd name="connsiteY5" fmla="*/ 0 h 4876800"/>
                <a:gd name="connsiteX6" fmla="*/ 1931432 w 1931432"/>
                <a:gd name="connsiteY6" fmla="*/ 321912 h 4876800"/>
                <a:gd name="connsiteX7" fmla="*/ 1931432 w 1931432"/>
                <a:gd name="connsiteY7" fmla="*/ 2844800 h 4876800"/>
                <a:gd name="connsiteX8" fmla="*/ 1931432 w 1931432"/>
                <a:gd name="connsiteY8" fmla="*/ 2844800 h 4876800"/>
                <a:gd name="connsiteX9" fmla="*/ 1931432 w 1931432"/>
                <a:gd name="connsiteY9" fmla="*/ 4064000 h 4876800"/>
                <a:gd name="connsiteX10" fmla="*/ 1931432 w 1931432"/>
                <a:gd name="connsiteY10" fmla="*/ 4554888 h 4876800"/>
                <a:gd name="connsiteX11" fmla="*/ 1609520 w 1931432"/>
                <a:gd name="connsiteY11" fmla="*/ 4876800 h 4876800"/>
                <a:gd name="connsiteX12" fmla="*/ 804763 w 1931432"/>
                <a:gd name="connsiteY12" fmla="*/ 4876800 h 4876800"/>
                <a:gd name="connsiteX13" fmla="*/ 563341 w 1931432"/>
                <a:gd name="connsiteY13" fmla="*/ 5486400 h 4876800"/>
                <a:gd name="connsiteX14" fmla="*/ 321905 w 1931432"/>
                <a:gd name="connsiteY14" fmla="*/ 4876800 h 4876800"/>
                <a:gd name="connsiteX15" fmla="*/ 321912 w 1931432"/>
                <a:gd name="connsiteY15" fmla="*/ 4876800 h 4876800"/>
                <a:gd name="connsiteX16" fmla="*/ 0 w 1931432"/>
                <a:gd name="connsiteY16" fmla="*/ 4554888 h 4876800"/>
                <a:gd name="connsiteX17" fmla="*/ 0 w 1931432"/>
                <a:gd name="connsiteY17" fmla="*/ 4064000 h 4876800"/>
                <a:gd name="connsiteX18" fmla="*/ 0 w 1931432"/>
                <a:gd name="connsiteY18" fmla="*/ 2844800 h 4876800"/>
                <a:gd name="connsiteX19" fmla="*/ 0 w 1931432"/>
                <a:gd name="connsiteY19" fmla="*/ 2844800 h 4876800"/>
                <a:gd name="connsiteX20" fmla="*/ 0 w 1931432"/>
                <a:gd name="connsiteY20" fmla="*/ 321912 h 4876800"/>
                <a:gd name="connsiteX0-1" fmla="*/ 0 w 1931432"/>
                <a:gd name="connsiteY0-2" fmla="*/ 321912 h 5283200"/>
                <a:gd name="connsiteX1-3" fmla="*/ 321912 w 1931432"/>
                <a:gd name="connsiteY1-4" fmla="*/ 0 h 5283200"/>
                <a:gd name="connsiteX2-5" fmla="*/ 321905 w 1931432"/>
                <a:gd name="connsiteY2-6" fmla="*/ 0 h 5283200"/>
                <a:gd name="connsiteX3-7" fmla="*/ 321905 w 1931432"/>
                <a:gd name="connsiteY3-8" fmla="*/ 0 h 5283200"/>
                <a:gd name="connsiteX4-9" fmla="*/ 804763 w 1931432"/>
                <a:gd name="connsiteY4-10" fmla="*/ 0 h 5283200"/>
                <a:gd name="connsiteX5-11" fmla="*/ 1609520 w 1931432"/>
                <a:gd name="connsiteY5-12" fmla="*/ 0 h 5283200"/>
                <a:gd name="connsiteX6-13" fmla="*/ 1931432 w 1931432"/>
                <a:gd name="connsiteY6-14" fmla="*/ 321912 h 5283200"/>
                <a:gd name="connsiteX7-15" fmla="*/ 1931432 w 1931432"/>
                <a:gd name="connsiteY7-16" fmla="*/ 2844800 h 5283200"/>
                <a:gd name="connsiteX8-17" fmla="*/ 1931432 w 1931432"/>
                <a:gd name="connsiteY8-18" fmla="*/ 2844800 h 5283200"/>
                <a:gd name="connsiteX9-19" fmla="*/ 1931432 w 1931432"/>
                <a:gd name="connsiteY9-20" fmla="*/ 4064000 h 5283200"/>
                <a:gd name="connsiteX10-21" fmla="*/ 1931432 w 1931432"/>
                <a:gd name="connsiteY10-22" fmla="*/ 4554888 h 5283200"/>
                <a:gd name="connsiteX11-23" fmla="*/ 1609520 w 1931432"/>
                <a:gd name="connsiteY11-24" fmla="*/ 4876800 h 5283200"/>
                <a:gd name="connsiteX12-25" fmla="*/ 804763 w 1931432"/>
                <a:gd name="connsiteY12-26" fmla="*/ 4876800 h 5283200"/>
                <a:gd name="connsiteX13-27" fmla="*/ 576041 w 1931432"/>
                <a:gd name="connsiteY13-28" fmla="*/ 5283200 h 5283200"/>
                <a:gd name="connsiteX14-29" fmla="*/ 321905 w 1931432"/>
                <a:gd name="connsiteY14-30" fmla="*/ 4876800 h 5283200"/>
                <a:gd name="connsiteX15-31" fmla="*/ 321912 w 1931432"/>
                <a:gd name="connsiteY15-32" fmla="*/ 4876800 h 5283200"/>
                <a:gd name="connsiteX16-33" fmla="*/ 0 w 1931432"/>
                <a:gd name="connsiteY16-34" fmla="*/ 4554888 h 5283200"/>
                <a:gd name="connsiteX17-35" fmla="*/ 0 w 1931432"/>
                <a:gd name="connsiteY17-36" fmla="*/ 4064000 h 5283200"/>
                <a:gd name="connsiteX18-37" fmla="*/ 0 w 1931432"/>
                <a:gd name="connsiteY18-38" fmla="*/ 2844800 h 5283200"/>
                <a:gd name="connsiteX19-39" fmla="*/ 0 w 1931432"/>
                <a:gd name="connsiteY19-40" fmla="*/ 2844800 h 5283200"/>
                <a:gd name="connsiteX20-41" fmla="*/ 0 w 1931432"/>
                <a:gd name="connsiteY20-42" fmla="*/ 321912 h 52832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</a:cxnLst>
              <a:rect l="l" t="t" r="r" b="b"/>
              <a:pathLst>
                <a:path w="1931432" h="5283200">
                  <a:moveTo>
                    <a:pt x="0" y="321912"/>
                  </a:moveTo>
                  <a:cubicBezTo>
                    <a:pt x="0" y="144125"/>
                    <a:pt x="144125" y="0"/>
                    <a:pt x="321912" y="0"/>
                  </a:cubicBezTo>
                  <a:lnTo>
                    <a:pt x="321905" y="0"/>
                  </a:lnTo>
                  <a:lnTo>
                    <a:pt x="321905" y="0"/>
                  </a:lnTo>
                  <a:lnTo>
                    <a:pt x="804763" y="0"/>
                  </a:lnTo>
                  <a:lnTo>
                    <a:pt x="1609520" y="0"/>
                  </a:lnTo>
                  <a:cubicBezTo>
                    <a:pt x="1787307" y="0"/>
                    <a:pt x="1931432" y="144125"/>
                    <a:pt x="1931432" y="321912"/>
                  </a:cubicBezTo>
                  <a:lnTo>
                    <a:pt x="1931432" y="2844800"/>
                  </a:lnTo>
                  <a:lnTo>
                    <a:pt x="1931432" y="2844800"/>
                  </a:lnTo>
                  <a:lnTo>
                    <a:pt x="1931432" y="4064000"/>
                  </a:lnTo>
                  <a:lnTo>
                    <a:pt x="1931432" y="4554888"/>
                  </a:lnTo>
                  <a:cubicBezTo>
                    <a:pt x="1931432" y="4732675"/>
                    <a:pt x="1787307" y="4876800"/>
                    <a:pt x="1609520" y="4876800"/>
                  </a:cubicBezTo>
                  <a:lnTo>
                    <a:pt x="804763" y="4876800"/>
                  </a:lnTo>
                  <a:lnTo>
                    <a:pt x="576041" y="5283200"/>
                  </a:lnTo>
                  <a:lnTo>
                    <a:pt x="321905" y="4876800"/>
                  </a:lnTo>
                  <a:lnTo>
                    <a:pt x="321912" y="4876800"/>
                  </a:lnTo>
                  <a:cubicBezTo>
                    <a:pt x="144125" y="4876800"/>
                    <a:pt x="0" y="4732675"/>
                    <a:pt x="0" y="4554888"/>
                  </a:cubicBezTo>
                  <a:lnTo>
                    <a:pt x="0" y="4064000"/>
                  </a:lnTo>
                  <a:lnTo>
                    <a:pt x="0" y="2844800"/>
                  </a:lnTo>
                  <a:lnTo>
                    <a:pt x="0" y="2844800"/>
                  </a:lnTo>
                  <a:lnTo>
                    <a:pt x="0" y="321912"/>
                  </a:lnTo>
                  <a:close/>
                </a:path>
              </a:pathLst>
            </a:custGeom>
            <a:solidFill>
              <a:schemeClr val="bg1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8292" name="矩形 54"/>
            <p:cNvSpPr/>
            <p:nvPr/>
          </p:nvSpPr>
          <p:spPr>
            <a:xfrm>
              <a:off x="3860800" y="4794852"/>
              <a:ext cx="5177644" cy="170816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生成器数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：用来设置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波的多少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，数值越大，图像越复杂。</a:t>
              </a:r>
              <a:endPara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波长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：用来设置相邻两个波峰的水平距离。</a:t>
              </a:r>
              <a:endPara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波幅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：用来设置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最大和最小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的波幅。</a:t>
              </a:r>
              <a:endPara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比例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：用来控制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水平和垂直方向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的波动幅度。</a:t>
              </a:r>
              <a:endPara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类型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：用来设置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波浪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的形态，包括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“正弦、三角形、方形”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7596" name="标题 1"/>
          <p:cNvSpPr>
            <a:spLocks noChangeArrowheads="1"/>
          </p:cNvSpPr>
          <p:nvPr/>
        </p:nvSpPr>
        <p:spPr bwMode="auto">
          <a:xfrm>
            <a:off x="1754188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02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0292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、“扭曲”滤镜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029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02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02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2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2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2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2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03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03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40328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40329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40330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4033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0334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，它们可以对图像进行几何变形，创建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3D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或其他扭曲效果。下面介绍常用的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447675" y="4095750"/>
            <a:ext cx="842645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“波纹”滤镜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“波浪”滤镜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的工作方式相同，但参数设置选项较少。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79438" y="35655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“波纹”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065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400" y="4635500"/>
            <a:ext cx="1981200" cy="19415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659" name="Picture 3" descr="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8213" y="4943475"/>
            <a:ext cx="1981200" cy="132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9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23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2340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、“扭曲”滤镜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234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23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23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23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23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42376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42377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42378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4238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2382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，它们可以对图像进行几何变形，创建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3D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或其他扭曲效果。下面介绍常用的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447675" y="3943350"/>
            <a:ext cx="8426450" cy="784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“旋转扭曲”滤镜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可以使图像产生旋转的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风轮效果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，旋转围绕图像中心进行，且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中心旋转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的程度比边缘大。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79438" y="34766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“旋转扭曲”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68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325" y="4752975"/>
            <a:ext cx="2208213" cy="1833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5" name="Picture 5" descr="风车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3038" y="4975225"/>
            <a:ext cx="1833562" cy="1465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9643" name="标题 1"/>
          <p:cNvSpPr>
            <a:spLocks noChangeArrowheads="1"/>
          </p:cNvSpPr>
          <p:nvPr/>
        </p:nvSpPr>
        <p:spPr bwMode="auto">
          <a:xfrm>
            <a:off x="17557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43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3744" y="0"/>
              </a:cxn>
              <a:cxn ang="0">
                <a:pos x="249932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4388" name="矩形 23"/>
          <p:cNvSpPr/>
          <p:nvPr/>
        </p:nvSpPr>
        <p:spPr>
          <a:xfrm>
            <a:off x="2806700" y="1131888"/>
            <a:ext cx="3200400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、“扭曲”滤镜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438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443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443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3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4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444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44424" name="组合 45"/>
          <p:cNvGrpSpPr/>
          <p:nvPr/>
        </p:nvGrpSpPr>
        <p:grpSpPr>
          <a:xfrm>
            <a:off x="676275" y="2027238"/>
            <a:ext cx="8137525" cy="1287462"/>
            <a:chOff x="641723" y="5014685"/>
            <a:chExt cx="8138351" cy="1286940"/>
          </a:xfrm>
        </p:grpSpPr>
        <p:grpSp>
          <p:nvGrpSpPr>
            <p:cNvPr id="144425" name="组合 76"/>
            <p:cNvGrpSpPr/>
            <p:nvPr/>
          </p:nvGrpSpPr>
          <p:grpSpPr>
            <a:xfrm>
              <a:off x="641723" y="5014685"/>
              <a:ext cx="8138351" cy="1286940"/>
              <a:chOff x="533397" y="3181247"/>
              <a:chExt cx="11474177" cy="1814795"/>
            </a:xfrm>
          </p:grpSpPr>
          <p:grpSp>
            <p:nvGrpSpPr>
              <p:cNvPr id="144426" name="组合 72"/>
              <p:cNvGrpSpPr/>
              <p:nvPr/>
            </p:nvGrpSpPr>
            <p:grpSpPr>
              <a:xfrm>
                <a:off x="533397" y="3181247"/>
                <a:ext cx="11474177" cy="1814795"/>
                <a:chOff x="1523997" y="2388304"/>
                <a:chExt cx="12749090" cy="1999429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3"/>
                  <a:ext cx="12749090" cy="165181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1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0 h 1210897"/>
                    <a:gd name="T12" fmla="*/ 131516 w 4267200"/>
                    <a:gd name="T13" fmla="*/ 274850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4442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4430" name="矩形 15"/>
            <p:cNvSpPr/>
            <p:nvPr/>
          </p:nvSpPr>
          <p:spPr>
            <a:xfrm>
              <a:off x="768118" y="5424246"/>
              <a:ext cx="7999255" cy="8398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组中包含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种滤镜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，它们可以对图像进行几何变形，创建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3D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或其他扭曲效果。下面介绍常用的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“扭曲”滤镜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447675" y="3943350"/>
            <a:ext cx="8426450" cy="784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“极坐标”滤镜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以坐标轴为基准，可以将图像从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平面坐标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转换为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极坐标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，或从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极坐标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转换为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平面坐标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79438" y="3476625"/>
            <a:ext cx="3514725" cy="461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“极坐标”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68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100" y="4676775"/>
            <a:ext cx="2033588" cy="1844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3" name="Picture 3" descr="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7625" y="5070475"/>
            <a:ext cx="1943100" cy="145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7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9.7【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tags/tag1.xml><?xml version="1.0" encoding="utf-8"?>
<p:tagLst xmlns:p="http://schemas.openxmlformats.org/presentationml/2006/main">
  <p:tag name="GENSWF_SLIDE_TITLE" val="第9章 滤镜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滤镜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29】蜡笔画效果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29】蜡笔画效果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29】知识点讲解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30】水墨画效果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30】水墨画效果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30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31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31】知识点讲解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32】Q版人物形象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32】Q版人物形象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32】知识点讲解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32】知识点讲解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32】知识点讲解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32】知识点讲解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32】知识点讲解"/>
  <p:tag name="GENSWF_ADVANCE_TIME" val="0.00"/>
  <p:tag name="ISPRING_SLIDE_INDENT_LEVEL" val="0"/>
  <p:tag name="ISPRING_CUSTOM_TIMING_USED" val="0"/>
</p:tagLst>
</file>

<file path=ppt/tags/tag47.xml><?xml version="1.0" encoding="utf-8"?>
<p:tagLst xmlns:p="http://schemas.openxmlformats.org/presentationml/2006/main">
  <p:tag name="GENSWF_SLIDE_TITLE" val="【案例33】暮光之城"/>
  <p:tag name="GENSWF_ADVANCE_TIME" val="0.00"/>
  <p:tag name="ISPRING_SLIDE_INDENT_LEVEL" val="0"/>
  <p:tag name="ISPRING_CUSTOM_TIMING_USED" val="0"/>
</p:tagLst>
</file>

<file path=ppt/tags/tag48.xml><?xml version="1.0" encoding="utf-8"?>
<p:tagLst xmlns:p="http://schemas.openxmlformats.org/presentationml/2006/main">
  <p:tag name="GENSWF_SLIDE_TITLE" val="【案例33】暮光之城"/>
  <p:tag name="GENSWF_ADVANCE_TIME" val="0.00"/>
  <p:tag name="ISPRING_SLIDE_INDENT_LEVEL" val="0"/>
  <p:tag name="ISPRING_CUSTOM_TIMING_USED" val="0"/>
</p:tagLst>
</file>

<file path=ppt/tags/tag49.xml><?xml version="1.0" encoding="utf-8"?>
<p:tagLst xmlns:p="http://schemas.openxmlformats.org/presentationml/2006/main">
  <p:tag name="GENSWF_SLIDE_TITLE" val="【案例33】知识点讲解"/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GENSWF_SLIDE_TITLE" val="【案例33】知识点讲解"/>
  <p:tag name="GENSWF_ADVANCE_TIME" val="0.00"/>
  <p:tag name="ISPRING_SLIDE_INDENT_LEVEL" val="0"/>
  <p:tag name="ISPRING_CUSTOM_TIMING_USED" val="0"/>
</p:tagLst>
</file>

<file path=ppt/tags/tag51.xml><?xml version="1.0" encoding="utf-8"?>
<p:tagLst xmlns:p="http://schemas.openxmlformats.org/presentationml/2006/main">
  <p:tag name="GENSWF_SLIDE_TITLE" val="【案例33】知识点讲解"/>
  <p:tag name="GENSWF_ADVANCE_TIME" val="0.00"/>
  <p:tag name="ISPRING_SLIDE_INDENT_LEVEL" val="0"/>
  <p:tag name="ISPRING_CUSTOM_TIMING_USED" val="0"/>
</p:tagLst>
</file>

<file path=ppt/tags/tag52.xml><?xml version="1.0" encoding="utf-8"?>
<p:tagLst xmlns:p="http://schemas.openxmlformats.org/presentationml/2006/main">
  <p:tag name="GENSWF_SLIDE_TITLE" val="【案例34】万圣老唱片图标"/>
  <p:tag name="GENSWF_ADVANCE_TIME" val="0.00"/>
  <p:tag name="ISPRING_SLIDE_INDENT_LEVEL" val="0"/>
  <p:tag name="ISPRING_CUSTOM_TIMING_USED" val="0"/>
</p:tagLst>
</file>

<file path=ppt/tags/tag53.xml><?xml version="1.0" encoding="utf-8"?>
<p:tagLst xmlns:p="http://schemas.openxmlformats.org/presentationml/2006/main">
  <p:tag name="GENSWF_SLIDE_TITLE" val="【案例34】万圣老唱片图标"/>
  <p:tag name="GENSWF_ADVANCE_TIME" val="0.00"/>
  <p:tag name="ISPRING_SLIDE_INDENT_LEVEL" val="0"/>
  <p:tag name="ISPRING_CUSTOM_TIMING_USED" val="0"/>
</p:tagLst>
</file>

<file path=ppt/tags/tag54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56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57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58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GENSWF_SLIDE_TITLE" val="【案例34】知识点讲解"/>
  <p:tag name="GENSWF_ADVANCE_TIME" val="0.00"/>
  <p:tag name="ISPRING_SLIDE_INDENT_LEVEL" val="0"/>
  <p:tag name="ISPRING_CUSTOM_TIMING_USED" val="0"/>
</p:tagLst>
</file>

<file path=ppt/tags/tag60.xml><?xml version="1.0" encoding="utf-8"?>
<p:tagLst xmlns:p="http://schemas.openxmlformats.org/presentationml/2006/main">
  <p:tag name="GENSWF_SLIDE_TITLE" val="【案例35】炫色光环"/>
  <p:tag name="GENSWF_ADVANCE_TIME" val="0.00"/>
  <p:tag name="ISPRING_SLIDE_INDENT_LEVEL" val="0"/>
  <p:tag name="ISPRING_CUSTOM_TIMING_USED" val="0"/>
</p:tagLst>
</file>

<file path=ppt/tags/tag61.xml><?xml version="1.0" encoding="utf-8"?>
<p:tagLst xmlns:p="http://schemas.openxmlformats.org/presentationml/2006/main">
  <p:tag name="GENSWF_SLIDE_TITLE" val="【案例35】炫色光环"/>
  <p:tag name="GENSWF_ADVANCE_TIME" val="0.00"/>
  <p:tag name="ISPRING_SLIDE_INDENT_LEVEL" val="0"/>
  <p:tag name="ISPRING_CUSTOM_TIMING_USED" val="0"/>
</p:tagLst>
</file>

<file path=ppt/tags/tag62.xml><?xml version="1.0" encoding="utf-8"?>
<p:tagLst xmlns:p="http://schemas.openxmlformats.org/presentationml/2006/main">
  <p:tag name="GENSWF_SLIDE_TITLE" val="【案例35】知识点讲解"/>
  <p:tag name="GENSWF_ADVANCE_TIME" val="0.00"/>
  <p:tag name="ISPRING_SLIDE_INDENT_LEVEL" val="0"/>
  <p:tag name="ISPRING_CUSTOM_TIMING_USED" val="0"/>
</p:tagLst>
</file>

<file path=ppt/tags/tag63.xml><?xml version="1.0" encoding="utf-8"?>
<p:tagLst xmlns:p="http://schemas.openxmlformats.org/presentationml/2006/main">
  <p:tag name="GENSWF_SLIDE_TITLE" val="【案例35】知识点讲解"/>
  <p:tag name="GENSWF_ADVANCE_TIME" val="0.00"/>
  <p:tag name="ISPRING_SLIDE_INDENT_LEVEL" val="0"/>
  <p:tag name="ISPRING_CUSTOM_TIMING_USED" val="0"/>
</p:tagLst>
</file>

<file path=ppt/tags/tag64.xml><?xml version="1.0" encoding="utf-8"?>
<p:tagLst xmlns:p="http://schemas.openxmlformats.org/presentationml/2006/main">
  <p:tag name="GENSWF_SLIDE_TITLE" val="【案例35】知识点讲解"/>
  <p:tag name="GENSWF_ADVANCE_TIME" val="0.00"/>
  <p:tag name="ISPRING_SLIDE_INDENT_LEVEL" val="0"/>
  <p:tag name="ISPRING_CUSTOM_TIMING_USED" val="0"/>
</p:tagLst>
</file>

<file path=ppt/tags/tag65.xml><?xml version="1.0" encoding="utf-8"?>
<p:tagLst xmlns:p="http://schemas.openxmlformats.org/presentationml/2006/main">
  <p:tag name="GENSWF_SLIDE_TITLE" val="【案例35】知识点讲解"/>
  <p:tag name="GENSWF_ADVANCE_TIME" val="0.00"/>
  <p:tag name="ISPRING_SLIDE_INDENT_LEVEL" val="0"/>
  <p:tag name="ISPRING_CUSTOM_TIMING_USED" val="0"/>
</p:tagLst>
</file>

<file path=ppt/tags/tag66.xml><?xml version="1.0" encoding="utf-8"?>
<p:tagLst xmlns:p="http://schemas.openxmlformats.org/presentationml/2006/main">
  <p:tag name="GENSWF_SLIDE_TITLE" val="【案例35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0</TotalTime>
  <Words>5913</Words>
  <Application>WPS 演示</Application>
  <PresentationFormat>全屏显示(4:3)</PresentationFormat>
  <Paragraphs>739</Paragraphs>
  <Slides>66</Slides>
  <Notes>70</Notes>
  <HiddenSlides>7</HiddenSlides>
  <MMClips>0</MMClips>
  <ScaleCrop>false</ScaleCrop>
  <HeadingPairs>
    <vt:vector size="10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66</vt:i4>
      </vt:variant>
      <vt:variant>
        <vt:lpstr>自定义放映</vt:lpstr>
      </vt:variant>
      <vt:variant>
        <vt:i4>1</vt:i4>
      </vt:variant>
    </vt:vector>
  </HeadingPairs>
  <TitlesOfParts>
    <vt:vector size="81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Arial Unicode MS</vt:lpstr>
      <vt:lpstr>Wingdings</vt:lpstr>
      <vt:lpstr>默认设计模板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第9章 滤镜</dc:title>
  <dc:creator>王哲</dc:creator>
  <cp:lastModifiedBy>vanson</cp:lastModifiedBy>
  <cp:revision>945</cp:revision>
  <dcterms:created xsi:type="dcterms:W3CDTF">2013-01-25T01:44:32Z</dcterms:created>
  <dcterms:modified xsi:type="dcterms:W3CDTF">2022-04-13T01:52:41Z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26A3A0D7D6A14C38AE684106C1F16EB4</vt:lpwstr>
  </property>
</Properties>
</file>