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61" r:id="rId5"/>
    <p:sldId id="264" r:id="rId6"/>
    <p:sldId id="263" r:id="rId7"/>
    <p:sldId id="265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圆盘动画展示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zh-CN" altLang="en-US" dirty="0" smtClean="0"/>
              <a:t>一键三连</a:t>
            </a:r>
            <a:r>
              <a:rPr lang="en-US" altLang="zh-CN" dirty="0" err="1" smtClean="0"/>
              <a:t>ppt</a:t>
            </a:r>
            <a:r>
              <a:rPr lang="zh-CN" altLang="en-US" dirty="0" smtClean="0"/>
              <a:t>动画分解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动画分解</a:t>
            </a:r>
            <a:r>
              <a:rPr lang="zh-CN" altLang="en-US" dirty="0" smtClean="0"/>
              <a:t>制作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圆盘展示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定位圆"/>
          <p:cNvSpPr/>
          <p:nvPr/>
        </p:nvSpPr>
        <p:spPr>
          <a:xfrm>
            <a:off x="1403648" y="1369550"/>
            <a:ext cx="4176464" cy="4176464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上"/>
          <p:cNvSpPr/>
          <p:nvPr/>
        </p:nvSpPr>
        <p:spPr>
          <a:xfrm>
            <a:off x="2303748" y="181418"/>
            <a:ext cx="2376264" cy="237626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圆右"/>
          <p:cNvSpPr/>
          <p:nvPr/>
        </p:nvSpPr>
        <p:spPr>
          <a:xfrm>
            <a:off x="4391980" y="2269650"/>
            <a:ext cx="2376264" cy="2376264"/>
          </a:xfrm>
          <a:prstGeom prst="ellips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下"/>
          <p:cNvSpPr/>
          <p:nvPr/>
        </p:nvSpPr>
        <p:spPr>
          <a:xfrm>
            <a:off x="2303748" y="4357882"/>
            <a:ext cx="2376264" cy="2376264"/>
          </a:xfrm>
          <a:prstGeom prst="ellipse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左"/>
          <p:cNvSpPr/>
          <p:nvPr/>
        </p:nvSpPr>
        <p:spPr>
          <a:xfrm>
            <a:off x="215516" y="2269650"/>
            <a:ext cx="2376264" cy="2376264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轶"/>
          <p:cNvSpPr txBox="1"/>
          <p:nvPr/>
        </p:nvSpPr>
        <p:spPr>
          <a:xfrm>
            <a:off x="7092280" y="2497976"/>
            <a:ext cx="1661032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115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轶</a:t>
            </a:r>
            <a:endParaRPr lang="zh-CN" altLang="en-US" sz="115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0" name="TextBox 辉"/>
          <p:cNvSpPr txBox="1"/>
          <p:nvPr/>
        </p:nvSpPr>
        <p:spPr>
          <a:xfrm>
            <a:off x="7092280" y="2497976"/>
            <a:ext cx="1661032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115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辉</a:t>
            </a:r>
            <a:endParaRPr lang="zh-CN" altLang="en-US" sz="115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1" name="TextBox 磊"/>
          <p:cNvSpPr txBox="1"/>
          <p:nvPr/>
        </p:nvSpPr>
        <p:spPr>
          <a:xfrm>
            <a:off x="7092280" y="2497976"/>
            <a:ext cx="1661032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115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磊</a:t>
            </a:r>
            <a:endParaRPr lang="zh-CN" altLang="en-US" sz="115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2" name="TextBox 威"/>
          <p:cNvSpPr txBox="1"/>
          <p:nvPr/>
        </p:nvSpPr>
        <p:spPr>
          <a:xfrm>
            <a:off x="7092280" y="2497976"/>
            <a:ext cx="1661032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115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威</a:t>
            </a:r>
            <a:endParaRPr lang="zh-CN" altLang="en-US" sz="115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143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path" presetSubtype="0" repeatCount="25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C 0.12586 -1.85185E-6 0.22847 0.13634 0.22847 0.3044 C 0.22847 0.47222 0.12586 0.60857 3.61111E-6 0.60857 C -0.12587 0.60857 -0.22813 0.47222 -0.22813 0.3044 C -0.22813 0.13634 -0.12587 -1.85185E-6 3.61111E-6 -1.85185E-6 Z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41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repeatCount="25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C 4.16667E-6 0.16944 -0.10226 0.30787 -0.2283 0.30787 C -0.35434 0.30787 -0.4566 0.16944 -0.4566 1.48148E-6 C -0.4566 -0.17014 -0.35434 -0.30741 -0.2283 -0.30741 C -0.10226 -0.30741 4.16667E-6 -0.17014 4.16667E-6 1.48148E-6 Z " pathEditMode="relative" rAng="5400000" ptsTypes="fffff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repeatCount="25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C -0.12604 3.33333E-6 -0.22864 -0.13635 -0.22864 -0.3044 C -0.22864 -0.47246 -0.12604 -0.60903 -8.33333E-7 -0.60903 C 0.12587 -0.60903 0.22813 -0.47246 0.22813 -0.3044 C 0.22813 -0.13635 0.12587 3.33333E-6 -8.33333E-7 3.33333E-6 Z " pathEditMode="relative" rAng="10800000" ptsTypes="fffff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044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repeatCount="25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C 1.38889E-6 -0.16759 0.1026 -0.3044 0.22864 -0.3044 C 0.35469 -0.3044 0.4566 -0.16759 0.4566 -1.48148E-6 C 0.4566 0.16783 0.35469 0.30394 0.22864 0.30394 C 0.1026 0.30394 1.38889E-6 0.16783 1.38889E-6 -1.48148E-6 Z " pathEditMode="relative" rAng="-5400000" ptsTypes="fffff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0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path" presetSubtype="0" repeatCount="25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47 0.3044 C 0.22847 0.47384 0.12621 0.61227 0.00017 0.61227 C -0.12587 0.61227 -0.2283 0.47384 -0.2283 0.3044 C -0.2283 0.13426 -0.12587 -0.00301 0.00017 -0.00301 C 0.12621 -0.00301 0.22847 0.13426 0.22847 0.3044 Z " pathEditMode="relative" rAng="5400000" ptsTypes="fffff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2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repeatCount="25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64 -0.30417 C -0.22864 -0.47176 -0.12604 -0.60857 -4.44444E-6 -0.60857 C 0.12605 -0.60857 0.22796 -0.47176 0.22796 -0.30417 C 0.22796 -0.13634 0.12605 -0.00023 -4.44444E-6 -0.00023 C -0.12604 -0.00023 -0.22864 -0.13634 -0.22864 -0.30417 Z " pathEditMode="relative" rAng="-5400000" ptsTypes="fffff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0" y="-2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repeatCount="25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47 -0.30463 C 0.35434 -0.30463 0.45677 -0.16829 0.45677 -0.00023 C 0.45677 0.16759 0.35434 0.30394 0.22847 0.30394 C 0.10261 0.30394 0.00035 0.16759 0.00035 -0.00023 C 0.00035 -0.16829 0.10261 -0.30463 0.22847 -0.30463 Z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041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repeatCount="25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47 0.30278 C -0.35451 0.30278 -0.45711 0.16643 -0.45711 -0.00162 C -0.45711 -0.16968 -0.35451 -0.30625 -0.22847 -0.30625 C -0.1026 -0.30625 -0.00034 -0.16968 -0.00034 -0.00162 C -0.00034 0.16643 -0.1026 0.30278 -0.22847 0.30278 Z " pathEditMode="relative" rAng="10800000" ptsTypes="fffff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04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path" presetSubtype="0" repeatCount="25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60787 C -0.12587 0.60787 -0.22847 0.47153 -0.22847 0.30347 C -0.22847 0.13542 -0.12587 -0.00116 0.00017 -0.00116 C 0.12604 -0.00116 0.2283 0.13542 0.2283 0.30347 C 0.2283 0.47153 0.12604 0.60787 0.00017 0.60787 Z " pathEditMode="relative" rAng="10800000" ptsTypes="fffff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044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path" presetSubtype="0" repeatCount="25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695 -0.00069 C 0.45695 0.16875 0.35469 0.30718 0.22865 0.30718 C 0.10261 0.30718 0.00035 0.16875 0.00035 -0.00069 C 0.00035 -0.17083 0.10261 -0.3081 0.22865 -0.3081 C 0.35469 -0.3081 0.45695 -0.17083 0.45695 -0.00069 Z " pathEditMode="relative" rAng="5400000" ptsTypes="fffff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2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path" presetSubtype="0" repeatCount="25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694 0.00023 C -0.45694 -0.16736 -0.35434 -0.30417 -0.2283 -0.30417 C -0.10225 -0.30417 -0.00034 -0.16736 -0.00034 0.00023 C -0.00034 0.16806 -0.10225 0.30417 -0.2283 0.30417 C -0.35434 0.30417 -0.45694 0.16806 -0.45694 0.00023 Z " pathEditMode="relative" rAng="-5400000" ptsTypes="fffff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0" y="-2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path" presetSubtype="0" repeatCount="25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60903 C 0.12587 -0.60903 0.2283 -0.47269 0.2283 -0.30463 C 0.2283 -0.13681 0.12587 -0.00046 -3.61111E-6 -0.00046 C -0.12586 -0.00046 -0.22812 -0.13681 -0.22812 -0.30463 C -0.22812 -0.47269 -0.12586 -0.60903 -3.61111E-6 -0.60903 Z " pathEditMode="relative" rAng="0" ptsTypes="fffff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041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path" presetSubtype="0" repeatCount="25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47 0.30463 C -0.22847 0.13704 -0.12587 0.00023 0.00017 0.00023 C 0.12621 0.00023 0.22812 0.13704 0.22812 0.30463 C 0.22812 0.47245 0.12621 0.60857 0.00017 0.60857 C -0.12587 0.60857 -0.22847 0.47245 -0.22847 0.30463 Z " pathEditMode="relative" rAng="-5400000" ptsTypes="fffff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0" y="-23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path" presetSubtype="0" repeatCount="25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83 -0.30463 C -0.10243 -0.30463 -2.22222E-6 -0.16829 -2.22222E-6 -0.00023 C -2.22222E-6 0.16759 -0.10243 0.30394 -0.2283 0.30394 C -0.35416 0.30394 -0.45642 0.16759 -0.45642 -0.00023 C -0.45642 -0.16829 -0.35416 -0.30463 -0.2283 -0.30463 Z " pathEditMode="relative" rAng="0" ptsTypes="fffff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41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path" presetSubtype="0" repeatCount="25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48 -0.30509 C 0.22848 -0.13565 0.12622 0.00278 0.00018 0.00278 C -0.12586 0.00278 -0.22812 -0.13565 -0.22812 -0.30509 C -0.22812 -0.47523 -0.12586 -0.6125 0.00018 -0.6125 C 0.12622 -0.6125 0.22848 -0.47523 0.22848 -0.30509 Z " pathEditMode="relative" rAng="5400000" ptsTypes="fffff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23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" presetClass="path" presetSubtype="0" repeatCount="25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3 0.30278 C 0.10226 0.30278 -0.00034 0.16643 -0.00034 -0.00162 C -0.00034 -0.16968 0.10226 -0.30625 0.2283 -0.30625 C 0.35417 -0.30625 0.45643 -0.16968 0.45643 -0.00162 C 0.45643 0.16643 0.35417 0.30278 0.2283 0.30278 Z " pathEditMode="relative" rAng="10800000" ptsTypes="fffff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044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、素材预处理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如何改变素材的形状</a:t>
            </a:r>
            <a:endParaRPr lang="zh-CN" altLang="en-US" dirty="0"/>
          </a:p>
        </p:txBody>
      </p:sp>
      <p:pic>
        <p:nvPicPr>
          <p:cNvPr id="1026" name="Picture 2" descr="C:\Users\Administrator\Desktop\黄毅ppt网课\黄毅-PPT-动画制作——圆盘展示动画\yaozhihu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圆上"/>
          <p:cNvSpPr/>
          <p:nvPr/>
        </p:nvSpPr>
        <p:spPr>
          <a:xfrm>
            <a:off x="5940152" y="2744532"/>
            <a:ext cx="2376264" cy="237626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右箭头 4"/>
          <p:cNvSpPr/>
          <p:nvPr/>
        </p:nvSpPr>
        <p:spPr>
          <a:xfrm>
            <a:off x="4572000" y="3573016"/>
            <a:ext cx="86409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8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152128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素材如何</a:t>
            </a:r>
            <a:endParaRPr lang="en-US" altLang="zh-CN" dirty="0" smtClean="0"/>
          </a:p>
          <a:p>
            <a:r>
              <a:rPr lang="zh-CN" altLang="en-US" dirty="0" smtClean="0"/>
              <a:t>圆盘式转动</a:t>
            </a:r>
            <a:endParaRPr lang="zh-CN" altLang="en-US" dirty="0"/>
          </a:p>
        </p:txBody>
      </p:sp>
      <p:sp>
        <p:nvSpPr>
          <p:cNvPr id="4" name="定位圆"/>
          <p:cNvSpPr/>
          <p:nvPr/>
        </p:nvSpPr>
        <p:spPr>
          <a:xfrm>
            <a:off x="2447764" y="1340768"/>
            <a:ext cx="4176464" cy="4176464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上"/>
          <p:cNvSpPr/>
          <p:nvPr/>
        </p:nvSpPr>
        <p:spPr>
          <a:xfrm>
            <a:off x="3347864" y="152636"/>
            <a:ext cx="2376264" cy="237626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圆右"/>
          <p:cNvSpPr/>
          <p:nvPr/>
        </p:nvSpPr>
        <p:spPr>
          <a:xfrm>
            <a:off x="5436096" y="2240868"/>
            <a:ext cx="2376264" cy="2376264"/>
          </a:xfrm>
          <a:prstGeom prst="ellips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下"/>
          <p:cNvSpPr/>
          <p:nvPr/>
        </p:nvSpPr>
        <p:spPr>
          <a:xfrm>
            <a:off x="3347864" y="4329100"/>
            <a:ext cx="2376264" cy="2376264"/>
          </a:xfrm>
          <a:prstGeom prst="ellipse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左"/>
          <p:cNvSpPr/>
          <p:nvPr/>
        </p:nvSpPr>
        <p:spPr>
          <a:xfrm>
            <a:off x="1259632" y="2240868"/>
            <a:ext cx="2376264" cy="2376264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17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动画如何复制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567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6777317" cy="129614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动画如何调整</a:t>
            </a:r>
            <a:endParaRPr lang="en-US" altLang="zh-CN" dirty="0" smtClean="0"/>
          </a:p>
          <a:p>
            <a:r>
              <a:rPr lang="zh-CN" altLang="en-US" dirty="0"/>
              <a:t>只</a:t>
            </a:r>
            <a:r>
              <a:rPr lang="zh-CN" altLang="en-US" dirty="0" smtClean="0"/>
              <a:t>旋转</a:t>
            </a:r>
            <a:r>
              <a:rPr lang="en-US" altLang="zh-CN" dirty="0" smtClean="0"/>
              <a:t>90</a:t>
            </a:r>
            <a:r>
              <a:rPr lang="zh-CN" altLang="en-US" dirty="0" smtClean="0"/>
              <a:t>度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88886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255</TotalTime>
  <Words>72</Words>
  <Application>Microsoft Office PowerPoint</Application>
  <PresentationFormat>全屏显示(4:3)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奥斯汀</vt:lpstr>
      <vt:lpstr>PPT动画制作 圆盘动画展示</vt:lpstr>
      <vt:lpstr>上节回顾</vt:lpstr>
      <vt:lpstr>PowerPoint 演示文稿</vt:lpstr>
      <vt:lpstr>1、素材预处理</vt:lpstr>
      <vt:lpstr>2、动画分解</vt:lpstr>
      <vt:lpstr>2、动画分解</vt:lpstr>
      <vt:lpstr>2、动画分解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21</cp:revision>
  <dcterms:created xsi:type="dcterms:W3CDTF">2020-02-24T04:23:59Z</dcterms:created>
  <dcterms:modified xsi:type="dcterms:W3CDTF">2020-03-16T04:59:43Z</dcterms:modified>
</cp:coreProperties>
</file>