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0"/>
  </p:notesMasterIdLst>
  <p:handoutMasterIdLst>
    <p:handoutMasterId r:id="rId11"/>
  </p:handoutMasterIdLst>
  <p:sldIdLst>
    <p:sldId id="256" r:id="rId3"/>
    <p:sldId id="257" r:id="rId4"/>
    <p:sldId id="261" r:id="rId5"/>
    <p:sldId id="260" r:id="rId6"/>
    <p:sldId id="277" r:id="rId7"/>
    <p:sldId id="278" r:id="rId8"/>
    <p:sldId id="275" r:id="rId9"/>
  </p:sldIdLst>
  <p:sldSz cx="12192000" cy="6858000"/>
  <p:notesSz cx="6858000" cy="9144000"/>
  <p:embeddedFontLst>
    <p:embeddedFont>
      <p:font typeface="黑体" panose="02010609060101010101" charset="-122"/>
      <p:regular r:id="rId15"/>
    </p:embeddedFont>
  </p:embeddedFontLst>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F91"/>
    <a:srgbClr val="CFE6D6"/>
    <a:srgbClr val="004F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20" autoAdjust="0"/>
    <p:restoredTop sz="96247" autoAdjust="0"/>
  </p:normalViewPr>
  <p:slideViewPr>
    <p:cSldViewPr snapToGrid="0">
      <p:cViewPr varScale="1">
        <p:scale>
          <a:sx n="85" d="100"/>
          <a:sy n="85" d="100"/>
        </p:scale>
        <p:origin x="70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gs" Target="tags/tag1.xml"/><Relationship Id="rId15" Type="http://schemas.openxmlformats.org/officeDocument/2006/relationships/font" Target="fonts/font1.fntdata"/><Relationship Id="rId14" Type="http://schemas.openxmlformats.org/officeDocument/2006/relationships/tableStyles" Target="tableStyles.xml"/><Relationship Id="rId13" Type="http://schemas.openxmlformats.org/officeDocument/2006/relationships/viewProps" Target="viewProps.xml"/><Relationship Id="rId12" Type="http://schemas.openxmlformats.org/officeDocument/2006/relationships/presProps" Target="presProps.xml"/><Relationship Id="rId11" Type="http://schemas.openxmlformats.org/officeDocument/2006/relationships/handoutMaster" Target="handoutMasters/handoutMaster1.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思源黑体 Regular" panose="020B0500000000000000" charset="-122"/>
              <a:ea typeface="思源黑体 Regular" panose="020B0500000000000000"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思源黑体 Regular" panose="020B0500000000000000" charset="-122"/>
              </a:rPr>
            </a:fld>
            <a:endParaRPr lang="zh-CN" altLang="en-US">
              <a:latin typeface="思源黑体 Regular" panose="020B0500000000000000"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思源黑体 Regular" panose="020B0500000000000000" charset="-122"/>
              <a:ea typeface="思源黑体 Regular" panose="020B0500000000000000"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思源黑体 Regular" panose="020B0500000000000000" charset="-122"/>
              </a:rPr>
            </a:fld>
            <a:endParaRPr lang="zh-CN" altLang="en-US">
              <a:latin typeface="思源黑体 Regular" panose="020B0500000000000000"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思源黑体 Regular" panose="020B0500000000000000" charset="-122"/>
                <a:ea typeface="思源黑体 Regular" panose="020B0500000000000000"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思源黑体 Regular" panose="020B0500000000000000" charset="-122"/>
                <a:ea typeface="思源黑体 Regular" panose="020B0500000000000000" charset="-122"/>
              </a:defRPr>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思源黑体 Regular" panose="020B0500000000000000" charset="-122"/>
                <a:ea typeface="思源黑体 Regular" panose="020B0500000000000000"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思源黑体 Regular" panose="020B0500000000000000" charset="-122"/>
                <a:ea typeface="思源黑体 Regular" panose="020B0500000000000000" charset="-122"/>
              </a:defRPr>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思源黑体 Regular" panose="020B0500000000000000" charset="-122"/>
        <a:ea typeface="思源黑体 Regular" panose="020B0500000000000000" charset="-122"/>
        <a:cs typeface="+mn-cs"/>
      </a:defRPr>
    </a:lvl1pPr>
    <a:lvl2pPr marL="457200" algn="l" defTabSz="914400" rtl="0" eaLnBrk="1" latinLnBrk="0" hangingPunct="1">
      <a:defRPr sz="1200" kern="1200">
        <a:solidFill>
          <a:schemeClr val="tx1"/>
        </a:solidFill>
        <a:latin typeface="思源黑体 Regular" panose="020B0500000000000000" charset="-122"/>
        <a:ea typeface="思源黑体 Regular" panose="020B0500000000000000" charset="-122"/>
        <a:cs typeface="+mn-cs"/>
      </a:defRPr>
    </a:lvl2pPr>
    <a:lvl3pPr marL="914400" algn="l" defTabSz="914400" rtl="0" eaLnBrk="1" latinLnBrk="0" hangingPunct="1">
      <a:defRPr sz="1200" kern="1200">
        <a:solidFill>
          <a:schemeClr val="tx1"/>
        </a:solidFill>
        <a:latin typeface="思源黑体 Regular" panose="020B0500000000000000" charset="-122"/>
        <a:ea typeface="思源黑体 Regular" panose="020B0500000000000000" charset="-122"/>
        <a:cs typeface="+mn-cs"/>
      </a:defRPr>
    </a:lvl3pPr>
    <a:lvl4pPr marL="1371600" algn="l" defTabSz="914400" rtl="0" eaLnBrk="1" latinLnBrk="0" hangingPunct="1">
      <a:defRPr sz="1200" kern="1200">
        <a:solidFill>
          <a:schemeClr val="tx1"/>
        </a:solidFill>
        <a:latin typeface="思源黑体 Regular" panose="020B0500000000000000" charset="-122"/>
        <a:ea typeface="思源黑体 Regular" panose="020B0500000000000000" charset="-122"/>
        <a:cs typeface="+mn-cs"/>
      </a:defRPr>
    </a:lvl4pPr>
    <a:lvl5pPr marL="1828800" algn="l" defTabSz="914400" rtl="0" eaLnBrk="1" latinLnBrk="0" hangingPunct="1">
      <a:defRPr sz="1200" kern="1200">
        <a:solidFill>
          <a:schemeClr val="tx1"/>
        </a:solidFill>
        <a:latin typeface="思源黑体 Regular" panose="020B0500000000000000" charset="-122"/>
        <a:ea typeface="思源黑体 Regular" panose="020B0500000000000000"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7797912-BF02-4AE6-A2CD-34CB7C73683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670D8E-1A8C-4F3A-A648-02BEA421344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思源黑体 Regular" panose="020B0500000000000000" charset="-122"/>
              </a:defRPr>
            </a:lvl1pPr>
          </a:lstStyle>
          <a:p>
            <a:fld id="{57797912-BF02-4AE6-A2CD-34CB7C73683B}"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思源黑体 Regular" panose="020B0500000000000000" charset="-122"/>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思源黑体 Regular" panose="020B0500000000000000" charset="-122"/>
              </a:defRPr>
            </a:lvl1pPr>
          </a:lstStyle>
          <a:p>
            <a:fld id="{CE670D8E-1A8C-4F3A-A648-02BEA421344E}" type="slidenum">
              <a:rPr lang="zh-CN" altLang="en-US" smtClean="0"/>
            </a:fld>
            <a:endParaRPr lang="zh-CN" altLang="en-US"/>
          </a:p>
        </p:txBody>
      </p:sp>
      <p:grpSp>
        <p:nvGrpSpPr>
          <p:cNvPr id="7" name="组合 6"/>
          <p:cNvGrpSpPr/>
          <p:nvPr userDrawn="1"/>
        </p:nvGrpSpPr>
        <p:grpSpPr>
          <a:xfrm>
            <a:off x="0" y="-15753"/>
            <a:ext cx="12192000" cy="6873754"/>
            <a:chOff x="0" y="-15753"/>
            <a:chExt cx="12192000" cy="6873754"/>
          </a:xfrm>
        </p:grpSpPr>
        <p:pic>
          <p:nvPicPr>
            <p:cNvPr id="8" name="图片 7"/>
            <p:cNvPicPr>
              <a:picLocks noChangeAspect="1"/>
            </p:cNvPicPr>
            <p:nvPr/>
          </p:nvPicPr>
          <p:blipFill rotWithShape="1">
            <a:blip r:embed="rId12">
              <a:extLst>
                <a:ext uri="{28A0092B-C50C-407E-A947-70E740481C1C}">
                  <a14:useLocalDpi xmlns:a14="http://schemas.microsoft.com/office/drawing/2010/main" val="0"/>
                </a:ext>
              </a:extLst>
            </a:blip>
            <a:srcRect/>
            <a:stretch>
              <a:fillRect/>
            </a:stretch>
          </p:blipFill>
          <p:spPr>
            <a:xfrm flipH="1">
              <a:off x="0" y="-15753"/>
              <a:ext cx="12192000" cy="6873754"/>
            </a:xfrm>
            <a:prstGeom prst="rect">
              <a:avLst/>
            </a:prstGeom>
          </p:spPr>
        </p:pic>
        <p:sp>
          <p:nvSpPr>
            <p:cNvPr id="9" name="矩形 8"/>
            <p:cNvSpPr/>
            <p:nvPr/>
          </p:nvSpPr>
          <p:spPr>
            <a:xfrm>
              <a:off x="63500" y="69911"/>
              <a:ext cx="12065001" cy="6702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思源黑体 Regular" panose="020B0500000000000000" charset="-122"/>
              </a:endParaRPr>
            </a:p>
          </p:txBody>
        </p:sp>
      </p:grpSp>
      <p:sp>
        <p:nvSpPr>
          <p:cNvPr id="10" name="矩形 9"/>
          <p:cNvSpPr/>
          <p:nvPr userDrawn="1"/>
        </p:nvSpPr>
        <p:spPr>
          <a:xfrm>
            <a:off x="247568" y="400977"/>
            <a:ext cx="131707" cy="613285"/>
          </a:xfrm>
          <a:prstGeom prst="rect">
            <a:avLst/>
          </a:prstGeom>
          <a:solidFill>
            <a:srgbClr val="004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思源黑体 Regular" panose="020B0500000000000000"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思源黑体 Regular" panose="020B0500000000000000"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思源黑体 Regular" panose="020B0500000000000000"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思源黑体 Regular" panose="020B0500000000000000"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思源黑体 Regular" panose="020B0500000000000000"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思源黑体 Regular" panose="020B0500000000000000"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思源黑体 Regular" panose="020B0500000000000000"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jpe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jpe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flipH="1">
            <a:off x="0" y="-15753"/>
            <a:ext cx="12192000" cy="6873754"/>
          </a:xfrm>
          <a:prstGeom prst="rect">
            <a:avLst/>
          </a:prstGeom>
        </p:spPr>
      </p:pic>
      <p:sp>
        <p:nvSpPr>
          <p:cNvPr id="8" name="矩形 7"/>
          <p:cNvSpPr/>
          <p:nvPr/>
        </p:nvSpPr>
        <p:spPr>
          <a:xfrm>
            <a:off x="2296160" y="2913380"/>
            <a:ext cx="8737600" cy="1014730"/>
          </a:xfrm>
          <a:prstGeom prst="rect">
            <a:avLst/>
          </a:prstGeom>
        </p:spPr>
        <p:txBody>
          <a:bodyPr wrap="square">
            <a:spAutoFit/>
          </a:bodyPr>
          <a:lstStyle/>
          <a:p>
            <a:pPr algn="ctr"/>
            <a:r>
              <a:rPr lang="zh-CN" sz="6000" dirty="0">
                <a:solidFill>
                  <a:schemeClr val="bg1"/>
                </a:solidFill>
                <a:latin typeface="黑体" panose="02010609060101010101" charset="-122"/>
                <a:ea typeface="黑体" panose="02010609060101010101" charset="-122"/>
                <a:cs typeface="江城圆体 600W" panose="020B0800000000000000" charset="-122"/>
                <a:sym typeface="+mn-lt"/>
              </a:rPr>
              <a:t>标题文字的表现</a:t>
            </a:r>
            <a:endParaRPr lang="zh-CN" sz="6000" dirty="0">
              <a:solidFill>
                <a:schemeClr val="bg1"/>
              </a:solidFill>
              <a:latin typeface="黑体" panose="02010609060101010101" charset="-122"/>
              <a:ea typeface="黑体" panose="02010609060101010101" charset="-122"/>
              <a:cs typeface="江城圆体 600W" panose="020B0800000000000000" charset="-122"/>
              <a:sym typeface="+mn-lt"/>
            </a:endParaRPr>
          </a:p>
        </p:txBody>
      </p:sp>
      <p:sp>
        <p:nvSpPr>
          <p:cNvPr id="9" name="矩形 8"/>
          <p:cNvSpPr/>
          <p:nvPr/>
        </p:nvSpPr>
        <p:spPr>
          <a:xfrm>
            <a:off x="534390" y="1612260"/>
            <a:ext cx="131707" cy="613285"/>
          </a:xfrm>
          <a:prstGeom prst="rect">
            <a:avLst/>
          </a:prstGeom>
          <a:solidFill>
            <a:srgbClr val="004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 y="-15754"/>
            <a:ext cx="12191998" cy="6883007"/>
            <a:chOff x="1" y="-15754"/>
            <a:chExt cx="12191998" cy="6883007"/>
          </a:xfrm>
        </p:grpSpPr>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a:off x="1" y="-15754"/>
              <a:ext cx="8077199" cy="6883007"/>
            </a:xfrm>
            <a:prstGeom prst="rect">
              <a:avLst/>
            </a:prstGeom>
          </p:spPr>
        </p:pic>
        <p:pic>
          <p:nvPicPr>
            <p:cNvPr id="8" name="图片 7"/>
            <p:cNvPicPr>
              <a:picLocks noChangeAspect="1"/>
            </p:cNvPicPr>
            <p:nvPr/>
          </p:nvPicPr>
          <p:blipFill rotWithShape="1">
            <a:blip r:embed="rId2">
              <a:extLst>
                <a:ext uri="{28A0092B-C50C-407E-A947-70E740481C1C}">
                  <a14:useLocalDpi xmlns:a14="http://schemas.microsoft.com/office/drawing/2010/main" val="0"/>
                </a:ext>
              </a:extLst>
            </a:blip>
            <a:srcRect/>
            <a:stretch>
              <a:fillRect/>
            </a:stretch>
          </p:blipFill>
          <p:spPr>
            <a:xfrm>
              <a:off x="9621423" y="-15754"/>
              <a:ext cx="2570576" cy="6883007"/>
            </a:xfrm>
            <a:prstGeom prst="rect">
              <a:avLst/>
            </a:prstGeom>
          </p:spPr>
        </p:pic>
      </p:grpSp>
      <p:sp>
        <p:nvSpPr>
          <p:cNvPr id="4" name="椭圆 3"/>
          <p:cNvSpPr/>
          <p:nvPr/>
        </p:nvSpPr>
        <p:spPr>
          <a:xfrm>
            <a:off x="901700" y="987348"/>
            <a:ext cx="2089149" cy="20891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32535" y="1428837"/>
            <a:ext cx="1427480" cy="768350"/>
          </a:xfrm>
          <a:prstGeom prst="rect">
            <a:avLst/>
          </a:prstGeom>
        </p:spPr>
        <p:txBody>
          <a:bodyPr vert="horz" wrap="none">
            <a:spAutoFit/>
          </a:bodyPr>
          <a:lstStyle/>
          <a:p>
            <a:pPr algn="ctr"/>
            <a:r>
              <a:rPr lang="zh-CN" altLang="en-US" sz="4400" b="1" dirty="0">
                <a:solidFill>
                  <a:srgbClr val="004F91"/>
                </a:solidFill>
                <a:latin typeface="思源黑体 Regular" panose="020B0500000000000000" charset="-122"/>
                <a:ea typeface="思源黑体 Regular" panose="020B0500000000000000" charset="-122"/>
                <a:cs typeface="思源黑体 Regular" panose="020B0500000000000000" charset="-122"/>
              </a:rPr>
              <a:t>目</a:t>
            </a:r>
            <a:r>
              <a:rPr lang="zh-CN" altLang="en-US" sz="4400" b="1" dirty="0">
                <a:solidFill>
                  <a:srgbClr val="004F91"/>
                </a:solidFill>
                <a:latin typeface="思源黑体 Regular" panose="020B0500000000000000" charset="-122"/>
              </a:rPr>
              <a:t> </a:t>
            </a:r>
            <a:r>
              <a:rPr lang="zh-CN" altLang="en-US" sz="4400" b="1" dirty="0">
                <a:solidFill>
                  <a:srgbClr val="004F91"/>
                </a:solidFill>
                <a:latin typeface="思源黑体 Regular" panose="020B0500000000000000" charset="-122"/>
                <a:ea typeface="思源黑体 Regular" panose="020B0500000000000000" charset="-122"/>
                <a:cs typeface="思源黑体 Regular" panose="020B0500000000000000" charset="-122"/>
              </a:rPr>
              <a:t>录</a:t>
            </a:r>
            <a:endParaRPr lang="zh-CN" altLang="en-US" sz="4400" b="1" dirty="0">
              <a:solidFill>
                <a:srgbClr val="004F91"/>
              </a:solidFill>
              <a:latin typeface="思源黑体 Regular" panose="020B0500000000000000" charset="-122"/>
              <a:ea typeface="思源黑体 Regular" panose="020B0500000000000000" charset="-122"/>
              <a:cs typeface="思源黑体 Regular" panose="020B0500000000000000" charset="-122"/>
            </a:endParaRPr>
          </a:p>
        </p:txBody>
      </p:sp>
      <p:sp>
        <p:nvSpPr>
          <p:cNvPr id="10" name="矩形 9"/>
          <p:cNvSpPr/>
          <p:nvPr/>
        </p:nvSpPr>
        <p:spPr>
          <a:xfrm>
            <a:off x="974299" y="2057381"/>
            <a:ext cx="1943950" cy="583565"/>
          </a:xfrm>
          <a:prstGeom prst="rect">
            <a:avLst/>
          </a:prstGeom>
        </p:spPr>
        <p:txBody>
          <a:bodyPr vert="horz" wrap="square">
            <a:spAutoFit/>
          </a:bodyPr>
          <a:lstStyle/>
          <a:p>
            <a:pPr algn="ctr"/>
            <a:r>
              <a:rPr lang="zh-CN" altLang="en-US" sz="3200" dirty="0">
                <a:solidFill>
                  <a:schemeClr val="tx1">
                    <a:lumMod val="85000"/>
                    <a:lumOff val="15000"/>
                  </a:schemeClr>
                </a:solidFill>
                <a:latin typeface="思源黑体 Regular" panose="020B0500000000000000" charset="-122"/>
                <a:ea typeface="思源黑体 Regular" panose="020B0500000000000000" charset="-122"/>
                <a:cs typeface="思源黑体 Regular" panose="020B0500000000000000" charset="-122"/>
                <a:sym typeface="+mn-lt"/>
              </a:rPr>
              <a:t>Contents</a:t>
            </a:r>
            <a:endParaRPr lang="zh-CN" altLang="en-US" sz="3200" dirty="0">
              <a:solidFill>
                <a:schemeClr val="tx1">
                  <a:lumMod val="85000"/>
                  <a:lumOff val="15000"/>
                </a:schemeClr>
              </a:solidFill>
              <a:latin typeface="思源黑体 Regular" panose="020B0500000000000000" charset="-122"/>
              <a:ea typeface="思源黑体 Regular" panose="020B0500000000000000" charset="-122"/>
              <a:cs typeface="思源黑体 Regular" panose="020B0500000000000000" charset="-122"/>
              <a:sym typeface="+mn-lt"/>
            </a:endParaRPr>
          </a:p>
        </p:txBody>
      </p:sp>
      <p:sp>
        <p:nvSpPr>
          <p:cNvPr id="2" name="文本框 1"/>
          <p:cNvSpPr txBox="1"/>
          <p:nvPr/>
        </p:nvSpPr>
        <p:spPr>
          <a:xfrm>
            <a:off x="5353685" y="1845945"/>
            <a:ext cx="6226175" cy="2306955"/>
          </a:xfrm>
          <a:prstGeom prst="rect">
            <a:avLst/>
          </a:prstGeom>
          <a:noFill/>
        </p:spPr>
        <p:txBody>
          <a:bodyPr wrap="square" rtlCol="0">
            <a:spAutoFit/>
          </a:bodyPr>
          <a:lstStyle/>
          <a:p>
            <a:pPr marL="342900" indent="-342900">
              <a:buAutoNum type="arabicPeriod"/>
            </a:pPr>
            <a:r>
              <a:rPr lang="zh-CN" sz="3600" dirty="0">
                <a:solidFill>
                  <a:schemeClr val="tx1"/>
                </a:solidFill>
                <a:latin typeface="黑体" panose="02010609060101010101" charset="-122"/>
                <a:ea typeface="黑体" panose="02010609060101010101" charset="-122"/>
                <a:cs typeface="江城圆体 600W" panose="020B0800000000000000" charset="-122"/>
                <a:sym typeface="+mn-lt"/>
              </a:rPr>
              <a:t>文字的表现</a:t>
            </a:r>
            <a:endParaRPr lang="zh-CN" sz="3600" dirty="0">
              <a:solidFill>
                <a:schemeClr val="tx1"/>
              </a:solidFill>
              <a:latin typeface="黑体" panose="02010609060101010101" charset="-122"/>
              <a:ea typeface="黑体" panose="02010609060101010101" charset="-122"/>
              <a:cs typeface="江城圆体 600W" panose="020B0800000000000000" charset="-122"/>
              <a:sym typeface="+mn-lt"/>
            </a:endParaRPr>
          </a:p>
          <a:p>
            <a:pPr marL="342900" indent="-342900">
              <a:buAutoNum type="arabicPeriod"/>
            </a:pPr>
            <a:endParaRPr lang="zh-CN" altLang="en-US" sz="3600" dirty="0">
              <a:solidFill>
                <a:schemeClr val="tx1"/>
              </a:solidFill>
              <a:latin typeface="黑体" panose="02010609060101010101" charset="-122"/>
              <a:ea typeface="黑体" panose="02010609060101010101" charset="-122"/>
              <a:cs typeface="江城圆体 600W" panose="020B0800000000000000" charset="-122"/>
              <a:sym typeface="+mn-lt"/>
            </a:endParaRPr>
          </a:p>
          <a:p>
            <a:pPr marL="342900" indent="-342900">
              <a:buAutoNum type="arabicPeriod"/>
            </a:pPr>
            <a:r>
              <a:rPr lang="zh-CN" altLang="en-US" sz="3600" dirty="0">
                <a:latin typeface="黑体" panose="02010609060101010101" charset="-122"/>
                <a:ea typeface="黑体" panose="02010609060101010101" charset="-122"/>
                <a:cs typeface="江城圆体 600W" panose="020B0800000000000000" charset="-122"/>
                <a:sym typeface="+mn-lt"/>
              </a:rPr>
              <a:t>案例教学</a:t>
            </a:r>
            <a:endParaRPr lang="zh-CN" altLang="en-US" sz="3600" dirty="0">
              <a:solidFill>
                <a:schemeClr val="tx1"/>
              </a:solidFill>
              <a:latin typeface="黑体" panose="02010609060101010101" charset="-122"/>
              <a:ea typeface="黑体" panose="02010609060101010101" charset="-122"/>
              <a:cs typeface="江城圆体 600W" panose="020B0800000000000000" charset="-122"/>
              <a:sym typeface="+mn-lt"/>
            </a:endParaRPr>
          </a:p>
          <a:p>
            <a:pPr indent="0">
              <a:buNone/>
            </a:pPr>
            <a:endParaRPr lang="zh-CN" altLang="en-US" sz="3600" dirty="0">
              <a:latin typeface="黑体" panose="02010609060101010101" charset="-122"/>
              <a:ea typeface="黑体" panose="02010609060101010101" charset="-122"/>
              <a:cs typeface="江城圆体 600W" panose="020B0800000000000000" charset="-122"/>
              <a:sym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0" y="-25007"/>
            <a:ext cx="12192000" cy="6892260"/>
            <a:chOff x="0" y="-25007"/>
            <a:chExt cx="12192000" cy="6892260"/>
          </a:xfrm>
        </p:grpSpPr>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a:off x="0" y="-15754"/>
              <a:ext cx="4989616" cy="6883007"/>
            </a:xfrm>
            <a:prstGeom prst="rect">
              <a:avLst/>
            </a:prstGeom>
          </p:spPr>
        </p:pic>
        <p:pic>
          <p:nvPicPr>
            <p:cNvPr id="23" name="图片 22"/>
            <p:cNvPicPr>
              <a:picLocks noChangeAspect="1"/>
            </p:cNvPicPr>
            <p:nvPr/>
          </p:nvPicPr>
          <p:blipFill rotWithShape="1">
            <a:blip r:embed="rId2">
              <a:extLst>
                <a:ext uri="{28A0092B-C50C-407E-A947-70E740481C1C}">
                  <a14:useLocalDpi xmlns:a14="http://schemas.microsoft.com/office/drawing/2010/main" val="0"/>
                </a:ext>
              </a:extLst>
            </a:blip>
            <a:srcRect/>
            <a:stretch>
              <a:fillRect/>
            </a:stretch>
          </p:blipFill>
          <p:spPr>
            <a:xfrm flipV="1">
              <a:off x="10753106" y="-25007"/>
              <a:ext cx="1438894" cy="6883007"/>
            </a:xfrm>
            <a:prstGeom prst="rect">
              <a:avLst/>
            </a:prstGeom>
          </p:spPr>
        </p:pic>
      </p:grpSp>
      <p:sp>
        <p:nvSpPr>
          <p:cNvPr id="28" name="矩形 27"/>
          <p:cNvSpPr/>
          <p:nvPr/>
        </p:nvSpPr>
        <p:spPr>
          <a:xfrm>
            <a:off x="4234211" y="367820"/>
            <a:ext cx="8105538" cy="5384800"/>
          </a:xfrm>
          <a:prstGeom prst="rect">
            <a:avLst/>
          </a:prstGeom>
        </p:spPr>
        <p:txBody>
          <a:bodyPr wrap="square">
            <a:spAutoFit/>
          </a:bodyPr>
          <a:lstStyle/>
          <a:p>
            <a:r>
              <a:rPr lang="en-US" altLang="zh-CN" sz="34400" dirty="0">
                <a:solidFill>
                  <a:schemeClr val="tx1">
                    <a:lumMod val="65000"/>
                    <a:lumOff val="35000"/>
                    <a:alpha val="7000"/>
                  </a:schemeClr>
                </a:solidFill>
                <a:latin typeface="思源黑体 Regular" panose="020B0500000000000000" charset="-122"/>
                <a:ea typeface="思源黑体 Regular" panose="020B0500000000000000" charset="-122"/>
                <a:cs typeface="思源黑体 Regular" panose="020B0500000000000000" charset="-122"/>
                <a:sym typeface="+mn-lt"/>
              </a:rPr>
              <a:t>01</a:t>
            </a:r>
            <a:endParaRPr lang="en-US" altLang="zh-CN" sz="34400" dirty="0">
              <a:solidFill>
                <a:schemeClr val="tx1">
                  <a:lumMod val="65000"/>
                  <a:lumOff val="35000"/>
                  <a:alpha val="7000"/>
                </a:schemeClr>
              </a:solidFill>
              <a:latin typeface="思源黑体 Regular" panose="020B0500000000000000" charset="-122"/>
              <a:ea typeface="思源黑体 Regular" panose="020B0500000000000000" charset="-122"/>
              <a:cs typeface="思源黑体 Regular" panose="020B0500000000000000" charset="-122"/>
              <a:sym typeface="+mn-lt"/>
            </a:endParaRPr>
          </a:p>
        </p:txBody>
      </p:sp>
      <p:sp>
        <p:nvSpPr>
          <p:cNvPr id="25" name="矩形 24"/>
          <p:cNvSpPr/>
          <p:nvPr/>
        </p:nvSpPr>
        <p:spPr>
          <a:xfrm>
            <a:off x="3551115" y="2352979"/>
            <a:ext cx="131707" cy="613285"/>
          </a:xfrm>
          <a:prstGeom prst="rect">
            <a:avLst/>
          </a:prstGeom>
          <a:solidFill>
            <a:srgbClr val="CFE6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p:cNvSpPr/>
          <p:nvPr/>
        </p:nvSpPr>
        <p:spPr>
          <a:xfrm>
            <a:off x="3402972" y="3060865"/>
            <a:ext cx="6679292" cy="829945"/>
          </a:xfrm>
          <a:prstGeom prst="rect">
            <a:avLst/>
          </a:prstGeom>
        </p:spPr>
        <p:txBody>
          <a:bodyPr wrap="square">
            <a:spAutoFit/>
          </a:bodyPr>
          <a:lstStyle/>
          <a:p>
            <a:pPr lvl="0" algn="ctr"/>
            <a:r>
              <a:rPr lang="zh-CN" altLang="en-US" sz="4800" b="1" dirty="0">
                <a:solidFill>
                  <a:schemeClr val="tx1"/>
                </a:solidFill>
                <a:latin typeface="黑体" panose="02010609060101010101" charset="-122"/>
                <a:ea typeface="黑体" panose="02010609060101010101" charset="-122"/>
                <a:cs typeface="思源黑体 Regular" panose="020B0500000000000000" charset="-122"/>
                <a:sym typeface="+mn-lt"/>
              </a:rPr>
              <a:t>文字的表现</a:t>
            </a:r>
            <a:endParaRPr lang="zh-CN" altLang="en-US" sz="4800" b="1" dirty="0">
              <a:solidFill>
                <a:schemeClr val="tx1"/>
              </a:solidFill>
              <a:latin typeface="黑体" panose="02010609060101010101" charset="-122"/>
              <a:ea typeface="黑体" panose="02010609060101010101" charset="-122"/>
              <a:cs typeface="思源黑体 Regular" panose="020B0500000000000000" charset="-122"/>
              <a:sym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p:cNvSpPr/>
          <p:nvPr/>
        </p:nvSpPr>
        <p:spPr>
          <a:xfrm>
            <a:off x="379275" y="400977"/>
            <a:ext cx="5249236" cy="645160"/>
          </a:xfrm>
          <a:prstGeom prst="rect">
            <a:avLst/>
          </a:prstGeom>
        </p:spPr>
        <p:txBody>
          <a:bodyPr wrap="square">
            <a:spAutoFit/>
          </a:bodyPr>
          <a:lstStyle/>
          <a:p>
            <a:pPr lvl="0"/>
            <a:r>
              <a:rPr lang="zh-CN" altLang="en-US" sz="3600" b="1" dirty="0">
                <a:latin typeface="黑体" panose="02010609060101010101" charset="-122"/>
                <a:ea typeface="黑体" panose="02010609060101010101" charset="-122"/>
                <a:cs typeface="思源黑体 Regular" panose="020B0500000000000000" charset="-122"/>
                <a:sym typeface="+mn-lt"/>
              </a:rPr>
              <a:t>文字的表现</a:t>
            </a:r>
            <a:endParaRPr lang="zh-CN" altLang="en-US" sz="3600" b="1" dirty="0">
              <a:latin typeface="黑体" panose="02010609060101010101" charset="-122"/>
              <a:ea typeface="黑体" panose="02010609060101010101" charset="-122"/>
              <a:cs typeface="思源黑体 Regular" panose="020B0500000000000000" charset="-122"/>
              <a:sym typeface="+mn-lt"/>
            </a:endParaRPr>
          </a:p>
        </p:txBody>
      </p:sp>
      <p:sp>
        <p:nvSpPr>
          <p:cNvPr id="5" name="文本框 4"/>
          <p:cNvSpPr txBox="1"/>
          <p:nvPr/>
        </p:nvSpPr>
        <p:spPr>
          <a:xfrm>
            <a:off x="1123315" y="2061845"/>
            <a:ext cx="3895725" cy="3255010"/>
          </a:xfrm>
          <a:prstGeom prst="rect">
            <a:avLst/>
          </a:prstGeom>
          <a:noFill/>
        </p:spPr>
        <p:txBody>
          <a:bodyPr wrap="square" rtlCol="0">
            <a:noAutofit/>
          </a:bodyPr>
          <a:lstStyle/>
          <a:p>
            <a:pPr indent="0" algn="l">
              <a:buFont typeface="+mj-lt"/>
              <a:buNone/>
            </a:pPr>
            <a:r>
              <a:rPr lang="zh-CN" sz="1800" b="0" i="0" dirty="0">
                <a:solidFill>
                  <a:srgbClr val="24292F"/>
                </a:solidFill>
                <a:effectLst/>
                <a:latin typeface="-apple-system"/>
              </a:rPr>
              <a:t>文字</a:t>
            </a:r>
            <a:r>
              <a:rPr lang="zh-CN" altLang="en-US" sz="1800" b="0" i="0" dirty="0">
                <a:solidFill>
                  <a:srgbClr val="24292F"/>
                </a:solidFill>
                <a:effectLst/>
                <a:latin typeface="-apple-system"/>
              </a:rPr>
              <a:t>设计表现是非常重要的一个部分，在</a:t>
            </a:r>
            <a:r>
              <a:rPr lang="en-US" altLang="zh-CN" sz="1800" b="0" i="0" dirty="0">
                <a:solidFill>
                  <a:srgbClr val="24292F"/>
                </a:solidFill>
                <a:effectLst/>
                <a:latin typeface="-apple-system"/>
              </a:rPr>
              <a:t>ps</a:t>
            </a:r>
            <a:r>
              <a:rPr lang="zh-CN" altLang="en-US" sz="1800" b="0" i="0" dirty="0">
                <a:solidFill>
                  <a:srgbClr val="24292F"/>
                </a:solidFill>
                <a:effectLst/>
                <a:latin typeface="-apple-system"/>
              </a:rPr>
              <a:t>中灵活的文字工具和其强大的功能结合可以为动画创造出动感和趣味性的文字设计效果，从而增强画面的表现力。</a:t>
            </a:r>
            <a:endParaRPr lang="zh-CN" altLang="en-US" sz="1800" b="0" i="0" dirty="0">
              <a:solidFill>
                <a:srgbClr val="24292F"/>
              </a:solidFill>
              <a:effectLst/>
              <a:latin typeface="-apple-system"/>
            </a:endParaRPr>
          </a:p>
        </p:txBody>
      </p:sp>
      <p:pic>
        <p:nvPicPr>
          <p:cNvPr id="3" name="图片 2" descr="6061b9a888c38"/>
          <p:cNvPicPr>
            <a:picLocks noChangeAspect="1"/>
          </p:cNvPicPr>
          <p:nvPr/>
        </p:nvPicPr>
        <p:blipFill>
          <a:blip r:embed="rId1"/>
          <a:stretch>
            <a:fillRect/>
          </a:stretch>
        </p:blipFill>
        <p:spPr>
          <a:xfrm>
            <a:off x="5781040" y="1231900"/>
            <a:ext cx="5775325" cy="387413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25007"/>
            <a:ext cx="12192000" cy="6892260"/>
            <a:chOff x="0" y="-25007"/>
            <a:chExt cx="12192000" cy="6892260"/>
          </a:xfrm>
        </p:grpSpPr>
        <p:pic>
          <p:nvPicPr>
            <p:cNvPr id="7" name="图片 6"/>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a:off x="0" y="-15754"/>
              <a:ext cx="4989616" cy="6883007"/>
            </a:xfrm>
            <a:prstGeom prst="rect">
              <a:avLst/>
            </a:prstGeom>
          </p:spPr>
        </p:pic>
        <p:pic>
          <p:nvPicPr>
            <p:cNvPr id="23" name="图片 22"/>
            <p:cNvPicPr>
              <a:picLocks noChangeAspect="1"/>
            </p:cNvPicPr>
            <p:nvPr/>
          </p:nvPicPr>
          <p:blipFill rotWithShape="1">
            <a:blip r:embed="rId2">
              <a:extLst>
                <a:ext uri="{28A0092B-C50C-407E-A947-70E740481C1C}">
                  <a14:useLocalDpi xmlns:a14="http://schemas.microsoft.com/office/drawing/2010/main" val="0"/>
                </a:ext>
              </a:extLst>
            </a:blip>
            <a:srcRect/>
            <a:stretch>
              <a:fillRect/>
            </a:stretch>
          </p:blipFill>
          <p:spPr>
            <a:xfrm flipV="1">
              <a:off x="10753106" y="-25007"/>
              <a:ext cx="1438894" cy="6883007"/>
            </a:xfrm>
            <a:prstGeom prst="rect">
              <a:avLst/>
            </a:prstGeom>
          </p:spPr>
        </p:pic>
      </p:grpSp>
      <p:sp>
        <p:nvSpPr>
          <p:cNvPr id="28" name="矩形 27"/>
          <p:cNvSpPr/>
          <p:nvPr/>
        </p:nvSpPr>
        <p:spPr>
          <a:xfrm>
            <a:off x="4234211" y="367820"/>
            <a:ext cx="8105538" cy="5384800"/>
          </a:xfrm>
          <a:prstGeom prst="rect">
            <a:avLst/>
          </a:prstGeom>
        </p:spPr>
        <p:txBody>
          <a:bodyPr wrap="square">
            <a:spAutoFit/>
          </a:bodyPr>
          <a:lstStyle/>
          <a:p>
            <a:r>
              <a:rPr lang="en-US" altLang="zh-CN" sz="34400" dirty="0">
                <a:solidFill>
                  <a:schemeClr val="tx1">
                    <a:lumMod val="65000"/>
                    <a:lumOff val="35000"/>
                    <a:alpha val="7000"/>
                  </a:schemeClr>
                </a:solidFill>
                <a:latin typeface="思源黑体 Regular" panose="020B0500000000000000" charset="-122"/>
                <a:ea typeface="思源黑体 Regular" panose="020B0500000000000000" charset="-122"/>
                <a:cs typeface="思源黑体 Regular" panose="020B0500000000000000" charset="-122"/>
                <a:sym typeface="+mn-lt"/>
              </a:rPr>
              <a:t>02</a:t>
            </a:r>
            <a:endParaRPr lang="en-US" altLang="zh-CN" sz="34400" dirty="0">
              <a:solidFill>
                <a:schemeClr val="tx1">
                  <a:lumMod val="65000"/>
                  <a:lumOff val="35000"/>
                  <a:alpha val="7000"/>
                </a:schemeClr>
              </a:solidFill>
              <a:latin typeface="思源黑体 Regular" panose="020B0500000000000000" charset="-122"/>
              <a:ea typeface="思源黑体 Regular" panose="020B0500000000000000" charset="-122"/>
              <a:cs typeface="思源黑体 Regular" panose="020B0500000000000000" charset="-122"/>
              <a:sym typeface="+mn-lt"/>
            </a:endParaRPr>
          </a:p>
        </p:txBody>
      </p:sp>
      <p:sp>
        <p:nvSpPr>
          <p:cNvPr id="25" name="矩形 24"/>
          <p:cNvSpPr/>
          <p:nvPr/>
        </p:nvSpPr>
        <p:spPr>
          <a:xfrm>
            <a:off x="3551115" y="2352979"/>
            <a:ext cx="131707" cy="613285"/>
          </a:xfrm>
          <a:prstGeom prst="rect">
            <a:avLst/>
          </a:prstGeom>
          <a:solidFill>
            <a:srgbClr val="CFE6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p:cNvSpPr/>
          <p:nvPr/>
        </p:nvSpPr>
        <p:spPr>
          <a:xfrm>
            <a:off x="3402972" y="3060865"/>
            <a:ext cx="6679292" cy="829945"/>
          </a:xfrm>
          <a:prstGeom prst="rect">
            <a:avLst/>
          </a:prstGeom>
        </p:spPr>
        <p:txBody>
          <a:bodyPr wrap="square">
            <a:spAutoFit/>
          </a:bodyPr>
          <a:lstStyle/>
          <a:p>
            <a:pPr lvl="0" algn="ctr"/>
            <a:r>
              <a:rPr lang="zh-CN" altLang="en-US" sz="4800" b="1" dirty="0">
                <a:solidFill>
                  <a:schemeClr val="tx1"/>
                </a:solidFill>
                <a:latin typeface="黑体" panose="02010609060101010101" charset="-122"/>
                <a:ea typeface="黑体" panose="02010609060101010101" charset="-122"/>
                <a:cs typeface="思源黑体 Regular" panose="020B0500000000000000" charset="-122"/>
                <a:sym typeface="+mn-lt"/>
              </a:rPr>
              <a:t>案例教学</a:t>
            </a:r>
            <a:endParaRPr lang="zh-CN" altLang="en-US" sz="4800" b="1" dirty="0">
              <a:solidFill>
                <a:schemeClr val="tx1"/>
              </a:solidFill>
              <a:latin typeface="黑体" panose="02010609060101010101" charset="-122"/>
              <a:ea typeface="黑体" panose="02010609060101010101" charset="-122"/>
              <a:cs typeface="思源黑体 Regular" panose="020B0500000000000000" charset="-122"/>
              <a:sym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p:cNvSpPr/>
          <p:nvPr/>
        </p:nvSpPr>
        <p:spPr>
          <a:xfrm>
            <a:off x="379275" y="400977"/>
            <a:ext cx="5249236" cy="645160"/>
          </a:xfrm>
          <a:prstGeom prst="rect">
            <a:avLst/>
          </a:prstGeom>
        </p:spPr>
        <p:txBody>
          <a:bodyPr wrap="square">
            <a:spAutoFit/>
          </a:bodyPr>
          <a:lstStyle/>
          <a:p>
            <a:pPr lvl="0"/>
            <a:r>
              <a:rPr lang="zh-CN" altLang="en-US" sz="3600" b="1" dirty="0">
                <a:latin typeface="黑体" panose="02010609060101010101" charset="-122"/>
                <a:ea typeface="黑体" panose="02010609060101010101" charset="-122"/>
                <a:cs typeface="思源黑体 Regular" panose="020B0500000000000000" charset="-122"/>
                <a:sym typeface="+mn-lt"/>
              </a:rPr>
              <a:t>案例教学</a:t>
            </a:r>
            <a:endParaRPr lang="zh-CN" altLang="en-US" sz="3600" b="1" dirty="0">
              <a:latin typeface="黑体" panose="02010609060101010101" charset="-122"/>
              <a:ea typeface="黑体" panose="02010609060101010101" charset="-122"/>
              <a:cs typeface="思源黑体 Regular" panose="020B0500000000000000" charset="-122"/>
              <a:sym typeface="+mn-lt"/>
            </a:endParaRPr>
          </a:p>
        </p:txBody>
      </p:sp>
      <p:pic>
        <p:nvPicPr>
          <p:cNvPr id="4" name="图片 3" descr="6061b9a888c38"/>
          <p:cNvPicPr>
            <a:picLocks noChangeAspect="1"/>
          </p:cNvPicPr>
          <p:nvPr/>
        </p:nvPicPr>
        <p:blipFill>
          <a:blip r:embed="rId1"/>
          <a:stretch>
            <a:fillRect/>
          </a:stretch>
        </p:blipFill>
        <p:spPr>
          <a:xfrm>
            <a:off x="727710" y="2214245"/>
            <a:ext cx="4552315" cy="3053715"/>
          </a:xfrm>
          <a:prstGeom prst="rect">
            <a:avLst/>
          </a:prstGeom>
        </p:spPr>
      </p:pic>
      <p:pic>
        <p:nvPicPr>
          <p:cNvPr id="6" name="图片 5"/>
          <p:cNvPicPr>
            <a:picLocks noChangeAspect="1"/>
          </p:cNvPicPr>
          <p:nvPr/>
        </p:nvPicPr>
        <p:blipFill>
          <a:blip r:embed="rId2"/>
          <a:stretch>
            <a:fillRect/>
          </a:stretch>
        </p:blipFill>
        <p:spPr>
          <a:xfrm>
            <a:off x="5443855" y="2213610"/>
            <a:ext cx="5702300" cy="30543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a:extLst>
              <a:ext uri="{28A0092B-C50C-407E-A947-70E740481C1C}">
                <a14:useLocalDpi xmlns:a14="http://schemas.microsoft.com/office/drawing/2010/main" val="0"/>
              </a:ext>
            </a:extLst>
          </a:blip>
          <a:srcRect/>
          <a:stretch>
            <a:fillRect/>
          </a:stretch>
        </p:blipFill>
        <p:spPr>
          <a:xfrm flipH="1">
            <a:off x="0" y="-15753"/>
            <a:ext cx="12192000" cy="6873754"/>
          </a:xfrm>
          <a:prstGeom prst="rect">
            <a:avLst/>
          </a:prstGeom>
        </p:spPr>
      </p:pic>
      <p:sp>
        <p:nvSpPr>
          <p:cNvPr id="8" name="矩形 7"/>
          <p:cNvSpPr/>
          <p:nvPr/>
        </p:nvSpPr>
        <p:spPr>
          <a:xfrm>
            <a:off x="3167840" y="2642129"/>
            <a:ext cx="6141260" cy="1106805"/>
          </a:xfrm>
          <a:prstGeom prst="rect">
            <a:avLst/>
          </a:prstGeom>
        </p:spPr>
        <p:txBody>
          <a:bodyPr wrap="square">
            <a:spAutoFit/>
          </a:bodyPr>
          <a:lstStyle/>
          <a:p>
            <a:pPr algn="ctr"/>
            <a:r>
              <a:rPr lang="zh-CN" altLang="en-US" sz="6600" dirty="0">
                <a:solidFill>
                  <a:schemeClr val="bg1"/>
                </a:solidFill>
                <a:latin typeface="黑体" panose="02010609060101010101" charset="-122"/>
                <a:ea typeface="黑体" panose="02010609060101010101" charset="-122"/>
                <a:cs typeface="江城圆体 600W" panose="020B0800000000000000" charset="-122"/>
                <a:sym typeface="+mn-lt"/>
              </a:rPr>
              <a:t>谢谢聆听</a:t>
            </a:r>
            <a:endParaRPr lang="zh-CN" altLang="en-US" sz="6600" dirty="0">
              <a:solidFill>
                <a:schemeClr val="bg1"/>
              </a:solidFill>
              <a:latin typeface="黑体" panose="02010609060101010101" charset="-122"/>
              <a:ea typeface="黑体" panose="02010609060101010101" charset="-122"/>
              <a:cs typeface="江城圆体 600W" panose="020B0800000000000000" charset="-122"/>
              <a:sym typeface="+mn-lt"/>
            </a:endParaRPr>
          </a:p>
        </p:txBody>
      </p:sp>
      <p:sp>
        <p:nvSpPr>
          <p:cNvPr id="9" name="矩形 8"/>
          <p:cNvSpPr/>
          <p:nvPr/>
        </p:nvSpPr>
        <p:spPr>
          <a:xfrm>
            <a:off x="534390" y="1612260"/>
            <a:ext cx="131707" cy="613285"/>
          </a:xfrm>
          <a:prstGeom prst="rect">
            <a:avLst/>
          </a:prstGeom>
          <a:solidFill>
            <a:srgbClr val="004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tags/tag1.xml><?xml version="1.0" encoding="utf-8"?>
<p:tagLst xmlns:p="http://schemas.openxmlformats.org/presentationml/2006/main">
  <p:tag name="COMMONDATA" val="eyJjb3VudCI6MSwiaGRpZCI6ImEyODJhN2U1YzYyMzNkYWUyOTc4N2JjOWZmYWE5NDEzIiwidXNlckNvdW50IjoxfQ=="/>
  <p:tag name="commondata" val="eyJjb3VudCI6MiwiaGRpZCI6IjQ5Zjc3ZjExZjRiMDNjZjQzMmI2ODFlYjRhNzk4MzVkIiwidXNlckNvdW50IjoxfQ=="/>
</p:tagLst>
</file>

<file path=ppt/theme/theme1.xml><?xml version="1.0" encoding="utf-8"?>
<a:theme xmlns:a="http://schemas.openxmlformats.org/drawingml/2006/main" name="Office 主题​​">
  <a:themeElements>
    <a:clrScheme name="自定义 159">
      <a:dk1>
        <a:sysClr val="windowText" lastClr="000000"/>
      </a:dk1>
      <a:lt1>
        <a:sysClr val="window" lastClr="FFFFFF"/>
      </a:lt1>
      <a:dk2>
        <a:srgbClr val="44546A"/>
      </a:dk2>
      <a:lt2>
        <a:srgbClr val="E7E6E6"/>
      </a:lt2>
      <a:accent1>
        <a:srgbClr val="004F91"/>
      </a:accent1>
      <a:accent2>
        <a:srgbClr val="8BC39C"/>
      </a:accent2>
      <a:accent3>
        <a:srgbClr val="3F3F3F"/>
      </a:accent3>
      <a:accent4>
        <a:srgbClr val="FFC000"/>
      </a:accent4>
      <a:accent5>
        <a:srgbClr val="5B9BD5"/>
      </a:accent5>
      <a:accent6>
        <a:srgbClr val="70AD47"/>
      </a:accent6>
      <a:hlink>
        <a:srgbClr val="0563C1"/>
      </a:hlink>
      <a:folHlink>
        <a:srgbClr val="954F72"/>
      </a:folHlink>
    </a:clrScheme>
    <a:fontScheme name="t4ja5jux">
      <a:majorFont>
        <a:latin typeface="Arial"/>
        <a:ea typeface="思源黑体 Regular"/>
        <a:cs typeface=""/>
      </a:majorFont>
      <a:minorFont>
        <a:latin typeface="Arial"/>
        <a:ea typeface="思源黑体 Regula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思源黑体 Regular"/>
        <a:font script="Hant" typeface="新細明體"/>
        <a:font script="Arab" typeface="思源黑体 Regular"/>
        <a:font script="Hebr" typeface="思源黑体 Regular"/>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思源黑体 Regular"/>
        <a:font script="Uigh" typeface="Microsoft Uighur"/>
        <a:font script="Geor" typeface="Sylfaen"/>
      </a:majorFont>
      <a:minorFont>
        <a:latin typeface="思源黑体 Regular"/>
        <a:ea typeface=""/>
        <a:cs typeface=""/>
        <a:font script="Jpan" typeface="ＭＳ Ｐゴシック"/>
        <a:font script="Hang" typeface="맑은 고딕"/>
        <a:font script="Hans" typeface="思源黑体 Regular"/>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思源黑体 Regular"/>
        <a:font script="Hant" typeface="新細明體"/>
        <a:font script="Arab" typeface="思源黑体 Regular"/>
        <a:font script="Hebr" typeface="思源黑体 Regular"/>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思源黑体 Regular"/>
        <a:font script="Uigh" typeface="Microsoft Uighur"/>
        <a:font script="Geor" typeface="Sylfaen"/>
      </a:majorFont>
      <a:minorFont>
        <a:latin typeface="思源黑体 Regular"/>
        <a:ea typeface=""/>
        <a:cs typeface=""/>
        <a:font script="Jpan" typeface="ＭＳ Ｐゴシック"/>
        <a:font script="Hang" typeface="맑은 고딕"/>
        <a:font script="Hans" typeface="思源黑体 Regular"/>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123</Words>
  <Application>WPS 演示</Application>
  <PresentationFormat>宽屏</PresentationFormat>
  <Paragraphs>27</Paragraphs>
  <Slides>7</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7</vt:i4>
      </vt:variant>
    </vt:vector>
  </HeadingPairs>
  <TitlesOfParts>
    <vt:vector size="19" baseType="lpstr">
      <vt:lpstr>Arial</vt:lpstr>
      <vt:lpstr>宋体</vt:lpstr>
      <vt:lpstr>Wingdings</vt:lpstr>
      <vt:lpstr>思源黑体 Regular</vt:lpstr>
      <vt:lpstr>黑体</vt:lpstr>
      <vt:lpstr>江城圆体 600W</vt:lpstr>
      <vt:lpstr>-apple-system</vt:lpstr>
      <vt:lpstr>微软雅黑</vt:lpstr>
      <vt:lpstr>Arial Unicode MS</vt:lpstr>
      <vt:lpstr>Segoe Print</vt:lpstr>
      <vt:lpstr>思源黑体 Regular</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刘庆尧</cp:lastModifiedBy>
  <cp:revision>203</cp:revision>
  <dcterms:created xsi:type="dcterms:W3CDTF">2024-04-23T03:04:00Z</dcterms:created>
  <dcterms:modified xsi:type="dcterms:W3CDTF">2024-04-27T03:13:14Z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2052-12.1.0.16729</vt:lpwstr>
  </property>
  <property fmtid="{D5CDD505-2E9C-101B-9397-08002B2CF9AE}" pid="3" name="ICV">
    <vt:lpwstr>919E519ECB1D4546915312EF249BFE19_13</vt:lpwstr>
  </property>
  <property fmtid="{D5CDD505-2E9C-101B-9397-08002B2CF9AE}" pid="4" name="KSOTemplateUUID">
    <vt:lpwstr>v1.0_mb_V1KlpKiTAsgXCbwt2nSBjw==</vt:lpwstr>
  </property>
</Properties>
</file>