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61" r:id="rId5"/>
    <p:sldId id="260" r:id="rId6"/>
    <p:sldId id="276" r:id="rId7"/>
    <p:sldId id="273" r:id="rId8"/>
    <p:sldId id="286" r:id="rId9"/>
    <p:sldId id="277" r:id="rId10"/>
    <p:sldId id="278" r:id="rId11"/>
    <p:sldId id="275" r:id="rId12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13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6.xml"/><Relationship Id="rId7" Type="http://schemas.openxmlformats.org/officeDocument/2006/relationships/image" Target="../media/image9.png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image" Target="../media/image8.png"/><Relationship Id="rId3" Type="http://schemas.openxmlformats.org/officeDocument/2006/relationships/tags" Target="../tags/tag3.xml"/><Relationship Id="rId2" Type="http://schemas.openxmlformats.org/officeDocument/2006/relationships/image" Target="../media/image7.png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tags" Target="../tags/tag9.xml"/><Relationship Id="rId3" Type="http://schemas.openxmlformats.org/officeDocument/2006/relationships/image" Target="../media/image10.png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12.xml"/><Relationship Id="rId4" Type="http://schemas.openxmlformats.org/officeDocument/2006/relationships/image" Target="../media/image13.png"/><Relationship Id="rId3" Type="http://schemas.openxmlformats.org/officeDocument/2006/relationships/tags" Target="../tags/tag11.xml"/><Relationship Id="rId2" Type="http://schemas.openxmlformats.org/officeDocument/2006/relationships/image" Target="../media/image12.png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宣传</a:t>
            </a:r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画册设计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宣传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画册设计简介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画册分类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宣传画册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设计简介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宣传画册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设计简介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670" y="1483360"/>
            <a:ext cx="412178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所谓企业宣传画册，即产品画册和团体机构的业务信息与形象推介手册的简称。一本好的宣传画册必须正确传达产品的优良品质及性能，同时给受众带来卓越的视觉感受，进而获得在选购和使用之后的价值提升。</a:t>
            </a:r>
            <a:endParaRPr lang="zh-CN" altLang="en-US" sz="200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253355" y="1378585"/>
            <a:ext cx="6578600" cy="41001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画册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分类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画册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分类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86105" y="1610995"/>
            <a:ext cx="16033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产品宣传</a:t>
            </a:r>
            <a:r>
              <a:rPr lang="zh-CN" altLang="en-US"/>
              <a:t>画册</a:t>
            </a:r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81610" y="1979295"/>
            <a:ext cx="3072765" cy="34290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254375" y="1979295"/>
            <a:ext cx="4890770" cy="3429000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5"/>
            </p:custDataLst>
          </p:nvPr>
        </p:nvSpPr>
        <p:spPr>
          <a:xfrm>
            <a:off x="4720590" y="1610995"/>
            <a:ext cx="16033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企业</a:t>
            </a:r>
            <a:r>
              <a:rPr lang="zh-CN" altLang="en-US"/>
              <a:t>机构画册</a:t>
            </a:r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7371715" y="1979295"/>
            <a:ext cx="4699000" cy="3429635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8"/>
            </p:custDataLst>
          </p:nvPr>
        </p:nvSpPr>
        <p:spPr>
          <a:xfrm>
            <a:off x="9258300" y="1610995"/>
            <a:ext cx="16033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展览</a:t>
            </a:r>
            <a:r>
              <a:rPr lang="zh-CN" altLang="en-US"/>
              <a:t>会馆画册</a:t>
            </a:r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画册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分类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189480" y="1979295"/>
            <a:ext cx="16033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文化</a:t>
            </a:r>
            <a:r>
              <a:rPr lang="zh-CN" altLang="en-US"/>
              <a:t>类画册</a:t>
            </a:r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7775575" y="1979295"/>
            <a:ext cx="16033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年报</a:t>
            </a:r>
            <a:r>
              <a:rPr lang="zh-CN" altLang="en-US"/>
              <a:t>类画册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79095" y="2544445"/>
            <a:ext cx="5758180" cy="29013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644005" y="2544445"/>
            <a:ext cx="4289425" cy="289306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03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画册案例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58800" y="1652270"/>
            <a:ext cx="5379085" cy="3775075"/>
          </a:xfrm>
          <a:prstGeom prst="rect">
            <a:avLst/>
          </a:prstGeom>
        </p:spPr>
      </p:pic>
      <p:pic>
        <p:nvPicPr>
          <p:cNvPr id="5" name="图片 4" descr="/private/var/folders/xp/gjxk3d4d1gz12qyhvwr86t3w0000gn/T/com.kingsoft.wpsoffice.mac/picturecompress_20240423112143/output_1.pngoutput_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263005" y="1652270"/>
            <a:ext cx="5041265" cy="353949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380615" y="560641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封面</a:t>
            </a:r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8609965" y="5606415"/>
            <a:ext cx="7461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内页</a:t>
            </a:r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206</Words>
  <Application>WPS 表格</Application>
  <PresentationFormat>宽屏</PresentationFormat>
  <Paragraphs>51</Paragraphs>
  <Slides>10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宋体</vt:lpstr>
      <vt:lpstr>Wingdings</vt:lpstr>
      <vt:lpstr>思源黑体 Regular</vt:lpstr>
      <vt:lpstr>汉仪中黑KW</vt:lpstr>
      <vt:lpstr>黑体</vt:lpstr>
      <vt:lpstr>江城圆体 600W</vt:lpstr>
      <vt:lpstr>Wingdings</vt:lpstr>
      <vt:lpstr>微软雅黑</vt:lpstr>
      <vt:lpstr>宋体</vt:lpstr>
      <vt:lpstr>Arial Unicode MS</vt:lpstr>
      <vt:lpstr>苹方-简</vt:lpstr>
      <vt:lpstr>汉仪书宋二KW</vt:lpstr>
      <vt:lpstr>思源黑体 Regular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刘庆尧</cp:lastModifiedBy>
  <cp:revision>199</cp:revision>
  <dcterms:created xsi:type="dcterms:W3CDTF">2024-04-23T03:22:17Z</dcterms:created>
  <dcterms:modified xsi:type="dcterms:W3CDTF">2024-04-23T03:22:17Z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5D2A46B6CFC5741300272766B2275F98_43</vt:lpwstr>
  </property>
  <property fmtid="{D5CDD505-2E9C-101B-9397-08002B2CF9AE}" pid="4" name="KSOTemplateUUID">
    <vt:lpwstr>v1.0_mb_V1KlpKiTAsgXCbwt2nSBjw==</vt:lpwstr>
  </property>
</Properties>
</file>