
<file path=[Content_Types].xml><?xml version="1.0" encoding="utf-8"?>
<Types xmlns="http://schemas.openxmlformats.org/package/2006/content-types">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1" r:id="rId7"/>
  </p:sldIdLst>
  <p:sldSz cx="9144000" cy="6858000" type="screen4x3"/>
  <p:notesSz cx="6858000" cy="9144000"/>
  <p:custDataLst>
    <p:tags r:id="rId11"/>
  </p:custDataLst>
  <p:defaultTextStyle>
    <a:defPPr>
      <a:defRPr lang="zh-CN"/>
    </a:defPPr>
    <a:lvl1pPr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90" d="100"/>
          <a:sy n="90" d="100"/>
        </p:scale>
        <p:origin x="-1398"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viewProps" Target="viewProps.xml"/><Relationship Id="rId8" Type="http://schemas.openxmlformats.org/officeDocument/2006/relationships/presProps" Target="presProps.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 Type="http://schemas.openxmlformats.org/officeDocument/2006/relationships/theme" Target="theme/theme1.xml"/><Relationship Id="rId11" Type="http://schemas.openxmlformats.org/officeDocument/2006/relationships/tags" Target="tags/tag1.xml"/><Relationship Id="rId10" Type="http://schemas.openxmlformats.org/officeDocument/2006/relationships/tableStyles" Target="tableStyles.xml"/><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8" name="标题 7"/>
          <p:cNvSpPr>
            <a:spLocks noGrp="1"/>
          </p:cNvSpPr>
          <p:nvPr>
            <p:ph type="ctrTitle"/>
          </p:nvPr>
        </p:nvSpPr>
        <p:spPr>
          <a:xfrm>
            <a:off x="422030" y="1371600"/>
            <a:ext cx="8229600" cy="1828800"/>
          </a:xfrm>
        </p:spPr>
        <p:txBody>
          <a:bodyPr lIns="45720" tIns="0" rIns="45720" bIns="0" anchor="b">
            <a:scene3d>
              <a:camera prst="orthographicFront"/>
              <a:lightRig rig="soft" dir="t">
                <a:rot lat="0" lon="0" rev="17220000"/>
              </a:lightRig>
            </a:scene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lang="zh-CN" altLang="en-US" smtClean="0"/>
              <a:t>单击此处编辑母版标题样式</a:t>
            </a:r>
            <a:endParaRPr lang="en-US"/>
          </a:p>
        </p:txBody>
      </p:sp>
      <p:sp>
        <p:nvSpPr>
          <p:cNvPr id="9" name="副标题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zh-CN" altLang="en-US" smtClean="0"/>
              <a:t>单击此处编辑母版副标题样式</a:t>
            </a:r>
            <a:endParaRPr lang="en-US"/>
          </a:p>
        </p:txBody>
      </p:sp>
      <p:sp>
        <p:nvSpPr>
          <p:cNvPr id="4" name="日期占位符 13"/>
          <p:cNvSpPr>
            <a:spLocks noGrp="1"/>
          </p:cNvSpPr>
          <p:nvPr>
            <p:ph type="dt" sz="half" idx="10"/>
          </p:nvPr>
        </p:nvSpPr>
        <p:spPr/>
        <p:txBody>
          <a:bodyPr/>
          <a:lstStyle>
            <a:lvl1pPr>
              <a:defRPr/>
            </a:lvl1pPr>
          </a:lstStyle>
          <a:p>
            <a:pPr>
              <a:defRPr/>
            </a:pPr>
            <a:fld id="{9C6D80C3-24A4-4FD0-AE83-FA2C6A3E33BC}" type="datetimeFigureOut">
              <a:rPr lang="zh-CN" altLang="en-US"/>
            </a:fld>
            <a:endParaRPr lang="zh-CN" altLang="en-US"/>
          </a:p>
        </p:txBody>
      </p:sp>
      <p:sp>
        <p:nvSpPr>
          <p:cNvPr id="5" name="页脚占位符 2"/>
          <p:cNvSpPr>
            <a:spLocks noGrp="1"/>
          </p:cNvSpPr>
          <p:nvPr>
            <p:ph type="ftr" sz="quarter" idx="11"/>
          </p:nvPr>
        </p:nvSpPr>
        <p:spPr/>
        <p:txBody>
          <a:bodyPr/>
          <a:lstStyle>
            <a:lvl1pPr>
              <a:defRPr/>
            </a:lvl1pPr>
          </a:lstStyle>
          <a:p>
            <a:pPr>
              <a:defRPr/>
            </a:pPr>
            <a:endParaRPr lang="zh-CN" altLang="en-US"/>
          </a:p>
        </p:txBody>
      </p:sp>
      <p:sp>
        <p:nvSpPr>
          <p:cNvPr id="6" name="灯片编号占位符 22"/>
          <p:cNvSpPr>
            <a:spLocks noGrp="1"/>
          </p:cNvSpPr>
          <p:nvPr>
            <p:ph type="sldNum" sz="quarter" idx="12"/>
          </p:nvPr>
        </p:nvSpPr>
        <p:spPr/>
        <p:txBody>
          <a:bodyPr/>
          <a:lstStyle>
            <a:lvl1pPr>
              <a:defRPr/>
            </a:lvl1pPr>
          </a:lstStyle>
          <a:p>
            <a:pPr>
              <a:defRPr/>
            </a:pPr>
            <a:fld id="{9A53B598-D351-42F0-85BF-D543AD4996CA}" type="slidenum">
              <a:rPr lang="zh-CN" altLang="en-US"/>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日期占位符 13"/>
          <p:cNvSpPr>
            <a:spLocks noGrp="1"/>
          </p:cNvSpPr>
          <p:nvPr>
            <p:ph type="dt" sz="half" idx="10"/>
          </p:nvPr>
        </p:nvSpPr>
        <p:spPr/>
        <p:txBody>
          <a:bodyPr/>
          <a:lstStyle>
            <a:lvl1pPr>
              <a:defRPr/>
            </a:lvl1pPr>
          </a:lstStyle>
          <a:p>
            <a:pPr>
              <a:defRPr/>
            </a:pPr>
            <a:fld id="{C78F93C0-3B38-4097-943F-CCABF36ACF81}" type="datetimeFigureOut">
              <a:rPr lang="zh-CN" altLang="en-US"/>
            </a:fld>
            <a:endParaRPr lang="zh-CN" altLang="en-US"/>
          </a:p>
        </p:txBody>
      </p:sp>
      <p:sp>
        <p:nvSpPr>
          <p:cNvPr id="5" name="页脚占位符 2"/>
          <p:cNvSpPr>
            <a:spLocks noGrp="1"/>
          </p:cNvSpPr>
          <p:nvPr>
            <p:ph type="ftr" sz="quarter" idx="11"/>
          </p:nvPr>
        </p:nvSpPr>
        <p:spPr/>
        <p:txBody>
          <a:bodyPr/>
          <a:lstStyle>
            <a:lvl1pPr>
              <a:defRPr/>
            </a:lvl1pPr>
          </a:lstStyle>
          <a:p>
            <a:pPr>
              <a:defRPr/>
            </a:pPr>
            <a:endParaRPr lang="zh-CN" altLang="en-US"/>
          </a:p>
        </p:txBody>
      </p:sp>
      <p:sp>
        <p:nvSpPr>
          <p:cNvPr id="6" name="灯片编号占位符 22"/>
          <p:cNvSpPr>
            <a:spLocks noGrp="1"/>
          </p:cNvSpPr>
          <p:nvPr>
            <p:ph type="sldNum" sz="quarter" idx="12"/>
          </p:nvPr>
        </p:nvSpPr>
        <p:spPr/>
        <p:txBody>
          <a:bodyPr/>
          <a:lstStyle>
            <a:lvl1pPr>
              <a:defRPr/>
            </a:lvl1pPr>
          </a:lstStyle>
          <a:p>
            <a:pPr>
              <a:defRPr/>
            </a:pPr>
            <a:fld id="{D5471DD6-1F12-40E2-8F99-B25678F5AA08}" type="slidenum">
              <a:rPr lang="zh-CN" altLang="en-US"/>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1600200" y="609600"/>
            <a:ext cx="7086600" cy="1828800"/>
          </a:xfrm>
        </p:spPr>
        <p:txBody>
          <a:bodyPr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1600200" y="2507786"/>
            <a:ext cx="7086600" cy="1509712"/>
          </a:xfrm>
        </p:spPr>
        <p:txBody>
          <a:bodyPr/>
          <a:lstStyle>
            <a:lvl1pPr marL="73025"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lvl1pPr>
              <a:defRPr/>
            </a:lvl1pPr>
          </a:lstStyle>
          <a:p>
            <a:pPr>
              <a:defRPr/>
            </a:pPr>
            <a:fld id="{042F3862-F669-4248-A598-251FB916220C}" type="datetimeFigureOut">
              <a:rPr lang="zh-CN" altLang="en-US"/>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573DEF1-52F0-476E-80EF-A4CC5E5B6EA2}" type="slidenum">
              <a:rPr lang="zh-CN" altLang="en-US"/>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内容占位符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内容占位符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日期占位符 13"/>
          <p:cNvSpPr>
            <a:spLocks noGrp="1"/>
          </p:cNvSpPr>
          <p:nvPr>
            <p:ph type="dt" sz="half" idx="10"/>
          </p:nvPr>
        </p:nvSpPr>
        <p:spPr/>
        <p:txBody>
          <a:bodyPr/>
          <a:lstStyle>
            <a:lvl1pPr>
              <a:defRPr/>
            </a:lvl1pPr>
          </a:lstStyle>
          <a:p>
            <a:pPr>
              <a:defRPr/>
            </a:pPr>
            <a:fld id="{01A06C94-E501-41FA-8CB0-8A16E4C4D54F}" type="datetimeFigureOut">
              <a:rPr lang="zh-CN" altLang="en-US"/>
            </a:fld>
            <a:endParaRPr lang="zh-CN" altLang="en-US"/>
          </a:p>
        </p:txBody>
      </p:sp>
      <p:sp>
        <p:nvSpPr>
          <p:cNvPr id="6" name="页脚占位符 2"/>
          <p:cNvSpPr>
            <a:spLocks noGrp="1"/>
          </p:cNvSpPr>
          <p:nvPr>
            <p:ph type="ftr" sz="quarter" idx="11"/>
          </p:nvPr>
        </p:nvSpPr>
        <p:spPr/>
        <p:txBody>
          <a:bodyPr/>
          <a:lstStyle>
            <a:lvl1pPr>
              <a:defRPr/>
            </a:lvl1pPr>
          </a:lstStyle>
          <a:p>
            <a:pPr>
              <a:defRPr/>
            </a:pPr>
            <a:endParaRPr lang="zh-CN" altLang="en-US"/>
          </a:p>
        </p:txBody>
      </p:sp>
      <p:sp>
        <p:nvSpPr>
          <p:cNvPr id="7" name="灯片编号占位符 22"/>
          <p:cNvSpPr>
            <a:spLocks noGrp="1"/>
          </p:cNvSpPr>
          <p:nvPr>
            <p:ph type="sldNum" sz="quarter" idx="12"/>
          </p:nvPr>
        </p:nvSpPr>
        <p:spPr/>
        <p:txBody>
          <a:bodyPr/>
          <a:lstStyle>
            <a:lvl1pPr>
              <a:defRPr/>
            </a:lvl1pPr>
          </a:lstStyle>
          <a:p>
            <a:pPr>
              <a:defRPr/>
            </a:pPr>
            <a:fld id="{A7E7540E-805E-4B48-863E-AF6B6415F974}" type="slidenum">
              <a:rPr lang="zh-CN" altLang="en-US"/>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8229600" cy="1143000"/>
          </a:xfrm>
        </p:spPr>
        <p:txBody>
          <a:bodyPr/>
          <a:lstStyle>
            <a:lvl1pPr>
              <a:defRPr/>
            </a:lvl1pPr>
          </a:lstStyle>
          <a:p>
            <a:r>
              <a:rPr lang="zh-CN" altLang="en-US" smtClean="0"/>
              <a:t>单击此处编辑母版标题样式</a:t>
            </a:r>
            <a:endParaRPr lang="en-US"/>
          </a:p>
        </p:txBody>
      </p:sp>
      <p:sp>
        <p:nvSpPr>
          <p:cNvPr id="3" name="文本占位符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zh-CN" altLang="en-US" smtClean="0"/>
              <a:t>单击此处编辑母版文本样式</a:t>
            </a:r>
            <a:endParaRPr lang="zh-CN" altLang="en-US" smtClean="0"/>
          </a:p>
        </p:txBody>
      </p:sp>
      <p:sp>
        <p:nvSpPr>
          <p:cNvPr id="4" name="文本占位符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a:r>
              <a:rPr lang="zh-CN" altLang="en-US" smtClean="0"/>
              <a:t>单击此处编辑母版文本样式</a:t>
            </a:r>
            <a:endParaRPr lang="zh-CN" altLang="en-US" smtClean="0"/>
          </a:p>
        </p:txBody>
      </p:sp>
      <p:sp>
        <p:nvSpPr>
          <p:cNvPr id="5" name="内容占位符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6" name="内容占位符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7" name="日期占位符 13"/>
          <p:cNvSpPr>
            <a:spLocks noGrp="1"/>
          </p:cNvSpPr>
          <p:nvPr>
            <p:ph type="dt" sz="half" idx="10"/>
          </p:nvPr>
        </p:nvSpPr>
        <p:spPr/>
        <p:txBody>
          <a:bodyPr/>
          <a:lstStyle>
            <a:lvl1pPr>
              <a:defRPr/>
            </a:lvl1pPr>
          </a:lstStyle>
          <a:p>
            <a:pPr>
              <a:defRPr/>
            </a:pPr>
            <a:fld id="{071958B1-F01A-49D0-858C-12941CD91231}" type="datetimeFigureOut">
              <a:rPr lang="zh-CN" altLang="en-US"/>
            </a:fld>
            <a:endParaRPr lang="zh-CN" altLang="en-US"/>
          </a:p>
        </p:txBody>
      </p:sp>
      <p:sp>
        <p:nvSpPr>
          <p:cNvPr id="8" name="页脚占位符 2"/>
          <p:cNvSpPr>
            <a:spLocks noGrp="1"/>
          </p:cNvSpPr>
          <p:nvPr>
            <p:ph type="ftr" sz="quarter" idx="11"/>
          </p:nvPr>
        </p:nvSpPr>
        <p:spPr/>
        <p:txBody>
          <a:bodyPr/>
          <a:lstStyle>
            <a:lvl1pPr>
              <a:defRPr/>
            </a:lvl1pPr>
          </a:lstStyle>
          <a:p>
            <a:pPr>
              <a:defRPr/>
            </a:pPr>
            <a:endParaRPr lang="zh-CN" altLang="en-US"/>
          </a:p>
        </p:txBody>
      </p:sp>
      <p:sp>
        <p:nvSpPr>
          <p:cNvPr id="9" name="灯片编号占位符 22"/>
          <p:cNvSpPr>
            <a:spLocks noGrp="1"/>
          </p:cNvSpPr>
          <p:nvPr>
            <p:ph type="sldNum" sz="quarter" idx="12"/>
          </p:nvPr>
        </p:nvSpPr>
        <p:spPr/>
        <p:txBody>
          <a:bodyPr/>
          <a:lstStyle>
            <a:lvl1pPr>
              <a:defRPr/>
            </a:lvl1pPr>
          </a:lstStyle>
          <a:p>
            <a:pPr>
              <a:defRPr/>
            </a:pPr>
            <a:fld id="{FC82AF95-D720-4064-83C7-3962B1D38928}" type="slidenum">
              <a:rPr lang="zh-CN" altLang="en-US"/>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日期占位符 13"/>
          <p:cNvSpPr>
            <a:spLocks noGrp="1"/>
          </p:cNvSpPr>
          <p:nvPr>
            <p:ph type="dt" sz="half" idx="10"/>
          </p:nvPr>
        </p:nvSpPr>
        <p:spPr/>
        <p:txBody>
          <a:bodyPr/>
          <a:lstStyle>
            <a:lvl1pPr>
              <a:defRPr/>
            </a:lvl1pPr>
          </a:lstStyle>
          <a:p>
            <a:pPr>
              <a:defRPr/>
            </a:pPr>
            <a:fld id="{D1514FD9-CF76-4B3D-907C-93A1C8EC40D5}" type="datetimeFigureOut">
              <a:rPr lang="zh-CN" altLang="en-US"/>
            </a:fld>
            <a:endParaRPr lang="zh-CN" altLang="en-US"/>
          </a:p>
        </p:txBody>
      </p:sp>
      <p:sp>
        <p:nvSpPr>
          <p:cNvPr id="4" name="页脚占位符 2"/>
          <p:cNvSpPr>
            <a:spLocks noGrp="1"/>
          </p:cNvSpPr>
          <p:nvPr>
            <p:ph type="ftr" sz="quarter" idx="11"/>
          </p:nvPr>
        </p:nvSpPr>
        <p:spPr/>
        <p:txBody>
          <a:bodyPr/>
          <a:lstStyle>
            <a:lvl1pPr>
              <a:defRPr/>
            </a:lvl1pPr>
          </a:lstStyle>
          <a:p>
            <a:pPr>
              <a:defRPr/>
            </a:pPr>
            <a:endParaRPr lang="zh-CN" altLang="en-US"/>
          </a:p>
        </p:txBody>
      </p:sp>
      <p:sp>
        <p:nvSpPr>
          <p:cNvPr id="5" name="灯片编号占位符 22"/>
          <p:cNvSpPr>
            <a:spLocks noGrp="1"/>
          </p:cNvSpPr>
          <p:nvPr>
            <p:ph type="sldNum" sz="quarter" idx="12"/>
          </p:nvPr>
        </p:nvSpPr>
        <p:spPr/>
        <p:txBody>
          <a:bodyPr/>
          <a:lstStyle>
            <a:lvl1pPr>
              <a:defRPr/>
            </a:lvl1pPr>
          </a:lstStyle>
          <a:p>
            <a:pPr>
              <a:defRPr/>
            </a:pPr>
            <a:fld id="{20BCC37E-123A-4728-AAC3-5CD8A7CAD60D}" type="slidenum">
              <a:rPr lang="zh-CN" altLang="en-US"/>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3"/>
          <p:cNvSpPr>
            <a:spLocks noGrp="1"/>
          </p:cNvSpPr>
          <p:nvPr>
            <p:ph type="dt" sz="half" idx="10"/>
          </p:nvPr>
        </p:nvSpPr>
        <p:spPr/>
        <p:txBody>
          <a:bodyPr/>
          <a:lstStyle>
            <a:lvl1pPr>
              <a:defRPr/>
            </a:lvl1pPr>
          </a:lstStyle>
          <a:p>
            <a:pPr>
              <a:defRPr/>
            </a:pPr>
            <a:fld id="{728FAEF5-792B-40A3-AF97-AA759052E4DF}" type="datetimeFigureOut">
              <a:rPr lang="zh-CN" altLang="en-US"/>
            </a:fld>
            <a:endParaRPr lang="zh-CN" altLang="en-US"/>
          </a:p>
        </p:txBody>
      </p:sp>
      <p:sp>
        <p:nvSpPr>
          <p:cNvPr id="3" name="页脚占位符 2"/>
          <p:cNvSpPr>
            <a:spLocks noGrp="1"/>
          </p:cNvSpPr>
          <p:nvPr>
            <p:ph type="ftr" sz="quarter" idx="11"/>
          </p:nvPr>
        </p:nvSpPr>
        <p:spPr/>
        <p:txBody>
          <a:bodyPr/>
          <a:lstStyle>
            <a:lvl1pPr>
              <a:defRPr/>
            </a:lvl1pPr>
          </a:lstStyle>
          <a:p>
            <a:pPr>
              <a:defRPr/>
            </a:pPr>
            <a:endParaRPr lang="zh-CN" altLang="en-US"/>
          </a:p>
        </p:txBody>
      </p:sp>
      <p:sp>
        <p:nvSpPr>
          <p:cNvPr id="4" name="灯片编号占位符 22"/>
          <p:cNvSpPr>
            <a:spLocks noGrp="1"/>
          </p:cNvSpPr>
          <p:nvPr>
            <p:ph type="sldNum" sz="quarter" idx="12"/>
          </p:nvPr>
        </p:nvSpPr>
        <p:spPr/>
        <p:txBody>
          <a:bodyPr/>
          <a:lstStyle>
            <a:lvl1pPr>
              <a:defRPr/>
            </a:lvl1pPr>
          </a:lstStyle>
          <a:p>
            <a:pPr>
              <a:defRPr/>
            </a:pPr>
            <a:fld id="{7DEFD510-DA6E-4BF6-9970-09BA0950E224}" type="slidenum">
              <a:rPr lang="zh-CN" altLang="en-US"/>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sp3d prstMaterial="softEdge"/>
          </a:bodyPr>
          <a:lstStyle>
            <a:lvl1pPr algn="l">
              <a:buNone/>
              <a:defRPr sz="2200" b="0">
                <a:ln w="6350">
                  <a:noFill/>
                </a:ln>
                <a:solidFill>
                  <a:schemeClr val="accent1">
                    <a:tint val="73000"/>
                    <a:satMod val="180000"/>
                  </a:schemeClr>
                </a:solidFill>
              </a:defRPr>
            </a:lvl1pPr>
          </a:lstStyle>
          <a:p>
            <a:r>
              <a:rPr lang="zh-CN" altLang="en-US" smtClean="0"/>
              <a:t>单击此处编辑母版标题样式</a:t>
            </a:r>
            <a:endParaRPr lang="en-US"/>
          </a:p>
        </p:txBody>
      </p:sp>
      <p:sp>
        <p:nvSpPr>
          <p:cNvPr id="3" name="文本占位符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zh-CN" altLang="en-US" smtClean="0"/>
              <a:t>单击此处编辑母版文本样式</a:t>
            </a:r>
            <a:endParaRPr lang="zh-CN" altLang="en-US" smtClean="0"/>
          </a:p>
        </p:txBody>
      </p:sp>
      <p:sp>
        <p:nvSpPr>
          <p:cNvPr id="4" name="内容占位符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5" name="日期占位符 13"/>
          <p:cNvSpPr>
            <a:spLocks noGrp="1"/>
          </p:cNvSpPr>
          <p:nvPr>
            <p:ph type="dt" sz="half" idx="10"/>
          </p:nvPr>
        </p:nvSpPr>
        <p:spPr/>
        <p:txBody>
          <a:bodyPr/>
          <a:lstStyle>
            <a:lvl1pPr>
              <a:defRPr/>
            </a:lvl1pPr>
          </a:lstStyle>
          <a:p>
            <a:pPr>
              <a:defRPr/>
            </a:pPr>
            <a:fld id="{90EEF54F-7BFF-4928-A491-4A717A91A9E9}" type="datetimeFigureOut">
              <a:rPr lang="zh-CN" altLang="en-US"/>
            </a:fld>
            <a:endParaRPr lang="zh-CN" altLang="en-US"/>
          </a:p>
        </p:txBody>
      </p:sp>
      <p:sp>
        <p:nvSpPr>
          <p:cNvPr id="6" name="页脚占位符 2"/>
          <p:cNvSpPr>
            <a:spLocks noGrp="1"/>
          </p:cNvSpPr>
          <p:nvPr>
            <p:ph type="ftr" sz="quarter" idx="11"/>
          </p:nvPr>
        </p:nvSpPr>
        <p:spPr/>
        <p:txBody>
          <a:bodyPr/>
          <a:lstStyle>
            <a:lvl1pPr>
              <a:defRPr/>
            </a:lvl1pPr>
          </a:lstStyle>
          <a:p>
            <a:pPr>
              <a:defRPr/>
            </a:pPr>
            <a:endParaRPr lang="zh-CN" altLang="en-US"/>
          </a:p>
        </p:txBody>
      </p:sp>
      <p:sp>
        <p:nvSpPr>
          <p:cNvPr id="7" name="灯片编号占位符 22"/>
          <p:cNvSpPr>
            <a:spLocks noGrp="1"/>
          </p:cNvSpPr>
          <p:nvPr>
            <p:ph type="sldNum" sz="quarter" idx="12"/>
          </p:nvPr>
        </p:nvSpPr>
        <p:spPr/>
        <p:txBody>
          <a:bodyPr/>
          <a:lstStyle>
            <a:lvl1pPr>
              <a:defRPr/>
            </a:lvl1pPr>
          </a:lstStyle>
          <a:p>
            <a:pPr>
              <a:defRPr/>
            </a:pPr>
            <a:fld id="{1EE43DED-74F1-4418-8C39-BA9401C467D6}" type="slidenum">
              <a:rPr lang="zh-CN" altLang="en-US"/>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lang="zh-CN" altLang="en-US" smtClean="0"/>
              <a:t>单击此处编辑母版标题样式</a:t>
            </a:r>
            <a:endParaRPr lang="en-US"/>
          </a:p>
        </p:txBody>
      </p:sp>
      <p:sp>
        <p:nvSpPr>
          <p:cNvPr id="3" name="图片占位符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ormAutofit/>
          </a:bodyPr>
          <a:lstStyle>
            <a:lvl1pPr indent="0">
              <a:buNone/>
              <a:defRPr sz="3200"/>
            </a:lvl1pPr>
          </a:lstStyle>
          <a:p>
            <a:pPr lvl="0"/>
            <a:r>
              <a:rPr lang="zh-CN" altLang="en-US" noProof="0" smtClean="0"/>
              <a:t>单击图标添加图片</a:t>
            </a:r>
            <a:endParaRPr lang="en-US" noProof="0" dirty="0"/>
          </a:p>
        </p:txBody>
      </p:sp>
      <p:sp>
        <p:nvSpPr>
          <p:cNvPr id="4" name="文本占位符 3"/>
          <p:cNvSpPr>
            <a:spLocks noGrp="1"/>
          </p:cNvSpPr>
          <p:nvPr>
            <p:ph type="body" sz="half" idx="2"/>
          </p:nvPr>
        </p:nvSpPr>
        <p:spPr>
          <a:xfrm>
            <a:off x="1828800" y="1166787"/>
            <a:ext cx="5486400" cy="530352"/>
          </a:xfrm>
        </p:spPr>
        <p:txBody>
          <a:bodyPr lIns="45720" rIns="45720"/>
          <a:lstStyle>
            <a:lvl1pPr marL="0" indent="0" algn="ctr">
              <a:buNone/>
              <a:defRPr sz="1400"/>
            </a:lvl1pPr>
            <a:lvl2pPr>
              <a:defRPr sz="1200"/>
            </a:lvl2pPr>
            <a:lvl3pPr>
              <a:defRPr sz="1000"/>
            </a:lvl3pPr>
            <a:lvl4pPr>
              <a:defRPr sz="900"/>
            </a:lvl4pPr>
            <a:lvl5pPr>
              <a:defRPr sz="900"/>
            </a:lvl5pPr>
          </a:lstStyle>
          <a:p>
            <a:pPr lvl="0"/>
            <a:r>
              <a:rPr lang="zh-CN" altLang="en-US" smtClean="0"/>
              <a:t>单击此处编辑母版文本样式</a:t>
            </a:r>
            <a:endParaRPr lang="zh-CN" altLang="en-US" smtClean="0"/>
          </a:p>
        </p:txBody>
      </p:sp>
      <p:sp>
        <p:nvSpPr>
          <p:cNvPr id="5" name="日期占位符 13"/>
          <p:cNvSpPr>
            <a:spLocks noGrp="1"/>
          </p:cNvSpPr>
          <p:nvPr>
            <p:ph type="dt" sz="half" idx="10"/>
          </p:nvPr>
        </p:nvSpPr>
        <p:spPr/>
        <p:txBody>
          <a:bodyPr/>
          <a:lstStyle>
            <a:lvl1pPr>
              <a:defRPr/>
            </a:lvl1pPr>
          </a:lstStyle>
          <a:p>
            <a:pPr>
              <a:defRPr/>
            </a:pPr>
            <a:fld id="{C5D2EDAF-DB2F-4D3D-81F2-E60F885ED08A}" type="datetimeFigureOut">
              <a:rPr lang="zh-CN" altLang="en-US"/>
            </a:fld>
            <a:endParaRPr lang="zh-CN" altLang="en-US"/>
          </a:p>
        </p:txBody>
      </p:sp>
      <p:sp>
        <p:nvSpPr>
          <p:cNvPr id="6" name="页脚占位符 2"/>
          <p:cNvSpPr>
            <a:spLocks noGrp="1"/>
          </p:cNvSpPr>
          <p:nvPr>
            <p:ph type="ftr" sz="quarter" idx="11"/>
          </p:nvPr>
        </p:nvSpPr>
        <p:spPr/>
        <p:txBody>
          <a:bodyPr/>
          <a:lstStyle>
            <a:lvl1pPr>
              <a:defRPr/>
            </a:lvl1pPr>
          </a:lstStyle>
          <a:p>
            <a:pPr>
              <a:defRPr/>
            </a:pPr>
            <a:endParaRPr lang="zh-CN" altLang="en-US"/>
          </a:p>
        </p:txBody>
      </p:sp>
      <p:sp>
        <p:nvSpPr>
          <p:cNvPr id="7" name="灯片编号占位符 22"/>
          <p:cNvSpPr>
            <a:spLocks noGrp="1"/>
          </p:cNvSpPr>
          <p:nvPr>
            <p:ph type="sldNum" sz="quarter" idx="12"/>
          </p:nvPr>
        </p:nvSpPr>
        <p:spPr/>
        <p:txBody>
          <a:bodyPr/>
          <a:lstStyle>
            <a:lvl1pPr>
              <a:defRPr/>
            </a:lvl1pPr>
          </a:lstStyle>
          <a:p>
            <a:pPr>
              <a:defRPr/>
            </a:pPr>
            <a:fld id="{BAEC24FE-EC49-4A77-BC36-D7136C6B164D}" type="slidenum">
              <a:rPr lang="zh-CN" altLang="en-US"/>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日期占位符 13"/>
          <p:cNvSpPr>
            <a:spLocks noGrp="1"/>
          </p:cNvSpPr>
          <p:nvPr>
            <p:ph type="dt" sz="half" idx="10"/>
          </p:nvPr>
        </p:nvSpPr>
        <p:spPr/>
        <p:txBody>
          <a:bodyPr/>
          <a:lstStyle>
            <a:lvl1pPr>
              <a:defRPr/>
            </a:lvl1pPr>
          </a:lstStyle>
          <a:p>
            <a:pPr>
              <a:defRPr/>
            </a:pPr>
            <a:fld id="{B0DFCDB2-EE34-43A6-9841-04D35917E6A9}" type="datetimeFigureOut">
              <a:rPr lang="zh-CN" altLang="en-US"/>
            </a:fld>
            <a:endParaRPr lang="zh-CN" altLang="en-US"/>
          </a:p>
        </p:txBody>
      </p:sp>
      <p:sp>
        <p:nvSpPr>
          <p:cNvPr id="5" name="页脚占位符 2"/>
          <p:cNvSpPr>
            <a:spLocks noGrp="1"/>
          </p:cNvSpPr>
          <p:nvPr>
            <p:ph type="ftr" sz="quarter" idx="11"/>
          </p:nvPr>
        </p:nvSpPr>
        <p:spPr/>
        <p:txBody>
          <a:bodyPr/>
          <a:lstStyle>
            <a:lvl1pPr>
              <a:defRPr/>
            </a:lvl1pPr>
          </a:lstStyle>
          <a:p>
            <a:pPr>
              <a:defRPr/>
            </a:pPr>
            <a:endParaRPr lang="zh-CN" altLang="en-US"/>
          </a:p>
        </p:txBody>
      </p:sp>
      <p:sp>
        <p:nvSpPr>
          <p:cNvPr id="6" name="灯片编号占位符 22"/>
          <p:cNvSpPr>
            <a:spLocks noGrp="1"/>
          </p:cNvSpPr>
          <p:nvPr>
            <p:ph type="sldNum" sz="quarter" idx="12"/>
          </p:nvPr>
        </p:nvSpPr>
        <p:spPr/>
        <p:txBody>
          <a:bodyPr/>
          <a:lstStyle>
            <a:lvl1pPr>
              <a:defRPr/>
            </a:lvl1pPr>
          </a:lstStyle>
          <a:p>
            <a:pPr>
              <a:defRPr/>
            </a:pPr>
            <a:fld id="{6D377C56-99D5-45BE-B82D-7AC789AF59D4}" type="slidenum">
              <a:rPr lang="zh-CN" altLang="en-US"/>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a:p>
        </p:txBody>
      </p:sp>
      <p:sp>
        <p:nvSpPr>
          <p:cNvPr id="4" name="日期占位符 13"/>
          <p:cNvSpPr>
            <a:spLocks noGrp="1"/>
          </p:cNvSpPr>
          <p:nvPr>
            <p:ph type="dt" sz="half" idx="10"/>
          </p:nvPr>
        </p:nvSpPr>
        <p:spPr/>
        <p:txBody>
          <a:bodyPr/>
          <a:lstStyle>
            <a:lvl1pPr>
              <a:defRPr/>
            </a:lvl1pPr>
          </a:lstStyle>
          <a:p>
            <a:pPr>
              <a:defRPr/>
            </a:pPr>
            <a:fld id="{E8C19E6B-0779-4A5B-B39F-8D630F325F4D}" type="datetimeFigureOut">
              <a:rPr lang="zh-CN" altLang="en-US"/>
            </a:fld>
            <a:endParaRPr lang="zh-CN" altLang="en-US"/>
          </a:p>
        </p:txBody>
      </p:sp>
      <p:sp>
        <p:nvSpPr>
          <p:cNvPr id="5" name="页脚占位符 2"/>
          <p:cNvSpPr>
            <a:spLocks noGrp="1"/>
          </p:cNvSpPr>
          <p:nvPr>
            <p:ph type="ftr" sz="quarter" idx="11"/>
          </p:nvPr>
        </p:nvSpPr>
        <p:spPr/>
        <p:txBody>
          <a:bodyPr/>
          <a:lstStyle>
            <a:lvl1pPr>
              <a:defRPr/>
            </a:lvl1pPr>
          </a:lstStyle>
          <a:p>
            <a:pPr>
              <a:defRPr/>
            </a:pPr>
            <a:endParaRPr lang="zh-CN" altLang="en-US"/>
          </a:p>
        </p:txBody>
      </p:sp>
      <p:sp>
        <p:nvSpPr>
          <p:cNvPr id="6" name="灯片编号占位符 22"/>
          <p:cNvSpPr>
            <a:spLocks noGrp="1"/>
          </p:cNvSpPr>
          <p:nvPr>
            <p:ph type="sldNum" sz="quarter" idx="12"/>
          </p:nvPr>
        </p:nvSpPr>
        <p:spPr/>
        <p:txBody>
          <a:bodyPr/>
          <a:lstStyle>
            <a:lvl1pPr>
              <a:defRPr/>
            </a:lvl1pPr>
          </a:lstStyle>
          <a:p>
            <a:pPr>
              <a:defRPr/>
            </a:pPr>
            <a:fld id="{901C8663-4E44-4E4F-9336-6D571D2EF002}"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标题占位符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lang="zh-CN" altLang="en-US" smtClean="0"/>
              <a:t>单击此处编辑母版标题样式</a:t>
            </a:r>
            <a:endParaRPr lang="en-US"/>
          </a:p>
        </p:txBody>
      </p:sp>
      <p:sp>
        <p:nvSpPr>
          <p:cNvPr id="1027" name="文本占位符 12"/>
          <p:cNvSpPr>
            <a:spLocks noGrp="1"/>
          </p:cNvSpPr>
          <p:nvPr>
            <p:ph type="body" idx="1"/>
          </p:nvPr>
        </p:nvSpPr>
        <p:spPr bwMode="auto">
          <a:xfrm>
            <a:off x="457200" y="1600200"/>
            <a:ext cx="8229600" cy="4708525"/>
          </a:xfrm>
          <a:prstGeom prst="rect">
            <a:avLst/>
          </a:prstGeom>
          <a:noFill/>
          <a:ln w="9525">
            <a:noFill/>
            <a:miter lim="800000"/>
          </a:ln>
        </p:spPr>
        <p:txBody>
          <a:bodyPr vert="horz" wrap="square" lIns="91440" tIns="45720" rIns="91440" bIns="45720" numCol="1" anchor="t" anchorCtr="0" compatLnSpc="1"/>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en-US" smtClean="0"/>
          </a:p>
        </p:txBody>
      </p:sp>
      <p:sp>
        <p:nvSpPr>
          <p:cNvPr id="14" name="日期占位符 13"/>
          <p:cNvSpPr>
            <a:spLocks noGrp="1"/>
          </p:cNvSpPr>
          <p:nvPr>
            <p:ph type="dt" sz="half" idx="2"/>
          </p:nvPr>
        </p:nvSpPr>
        <p:spPr>
          <a:xfrm>
            <a:off x="457200" y="6416675"/>
            <a:ext cx="2133600" cy="365125"/>
          </a:xfrm>
          <a:prstGeom prst="rect">
            <a:avLst/>
          </a:prstGeom>
        </p:spPr>
        <p:txBody>
          <a:bodyPr vert="horz" anchor="b"/>
          <a:lstStyle>
            <a:lvl1pPr algn="l" eaLnBrk="1" fontAlgn="auto" latinLnBrk="0" hangingPunct="1">
              <a:spcBef>
                <a:spcPts val="0"/>
              </a:spcBef>
              <a:spcAft>
                <a:spcPts val="0"/>
              </a:spcAft>
              <a:defRPr kumimoji="0" sz="1200" smtClean="0">
                <a:solidFill>
                  <a:schemeClr val="tx1">
                    <a:shade val="50000"/>
                  </a:schemeClr>
                </a:solidFill>
                <a:latin typeface="+mn-lt"/>
                <a:ea typeface="+mn-ea"/>
              </a:defRPr>
            </a:lvl1pPr>
          </a:lstStyle>
          <a:p>
            <a:pPr>
              <a:defRPr/>
            </a:pPr>
            <a:fld id="{D4567085-54F1-4B2C-81FA-AB45BB2369F6}" type="datetimeFigureOut">
              <a:rPr lang="zh-CN" altLang="en-US"/>
            </a:fld>
            <a:endParaRPr lang="zh-CN" altLang="en-US"/>
          </a:p>
        </p:txBody>
      </p:sp>
      <p:sp>
        <p:nvSpPr>
          <p:cNvPr id="3" name="页脚占位符 2"/>
          <p:cNvSpPr>
            <a:spLocks noGrp="1"/>
          </p:cNvSpPr>
          <p:nvPr>
            <p:ph type="ftr" sz="quarter" idx="3"/>
          </p:nvPr>
        </p:nvSpPr>
        <p:spPr>
          <a:xfrm>
            <a:off x="3124200" y="6416675"/>
            <a:ext cx="2895600" cy="365125"/>
          </a:xfrm>
          <a:prstGeom prst="rect">
            <a:avLst/>
          </a:prstGeom>
        </p:spPr>
        <p:txBody>
          <a:bodyPr vert="horz" anchor="b"/>
          <a:lstStyle>
            <a:lvl1pPr algn="ctr" eaLnBrk="1" fontAlgn="auto" latinLnBrk="0" hangingPunct="1">
              <a:spcBef>
                <a:spcPts val="0"/>
              </a:spcBef>
              <a:spcAft>
                <a:spcPts val="0"/>
              </a:spcAft>
              <a:defRPr kumimoji="0" sz="1200">
                <a:solidFill>
                  <a:schemeClr val="tx1">
                    <a:shade val="50000"/>
                  </a:schemeClr>
                </a:solidFill>
                <a:latin typeface="+mn-lt"/>
                <a:ea typeface="+mn-ea"/>
              </a:defRPr>
            </a:lvl1pPr>
          </a:lstStyle>
          <a:p>
            <a:pPr>
              <a:defRPr/>
            </a:pPr>
            <a:endParaRPr lang="zh-CN" altLang="en-US"/>
          </a:p>
        </p:txBody>
      </p:sp>
      <p:sp>
        <p:nvSpPr>
          <p:cNvPr id="23" name="灯片编号占位符 22"/>
          <p:cNvSpPr>
            <a:spLocks noGrp="1"/>
          </p:cNvSpPr>
          <p:nvPr>
            <p:ph type="sldNum" sz="quarter" idx="4"/>
          </p:nvPr>
        </p:nvSpPr>
        <p:spPr>
          <a:xfrm>
            <a:off x="7924800" y="6416675"/>
            <a:ext cx="762000" cy="365125"/>
          </a:xfrm>
          <a:prstGeom prst="rect">
            <a:avLst/>
          </a:prstGeom>
        </p:spPr>
        <p:txBody>
          <a:bodyPr vert="horz" lIns="0" rIns="0" anchor="b"/>
          <a:lstStyle>
            <a:lvl1pPr algn="r" eaLnBrk="1" fontAlgn="auto" latinLnBrk="0" hangingPunct="1">
              <a:spcBef>
                <a:spcPts val="0"/>
              </a:spcBef>
              <a:spcAft>
                <a:spcPts val="0"/>
              </a:spcAft>
              <a:defRPr kumimoji="0" sz="1200" smtClean="0">
                <a:solidFill>
                  <a:schemeClr val="tx1">
                    <a:shade val="50000"/>
                  </a:schemeClr>
                </a:solidFill>
                <a:latin typeface="+mn-lt"/>
                <a:ea typeface="+mn-ea"/>
              </a:defRPr>
            </a:lvl1pPr>
          </a:lstStyle>
          <a:p>
            <a:pPr>
              <a:defRPr/>
            </a:pPr>
            <a:fld id="{EF29A3BA-2206-430B-B357-7CD424D0679E}" type="slidenum">
              <a:rPr lang="zh-CN" altLang="en-US"/>
            </a:fld>
            <a:endParaRPr lang="zh-CN" altLang="en-U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100" b="1" kern="120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a:lvl2pPr algn="ctr" rtl="0" fontAlgn="base">
        <a:spcBef>
          <a:spcPct val="0"/>
        </a:spcBef>
        <a:spcAft>
          <a:spcPct val="0"/>
        </a:spcAft>
        <a:defRPr sz="4100" b="1">
          <a:solidFill>
            <a:schemeClr val="tx1"/>
          </a:solidFill>
          <a:latin typeface="Lucida Sans"/>
          <a:ea typeface="黑体" panose="02010609060101010101" pitchFamily="49" charset="-122"/>
        </a:defRPr>
      </a:lvl2pPr>
      <a:lvl3pPr algn="ctr" rtl="0" fontAlgn="base">
        <a:spcBef>
          <a:spcPct val="0"/>
        </a:spcBef>
        <a:spcAft>
          <a:spcPct val="0"/>
        </a:spcAft>
        <a:defRPr sz="4100" b="1">
          <a:solidFill>
            <a:schemeClr val="tx1"/>
          </a:solidFill>
          <a:latin typeface="Lucida Sans"/>
          <a:ea typeface="黑体" panose="02010609060101010101" pitchFamily="49" charset="-122"/>
        </a:defRPr>
      </a:lvl3pPr>
      <a:lvl4pPr algn="ctr" rtl="0" fontAlgn="base">
        <a:spcBef>
          <a:spcPct val="0"/>
        </a:spcBef>
        <a:spcAft>
          <a:spcPct val="0"/>
        </a:spcAft>
        <a:defRPr sz="4100" b="1">
          <a:solidFill>
            <a:schemeClr val="tx1"/>
          </a:solidFill>
          <a:latin typeface="Lucida Sans"/>
          <a:ea typeface="黑体" panose="02010609060101010101" pitchFamily="49" charset="-122"/>
        </a:defRPr>
      </a:lvl4pPr>
      <a:lvl5pPr algn="ctr" rtl="0" fontAlgn="base">
        <a:spcBef>
          <a:spcPct val="0"/>
        </a:spcBef>
        <a:spcAft>
          <a:spcPct val="0"/>
        </a:spcAft>
        <a:defRPr sz="4100" b="1">
          <a:solidFill>
            <a:schemeClr val="tx1"/>
          </a:solidFill>
          <a:latin typeface="Lucida Sans"/>
          <a:ea typeface="黑体" panose="02010609060101010101" pitchFamily="49" charset="-122"/>
        </a:defRPr>
      </a:lvl5pPr>
      <a:lvl6pPr marL="457200" algn="ctr" rtl="0" fontAlgn="base">
        <a:spcBef>
          <a:spcPct val="0"/>
        </a:spcBef>
        <a:spcAft>
          <a:spcPct val="0"/>
        </a:spcAft>
        <a:defRPr sz="4100" b="1">
          <a:solidFill>
            <a:schemeClr val="tx1"/>
          </a:solidFill>
          <a:latin typeface="Lucida Sans"/>
          <a:ea typeface="黑体" panose="02010609060101010101" pitchFamily="49" charset="-122"/>
        </a:defRPr>
      </a:lvl6pPr>
      <a:lvl7pPr marL="914400" algn="ctr" rtl="0" fontAlgn="base">
        <a:spcBef>
          <a:spcPct val="0"/>
        </a:spcBef>
        <a:spcAft>
          <a:spcPct val="0"/>
        </a:spcAft>
        <a:defRPr sz="4100" b="1">
          <a:solidFill>
            <a:schemeClr val="tx1"/>
          </a:solidFill>
          <a:latin typeface="Lucida Sans"/>
          <a:ea typeface="黑体" panose="02010609060101010101" pitchFamily="49" charset="-122"/>
        </a:defRPr>
      </a:lvl7pPr>
      <a:lvl8pPr marL="1371600" algn="ctr" rtl="0" fontAlgn="base">
        <a:spcBef>
          <a:spcPct val="0"/>
        </a:spcBef>
        <a:spcAft>
          <a:spcPct val="0"/>
        </a:spcAft>
        <a:defRPr sz="4100" b="1">
          <a:solidFill>
            <a:schemeClr val="tx1"/>
          </a:solidFill>
          <a:latin typeface="Lucida Sans"/>
          <a:ea typeface="黑体" panose="02010609060101010101" pitchFamily="49" charset="-122"/>
        </a:defRPr>
      </a:lvl8pPr>
      <a:lvl9pPr marL="1828800" algn="ctr" rtl="0" fontAlgn="base">
        <a:spcBef>
          <a:spcPct val="0"/>
        </a:spcBef>
        <a:spcAft>
          <a:spcPct val="0"/>
        </a:spcAft>
        <a:defRPr sz="4100" b="1">
          <a:solidFill>
            <a:schemeClr val="tx1"/>
          </a:solidFill>
          <a:latin typeface="Lucida Sans"/>
          <a:ea typeface="黑体" panose="02010609060101010101" pitchFamily="49" charset="-122"/>
        </a:defRPr>
      </a:lvl9pPr>
    </p:titleStyle>
    <p:bodyStyle>
      <a:lvl1pPr marL="548005" indent="-411480" algn="l" rtl="0" fontAlgn="base">
        <a:spcBef>
          <a:spcPct val="20000"/>
        </a:spcBef>
        <a:spcAft>
          <a:spcPct val="0"/>
        </a:spcAft>
        <a:buClr>
          <a:srgbClr val="F9F9F9"/>
        </a:buClr>
        <a:buSzPct val="65000"/>
        <a:buFont typeface="Wingdings 2"/>
        <a:buChar char=""/>
        <a:defRPr sz="2800" kern="1200">
          <a:solidFill>
            <a:schemeClr val="tx1"/>
          </a:solidFill>
          <a:latin typeface="+mn-lt"/>
          <a:ea typeface="+mn-ea"/>
          <a:cs typeface="+mn-cs"/>
        </a:defRPr>
      </a:lvl1pPr>
      <a:lvl2pPr marL="868680" indent="-282575" algn="l" rtl="0" fontAlgn="base">
        <a:spcBef>
          <a:spcPct val="20000"/>
        </a:spcBef>
        <a:spcAft>
          <a:spcPct val="0"/>
        </a:spcAft>
        <a:buClr>
          <a:schemeClr val="tx1"/>
        </a:buClr>
        <a:buSzPct val="80000"/>
        <a:buFont typeface="Wingdings 2"/>
        <a:buChar char=""/>
        <a:defRPr sz="2400" kern="1200">
          <a:solidFill>
            <a:schemeClr val="tx1"/>
          </a:solidFill>
          <a:latin typeface="+mn-lt"/>
          <a:ea typeface="+mn-ea"/>
          <a:cs typeface="+mn-cs"/>
        </a:defRPr>
      </a:lvl2pPr>
      <a:lvl3pPr marL="1133475" indent="-228600" algn="l" rtl="0" fontAlgn="base">
        <a:spcBef>
          <a:spcPct val="20000"/>
        </a:spcBef>
        <a:spcAft>
          <a:spcPct val="0"/>
        </a:spcAft>
        <a:buClr>
          <a:schemeClr val="tx1"/>
        </a:buClr>
        <a:buSzPct val="95000"/>
        <a:buFont typeface="Wingdings" panose="05000000000000000000" pitchFamily="2" charset="2"/>
        <a:buChar char=""/>
        <a:defRPr sz="2200" kern="1200">
          <a:solidFill>
            <a:schemeClr val="tx1"/>
          </a:solidFill>
          <a:latin typeface="+mn-lt"/>
          <a:ea typeface="+mn-ea"/>
          <a:cs typeface="+mn-cs"/>
        </a:defRPr>
      </a:lvl3pPr>
      <a:lvl4pPr marL="1352550" indent="-182880" algn="l" rtl="0" fontAlgn="base">
        <a:spcBef>
          <a:spcPct val="20000"/>
        </a:spcBef>
        <a:spcAft>
          <a:spcPct val="0"/>
        </a:spcAft>
        <a:buClr>
          <a:schemeClr val="tx1"/>
        </a:buClr>
        <a:buSzPct val="100000"/>
        <a:buFont typeface="Wingdings 3"/>
        <a:buChar char=""/>
        <a:defRPr sz="2000" kern="1200">
          <a:solidFill>
            <a:schemeClr val="tx1"/>
          </a:solidFill>
          <a:latin typeface="+mn-lt"/>
          <a:ea typeface="+mn-ea"/>
          <a:cs typeface="+mn-cs"/>
        </a:defRPr>
      </a:lvl4pPr>
      <a:lvl5pPr marL="1544955" indent="-182880" algn="l" rtl="0" fontAlgn="base">
        <a:spcBef>
          <a:spcPct val="20000"/>
        </a:spcBef>
        <a:spcAft>
          <a:spcPct val="0"/>
        </a:spcAft>
        <a:buClr>
          <a:schemeClr val="tx1"/>
        </a:buClr>
        <a:buFont typeface="Wingdings 2"/>
        <a:buChar char=""/>
        <a:defRPr sz="2000" kern="1200">
          <a:solidFill>
            <a:schemeClr val="tx1"/>
          </a:solidFill>
          <a:latin typeface="+mn-lt"/>
          <a:ea typeface="+mn-ea"/>
          <a:cs typeface="+mn-cs"/>
        </a:defRPr>
      </a:lvl5pPr>
      <a:lvl6pPr marL="1764665"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255"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550"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755576" y="620688"/>
            <a:ext cx="7772400" cy="1470025"/>
          </a:xfrm>
        </p:spPr>
        <p:txBody>
          <a:bodyPr/>
          <a:lstStyle/>
          <a:p>
            <a:pPr fontAlgn="auto">
              <a:spcAft>
                <a:spcPts val="0"/>
              </a:spcAft>
              <a:defRPr/>
            </a:pPr>
            <a:r>
              <a:rPr lang="zh-CN" altLang="en-US" sz="2800" dirty="0" smtClean="0"/>
              <a:t>第十四讲 无序表的创建及</a:t>
            </a:r>
            <a:r>
              <a:rPr lang="en-US" altLang="zh-CN" sz="2800" dirty="0" err="1" smtClean="0"/>
              <a:t>div+css</a:t>
            </a:r>
            <a:r>
              <a:rPr lang="zh-CN" altLang="en-US" sz="2800" dirty="0" smtClean="0"/>
              <a:t>的布局</a:t>
            </a:r>
            <a:endParaRPr lang="zh-CN" altLang="en-US" sz="2800" dirty="0"/>
          </a:p>
        </p:txBody>
      </p:sp>
      <p:sp>
        <p:nvSpPr>
          <p:cNvPr id="13314" name="副标题 2"/>
          <p:cNvSpPr>
            <a:spLocks noGrp="1"/>
          </p:cNvSpPr>
          <p:nvPr>
            <p:ph type="subTitle" idx="1"/>
          </p:nvPr>
        </p:nvSpPr>
        <p:spPr>
          <a:xfrm>
            <a:off x="1331913" y="2349500"/>
            <a:ext cx="6400800" cy="1752600"/>
          </a:xfrm>
        </p:spPr>
        <p:txBody>
          <a:bodyPr/>
          <a:lstStyle/>
          <a:p>
            <a:pPr algn="l"/>
            <a:r>
              <a:rPr lang="zh-CN" altLang="en-US" sz="1800" smtClean="0"/>
              <a:t>教学目的：让学生掌握无序表的创建</a:t>
            </a:r>
            <a:endParaRPr lang="en-US" altLang="zh-CN" sz="1800" smtClean="0"/>
          </a:p>
          <a:p>
            <a:pPr algn="l"/>
            <a:r>
              <a:rPr lang="zh-CN" altLang="en-US" sz="1800" smtClean="0"/>
              <a:t>教学重点：无序表的创建</a:t>
            </a:r>
            <a:endParaRPr lang="en-US" altLang="zh-CN" sz="1800" smtClean="0"/>
          </a:p>
          <a:p>
            <a:pPr algn="l"/>
            <a:r>
              <a:rPr lang="zh-CN" altLang="en-US" sz="1800" smtClean="0"/>
              <a:t>教学难点：</a:t>
            </a:r>
            <a:r>
              <a:rPr lang="en-US" altLang="zh-CN" sz="1800" smtClean="0"/>
              <a:t>div+css</a:t>
            </a:r>
            <a:r>
              <a:rPr lang="zh-CN" altLang="en-US" sz="1800" smtClean="0"/>
              <a:t>的布局</a:t>
            </a:r>
            <a:endParaRPr lang="zh-CN" altLang="en-US" sz="180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
          <p:cNvSpPr txBox="1">
            <a:spLocks noChangeArrowheads="1"/>
          </p:cNvSpPr>
          <p:nvPr/>
        </p:nvSpPr>
        <p:spPr bwMode="auto">
          <a:xfrm>
            <a:off x="900113" y="692150"/>
            <a:ext cx="7272337" cy="4248150"/>
          </a:xfrm>
          <a:prstGeom prst="rect">
            <a:avLst/>
          </a:prstGeom>
          <a:noFill/>
          <a:ln w="9525">
            <a:noFill/>
            <a:miter lim="800000"/>
          </a:ln>
        </p:spPr>
        <p:txBody>
          <a:bodyPr>
            <a:spAutoFit/>
          </a:bodyPr>
          <a:lstStyle/>
          <a:p>
            <a:r>
              <a:rPr lang="en-US" altLang="zh-CN">
                <a:latin typeface="Book Antiqua"/>
              </a:rPr>
              <a:t>1</a:t>
            </a:r>
            <a:r>
              <a:rPr lang="zh-CN" altLang="en-US">
                <a:latin typeface="Book Antiqua"/>
              </a:rPr>
              <a:t>、无序表的创建</a:t>
            </a:r>
            <a:endParaRPr lang="en-US" altLang="zh-CN">
              <a:latin typeface="Book Antiqua"/>
            </a:endParaRPr>
          </a:p>
          <a:p>
            <a:r>
              <a:rPr lang="zh-CN" altLang="en-US">
                <a:latin typeface="Book Antiqua"/>
              </a:rPr>
              <a:t>方法：</a:t>
            </a:r>
            <a:endParaRPr lang="en-US" altLang="zh-CN">
              <a:latin typeface="Book Antiqua"/>
            </a:endParaRPr>
          </a:p>
          <a:p>
            <a:r>
              <a:rPr lang="en-US" altLang="zh-CN">
                <a:latin typeface="Book Antiqua"/>
              </a:rPr>
              <a:t>   &lt;ul  type=“</a:t>
            </a:r>
            <a:r>
              <a:rPr lang="zh-CN" altLang="en-US">
                <a:latin typeface="Book Antiqua"/>
              </a:rPr>
              <a:t>项目符号</a:t>
            </a:r>
            <a:r>
              <a:rPr lang="en-US" altLang="zh-CN">
                <a:latin typeface="Book Antiqua"/>
              </a:rPr>
              <a:t>”&gt;</a:t>
            </a:r>
            <a:endParaRPr lang="en-US" altLang="zh-CN">
              <a:latin typeface="Book Antiqua"/>
            </a:endParaRPr>
          </a:p>
          <a:p>
            <a:r>
              <a:rPr lang="en-US" altLang="zh-CN">
                <a:latin typeface="Book Antiqua"/>
              </a:rPr>
              <a:t>            &lt;li&gt;</a:t>
            </a:r>
            <a:r>
              <a:rPr lang="zh-CN" altLang="en-US">
                <a:latin typeface="Book Antiqua"/>
              </a:rPr>
              <a:t>表项的名字</a:t>
            </a:r>
            <a:r>
              <a:rPr lang="en-US" altLang="zh-CN">
                <a:latin typeface="Book Antiqua"/>
              </a:rPr>
              <a:t>1&lt;/li&gt;</a:t>
            </a:r>
            <a:endParaRPr lang="en-US" altLang="zh-CN">
              <a:latin typeface="Book Antiqua"/>
            </a:endParaRPr>
          </a:p>
          <a:p>
            <a:r>
              <a:rPr lang="en-US" altLang="zh-CN">
                <a:latin typeface="Book Antiqua"/>
              </a:rPr>
              <a:t>            &lt;li&gt;</a:t>
            </a:r>
            <a:r>
              <a:rPr lang="zh-CN" altLang="en-US">
                <a:latin typeface="Book Antiqua"/>
              </a:rPr>
              <a:t>表项的名字</a:t>
            </a:r>
            <a:r>
              <a:rPr lang="en-US" altLang="zh-CN">
                <a:latin typeface="Book Antiqua"/>
              </a:rPr>
              <a:t>2&lt;/li&gt;</a:t>
            </a:r>
            <a:endParaRPr lang="en-US" altLang="zh-CN">
              <a:latin typeface="Book Antiqua"/>
            </a:endParaRPr>
          </a:p>
          <a:p>
            <a:r>
              <a:rPr lang="en-US" altLang="zh-CN">
                <a:latin typeface="Book Antiqua"/>
              </a:rPr>
              <a:t>              ……</a:t>
            </a:r>
            <a:endParaRPr lang="en-US" altLang="zh-CN">
              <a:latin typeface="Book Antiqua"/>
            </a:endParaRPr>
          </a:p>
          <a:p>
            <a:r>
              <a:rPr lang="en-US" altLang="zh-CN">
                <a:latin typeface="Book Antiqua"/>
              </a:rPr>
              <a:t>            &lt;li&gt;</a:t>
            </a:r>
            <a:r>
              <a:rPr lang="zh-CN" altLang="en-US">
                <a:latin typeface="Book Antiqua"/>
              </a:rPr>
              <a:t>表项的名字</a:t>
            </a:r>
            <a:r>
              <a:rPr lang="en-US" altLang="zh-CN">
                <a:latin typeface="Book Antiqua"/>
              </a:rPr>
              <a:t>n&lt;/li&gt;</a:t>
            </a:r>
            <a:endParaRPr lang="en-US" altLang="zh-CN">
              <a:latin typeface="Book Antiqua"/>
            </a:endParaRPr>
          </a:p>
          <a:p>
            <a:r>
              <a:rPr lang="en-US" altLang="zh-CN">
                <a:latin typeface="Book Antiqua"/>
              </a:rPr>
              <a:t>&lt;/ul&gt;</a:t>
            </a:r>
            <a:endParaRPr lang="en-US" altLang="zh-CN">
              <a:latin typeface="Book Antiqua"/>
            </a:endParaRPr>
          </a:p>
          <a:p>
            <a:r>
              <a:rPr lang="en-US" altLang="zh-CN">
                <a:latin typeface="Book Antiqua"/>
              </a:rPr>
              <a:t>2</a:t>
            </a:r>
            <a:r>
              <a:rPr lang="zh-CN" altLang="en-US">
                <a:latin typeface="Book Antiqua"/>
              </a:rPr>
              <a:t>、功能</a:t>
            </a:r>
            <a:r>
              <a:rPr lang="en-US" altLang="zh-CN">
                <a:latin typeface="Book Antiqua"/>
              </a:rPr>
              <a:t>:</a:t>
            </a:r>
            <a:endParaRPr lang="en-US" altLang="zh-CN">
              <a:latin typeface="Book Antiqua"/>
            </a:endParaRPr>
          </a:p>
          <a:p>
            <a:r>
              <a:rPr lang="en-US" altLang="zh-CN">
                <a:latin typeface="Book Antiqua"/>
              </a:rPr>
              <a:t>       </a:t>
            </a:r>
            <a:r>
              <a:rPr lang="zh-CN" altLang="en-US">
                <a:latin typeface="Book Antiqua"/>
              </a:rPr>
              <a:t>生成一个无序的项目表。</a:t>
            </a:r>
            <a:endParaRPr lang="en-US" altLang="zh-CN">
              <a:latin typeface="Book Antiqua"/>
            </a:endParaRPr>
          </a:p>
          <a:p>
            <a:r>
              <a:rPr lang="en-US" altLang="zh-CN">
                <a:latin typeface="Book Antiqua"/>
              </a:rPr>
              <a:t>3</a:t>
            </a:r>
            <a:r>
              <a:rPr lang="zh-CN" altLang="en-US">
                <a:latin typeface="Book Antiqua"/>
              </a:rPr>
              <a:t>、注意事项：</a:t>
            </a:r>
            <a:endParaRPr lang="en-US" altLang="zh-CN">
              <a:latin typeface="Book Antiqua"/>
            </a:endParaRPr>
          </a:p>
          <a:p>
            <a:r>
              <a:rPr lang="en-US" altLang="zh-CN">
                <a:latin typeface="Book Antiqua"/>
              </a:rPr>
              <a:t>       </a:t>
            </a:r>
            <a:r>
              <a:rPr lang="zh-CN" altLang="en-US">
                <a:latin typeface="Book Antiqua"/>
              </a:rPr>
              <a:t>（</a:t>
            </a:r>
            <a:r>
              <a:rPr lang="en-US" altLang="zh-CN">
                <a:latin typeface="Book Antiqua"/>
              </a:rPr>
              <a:t>1</a:t>
            </a:r>
            <a:r>
              <a:rPr lang="zh-CN" altLang="en-US">
                <a:latin typeface="Book Antiqua"/>
              </a:rPr>
              <a:t>） </a:t>
            </a:r>
            <a:r>
              <a:rPr lang="en-US" altLang="zh-CN">
                <a:latin typeface="Book Antiqua"/>
              </a:rPr>
              <a:t>&lt;ul&gt;&lt;/ul&gt;</a:t>
            </a:r>
            <a:r>
              <a:rPr lang="zh-CN" altLang="en-US">
                <a:latin typeface="Book Antiqua"/>
              </a:rPr>
              <a:t>之间必须最少要有一个表项</a:t>
            </a:r>
            <a:endParaRPr lang="en-US" altLang="zh-CN">
              <a:latin typeface="Book Antiqua"/>
            </a:endParaRPr>
          </a:p>
          <a:p>
            <a:r>
              <a:rPr lang="en-US" altLang="zh-CN">
                <a:latin typeface="Book Antiqua"/>
              </a:rPr>
              <a:t>       </a:t>
            </a:r>
            <a:r>
              <a:rPr lang="zh-CN" altLang="en-US">
                <a:latin typeface="Book Antiqua"/>
              </a:rPr>
              <a:t>（</a:t>
            </a:r>
            <a:r>
              <a:rPr lang="en-US" altLang="zh-CN">
                <a:latin typeface="Book Antiqua"/>
              </a:rPr>
              <a:t>2</a:t>
            </a:r>
            <a:r>
              <a:rPr lang="zh-CN" altLang="en-US">
                <a:latin typeface="Book Antiqua"/>
              </a:rPr>
              <a:t>）</a:t>
            </a:r>
            <a:r>
              <a:rPr lang="en-US" altLang="zh-CN">
                <a:latin typeface="Book Antiqua"/>
              </a:rPr>
              <a:t>type</a:t>
            </a:r>
            <a:r>
              <a:rPr lang="zh-CN" altLang="en-US">
                <a:latin typeface="Book Antiqua"/>
              </a:rPr>
              <a:t>可以规定表项的符号</a:t>
            </a:r>
            <a:endParaRPr lang="en-US" altLang="zh-CN">
              <a:latin typeface="Book Antiqua"/>
            </a:endParaRPr>
          </a:p>
          <a:p>
            <a:r>
              <a:rPr lang="en-US" altLang="zh-CN">
                <a:latin typeface="Book Antiqua"/>
              </a:rPr>
              <a:t>       </a:t>
            </a:r>
            <a:r>
              <a:rPr lang="zh-CN" altLang="en-US">
                <a:latin typeface="Book Antiqua"/>
              </a:rPr>
              <a:t>（</a:t>
            </a:r>
            <a:r>
              <a:rPr lang="en-US" altLang="zh-CN">
                <a:latin typeface="Book Antiqua"/>
              </a:rPr>
              <a:t>3</a:t>
            </a:r>
            <a:r>
              <a:rPr lang="zh-CN" altLang="en-US">
                <a:latin typeface="Book Antiqua"/>
              </a:rPr>
              <a:t>）无序表</a:t>
            </a:r>
            <a:r>
              <a:rPr lang="en-US" altLang="zh-CN">
                <a:latin typeface="Book Antiqua"/>
              </a:rPr>
              <a:t>&lt;ul&gt;&lt;/ul&gt;</a:t>
            </a:r>
            <a:r>
              <a:rPr lang="zh-CN" altLang="en-US">
                <a:latin typeface="Book Antiqua"/>
              </a:rPr>
              <a:t>不能设置文字</a:t>
            </a:r>
            <a:endParaRPr lang="en-US" altLang="zh-CN">
              <a:latin typeface="Book Antiqua"/>
            </a:endParaRPr>
          </a:p>
          <a:p>
            <a:endParaRPr lang="zh-CN" altLang="en-US">
              <a:latin typeface="Book Antiqu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2"/>
          <p:cNvSpPr txBox="1">
            <a:spLocks noChangeArrowheads="1"/>
          </p:cNvSpPr>
          <p:nvPr/>
        </p:nvSpPr>
        <p:spPr bwMode="auto">
          <a:xfrm>
            <a:off x="1187450" y="620713"/>
            <a:ext cx="7488238" cy="6186487"/>
          </a:xfrm>
          <a:prstGeom prst="rect">
            <a:avLst/>
          </a:prstGeom>
          <a:noFill/>
          <a:ln w="9525">
            <a:noFill/>
            <a:miter lim="800000"/>
          </a:ln>
        </p:spPr>
        <p:txBody>
          <a:bodyPr>
            <a:spAutoFit/>
          </a:bodyPr>
          <a:lstStyle/>
          <a:p>
            <a:r>
              <a:rPr lang="en-US" altLang="zh-CN">
                <a:latin typeface="Book Antiqua"/>
              </a:rPr>
              <a:t>2</a:t>
            </a:r>
            <a:r>
              <a:rPr lang="zh-CN" altLang="en-US">
                <a:latin typeface="Book Antiqua"/>
              </a:rPr>
              <a:t>、</a:t>
            </a:r>
            <a:r>
              <a:rPr lang="en-US" altLang="zh-CN">
                <a:latin typeface="Book Antiqua"/>
              </a:rPr>
              <a:t>div+css</a:t>
            </a:r>
            <a:r>
              <a:rPr lang="zh-CN" altLang="en-US">
                <a:latin typeface="Book Antiqua"/>
              </a:rPr>
              <a:t>架构网页</a:t>
            </a:r>
            <a:endParaRPr lang="en-US" altLang="zh-CN">
              <a:latin typeface="Book Antiqua"/>
            </a:endParaRPr>
          </a:p>
          <a:p>
            <a:r>
              <a:rPr lang="en-US" altLang="zh-CN">
                <a:latin typeface="Book Antiqua"/>
              </a:rPr>
              <a:t>Div+css</a:t>
            </a:r>
            <a:r>
              <a:rPr lang="zh-CN" altLang="en-US">
                <a:latin typeface="Book Antiqua"/>
              </a:rPr>
              <a:t>足可以设计一个完美的网页，主要是利用</a:t>
            </a:r>
            <a:r>
              <a:rPr lang="en-US" altLang="zh-CN">
                <a:latin typeface="Book Antiqua"/>
              </a:rPr>
              <a:t>div</a:t>
            </a:r>
            <a:r>
              <a:rPr lang="zh-CN" altLang="en-US">
                <a:latin typeface="Book Antiqua"/>
              </a:rPr>
              <a:t>的横向排列和</a:t>
            </a:r>
            <a:r>
              <a:rPr lang="en-US" altLang="zh-CN">
                <a:latin typeface="Book Antiqua"/>
              </a:rPr>
              <a:t>span</a:t>
            </a:r>
            <a:r>
              <a:rPr lang="zh-CN" altLang="en-US">
                <a:latin typeface="Book Antiqua"/>
              </a:rPr>
              <a:t>的横向排列技术，才能设计出一副完整的网页画面。</a:t>
            </a:r>
            <a:endParaRPr lang="en-US" altLang="zh-CN">
              <a:latin typeface="Book Antiqua"/>
            </a:endParaRPr>
          </a:p>
          <a:p>
            <a:r>
              <a:rPr lang="zh-CN" altLang="en-US">
                <a:latin typeface="Book Antiqua"/>
              </a:rPr>
              <a:t>（</a:t>
            </a:r>
            <a:r>
              <a:rPr lang="en-US" altLang="zh-CN">
                <a:latin typeface="Book Antiqua"/>
              </a:rPr>
              <a:t>a)</a:t>
            </a:r>
            <a:r>
              <a:rPr lang="zh-CN" altLang="en-US">
                <a:latin typeface="Book Antiqua"/>
              </a:rPr>
              <a:t>在初始设计过程中建议使用行内样式表的方式即调试的方式完成设计。</a:t>
            </a:r>
            <a:endParaRPr lang="en-US" altLang="zh-CN">
              <a:latin typeface="Book Antiqua"/>
            </a:endParaRPr>
          </a:p>
          <a:p>
            <a:r>
              <a:rPr lang="zh-CN" altLang="en-US">
                <a:latin typeface="Book Antiqua"/>
              </a:rPr>
              <a:t>（</a:t>
            </a:r>
            <a:r>
              <a:rPr lang="en-US" altLang="zh-CN">
                <a:latin typeface="Book Antiqua"/>
              </a:rPr>
              <a:t>b)</a:t>
            </a:r>
            <a:r>
              <a:rPr lang="zh-CN" altLang="en-US">
                <a:latin typeface="Book Antiqua"/>
              </a:rPr>
              <a:t>在网页设计前，必须要进行架构，然后进行设计</a:t>
            </a:r>
            <a:endParaRPr lang="en-US" altLang="zh-CN">
              <a:latin typeface="Book Antiqua"/>
            </a:endParaRPr>
          </a:p>
          <a:p>
            <a:r>
              <a:rPr lang="zh-CN" altLang="en-US">
                <a:latin typeface="Book Antiqua"/>
              </a:rPr>
              <a:t>架构的方式一般使用</a:t>
            </a:r>
            <a:r>
              <a:rPr lang="en-US" altLang="zh-CN">
                <a:latin typeface="Book Antiqua"/>
              </a:rPr>
              <a:t>&lt;div&gt;&lt;/div&gt;</a:t>
            </a:r>
            <a:r>
              <a:rPr lang="zh-CN" altLang="en-US">
                <a:latin typeface="Book Antiqua"/>
              </a:rPr>
              <a:t>完成。</a:t>
            </a:r>
            <a:endParaRPr lang="en-US" altLang="zh-CN">
              <a:latin typeface="Book Antiqua"/>
            </a:endParaRPr>
          </a:p>
          <a:p>
            <a:r>
              <a:rPr lang="en-US" altLang="zh-CN">
                <a:latin typeface="Book Antiqua"/>
              </a:rPr>
              <a:t>3</a:t>
            </a:r>
            <a:r>
              <a:rPr lang="zh-CN" altLang="en-US">
                <a:latin typeface="Book Antiqua"/>
              </a:rPr>
              <a:t>、下列以一个简单的网页进行架构（网页的主题是岳阳市旅游网）</a:t>
            </a:r>
            <a:endParaRPr lang="en-US" altLang="zh-CN">
              <a:latin typeface="Book Antiqua"/>
            </a:endParaRPr>
          </a:p>
          <a:p>
            <a:endParaRPr lang="en-US" altLang="zh-CN">
              <a:latin typeface="Book Antiqua"/>
            </a:endParaRPr>
          </a:p>
          <a:p>
            <a:r>
              <a:rPr lang="zh-CN" altLang="en-US">
                <a:latin typeface="Book Antiqua"/>
              </a:rPr>
              <a:t>第一部分</a:t>
            </a:r>
            <a:endParaRPr lang="en-US" altLang="zh-CN">
              <a:latin typeface="Book Antiqua"/>
            </a:endParaRPr>
          </a:p>
          <a:p>
            <a:endParaRPr lang="en-US" altLang="zh-CN">
              <a:latin typeface="Book Antiqua"/>
            </a:endParaRPr>
          </a:p>
          <a:p>
            <a:r>
              <a:rPr lang="en-US" altLang="zh-CN">
                <a:latin typeface="Book Antiqua"/>
              </a:rPr>
              <a:t>  </a:t>
            </a:r>
            <a:endParaRPr lang="en-US" altLang="zh-CN">
              <a:latin typeface="Book Antiqua"/>
            </a:endParaRPr>
          </a:p>
          <a:p>
            <a:endParaRPr lang="en-US" altLang="zh-CN">
              <a:latin typeface="Book Antiqua"/>
            </a:endParaRPr>
          </a:p>
          <a:p>
            <a:r>
              <a:rPr lang="zh-CN" altLang="en-US">
                <a:latin typeface="Book Antiqua"/>
              </a:rPr>
              <a:t>上述变化为：</a:t>
            </a:r>
            <a:endParaRPr lang="en-US" altLang="zh-CN">
              <a:latin typeface="Book Antiqua"/>
            </a:endParaRPr>
          </a:p>
          <a:p>
            <a:endParaRPr lang="en-US" altLang="zh-CN">
              <a:latin typeface="Book Antiqua"/>
            </a:endParaRPr>
          </a:p>
          <a:p>
            <a:endParaRPr lang="en-US" altLang="zh-CN">
              <a:latin typeface="Book Antiqua"/>
            </a:endParaRPr>
          </a:p>
          <a:p>
            <a:endParaRPr lang="en-US" altLang="zh-CN">
              <a:latin typeface="Book Antiqua"/>
            </a:endParaRPr>
          </a:p>
          <a:p>
            <a:endParaRPr lang="en-US" altLang="zh-CN">
              <a:latin typeface="Book Antiqua"/>
            </a:endParaRPr>
          </a:p>
          <a:p>
            <a:r>
              <a:rPr lang="zh-CN" altLang="en-US">
                <a:latin typeface="Book Antiqua"/>
              </a:rPr>
              <a:t>第二部架构：</a:t>
            </a:r>
            <a:endParaRPr lang="en-US" altLang="zh-CN">
              <a:latin typeface="Book Antiqua"/>
            </a:endParaRPr>
          </a:p>
          <a:p>
            <a:r>
              <a:rPr lang="zh-CN" altLang="en-US">
                <a:latin typeface="Book Antiqua"/>
              </a:rPr>
              <a:t>          一条水平分隔线</a:t>
            </a:r>
            <a:endParaRPr lang="en-US" altLang="zh-CN">
              <a:latin typeface="Book Antiqua"/>
            </a:endParaRPr>
          </a:p>
          <a:p>
            <a:r>
              <a:rPr lang="zh-CN" altLang="en-US">
                <a:latin typeface="Book Antiqua"/>
              </a:rPr>
              <a:t>第三部架构：</a:t>
            </a:r>
            <a:endParaRPr lang="en-US" altLang="zh-CN">
              <a:latin typeface="Book Antiqua"/>
            </a:endParaRPr>
          </a:p>
          <a:p>
            <a:r>
              <a:rPr lang="zh-CN" altLang="en-US">
                <a:latin typeface="Book Antiqua"/>
              </a:rPr>
              <a:t>          横向导航器</a:t>
            </a:r>
            <a:endParaRPr lang="en-US" altLang="zh-CN">
              <a:latin typeface="Book Antiqua"/>
            </a:endParaRPr>
          </a:p>
          <a:p>
            <a:endParaRPr lang="zh-CN" altLang="en-US">
              <a:latin typeface="Book Antiqua"/>
            </a:endParaRPr>
          </a:p>
        </p:txBody>
      </p:sp>
      <p:sp>
        <p:nvSpPr>
          <p:cNvPr id="4" name="矩形 3"/>
          <p:cNvSpPr/>
          <p:nvPr/>
        </p:nvSpPr>
        <p:spPr>
          <a:xfrm>
            <a:off x="1258888" y="3284538"/>
            <a:ext cx="1441450"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t>Logo</a:t>
            </a:r>
            <a:r>
              <a:rPr lang="zh-CN" altLang="en-US" dirty="0"/>
              <a:t>标记</a:t>
            </a:r>
            <a:endParaRPr lang="zh-CN" altLang="en-US" dirty="0"/>
          </a:p>
        </p:txBody>
      </p:sp>
      <p:sp>
        <p:nvSpPr>
          <p:cNvPr id="5" name="矩形 4"/>
          <p:cNvSpPr/>
          <p:nvPr/>
        </p:nvSpPr>
        <p:spPr>
          <a:xfrm>
            <a:off x="2700338" y="3284538"/>
            <a:ext cx="3240087"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t>Flash</a:t>
            </a:r>
            <a:r>
              <a:rPr lang="zh-CN" altLang="en-US" dirty="0"/>
              <a:t>动画广告</a:t>
            </a:r>
            <a:endParaRPr lang="zh-CN" altLang="en-US" dirty="0"/>
          </a:p>
        </p:txBody>
      </p:sp>
      <p:sp>
        <p:nvSpPr>
          <p:cNvPr id="6" name="矩形 5"/>
          <p:cNvSpPr/>
          <p:nvPr/>
        </p:nvSpPr>
        <p:spPr>
          <a:xfrm>
            <a:off x="5940425" y="3284538"/>
            <a:ext cx="1008063"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200" dirty="0"/>
              <a:t>联系方式</a:t>
            </a:r>
            <a:endParaRPr lang="zh-CN" altLang="en-US" sz="1200" dirty="0"/>
          </a:p>
        </p:txBody>
      </p:sp>
      <p:sp>
        <p:nvSpPr>
          <p:cNvPr id="7" name="矩形 6"/>
          <p:cNvSpPr/>
          <p:nvPr/>
        </p:nvSpPr>
        <p:spPr>
          <a:xfrm>
            <a:off x="1331913" y="4365625"/>
            <a:ext cx="1368425"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t>logo</a:t>
            </a:r>
            <a:endParaRPr lang="zh-CN" altLang="en-US" dirty="0"/>
          </a:p>
        </p:txBody>
      </p:sp>
      <p:sp>
        <p:nvSpPr>
          <p:cNvPr id="8" name="矩形 7"/>
          <p:cNvSpPr/>
          <p:nvPr/>
        </p:nvSpPr>
        <p:spPr>
          <a:xfrm>
            <a:off x="2700338" y="4365625"/>
            <a:ext cx="3240087" cy="6477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dirty="0"/>
              <a:t>flash</a:t>
            </a:r>
            <a:endParaRPr lang="zh-CN" altLang="en-US" dirty="0"/>
          </a:p>
        </p:txBody>
      </p:sp>
      <p:sp>
        <p:nvSpPr>
          <p:cNvPr id="9" name="矩形 8"/>
          <p:cNvSpPr/>
          <p:nvPr/>
        </p:nvSpPr>
        <p:spPr>
          <a:xfrm>
            <a:off x="5940425" y="4365625"/>
            <a:ext cx="215900" cy="215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矩形 9"/>
          <p:cNvSpPr/>
          <p:nvPr/>
        </p:nvSpPr>
        <p:spPr>
          <a:xfrm>
            <a:off x="5940425" y="4581525"/>
            <a:ext cx="215900" cy="3238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5940425" y="4797425"/>
            <a:ext cx="215900" cy="215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矩形 11"/>
          <p:cNvSpPr/>
          <p:nvPr/>
        </p:nvSpPr>
        <p:spPr>
          <a:xfrm>
            <a:off x="6156325" y="4365625"/>
            <a:ext cx="792163" cy="215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200" dirty="0"/>
              <a:t>方式</a:t>
            </a:r>
            <a:r>
              <a:rPr lang="en-US" altLang="zh-CN" sz="1200" dirty="0"/>
              <a:t>1</a:t>
            </a:r>
            <a:endParaRPr lang="zh-CN" altLang="en-US" sz="1200" dirty="0"/>
          </a:p>
        </p:txBody>
      </p:sp>
      <p:sp>
        <p:nvSpPr>
          <p:cNvPr id="13" name="矩形 12"/>
          <p:cNvSpPr/>
          <p:nvPr/>
        </p:nvSpPr>
        <p:spPr>
          <a:xfrm>
            <a:off x="6156325" y="4581525"/>
            <a:ext cx="792163" cy="215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200" dirty="0"/>
              <a:t>方式</a:t>
            </a:r>
            <a:r>
              <a:rPr lang="en-US" altLang="zh-CN" sz="1200" dirty="0"/>
              <a:t>2</a:t>
            </a:r>
            <a:endParaRPr lang="zh-CN" altLang="en-US" sz="1200" dirty="0"/>
          </a:p>
        </p:txBody>
      </p:sp>
      <p:sp>
        <p:nvSpPr>
          <p:cNvPr id="14" name="矩形 13"/>
          <p:cNvSpPr/>
          <p:nvPr/>
        </p:nvSpPr>
        <p:spPr>
          <a:xfrm>
            <a:off x="6156325" y="4797425"/>
            <a:ext cx="792163" cy="2159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1200" dirty="0"/>
              <a:t>方式</a:t>
            </a:r>
            <a:r>
              <a:rPr lang="en-US" altLang="zh-CN" sz="1200" dirty="0"/>
              <a:t>3</a:t>
            </a:r>
            <a:endParaRPr lang="zh-CN" altLang="en-US" sz="1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187450" y="692150"/>
            <a:ext cx="720725" cy="3603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3" name="矩形 2"/>
          <p:cNvSpPr/>
          <p:nvPr/>
        </p:nvSpPr>
        <p:spPr>
          <a:xfrm>
            <a:off x="2062163" y="692150"/>
            <a:ext cx="719137" cy="3603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4" name="矩形 3"/>
          <p:cNvSpPr/>
          <p:nvPr/>
        </p:nvSpPr>
        <p:spPr>
          <a:xfrm>
            <a:off x="2936875" y="692150"/>
            <a:ext cx="719138" cy="3603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 name="矩形 4"/>
          <p:cNvSpPr/>
          <p:nvPr/>
        </p:nvSpPr>
        <p:spPr>
          <a:xfrm>
            <a:off x="3810000" y="706438"/>
            <a:ext cx="720725" cy="358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矩形 5"/>
          <p:cNvSpPr/>
          <p:nvPr/>
        </p:nvSpPr>
        <p:spPr>
          <a:xfrm>
            <a:off x="4684713" y="706438"/>
            <a:ext cx="720725" cy="358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5559425" y="706438"/>
            <a:ext cx="720725" cy="358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6434138" y="706438"/>
            <a:ext cx="719137" cy="3587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矩形 9"/>
          <p:cNvSpPr/>
          <p:nvPr/>
        </p:nvSpPr>
        <p:spPr>
          <a:xfrm>
            <a:off x="7308850" y="692150"/>
            <a:ext cx="719138" cy="3603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2" name="直接连接符 11"/>
          <p:cNvCxnSpPr/>
          <p:nvPr/>
        </p:nvCxnSpPr>
        <p:spPr>
          <a:xfrm>
            <a:off x="1187450" y="404813"/>
            <a:ext cx="6840538"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6394" name="TextBox 14"/>
          <p:cNvSpPr txBox="1">
            <a:spLocks noChangeArrowheads="1"/>
          </p:cNvSpPr>
          <p:nvPr/>
        </p:nvSpPr>
        <p:spPr bwMode="auto">
          <a:xfrm>
            <a:off x="1187450" y="1557338"/>
            <a:ext cx="6769100" cy="368300"/>
          </a:xfrm>
          <a:prstGeom prst="rect">
            <a:avLst/>
          </a:prstGeom>
          <a:noFill/>
          <a:ln w="9525">
            <a:noFill/>
            <a:miter lim="800000"/>
          </a:ln>
        </p:spPr>
        <p:txBody>
          <a:bodyPr>
            <a:spAutoFit/>
          </a:bodyPr>
          <a:lstStyle/>
          <a:p>
            <a:r>
              <a:rPr lang="zh-CN" altLang="en-US">
                <a:latin typeface="Book Antiqua"/>
              </a:rPr>
              <a:t>第四部分架构    网页的主体部分</a:t>
            </a:r>
            <a:endParaRPr lang="zh-CN" altLang="en-US">
              <a:latin typeface="Book Antiqua"/>
            </a:endParaRPr>
          </a:p>
        </p:txBody>
      </p:sp>
      <p:sp>
        <p:nvSpPr>
          <p:cNvPr id="16" name="矩形 15"/>
          <p:cNvSpPr/>
          <p:nvPr/>
        </p:nvSpPr>
        <p:spPr>
          <a:xfrm>
            <a:off x="1331913" y="2133600"/>
            <a:ext cx="2324100" cy="31670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矩形 16"/>
          <p:cNvSpPr/>
          <p:nvPr/>
        </p:nvSpPr>
        <p:spPr>
          <a:xfrm>
            <a:off x="3810000" y="2133600"/>
            <a:ext cx="4371975" cy="31670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TextBox 1"/>
          <p:cNvSpPr txBox="1">
            <a:spLocks noChangeArrowheads="1"/>
          </p:cNvSpPr>
          <p:nvPr/>
        </p:nvSpPr>
        <p:spPr bwMode="auto">
          <a:xfrm>
            <a:off x="611188" y="981075"/>
            <a:ext cx="6985000" cy="368300"/>
          </a:xfrm>
          <a:prstGeom prst="rect">
            <a:avLst/>
          </a:prstGeom>
          <a:noFill/>
          <a:ln w="9525">
            <a:noFill/>
            <a:miter lim="800000"/>
          </a:ln>
        </p:spPr>
        <p:txBody>
          <a:bodyPr>
            <a:spAutoFit/>
          </a:bodyPr>
          <a:lstStyle/>
          <a:p>
            <a:r>
              <a:rPr lang="zh-CN" altLang="en-US">
                <a:latin typeface="Book Antiqua"/>
              </a:rPr>
              <a:t>第五部分架构   页脚</a:t>
            </a:r>
            <a:endParaRPr lang="zh-CN" altLang="en-US">
              <a:latin typeface="Book Antiqua"/>
            </a:endParaRPr>
          </a:p>
        </p:txBody>
      </p:sp>
      <p:sp>
        <p:nvSpPr>
          <p:cNvPr id="3" name="矩形 2"/>
          <p:cNvSpPr/>
          <p:nvPr/>
        </p:nvSpPr>
        <p:spPr>
          <a:xfrm>
            <a:off x="684213" y="1349375"/>
            <a:ext cx="6840537" cy="711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411" name="TextBox 3"/>
          <p:cNvSpPr txBox="1">
            <a:spLocks noChangeArrowheads="1"/>
          </p:cNvSpPr>
          <p:nvPr/>
        </p:nvSpPr>
        <p:spPr bwMode="auto">
          <a:xfrm>
            <a:off x="682625" y="2489200"/>
            <a:ext cx="2492375" cy="369888"/>
          </a:xfrm>
          <a:prstGeom prst="rect">
            <a:avLst/>
          </a:prstGeom>
          <a:noFill/>
          <a:ln w="9525">
            <a:noFill/>
            <a:miter lim="800000"/>
          </a:ln>
        </p:spPr>
        <p:txBody>
          <a:bodyPr wrap="none">
            <a:spAutoFit/>
          </a:bodyPr>
          <a:lstStyle/>
          <a:p>
            <a:r>
              <a:rPr lang="zh-CN" altLang="en-US">
                <a:latin typeface="Book Antiqua"/>
              </a:rPr>
              <a:t>最后架构的结果如下：</a:t>
            </a:r>
            <a:endParaRPr lang="en-US" altLang="zh-CN">
              <a:latin typeface="Book Antiqua"/>
            </a:endParaRPr>
          </a:p>
        </p:txBody>
      </p:sp>
      <p:sp>
        <p:nvSpPr>
          <p:cNvPr id="5" name="矩形 4"/>
          <p:cNvSpPr/>
          <p:nvPr/>
        </p:nvSpPr>
        <p:spPr>
          <a:xfrm>
            <a:off x="1403350" y="2997200"/>
            <a:ext cx="865188"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6" name="矩形 5"/>
          <p:cNvSpPr/>
          <p:nvPr/>
        </p:nvSpPr>
        <p:spPr>
          <a:xfrm>
            <a:off x="2268538" y="2997200"/>
            <a:ext cx="3598862" cy="5032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7" name="矩形 6"/>
          <p:cNvSpPr/>
          <p:nvPr/>
        </p:nvSpPr>
        <p:spPr>
          <a:xfrm>
            <a:off x="5867400" y="2997200"/>
            <a:ext cx="288925" cy="144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8" name="矩形 7"/>
          <p:cNvSpPr/>
          <p:nvPr/>
        </p:nvSpPr>
        <p:spPr>
          <a:xfrm>
            <a:off x="5867400" y="3170238"/>
            <a:ext cx="288925" cy="14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9" name="矩形 8"/>
          <p:cNvSpPr/>
          <p:nvPr/>
        </p:nvSpPr>
        <p:spPr>
          <a:xfrm>
            <a:off x="5867400" y="3343275"/>
            <a:ext cx="288925" cy="14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0" name="矩形 9"/>
          <p:cNvSpPr/>
          <p:nvPr/>
        </p:nvSpPr>
        <p:spPr>
          <a:xfrm>
            <a:off x="6156325" y="2997200"/>
            <a:ext cx="503238" cy="1444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1" name="矩形 10"/>
          <p:cNvSpPr/>
          <p:nvPr/>
        </p:nvSpPr>
        <p:spPr>
          <a:xfrm>
            <a:off x="6161088" y="3170238"/>
            <a:ext cx="504825" cy="14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矩形 11"/>
          <p:cNvSpPr/>
          <p:nvPr/>
        </p:nvSpPr>
        <p:spPr>
          <a:xfrm>
            <a:off x="6156325" y="3343275"/>
            <a:ext cx="503238" cy="14287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cxnSp>
        <p:nvCxnSpPr>
          <p:cNvPr id="14" name="直接连接符 13"/>
          <p:cNvCxnSpPr/>
          <p:nvPr/>
        </p:nvCxnSpPr>
        <p:spPr>
          <a:xfrm>
            <a:off x="1403350" y="3573463"/>
            <a:ext cx="5256213"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圆角矩形 14"/>
          <p:cNvSpPr/>
          <p:nvPr/>
        </p:nvSpPr>
        <p:spPr>
          <a:xfrm>
            <a:off x="1403350" y="3644900"/>
            <a:ext cx="647700" cy="2889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圆角矩形 15"/>
          <p:cNvSpPr/>
          <p:nvPr/>
        </p:nvSpPr>
        <p:spPr>
          <a:xfrm>
            <a:off x="2165350" y="3646488"/>
            <a:ext cx="649288" cy="2873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7" name="圆角矩形 16"/>
          <p:cNvSpPr/>
          <p:nvPr/>
        </p:nvSpPr>
        <p:spPr>
          <a:xfrm>
            <a:off x="2928938" y="3665538"/>
            <a:ext cx="647700" cy="2873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8" name="圆角矩形 17"/>
          <p:cNvSpPr/>
          <p:nvPr/>
        </p:nvSpPr>
        <p:spPr>
          <a:xfrm>
            <a:off x="3690938" y="3665538"/>
            <a:ext cx="647700" cy="2873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圆角矩形 18"/>
          <p:cNvSpPr/>
          <p:nvPr/>
        </p:nvSpPr>
        <p:spPr>
          <a:xfrm>
            <a:off x="4452938" y="3665538"/>
            <a:ext cx="647700" cy="2873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 name="圆角矩形 19"/>
          <p:cNvSpPr/>
          <p:nvPr/>
        </p:nvSpPr>
        <p:spPr>
          <a:xfrm>
            <a:off x="5214938" y="3667125"/>
            <a:ext cx="649287" cy="2873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1" name="圆角矩形 20"/>
          <p:cNvSpPr/>
          <p:nvPr/>
        </p:nvSpPr>
        <p:spPr>
          <a:xfrm>
            <a:off x="5978525" y="3670300"/>
            <a:ext cx="647700" cy="28733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3" name="矩形 22"/>
          <p:cNvSpPr/>
          <p:nvPr/>
        </p:nvSpPr>
        <p:spPr>
          <a:xfrm>
            <a:off x="1403350" y="3957638"/>
            <a:ext cx="1411288" cy="2351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4" name="矩形 23"/>
          <p:cNvSpPr/>
          <p:nvPr/>
        </p:nvSpPr>
        <p:spPr>
          <a:xfrm>
            <a:off x="2928938" y="3957638"/>
            <a:ext cx="3697287" cy="2351087"/>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24"/>
          <p:cNvSpPr/>
          <p:nvPr/>
        </p:nvSpPr>
        <p:spPr>
          <a:xfrm>
            <a:off x="1403350" y="6381750"/>
            <a:ext cx="5222875" cy="4762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Tree>
  </p:cSld>
  <p:clrMapOvr>
    <a:masterClrMapping/>
  </p:clrMapOvr>
</p:sld>
</file>

<file path=ppt/tags/tag1.xml><?xml version="1.0" encoding="utf-8"?>
<p:tagLst xmlns:p="http://schemas.openxmlformats.org/presentationml/2006/main">
  <p:tag name="COMMONDATA" val="eyJoZGlkIjoiODBiYTg0MGZjMzg0OThiOWY0ZmRiMmRhYThkODYxNTIifQ=="/>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顶峰">
  <a:themeElements>
    <a:clrScheme name="顶峰">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顶峰">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顶峰">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Apex</Template>
  <TotalTime>0</TotalTime>
  <Words>626</Words>
  <Application>WPS 演示</Application>
  <PresentationFormat>On-screen Show (4:3)</PresentationFormat>
  <Paragraphs>66</Paragraphs>
  <Slides>5</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5</vt:i4>
      </vt:variant>
    </vt:vector>
  </HeadingPairs>
  <TitlesOfParts>
    <vt:vector size="21" baseType="lpstr">
      <vt:lpstr>Arial</vt:lpstr>
      <vt:lpstr>宋体</vt:lpstr>
      <vt:lpstr>Wingdings</vt:lpstr>
      <vt:lpstr>Lucida Sans</vt:lpstr>
      <vt:lpstr>Lucida Sans Unicode</vt:lpstr>
      <vt:lpstr>黑体</vt:lpstr>
      <vt:lpstr>Wingdings 2</vt:lpstr>
      <vt:lpstr>Wingdings</vt:lpstr>
      <vt:lpstr>Wingdings 3</vt:lpstr>
      <vt:lpstr>Symbol</vt:lpstr>
      <vt:lpstr>Book Antiqua</vt:lpstr>
      <vt:lpstr>微软雅黑</vt:lpstr>
      <vt:lpstr>Arial Unicode MS</vt:lpstr>
      <vt:lpstr>Calibri</vt:lpstr>
      <vt:lpstr>Lucida Sans</vt:lpstr>
      <vt:lpstr>顶峰</vt:lpstr>
      <vt:lpstr>第十一讲 无序表的创建及div+css的布局</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第十一讲 无序表的创建及div+css的布局</dc:title>
  <dc:creator>china</dc:creator>
  <cp:lastModifiedBy>Lenovo</cp:lastModifiedBy>
  <cp:revision>7</cp:revision>
  <dcterms:created xsi:type="dcterms:W3CDTF">2020-06-17T16:03:00Z</dcterms:created>
  <dcterms:modified xsi:type="dcterms:W3CDTF">2022-09-05T10:11:31Z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9F085583A22F4ED9B5BE2BE64462C23B</vt:lpwstr>
  </property>
  <property fmtid="{D5CDD505-2E9C-101B-9397-08002B2CF9AE}" pid="3" name="KSOProductBuildVer">
    <vt:lpwstr>2052-11.1.0.11744</vt:lpwstr>
  </property>
</Properties>
</file>