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61" r:id="rId5"/>
    <p:sldId id="260" r:id="rId6"/>
    <p:sldId id="276" r:id="rId7"/>
    <p:sldId id="273" r:id="rId8"/>
    <p:sldId id="277" r:id="rId9"/>
    <p:sldId id="278" r:id="rId10"/>
    <p:sldId id="275" r:id="rId11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4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tags" Target="../tags/tag2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DM</a:t>
            </a:r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广告</a:t>
            </a:r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en-US" altLang="zh-CN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DM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设计简介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DM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广告的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特点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设计简介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设计简介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591756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DM广告是指采用排版印刷手段，以图文作为传播载体的视觉广告。这类广告一般采用宣传单页或杂志、报纸、手册等形式直接传递到消费者手中，其市场份额仅次于电视广告，是目前第二大广告手段。DM广告设计的重点是将广告创作通过一定的形式具体地表现出来，体现设计者的心志。DM广告在总体上要求新求异，充分体现广告创意的内容，将商品信息或广告主信息最大限度地传递给目标市场，画面布局的好坏直接影响到广告宣传的效果。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024370" y="1775460"/>
            <a:ext cx="4756150" cy="330644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075170" y="1837690"/>
            <a:ext cx="2248535" cy="31851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特点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特点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62380" y="2386330"/>
            <a:ext cx="3256915" cy="2371090"/>
          </a:xfrm>
          <a:prstGeom prst="rect">
            <a:avLst/>
          </a:prstGeom>
          <a:blipFill rotWithShape="1">
            <a:blip r:embed="rId1"/>
            <a:stretch>
              <a:fillRect l="-2295" r="-2281"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342900"/>
            <a:endParaRPr lang="zh-CN" altLang="en-US" sz="14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文本框"/>
          <p:cNvSpPr/>
          <p:nvPr/>
        </p:nvSpPr>
        <p:spPr>
          <a:xfrm>
            <a:off x="5492750" y="1864360"/>
            <a:ext cx="5180330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广告的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优点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广告的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局限性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广告的要求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广告的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技巧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广告案例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DM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2" name="图片 1" descr="/private/var/folders/xp/gjxk3d4d1gz12qyhvwr86t3w0000gn/T/com.kingsoft.wpsoffice.mac/picturecompress_20240423110410/output_1.pngoutput_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16915" y="1194435"/>
            <a:ext cx="10558145" cy="52330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311</Words>
  <Application>WPS 表格</Application>
  <PresentationFormat>宽屏</PresentationFormat>
  <Paragraphs>40</Paragraphs>
  <Slides>9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Arial</vt:lpstr>
      <vt:lpstr>宋体</vt:lpstr>
      <vt:lpstr>Wingdings</vt:lpstr>
      <vt:lpstr>思源黑体 Regular</vt:lpstr>
      <vt:lpstr>汉仪中黑KW</vt:lpstr>
      <vt:lpstr>黑体</vt:lpstr>
      <vt:lpstr>江城圆体 600W</vt:lpstr>
      <vt:lpstr>微软雅黑</vt:lpstr>
      <vt:lpstr>宋体</vt:lpstr>
      <vt:lpstr>Arial Unicode MS</vt:lpstr>
      <vt:lpstr>苹方-简</vt:lpstr>
      <vt:lpstr>汉仪书宋二KW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194</cp:revision>
  <dcterms:created xsi:type="dcterms:W3CDTF">2024-04-23T03:04:44Z</dcterms:created>
  <dcterms:modified xsi:type="dcterms:W3CDTF">2024-04-23T03:04:44Z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262966F2C766888059222766BB21BC9D_43</vt:lpwstr>
  </property>
  <property fmtid="{D5CDD505-2E9C-101B-9397-08002B2CF9AE}" pid="4" name="KSOTemplateUUID">
    <vt:lpwstr>v1.0_mb_V1KlpKiTAsgXCbwt2nSBjw==</vt:lpwstr>
  </property>
</Properties>
</file>