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3"/>
    <p:sldId id="257" r:id="rId4"/>
    <p:sldId id="261" r:id="rId5"/>
    <p:sldId id="260" r:id="rId6"/>
    <p:sldId id="276" r:id="rId7"/>
    <p:sldId id="273" r:id="rId8"/>
    <p:sldId id="277" r:id="rId9"/>
    <p:sldId id="278" r:id="rId10"/>
    <p:sldId id="275" r:id="rId11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gs" Target="tags/tag5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8.png"/><Relationship Id="rId3" Type="http://schemas.openxmlformats.org/officeDocument/2006/relationships/tags" Target="../tags/tag3.xml"/><Relationship Id="rId2" Type="http://schemas.openxmlformats.org/officeDocument/2006/relationships/image" Target="../media/image7.png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招贴广告设计</a:t>
            </a:r>
            <a:endParaRPr lang="zh-CN" altLang="en-US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招贴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广告设计简介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招贴广告设计特点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招贴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广告设计简介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招贴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广告设计简介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8670" y="1483360"/>
            <a:ext cx="5307965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张贴于纸板、墙、木板或车辆上的或以其他形式展示的印刷广告。招贴广告在我国又被称为海报。相传海报这个词出现的原因是在清朝的时候，国外产品进入我国，为了使国人了解其产品，并促进销售，就在沿海码头上张贴 ,而国人当时觉得它是一种新的事物，就给它取名为海报。海报的使用范围广泛，凡是商品展览、书展、音乐会、戏剧、运动会、时装表演、电影、旅游、慈善，或其他专题性的事件，都可以通过海报做广告宣传。</a:t>
            </a:r>
            <a:endParaRPr lang="zh-CN" altLang="en-US" sz="200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7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981190" y="817245"/>
            <a:ext cx="3881120" cy="537400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招贴广告设计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特点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设计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特点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32765" y="1390650"/>
            <a:ext cx="8613775" cy="4984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传播面广、画面大、对比强烈、艺术性高、创意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独特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3" name="图片 2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32765" y="2075815"/>
            <a:ext cx="2914015" cy="4118610"/>
          </a:xfrm>
          <a:prstGeom prst="rect">
            <a:avLst/>
          </a:prstGeom>
        </p:spPr>
      </p:pic>
      <p:pic>
        <p:nvPicPr>
          <p:cNvPr id="24" name="图片 23" descr="/private/var/folders/xp/gjxk3d4d1gz12qyhvwr86t3w0000gn/T/com.kingsoft.wpsoffice.mac/picturecompress_20240423150459/output_1.pngoutput_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611245" y="2075815"/>
            <a:ext cx="7292340" cy="411924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03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817620" y="894080"/>
            <a:ext cx="3579495" cy="506984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commondata" val="eyJjb3VudCI6MSwiaGRpZCI6ImEyODJhN2U1YzYyMzNkYWUyOTc4N2JjOWZmYWE5NDEzIiwidXNlckNvdW50Ijox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299</Words>
  <Application>WPS 表格</Application>
  <PresentationFormat>宽屏</PresentationFormat>
  <Paragraphs>37</Paragraphs>
  <Slides>9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4" baseType="lpstr">
      <vt:lpstr>Arial</vt:lpstr>
      <vt:lpstr>宋体</vt:lpstr>
      <vt:lpstr>Wingdings</vt:lpstr>
      <vt:lpstr>思源黑体 Regular</vt:lpstr>
      <vt:lpstr>汉仪中黑KW</vt:lpstr>
      <vt:lpstr>黑体</vt:lpstr>
      <vt:lpstr>江城圆体 600W</vt:lpstr>
      <vt:lpstr>Wingdings</vt:lpstr>
      <vt:lpstr>微软雅黑</vt:lpstr>
      <vt:lpstr>宋体</vt:lpstr>
      <vt:lpstr>Arial Unicode MS</vt:lpstr>
      <vt:lpstr>苹方-简</vt:lpstr>
      <vt:lpstr>汉仪书宋二KW</vt:lpstr>
      <vt:lpstr>思源黑体 Regular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刘庆尧</cp:lastModifiedBy>
  <cp:revision>203</cp:revision>
  <dcterms:created xsi:type="dcterms:W3CDTF">2024-04-23T07:05:46Z</dcterms:created>
  <dcterms:modified xsi:type="dcterms:W3CDTF">2024-04-23T07:05:46Z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2052-6.5.2.8766</vt:lpwstr>
  </property>
  <property fmtid="{D5CDD505-2E9C-101B-9397-08002B2CF9AE}" pid="3" name="ICV">
    <vt:lpwstr>ABE85D82E7C846A9EF5A276626AB8767_43</vt:lpwstr>
  </property>
  <property fmtid="{D5CDD505-2E9C-101B-9397-08002B2CF9AE}" pid="4" name="KSOTemplateUUID">
    <vt:lpwstr>v1.0_mb_V1KlpKiTAsgXCbwt2nSBjw==</vt:lpwstr>
  </property>
</Properties>
</file>