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60" r:id="rId3"/>
    <p:sldId id="261" r:id="rId4"/>
    <p:sldId id="262" r:id="rId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51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1714500" y="-21511"/>
            <a:ext cx="7200900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3635896" y="-21511"/>
            <a:ext cx="5184576" cy="42617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37330" y="2021195"/>
            <a:ext cx="5949470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330016" y="6170024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530820CF-B880-4189-942D-D702A7CBA730}" type="datetimeFigureOut">
              <a:rPr lang="zh-CN" altLang="en-US" smtClean="0"/>
              <a:t>2020/3/30</a:t>
            </a:fld>
            <a:endParaRPr lang="zh-CN" altLang="en-US"/>
          </a:p>
        </p:txBody>
      </p:sp>
      <p:sp>
        <p:nvSpPr>
          <p:cNvPr id="50" name="Rectangle 49"/>
          <p:cNvSpPr/>
          <p:nvPr/>
        </p:nvSpPr>
        <p:spPr>
          <a:xfrm>
            <a:off x="5328642" y="610926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81273" y="574094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26849" y="574094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9" name="Rectangle 88"/>
          <p:cNvSpPr/>
          <p:nvPr/>
        </p:nvSpPr>
        <p:spPr>
          <a:xfrm>
            <a:off x="5328642" y="610926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2020/3/30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2020/3/30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2020/3/30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2020/3/30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2020/3/30</a:t>
            </a:fld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2020/3/30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39181" y="448221"/>
            <a:ext cx="7024744" cy="80827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1484784"/>
            <a:ext cx="6777317" cy="43478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363604" y="59235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2020/3/30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5312" y="5923507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000" b="1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b="1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b="1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b="1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b="1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815872" y="1412776"/>
            <a:ext cx="6851104" cy="1702160"/>
          </a:xfrm>
        </p:spPr>
        <p:txBody>
          <a:bodyPr>
            <a:normAutofit/>
          </a:bodyPr>
          <a:lstStyle/>
          <a:p>
            <a:r>
              <a:rPr lang="en-US" altLang="zh-CN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PPT</a:t>
            </a:r>
            <a:r>
              <a:rPr lang="zh-CN" altLang="en-US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操作</a:t>
            </a:r>
            <a:r>
              <a:rPr lang="en-US" altLang="zh-CN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——</a:t>
            </a:r>
            <a:r>
              <a:rPr lang="zh-CN" altLang="en-US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形状练习</a:t>
            </a:r>
            <a:endParaRPr lang="zh-CN" altLang="en-US" sz="40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4572000" y="4005064"/>
            <a:ext cx="3309803" cy="1260629"/>
          </a:xfrm>
        </p:spPr>
        <p:txBody>
          <a:bodyPr>
            <a:noAutofit/>
          </a:bodyPr>
          <a:lstStyle/>
          <a:p>
            <a:r>
              <a:rPr lang="zh-CN" altLang="en-US" sz="3600" dirty="0" smtClean="0"/>
              <a:t>主讲人：黄毅</a:t>
            </a:r>
            <a:endParaRPr lang="zh-CN" altLang="en-US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5148064" y="0"/>
            <a:ext cx="35189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</a:rPr>
              <a:t>岳阳市网络工程职业技术学校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143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2330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8020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8020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奥斯汀">
  <a:themeElements>
    <a:clrScheme name="奥斯汀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奥斯汀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170</TotalTime>
  <Words>15</Words>
  <Application>Microsoft Office PowerPoint</Application>
  <PresentationFormat>全屏显示(4:3)</PresentationFormat>
  <Paragraphs>3</Paragraphs>
  <Slides>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5" baseType="lpstr">
      <vt:lpstr>奥斯汀</vt:lpstr>
      <vt:lpstr>PPT操作——形状练习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Ppt动画技术</dc:title>
  <dc:creator>Administrator</dc:creator>
  <cp:lastModifiedBy>AutoBVT</cp:lastModifiedBy>
  <cp:revision>15</cp:revision>
  <dcterms:created xsi:type="dcterms:W3CDTF">2020-02-24T04:23:59Z</dcterms:created>
  <dcterms:modified xsi:type="dcterms:W3CDTF">2020-03-30T05:40:56Z</dcterms:modified>
</cp:coreProperties>
</file>