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3"/>
    <p:sldId id="257" r:id="rId4"/>
    <p:sldId id="261" r:id="rId5"/>
    <p:sldId id="260" r:id="rId6"/>
    <p:sldId id="277" r:id="rId7"/>
    <p:sldId id="278" r:id="rId8"/>
    <p:sldId id="275" r:id="rId9"/>
  </p:sldIdLst>
  <p:sldSz cx="12192000" cy="6858000"/>
  <p:notesSz cx="6858000" cy="9144000"/>
  <p:embeddedFontLst>
    <p:embeddedFont>
      <p:font typeface="黑体" panose="02010609060101010101" charset="-122"/>
      <p:regular r:id="rId15"/>
    </p:embeddedFont>
  </p:embeddedFontLst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1"/>
    <a:srgbClr val="CFE6D6"/>
    <a:srgbClr val="004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20" autoAdjust="0"/>
    <p:restoredTop sz="96247" autoAdjust="0"/>
  </p:normalViewPr>
  <p:slideViewPr>
    <p:cSldViewPr snapToGrid="0">
      <p:cViewPr varScale="1">
        <p:scale>
          <a:sx n="85" d="100"/>
          <a:sy n="85" d="100"/>
        </p:scale>
        <p:origin x="70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gs" Target="tags/tag1.xml"/><Relationship Id="rId15" Type="http://schemas.openxmlformats.org/officeDocument/2006/relationships/font" Target="fonts/font1.fntdata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handoutMaster" Target="handoutMasters/handoutMaster1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5753"/>
            <a:ext cx="12192000" cy="6873754"/>
            <a:chOff x="0" y="-15753"/>
            <a:chExt cx="12192000" cy="687375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-15753"/>
              <a:ext cx="12192000" cy="6873754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63500" y="69911"/>
              <a:ext cx="12065001" cy="6702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思源黑体 Regular" panose="020B0500000000000000" charset="-122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247568" y="400977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思源黑体 Regular" panose="020B0500000000000000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296160" y="2913380"/>
            <a:ext cx="8737600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滤镜的使用</a:t>
            </a:r>
            <a:endParaRPr lang="zh-CN" sz="60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" y="-15754"/>
            <a:ext cx="12191998" cy="6883007"/>
            <a:chOff x="1" y="-15754"/>
            <a:chExt cx="12191998" cy="68830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" y="-15754"/>
              <a:ext cx="8077199" cy="688300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621423" y="-15754"/>
              <a:ext cx="2570576" cy="6883007"/>
            </a:xfrm>
            <a:prstGeom prst="rect">
              <a:avLst/>
            </a:prstGeom>
          </p:spPr>
        </p:pic>
      </p:grpSp>
      <p:sp>
        <p:nvSpPr>
          <p:cNvPr id="4" name="椭圆 3"/>
          <p:cNvSpPr/>
          <p:nvPr/>
        </p:nvSpPr>
        <p:spPr>
          <a:xfrm>
            <a:off x="901700" y="987348"/>
            <a:ext cx="2089149" cy="208914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32535" y="1428837"/>
            <a:ext cx="1427480" cy="768350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目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</a:rPr>
              <a:t> 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录</a:t>
            </a:r>
            <a:endParaRPr lang="zh-CN" altLang="en-US" sz="4400" b="1" dirty="0">
              <a:solidFill>
                <a:srgbClr val="004F91"/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74299" y="2057381"/>
            <a:ext cx="1943950" cy="583565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Contents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53685" y="1845945"/>
            <a:ext cx="622617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滤镜简介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案例教学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01</a:t>
            </a:r>
            <a:endParaRPr lang="en-US" altLang="zh-CN" sz="34400" dirty="0">
              <a:solidFill>
                <a:schemeClr val="tx1">
                  <a:lumMod val="65000"/>
                  <a:lumOff val="35000"/>
                  <a:alpha val="7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滤镜的简介</a:t>
            </a:r>
            <a:endParaRPr lang="zh-CN" altLang="en-US" sz="4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滤镜的简介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74090" y="2061845"/>
            <a:ext cx="3202305" cy="325501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indent="0" algn="l">
              <a:buFont typeface="+mj-lt"/>
              <a:buNone/>
            </a:pPr>
            <a:r>
              <a:rPr lang="zh-CN" sz="1800" b="0" i="0" dirty="0">
                <a:solidFill>
                  <a:srgbClr val="24292F"/>
                </a:solidFill>
                <a:effectLst/>
                <a:latin typeface="-apple-system"/>
              </a:rPr>
              <a:t>滤镜起源于摄影领域，其效果就像照相机使用的不同镜头。</a:t>
            </a:r>
            <a:r>
              <a:rPr lang="en-US" altLang="zh-CN" sz="1800" b="0" i="0" dirty="0">
                <a:solidFill>
                  <a:srgbClr val="24292F"/>
                </a:solidFill>
                <a:effectLst/>
                <a:latin typeface="-apple-system"/>
              </a:rPr>
              <a:t>ps</a:t>
            </a:r>
            <a:r>
              <a:rPr lang="zh-CN" altLang="en-US" sz="1800" b="0" i="0" dirty="0">
                <a:solidFill>
                  <a:srgbClr val="24292F"/>
                </a:solidFill>
                <a:effectLst/>
                <a:latin typeface="-apple-system"/>
              </a:rPr>
              <a:t>中的滤镜也是一样，它是制作图像各种特殊效果的关键。</a:t>
            </a:r>
            <a:endParaRPr lang="zh-CN" altLang="en-US" sz="1800" b="0" i="0" dirty="0">
              <a:solidFill>
                <a:srgbClr val="24292F"/>
              </a:solidFill>
              <a:effectLst/>
              <a:latin typeface="-apple-system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77995" y="1346200"/>
            <a:ext cx="7792720" cy="45307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02</a:t>
            </a:r>
            <a:endParaRPr lang="en-US" altLang="zh-CN" sz="34400" dirty="0">
              <a:solidFill>
                <a:schemeClr val="tx1">
                  <a:lumMod val="65000"/>
                  <a:lumOff val="35000"/>
                  <a:alpha val="7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案例教学</a:t>
            </a:r>
            <a:endParaRPr lang="zh-CN" altLang="en-US" sz="4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案例教学</a:t>
            </a:r>
            <a:endParaRPr lang="zh-CN" altLang="en-US" sz="3600" b="1" dirty="0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38725" y="993775"/>
            <a:ext cx="3663950" cy="5257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67840" y="2642129"/>
            <a:ext cx="614126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谢谢聆听</a:t>
            </a:r>
            <a:endParaRPr lang="zh-CN" altLang="en-US" sz="66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jb3VudCI6MSwiaGRpZCI6ImEyODJhN2U1YzYyMzNkYWUyOTc4N2JjOWZmYWE5NDEzIiwidXNlckNvdW50IjoxfQ=="/>
  <p:tag name="commondata" val="eyJjb3VudCI6MiwiaGRpZCI6IjQ5Zjc3ZjExZjRiMDNjZjQzMmI2ODFlYjRhNzk4MzVkIiwidXNlckNvdW50IjoxfQ=="/>
</p:tagLst>
</file>

<file path=ppt/theme/theme1.xml><?xml version="1.0" encoding="utf-8"?>
<a:theme xmlns:a="http://schemas.openxmlformats.org/drawingml/2006/main" name="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F91"/>
      </a:accent1>
      <a:accent2>
        <a:srgbClr val="8BC39C"/>
      </a:accent2>
      <a:accent3>
        <a:srgbClr val="3F3F3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4ja5jux">
      <a:majorFont>
        <a:latin typeface="Arial"/>
        <a:ea typeface="思源黑体 Regular"/>
        <a:cs typeface=""/>
      </a:majorFont>
      <a:minorFont>
        <a:latin typeface="Arial"/>
        <a:ea typeface="思源黑体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103</Words>
  <Application>WPS 演示</Application>
  <PresentationFormat>宽屏</PresentationFormat>
  <Paragraphs>27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9" baseType="lpstr">
      <vt:lpstr>Arial</vt:lpstr>
      <vt:lpstr>宋体</vt:lpstr>
      <vt:lpstr>Wingdings</vt:lpstr>
      <vt:lpstr>思源黑体 Regular</vt:lpstr>
      <vt:lpstr>黑体</vt:lpstr>
      <vt:lpstr>江城圆体 600W</vt:lpstr>
      <vt:lpstr>-apple-system</vt:lpstr>
      <vt:lpstr>微软雅黑</vt:lpstr>
      <vt:lpstr>Arial Unicode MS</vt:lpstr>
      <vt:lpstr>Segoe Print</vt:lpstr>
      <vt:lpstr>思源黑体 Regular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刘庆尧</cp:lastModifiedBy>
  <cp:revision>205</cp:revision>
  <dcterms:created xsi:type="dcterms:W3CDTF">2024-04-23T03:04:00Z</dcterms:created>
  <dcterms:modified xsi:type="dcterms:W3CDTF">2024-04-27T03:26:35Z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2052-12.1.0.16729</vt:lpwstr>
  </property>
  <property fmtid="{D5CDD505-2E9C-101B-9397-08002B2CF9AE}" pid="3" name="ICV">
    <vt:lpwstr>899CF21A7B404918860F6AC6AF0AEB78_13</vt:lpwstr>
  </property>
  <property fmtid="{D5CDD505-2E9C-101B-9397-08002B2CF9AE}" pid="4" name="KSOTemplateUUID">
    <vt:lpwstr>v1.0_mb_V1KlpKiTAsgXCbwt2nSBjw==</vt:lpwstr>
  </property>
</Properties>
</file>